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gg sans" panose="00000800000000000000" pitchFamily="2" charset="0"/>
      <p:bold r:id="rId15"/>
    </p:embeddedFont>
    <p:embeddedFont>
      <p:font typeface="Kala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78A25C-083B-4E30-B0C2-78AF8687401B}">
  <a:tblStyle styleId="{3278A25C-083B-4E30-B0C2-78AF86874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24d9be8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24d9be8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24d9be81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24d9be81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24d9be81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24d9be81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24d9be8e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24d9be8e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24d9be8e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24d9be8e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24d9be8e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24d9be8e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3 - Forces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Types of Forces, Scalars and Vectors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Forces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1.11 and 1.12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effects of forces between bodies such as changes in speed, shape or direction.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Identify different types of force such as gravitational or electrostatic.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defined as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push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pull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any object.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may cause an object to: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their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their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their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shape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have both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are many examples of forces.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955863" y="3638869"/>
            <a:ext cx="5232285" cy="1096463"/>
            <a:chOff x="352525" y="3349950"/>
            <a:chExt cx="5813650" cy="1198714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1691650" y="3349950"/>
              <a:ext cx="3135409" cy="1198714"/>
              <a:chOff x="1371075" y="3349950"/>
              <a:chExt cx="3135409" cy="1198714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1371075" y="3349950"/>
                <a:ext cx="3135409" cy="1198714"/>
              </a:xfrm>
              <a:custGeom>
                <a:avLst/>
                <a:gdLst/>
                <a:ahLst/>
                <a:cxnLst/>
                <a:rect l="l" t="t" r="r" b="b"/>
                <a:pathLst>
                  <a:path w="278703" h="104055" extrusionOk="0">
                    <a:moveTo>
                      <a:pt x="149507" y="9268"/>
                    </a:moveTo>
                    <a:lnTo>
                      <a:pt x="149507" y="29580"/>
                    </a:lnTo>
                    <a:lnTo>
                      <a:pt x="98784" y="29580"/>
                    </a:lnTo>
                    <a:lnTo>
                      <a:pt x="121482" y="12098"/>
                    </a:lnTo>
                    <a:cubicBezTo>
                      <a:pt x="123812" y="10322"/>
                      <a:pt x="126809" y="9268"/>
                      <a:pt x="129695" y="9268"/>
                    </a:cubicBezTo>
                    <a:close/>
                    <a:moveTo>
                      <a:pt x="181528" y="9268"/>
                    </a:moveTo>
                    <a:cubicBezTo>
                      <a:pt x="185247" y="9268"/>
                      <a:pt x="188632" y="11210"/>
                      <a:pt x="190685" y="14374"/>
                    </a:cubicBezTo>
                    <a:lnTo>
                      <a:pt x="196845" y="23863"/>
                    </a:lnTo>
                    <a:cubicBezTo>
                      <a:pt x="198399" y="26527"/>
                      <a:pt x="196734" y="29080"/>
                      <a:pt x="193904" y="29580"/>
                    </a:cubicBezTo>
                    <a:lnTo>
                      <a:pt x="156555" y="29580"/>
                    </a:lnTo>
                    <a:lnTo>
                      <a:pt x="156555" y="9268"/>
                    </a:lnTo>
                    <a:close/>
                    <a:moveTo>
                      <a:pt x="133746" y="0"/>
                    </a:moveTo>
                    <a:cubicBezTo>
                      <a:pt x="128252" y="0"/>
                      <a:pt x="122924" y="1832"/>
                      <a:pt x="118540" y="5272"/>
                    </a:cubicBezTo>
                    <a:lnTo>
                      <a:pt x="86907" y="29635"/>
                    </a:lnTo>
                    <a:lnTo>
                      <a:pt x="8769" y="40734"/>
                    </a:lnTo>
                    <a:cubicBezTo>
                      <a:pt x="3441" y="41622"/>
                      <a:pt x="0" y="46950"/>
                      <a:pt x="1610" y="52222"/>
                    </a:cubicBezTo>
                    <a:lnTo>
                      <a:pt x="9601" y="78915"/>
                    </a:lnTo>
                    <a:lnTo>
                      <a:pt x="25196" y="78915"/>
                    </a:lnTo>
                    <a:cubicBezTo>
                      <a:pt x="23642" y="94066"/>
                      <a:pt x="34020" y="104055"/>
                      <a:pt x="47228" y="104055"/>
                    </a:cubicBezTo>
                    <a:cubicBezTo>
                      <a:pt x="60436" y="104055"/>
                      <a:pt x="70925" y="92789"/>
                      <a:pt x="69260" y="78915"/>
                    </a:cubicBezTo>
                    <a:lnTo>
                      <a:pt x="197178" y="78915"/>
                    </a:lnTo>
                    <a:cubicBezTo>
                      <a:pt x="195347" y="94010"/>
                      <a:pt x="206280" y="104055"/>
                      <a:pt x="219210" y="104055"/>
                    </a:cubicBezTo>
                    <a:cubicBezTo>
                      <a:pt x="232141" y="104055"/>
                      <a:pt x="242963" y="92734"/>
                      <a:pt x="241242" y="78915"/>
                    </a:cubicBezTo>
                    <a:lnTo>
                      <a:pt x="273153" y="78915"/>
                    </a:lnTo>
                    <a:cubicBezTo>
                      <a:pt x="276094" y="78915"/>
                      <a:pt x="278702" y="76362"/>
                      <a:pt x="278702" y="73199"/>
                    </a:cubicBezTo>
                    <a:lnTo>
                      <a:pt x="278702" y="43009"/>
                    </a:lnTo>
                    <a:cubicBezTo>
                      <a:pt x="278702" y="40124"/>
                      <a:pt x="276593" y="37737"/>
                      <a:pt x="273874" y="37349"/>
                    </a:cubicBezTo>
                    <a:lnTo>
                      <a:pt x="219599" y="29635"/>
                    </a:lnTo>
                    <a:lnTo>
                      <a:pt x="198066" y="7659"/>
                    </a:lnTo>
                    <a:cubicBezTo>
                      <a:pt x="193349" y="2720"/>
                      <a:pt x="186967" y="56"/>
                      <a:pt x="180141" y="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4"/>
              <p:cNvCxnSpPr/>
              <p:nvPr/>
            </p:nvCxnSpPr>
            <p:spPr>
              <a:xfrm flipH="1">
                <a:off x="2216450" y="3956213"/>
                <a:ext cx="1547100" cy="24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cxnSp>
          <p:nvCxnSpPr>
            <p:cNvPr id="68" name="Google Shape;68;p14"/>
            <p:cNvCxnSpPr/>
            <p:nvPr/>
          </p:nvCxnSpPr>
          <p:spPr>
            <a:xfrm>
              <a:off x="528775" y="4111500"/>
              <a:ext cx="1057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69" name="Google Shape;69;p14"/>
            <p:cNvSpPr txBox="1"/>
            <p:nvPr/>
          </p:nvSpPr>
          <p:spPr>
            <a:xfrm>
              <a:off x="352525" y="3618888"/>
              <a:ext cx="141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PULLING FORCE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(DRAG)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0" name="Google Shape;70;p14"/>
            <p:cNvSpPr txBox="1"/>
            <p:nvPr/>
          </p:nvSpPr>
          <p:spPr>
            <a:xfrm>
              <a:off x="4756175" y="3618888"/>
              <a:ext cx="1410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PUSHING FORCE 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(THRUST)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71" name="Google Shape;71;p14"/>
            <p:cNvCxnSpPr/>
            <p:nvPr/>
          </p:nvCxnSpPr>
          <p:spPr>
            <a:xfrm>
              <a:off x="4932408" y="4111500"/>
              <a:ext cx="10575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52CB5DB-22FC-8A26-5C09-2D50FDE1ACD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F80116-AC0B-2359-B08D-BFB1EFFCA79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C900E-0F1B-83B8-6AFC-4113DAA81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E0651-F033-7FDA-4F9D-FC581E5CA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aphicFrame>
        <p:nvGraphicFramePr>
          <p:cNvPr id="77" name="Google Shape;77;p15"/>
          <p:cNvGraphicFramePr/>
          <p:nvPr/>
        </p:nvGraphicFramePr>
        <p:xfrm>
          <a:off x="621875" y="1019628"/>
          <a:ext cx="7900250" cy="3643600"/>
        </p:xfrm>
        <a:graphic>
          <a:graphicData uri="http://schemas.openxmlformats.org/drawingml/2006/table">
            <a:tbl>
              <a:tblPr>
                <a:noFill/>
                <a:tableStyleId>{3278A25C-083B-4E30-B0C2-78AF8687401B}</a:tableStyleId>
              </a:tblPr>
              <a:tblGrid>
                <a:gridCol w="395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C7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Force</a:t>
                      </a:r>
                      <a:endParaRPr b="1">
                        <a:solidFill>
                          <a:srgbClr val="00C7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C7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Description</a:t>
                      </a:r>
                      <a:endParaRPr b="1">
                        <a:solidFill>
                          <a:srgbClr val="00C7FF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Gravity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between any 2 objects with mass.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Thrust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that pushes or pulls a vehicle.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Drag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of friction on a moving object.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Lift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upward force on an object.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Electrostatic Force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between any 2 objects with a charge.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Reaction Force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between 2 objects in constant contact.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Tension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force that stretches an object.</a:t>
                      </a:r>
                      <a:endParaRPr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8" name="Google Shape;78;p15"/>
          <p:cNvSpPr txBox="1"/>
          <p:nvPr/>
        </p:nvSpPr>
        <p:spPr>
          <a:xfrm>
            <a:off x="1630800" y="342700"/>
            <a:ext cx="58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are many different kinds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forces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7D2560B-1159-4B5C-B618-1A911F47BC0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DE4B132-A5FF-CF75-18EE-07FFA77262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096A1-488D-8530-6946-BEBF71E2F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AF1B7-6D57-8A6E-DAF6-FB27D98AC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84" name="Google Shape;84;p16"/>
          <p:cNvGrpSpPr/>
          <p:nvPr/>
        </p:nvGrpSpPr>
        <p:grpSpPr>
          <a:xfrm>
            <a:off x="1130338" y="1307625"/>
            <a:ext cx="6680828" cy="3201200"/>
            <a:chOff x="795813" y="1307625"/>
            <a:chExt cx="6680828" cy="3201200"/>
          </a:xfrm>
        </p:grpSpPr>
        <p:sp>
          <p:nvSpPr>
            <p:cNvPr id="85" name="Google Shape;85;p16"/>
            <p:cNvSpPr/>
            <p:nvPr/>
          </p:nvSpPr>
          <p:spPr>
            <a:xfrm>
              <a:off x="6836663" y="2696882"/>
              <a:ext cx="639429" cy="640293"/>
            </a:xfrm>
            <a:custGeom>
              <a:avLst/>
              <a:gdLst/>
              <a:ahLst/>
              <a:cxnLst/>
              <a:rect l="l" t="t" r="r" b="b"/>
              <a:pathLst>
                <a:path w="172702" h="172702" extrusionOk="0">
                  <a:moveTo>
                    <a:pt x="86425" y="1"/>
                  </a:moveTo>
                  <a:cubicBezTo>
                    <a:pt x="83318" y="1"/>
                    <a:pt x="80358" y="149"/>
                    <a:pt x="77546" y="445"/>
                  </a:cubicBezTo>
                  <a:cubicBezTo>
                    <a:pt x="76214" y="593"/>
                    <a:pt x="75030" y="741"/>
                    <a:pt x="73698" y="889"/>
                  </a:cubicBezTo>
                  <a:lnTo>
                    <a:pt x="73254" y="889"/>
                  </a:lnTo>
                  <a:cubicBezTo>
                    <a:pt x="72514" y="1037"/>
                    <a:pt x="71775" y="1185"/>
                    <a:pt x="71035" y="1333"/>
                  </a:cubicBezTo>
                  <a:cubicBezTo>
                    <a:pt x="68963" y="1777"/>
                    <a:pt x="66743" y="2220"/>
                    <a:pt x="64819" y="2664"/>
                  </a:cubicBezTo>
                  <a:cubicBezTo>
                    <a:pt x="63487" y="2960"/>
                    <a:pt x="62303" y="3404"/>
                    <a:pt x="61119" y="3700"/>
                  </a:cubicBezTo>
                  <a:cubicBezTo>
                    <a:pt x="60971" y="3700"/>
                    <a:pt x="60823" y="3848"/>
                    <a:pt x="60675" y="3848"/>
                  </a:cubicBezTo>
                  <a:cubicBezTo>
                    <a:pt x="59788" y="4144"/>
                    <a:pt x="58900" y="4440"/>
                    <a:pt x="57864" y="4736"/>
                  </a:cubicBezTo>
                  <a:cubicBezTo>
                    <a:pt x="57568" y="4884"/>
                    <a:pt x="57124" y="5032"/>
                    <a:pt x="56680" y="5180"/>
                  </a:cubicBezTo>
                  <a:cubicBezTo>
                    <a:pt x="55644" y="5624"/>
                    <a:pt x="54460" y="6068"/>
                    <a:pt x="53424" y="6364"/>
                  </a:cubicBezTo>
                  <a:cubicBezTo>
                    <a:pt x="52980" y="6660"/>
                    <a:pt x="52388" y="6808"/>
                    <a:pt x="51944" y="7104"/>
                  </a:cubicBezTo>
                  <a:cubicBezTo>
                    <a:pt x="51352" y="7400"/>
                    <a:pt x="50760" y="7548"/>
                    <a:pt x="50168" y="7844"/>
                  </a:cubicBezTo>
                  <a:cubicBezTo>
                    <a:pt x="49576" y="8140"/>
                    <a:pt x="48984" y="8436"/>
                    <a:pt x="48393" y="8732"/>
                  </a:cubicBezTo>
                  <a:cubicBezTo>
                    <a:pt x="48097" y="8880"/>
                    <a:pt x="47801" y="9028"/>
                    <a:pt x="47505" y="9176"/>
                  </a:cubicBezTo>
                  <a:cubicBezTo>
                    <a:pt x="46617" y="9620"/>
                    <a:pt x="45877" y="10064"/>
                    <a:pt x="44989" y="10508"/>
                  </a:cubicBezTo>
                  <a:cubicBezTo>
                    <a:pt x="43953" y="11100"/>
                    <a:pt x="42917" y="11692"/>
                    <a:pt x="41881" y="12284"/>
                  </a:cubicBezTo>
                  <a:cubicBezTo>
                    <a:pt x="41289" y="12728"/>
                    <a:pt x="40549" y="13024"/>
                    <a:pt x="39957" y="13468"/>
                  </a:cubicBezTo>
                  <a:cubicBezTo>
                    <a:pt x="39365" y="13763"/>
                    <a:pt x="38921" y="14059"/>
                    <a:pt x="38477" y="14355"/>
                  </a:cubicBezTo>
                  <a:cubicBezTo>
                    <a:pt x="37885" y="14799"/>
                    <a:pt x="37441" y="15243"/>
                    <a:pt x="36850" y="15539"/>
                  </a:cubicBezTo>
                  <a:cubicBezTo>
                    <a:pt x="36406" y="15835"/>
                    <a:pt x="35962" y="16279"/>
                    <a:pt x="35518" y="16575"/>
                  </a:cubicBezTo>
                  <a:cubicBezTo>
                    <a:pt x="35370" y="16723"/>
                    <a:pt x="35222" y="16723"/>
                    <a:pt x="35074" y="16871"/>
                  </a:cubicBezTo>
                  <a:cubicBezTo>
                    <a:pt x="34926" y="17019"/>
                    <a:pt x="34778" y="17019"/>
                    <a:pt x="34630" y="17167"/>
                  </a:cubicBezTo>
                  <a:cubicBezTo>
                    <a:pt x="34334" y="17315"/>
                    <a:pt x="34186" y="17611"/>
                    <a:pt x="33890" y="17759"/>
                  </a:cubicBezTo>
                  <a:cubicBezTo>
                    <a:pt x="33446" y="18055"/>
                    <a:pt x="33150" y="18351"/>
                    <a:pt x="32854" y="18647"/>
                  </a:cubicBezTo>
                  <a:cubicBezTo>
                    <a:pt x="32114" y="19239"/>
                    <a:pt x="31226" y="19831"/>
                    <a:pt x="30634" y="20423"/>
                  </a:cubicBezTo>
                  <a:lnTo>
                    <a:pt x="30486" y="20423"/>
                  </a:lnTo>
                  <a:cubicBezTo>
                    <a:pt x="29746" y="21015"/>
                    <a:pt x="29006" y="21755"/>
                    <a:pt x="28266" y="22347"/>
                  </a:cubicBezTo>
                  <a:cubicBezTo>
                    <a:pt x="27230" y="23235"/>
                    <a:pt x="26342" y="24271"/>
                    <a:pt x="25454" y="25159"/>
                  </a:cubicBezTo>
                  <a:cubicBezTo>
                    <a:pt x="25307" y="25159"/>
                    <a:pt x="25307" y="25307"/>
                    <a:pt x="25307" y="25307"/>
                  </a:cubicBezTo>
                  <a:cubicBezTo>
                    <a:pt x="25159" y="25454"/>
                    <a:pt x="25011" y="25602"/>
                    <a:pt x="24863" y="25750"/>
                  </a:cubicBezTo>
                  <a:cubicBezTo>
                    <a:pt x="24715" y="25750"/>
                    <a:pt x="24715" y="25750"/>
                    <a:pt x="24715" y="25898"/>
                  </a:cubicBezTo>
                  <a:cubicBezTo>
                    <a:pt x="24567" y="26046"/>
                    <a:pt x="24419" y="26194"/>
                    <a:pt x="24271" y="26194"/>
                  </a:cubicBezTo>
                  <a:cubicBezTo>
                    <a:pt x="24271" y="26342"/>
                    <a:pt x="24271" y="26342"/>
                    <a:pt x="24123" y="26490"/>
                  </a:cubicBezTo>
                  <a:cubicBezTo>
                    <a:pt x="23975" y="26638"/>
                    <a:pt x="23827" y="26786"/>
                    <a:pt x="23531" y="27082"/>
                  </a:cubicBezTo>
                  <a:cubicBezTo>
                    <a:pt x="23531" y="27230"/>
                    <a:pt x="23383" y="27230"/>
                    <a:pt x="23383" y="27378"/>
                  </a:cubicBezTo>
                  <a:cubicBezTo>
                    <a:pt x="23235" y="27378"/>
                    <a:pt x="23087" y="27526"/>
                    <a:pt x="22939" y="27674"/>
                  </a:cubicBezTo>
                  <a:cubicBezTo>
                    <a:pt x="22939" y="27674"/>
                    <a:pt x="22939" y="27674"/>
                    <a:pt x="22939" y="27822"/>
                  </a:cubicBezTo>
                  <a:cubicBezTo>
                    <a:pt x="22791" y="27970"/>
                    <a:pt x="22643" y="28118"/>
                    <a:pt x="22495" y="28266"/>
                  </a:cubicBezTo>
                  <a:cubicBezTo>
                    <a:pt x="21903" y="28858"/>
                    <a:pt x="21311" y="29450"/>
                    <a:pt x="20867" y="30042"/>
                  </a:cubicBezTo>
                  <a:cubicBezTo>
                    <a:pt x="20867" y="30190"/>
                    <a:pt x="20719" y="30190"/>
                    <a:pt x="20719" y="30338"/>
                  </a:cubicBezTo>
                  <a:cubicBezTo>
                    <a:pt x="20423" y="30634"/>
                    <a:pt x="20127" y="30930"/>
                    <a:pt x="19831" y="31374"/>
                  </a:cubicBezTo>
                  <a:cubicBezTo>
                    <a:pt x="19683" y="31522"/>
                    <a:pt x="19535" y="31670"/>
                    <a:pt x="19535" y="31818"/>
                  </a:cubicBezTo>
                  <a:cubicBezTo>
                    <a:pt x="19387" y="31818"/>
                    <a:pt x="19239" y="31966"/>
                    <a:pt x="19239" y="32114"/>
                  </a:cubicBezTo>
                  <a:cubicBezTo>
                    <a:pt x="19091" y="32114"/>
                    <a:pt x="19091" y="32262"/>
                    <a:pt x="18943" y="32262"/>
                  </a:cubicBezTo>
                  <a:cubicBezTo>
                    <a:pt x="18795" y="32558"/>
                    <a:pt x="18647" y="32854"/>
                    <a:pt x="18351" y="33002"/>
                  </a:cubicBezTo>
                  <a:cubicBezTo>
                    <a:pt x="18351" y="33002"/>
                    <a:pt x="18351" y="33150"/>
                    <a:pt x="18351" y="33150"/>
                  </a:cubicBezTo>
                  <a:cubicBezTo>
                    <a:pt x="18351" y="33150"/>
                    <a:pt x="18203" y="33298"/>
                    <a:pt x="18203" y="33298"/>
                  </a:cubicBezTo>
                  <a:cubicBezTo>
                    <a:pt x="18203" y="33446"/>
                    <a:pt x="18055" y="33446"/>
                    <a:pt x="18055" y="33446"/>
                  </a:cubicBezTo>
                  <a:cubicBezTo>
                    <a:pt x="17907" y="33594"/>
                    <a:pt x="17907" y="33742"/>
                    <a:pt x="17759" y="33890"/>
                  </a:cubicBezTo>
                  <a:cubicBezTo>
                    <a:pt x="17611" y="33890"/>
                    <a:pt x="17611" y="34038"/>
                    <a:pt x="17463" y="34186"/>
                  </a:cubicBezTo>
                  <a:cubicBezTo>
                    <a:pt x="17167" y="34630"/>
                    <a:pt x="16723" y="35222"/>
                    <a:pt x="16427" y="35666"/>
                  </a:cubicBezTo>
                  <a:cubicBezTo>
                    <a:pt x="16279" y="35814"/>
                    <a:pt x="16279" y="35962"/>
                    <a:pt x="16131" y="36110"/>
                  </a:cubicBezTo>
                  <a:cubicBezTo>
                    <a:pt x="16131" y="36110"/>
                    <a:pt x="15983" y="36258"/>
                    <a:pt x="15983" y="36258"/>
                  </a:cubicBezTo>
                  <a:cubicBezTo>
                    <a:pt x="15983" y="36258"/>
                    <a:pt x="15983" y="36406"/>
                    <a:pt x="15835" y="36406"/>
                  </a:cubicBezTo>
                  <a:cubicBezTo>
                    <a:pt x="15835" y="36554"/>
                    <a:pt x="15687" y="36554"/>
                    <a:pt x="15687" y="36702"/>
                  </a:cubicBezTo>
                  <a:cubicBezTo>
                    <a:pt x="15539" y="36850"/>
                    <a:pt x="15539" y="36998"/>
                    <a:pt x="15391" y="37145"/>
                  </a:cubicBezTo>
                  <a:cubicBezTo>
                    <a:pt x="15391" y="37293"/>
                    <a:pt x="15095" y="37441"/>
                    <a:pt x="15095" y="37589"/>
                  </a:cubicBezTo>
                  <a:cubicBezTo>
                    <a:pt x="14947" y="37589"/>
                    <a:pt x="14947" y="37737"/>
                    <a:pt x="14947" y="37737"/>
                  </a:cubicBezTo>
                  <a:cubicBezTo>
                    <a:pt x="14947" y="37737"/>
                    <a:pt x="14799" y="37885"/>
                    <a:pt x="14799" y="38033"/>
                  </a:cubicBezTo>
                  <a:cubicBezTo>
                    <a:pt x="14651" y="38181"/>
                    <a:pt x="14651" y="38181"/>
                    <a:pt x="14651" y="38329"/>
                  </a:cubicBezTo>
                  <a:cubicBezTo>
                    <a:pt x="14503" y="38477"/>
                    <a:pt x="14355" y="38625"/>
                    <a:pt x="14355" y="38625"/>
                  </a:cubicBezTo>
                  <a:cubicBezTo>
                    <a:pt x="14207" y="38773"/>
                    <a:pt x="14207" y="38921"/>
                    <a:pt x="14059" y="38921"/>
                  </a:cubicBezTo>
                  <a:cubicBezTo>
                    <a:pt x="14059" y="39069"/>
                    <a:pt x="14059" y="39069"/>
                    <a:pt x="14059" y="39217"/>
                  </a:cubicBezTo>
                  <a:cubicBezTo>
                    <a:pt x="13763" y="39661"/>
                    <a:pt x="13468" y="39957"/>
                    <a:pt x="13320" y="40401"/>
                  </a:cubicBezTo>
                  <a:cubicBezTo>
                    <a:pt x="13172" y="40401"/>
                    <a:pt x="13172" y="40401"/>
                    <a:pt x="13172" y="40549"/>
                  </a:cubicBezTo>
                  <a:lnTo>
                    <a:pt x="13024" y="40549"/>
                  </a:lnTo>
                  <a:cubicBezTo>
                    <a:pt x="13024" y="40697"/>
                    <a:pt x="12876" y="40845"/>
                    <a:pt x="12728" y="40993"/>
                  </a:cubicBezTo>
                  <a:lnTo>
                    <a:pt x="12728" y="41141"/>
                  </a:lnTo>
                  <a:cubicBezTo>
                    <a:pt x="12728" y="41141"/>
                    <a:pt x="12728" y="41289"/>
                    <a:pt x="12728" y="41289"/>
                  </a:cubicBezTo>
                  <a:lnTo>
                    <a:pt x="12580" y="41289"/>
                  </a:lnTo>
                  <a:cubicBezTo>
                    <a:pt x="12580" y="41437"/>
                    <a:pt x="12580" y="41437"/>
                    <a:pt x="12432" y="41585"/>
                  </a:cubicBezTo>
                  <a:cubicBezTo>
                    <a:pt x="12432" y="41733"/>
                    <a:pt x="12432" y="41733"/>
                    <a:pt x="12284" y="41881"/>
                  </a:cubicBezTo>
                  <a:cubicBezTo>
                    <a:pt x="12284" y="41881"/>
                    <a:pt x="12284" y="42029"/>
                    <a:pt x="12136" y="42177"/>
                  </a:cubicBezTo>
                  <a:cubicBezTo>
                    <a:pt x="12136" y="42177"/>
                    <a:pt x="12136" y="42177"/>
                    <a:pt x="12136" y="42325"/>
                  </a:cubicBezTo>
                  <a:cubicBezTo>
                    <a:pt x="11988" y="42473"/>
                    <a:pt x="11840" y="42621"/>
                    <a:pt x="11840" y="42769"/>
                  </a:cubicBezTo>
                  <a:lnTo>
                    <a:pt x="11692" y="42769"/>
                  </a:lnTo>
                  <a:cubicBezTo>
                    <a:pt x="11692" y="42769"/>
                    <a:pt x="11692" y="42917"/>
                    <a:pt x="11692" y="42917"/>
                  </a:cubicBezTo>
                  <a:cubicBezTo>
                    <a:pt x="11544" y="43213"/>
                    <a:pt x="11396" y="43509"/>
                    <a:pt x="11248" y="43805"/>
                  </a:cubicBezTo>
                  <a:cubicBezTo>
                    <a:pt x="11100" y="44101"/>
                    <a:pt x="10804" y="44397"/>
                    <a:pt x="10656" y="44693"/>
                  </a:cubicBezTo>
                  <a:cubicBezTo>
                    <a:pt x="10656" y="44841"/>
                    <a:pt x="10508" y="44989"/>
                    <a:pt x="10508" y="45137"/>
                  </a:cubicBezTo>
                  <a:cubicBezTo>
                    <a:pt x="10360" y="45285"/>
                    <a:pt x="10212" y="45581"/>
                    <a:pt x="10064" y="45729"/>
                  </a:cubicBezTo>
                  <a:cubicBezTo>
                    <a:pt x="9916" y="46025"/>
                    <a:pt x="9768" y="46321"/>
                    <a:pt x="9620" y="46617"/>
                  </a:cubicBezTo>
                  <a:cubicBezTo>
                    <a:pt x="9620" y="46617"/>
                    <a:pt x="9620" y="46765"/>
                    <a:pt x="9472" y="46913"/>
                  </a:cubicBezTo>
                  <a:cubicBezTo>
                    <a:pt x="9472" y="47061"/>
                    <a:pt x="9472" y="47061"/>
                    <a:pt x="9472" y="47061"/>
                  </a:cubicBezTo>
                  <a:lnTo>
                    <a:pt x="9324" y="47061"/>
                  </a:lnTo>
                  <a:cubicBezTo>
                    <a:pt x="9324" y="47357"/>
                    <a:pt x="9176" y="47653"/>
                    <a:pt x="9028" y="47801"/>
                  </a:cubicBezTo>
                  <a:cubicBezTo>
                    <a:pt x="9028" y="47949"/>
                    <a:pt x="8880" y="48097"/>
                    <a:pt x="8880" y="48245"/>
                  </a:cubicBezTo>
                  <a:cubicBezTo>
                    <a:pt x="8732" y="48245"/>
                    <a:pt x="8732" y="48393"/>
                    <a:pt x="8732" y="48541"/>
                  </a:cubicBezTo>
                  <a:cubicBezTo>
                    <a:pt x="8584" y="48688"/>
                    <a:pt x="8584" y="48688"/>
                    <a:pt x="8584" y="48836"/>
                  </a:cubicBezTo>
                  <a:cubicBezTo>
                    <a:pt x="8436" y="48984"/>
                    <a:pt x="8436" y="49132"/>
                    <a:pt x="8288" y="49280"/>
                  </a:cubicBezTo>
                  <a:cubicBezTo>
                    <a:pt x="8288" y="49280"/>
                    <a:pt x="8288" y="49428"/>
                    <a:pt x="8288" y="49428"/>
                  </a:cubicBezTo>
                  <a:cubicBezTo>
                    <a:pt x="8288" y="49428"/>
                    <a:pt x="8288" y="49576"/>
                    <a:pt x="8288" y="49576"/>
                  </a:cubicBezTo>
                  <a:lnTo>
                    <a:pt x="8140" y="49576"/>
                  </a:lnTo>
                  <a:lnTo>
                    <a:pt x="8140" y="49724"/>
                  </a:lnTo>
                  <a:cubicBezTo>
                    <a:pt x="8140" y="49724"/>
                    <a:pt x="8140" y="49872"/>
                    <a:pt x="7992" y="49872"/>
                  </a:cubicBezTo>
                  <a:cubicBezTo>
                    <a:pt x="7844" y="50316"/>
                    <a:pt x="7696" y="50612"/>
                    <a:pt x="7548" y="51056"/>
                  </a:cubicBezTo>
                  <a:cubicBezTo>
                    <a:pt x="7400" y="51352"/>
                    <a:pt x="7252" y="51796"/>
                    <a:pt x="7104" y="52092"/>
                  </a:cubicBezTo>
                  <a:cubicBezTo>
                    <a:pt x="6956" y="52240"/>
                    <a:pt x="6956" y="52388"/>
                    <a:pt x="6808" y="52684"/>
                  </a:cubicBezTo>
                  <a:cubicBezTo>
                    <a:pt x="6808" y="52832"/>
                    <a:pt x="6808" y="52832"/>
                    <a:pt x="6660" y="52832"/>
                  </a:cubicBezTo>
                  <a:cubicBezTo>
                    <a:pt x="6660" y="52980"/>
                    <a:pt x="6660" y="52980"/>
                    <a:pt x="6660" y="52980"/>
                  </a:cubicBezTo>
                  <a:cubicBezTo>
                    <a:pt x="6660" y="53128"/>
                    <a:pt x="6660" y="53128"/>
                    <a:pt x="6660" y="53276"/>
                  </a:cubicBezTo>
                  <a:cubicBezTo>
                    <a:pt x="6512" y="53276"/>
                    <a:pt x="6512" y="53424"/>
                    <a:pt x="6364" y="53572"/>
                  </a:cubicBezTo>
                  <a:cubicBezTo>
                    <a:pt x="6364" y="53868"/>
                    <a:pt x="6216" y="54016"/>
                    <a:pt x="6216" y="54312"/>
                  </a:cubicBezTo>
                  <a:cubicBezTo>
                    <a:pt x="5920" y="54756"/>
                    <a:pt x="5772" y="55200"/>
                    <a:pt x="5624" y="55644"/>
                  </a:cubicBezTo>
                  <a:cubicBezTo>
                    <a:pt x="5624" y="55644"/>
                    <a:pt x="5624" y="55792"/>
                    <a:pt x="5476" y="55940"/>
                  </a:cubicBezTo>
                  <a:cubicBezTo>
                    <a:pt x="5476" y="56088"/>
                    <a:pt x="5476" y="56088"/>
                    <a:pt x="5328" y="56088"/>
                  </a:cubicBezTo>
                  <a:cubicBezTo>
                    <a:pt x="5328" y="56236"/>
                    <a:pt x="5328" y="56236"/>
                    <a:pt x="5328" y="56384"/>
                  </a:cubicBezTo>
                  <a:cubicBezTo>
                    <a:pt x="5328" y="56384"/>
                    <a:pt x="5328" y="56532"/>
                    <a:pt x="5180" y="56680"/>
                  </a:cubicBezTo>
                  <a:cubicBezTo>
                    <a:pt x="5180" y="56976"/>
                    <a:pt x="5032" y="57272"/>
                    <a:pt x="4884" y="57568"/>
                  </a:cubicBezTo>
                  <a:lnTo>
                    <a:pt x="4884" y="57716"/>
                  </a:lnTo>
                  <a:cubicBezTo>
                    <a:pt x="4884" y="57864"/>
                    <a:pt x="4736" y="58012"/>
                    <a:pt x="4736" y="58160"/>
                  </a:cubicBezTo>
                  <a:cubicBezTo>
                    <a:pt x="4736" y="58308"/>
                    <a:pt x="4736" y="58308"/>
                    <a:pt x="4588" y="58456"/>
                  </a:cubicBezTo>
                  <a:lnTo>
                    <a:pt x="4588" y="58604"/>
                  </a:lnTo>
                  <a:cubicBezTo>
                    <a:pt x="4440" y="58752"/>
                    <a:pt x="4440" y="59048"/>
                    <a:pt x="4292" y="59196"/>
                  </a:cubicBezTo>
                  <a:cubicBezTo>
                    <a:pt x="4292" y="59344"/>
                    <a:pt x="4292" y="59344"/>
                    <a:pt x="4292" y="59492"/>
                  </a:cubicBezTo>
                  <a:cubicBezTo>
                    <a:pt x="4292" y="59640"/>
                    <a:pt x="4144" y="59640"/>
                    <a:pt x="4144" y="59788"/>
                  </a:cubicBezTo>
                  <a:cubicBezTo>
                    <a:pt x="4144" y="59936"/>
                    <a:pt x="3996" y="60084"/>
                    <a:pt x="3996" y="60379"/>
                  </a:cubicBezTo>
                  <a:cubicBezTo>
                    <a:pt x="3996" y="60527"/>
                    <a:pt x="3996" y="60527"/>
                    <a:pt x="3848" y="60675"/>
                  </a:cubicBezTo>
                  <a:cubicBezTo>
                    <a:pt x="3848" y="60823"/>
                    <a:pt x="3848" y="60823"/>
                    <a:pt x="3848" y="60971"/>
                  </a:cubicBezTo>
                  <a:lnTo>
                    <a:pt x="3848" y="61119"/>
                  </a:lnTo>
                  <a:lnTo>
                    <a:pt x="3700" y="61119"/>
                  </a:lnTo>
                  <a:cubicBezTo>
                    <a:pt x="3700" y="61267"/>
                    <a:pt x="3552" y="61415"/>
                    <a:pt x="3552" y="61711"/>
                  </a:cubicBezTo>
                  <a:cubicBezTo>
                    <a:pt x="3552" y="61859"/>
                    <a:pt x="3552" y="62007"/>
                    <a:pt x="3404" y="62155"/>
                  </a:cubicBezTo>
                  <a:cubicBezTo>
                    <a:pt x="3256" y="62747"/>
                    <a:pt x="3108" y="63339"/>
                    <a:pt x="2960" y="63783"/>
                  </a:cubicBezTo>
                  <a:cubicBezTo>
                    <a:pt x="2960" y="63931"/>
                    <a:pt x="2960" y="63931"/>
                    <a:pt x="2960" y="64079"/>
                  </a:cubicBezTo>
                  <a:cubicBezTo>
                    <a:pt x="2812" y="64227"/>
                    <a:pt x="2812" y="64375"/>
                    <a:pt x="2812" y="64523"/>
                  </a:cubicBezTo>
                  <a:cubicBezTo>
                    <a:pt x="2812" y="64671"/>
                    <a:pt x="2664" y="64819"/>
                    <a:pt x="2664" y="64967"/>
                  </a:cubicBezTo>
                  <a:cubicBezTo>
                    <a:pt x="2664" y="65115"/>
                    <a:pt x="2664" y="65263"/>
                    <a:pt x="2516" y="65263"/>
                  </a:cubicBezTo>
                  <a:cubicBezTo>
                    <a:pt x="2516" y="65559"/>
                    <a:pt x="2368" y="66003"/>
                    <a:pt x="2368" y="66299"/>
                  </a:cubicBezTo>
                  <a:cubicBezTo>
                    <a:pt x="2368" y="66447"/>
                    <a:pt x="2220" y="66743"/>
                    <a:pt x="2220" y="66891"/>
                  </a:cubicBezTo>
                  <a:cubicBezTo>
                    <a:pt x="2073" y="67335"/>
                    <a:pt x="2073" y="67631"/>
                    <a:pt x="1925" y="68075"/>
                  </a:cubicBezTo>
                  <a:cubicBezTo>
                    <a:pt x="1925" y="68075"/>
                    <a:pt x="1925" y="68223"/>
                    <a:pt x="1925" y="68223"/>
                  </a:cubicBezTo>
                  <a:cubicBezTo>
                    <a:pt x="1925" y="68371"/>
                    <a:pt x="1777" y="68371"/>
                    <a:pt x="1777" y="68519"/>
                  </a:cubicBezTo>
                  <a:cubicBezTo>
                    <a:pt x="1777" y="68667"/>
                    <a:pt x="1777" y="68815"/>
                    <a:pt x="1777" y="68963"/>
                  </a:cubicBezTo>
                  <a:cubicBezTo>
                    <a:pt x="1777" y="69111"/>
                    <a:pt x="1629" y="69407"/>
                    <a:pt x="1629" y="69555"/>
                  </a:cubicBezTo>
                  <a:lnTo>
                    <a:pt x="1629" y="69703"/>
                  </a:lnTo>
                  <a:cubicBezTo>
                    <a:pt x="1629" y="69703"/>
                    <a:pt x="1629" y="69851"/>
                    <a:pt x="1629" y="69851"/>
                  </a:cubicBezTo>
                  <a:cubicBezTo>
                    <a:pt x="1629" y="69999"/>
                    <a:pt x="1629" y="70147"/>
                    <a:pt x="1481" y="70295"/>
                  </a:cubicBezTo>
                  <a:cubicBezTo>
                    <a:pt x="1333" y="71035"/>
                    <a:pt x="1185" y="71923"/>
                    <a:pt x="1037" y="72662"/>
                  </a:cubicBezTo>
                  <a:lnTo>
                    <a:pt x="1037" y="72810"/>
                  </a:lnTo>
                  <a:cubicBezTo>
                    <a:pt x="1037" y="72810"/>
                    <a:pt x="1037" y="72958"/>
                    <a:pt x="1037" y="73106"/>
                  </a:cubicBezTo>
                  <a:lnTo>
                    <a:pt x="1037" y="73254"/>
                  </a:lnTo>
                  <a:cubicBezTo>
                    <a:pt x="889" y="73846"/>
                    <a:pt x="741" y="74438"/>
                    <a:pt x="741" y="75178"/>
                  </a:cubicBezTo>
                  <a:cubicBezTo>
                    <a:pt x="593" y="75918"/>
                    <a:pt x="445" y="76658"/>
                    <a:pt x="445" y="77398"/>
                  </a:cubicBezTo>
                  <a:lnTo>
                    <a:pt x="445" y="77546"/>
                  </a:lnTo>
                  <a:cubicBezTo>
                    <a:pt x="445" y="77990"/>
                    <a:pt x="297" y="78286"/>
                    <a:pt x="297" y="78730"/>
                  </a:cubicBezTo>
                  <a:lnTo>
                    <a:pt x="297" y="78878"/>
                  </a:lnTo>
                  <a:cubicBezTo>
                    <a:pt x="149" y="81394"/>
                    <a:pt x="1" y="83761"/>
                    <a:pt x="1" y="86277"/>
                  </a:cubicBezTo>
                  <a:cubicBezTo>
                    <a:pt x="1" y="103148"/>
                    <a:pt x="4884" y="118686"/>
                    <a:pt x="13172" y="132005"/>
                  </a:cubicBezTo>
                  <a:cubicBezTo>
                    <a:pt x="13172" y="132005"/>
                    <a:pt x="13172" y="132153"/>
                    <a:pt x="13172" y="132153"/>
                  </a:cubicBezTo>
                  <a:cubicBezTo>
                    <a:pt x="13172" y="132153"/>
                    <a:pt x="13172" y="132301"/>
                    <a:pt x="13320" y="132301"/>
                  </a:cubicBezTo>
                  <a:cubicBezTo>
                    <a:pt x="13616" y="132893"/>
                    <a:pt x="13911" y="133485"/>
                    <a:pt x="14355" y="133929"/>
                  </a:cubicBezTo>
                  <a:cubicBezTo>
                    <a:pt x="14651" y="134521"/>
                    <a:pt x="15095" y="135113"/>
                    <a:pt x="15539" y="135705"/>
                  </a:cubicBezTo>
                  <a:cubicBezTo>
                    <a:pt x="15539" y="135705"/>
                    <a:pt x="15539" y="135853"/>
                    <a:pt x="15539" y="135853"/>
                  </a:cubicBezTo>
                  <a:cubicBezTo>
                    <a:pt x="15687" y="135853"/>
                    <a:pt x="15687" y="136001"/>
                    <a:pt x="15687" y="136149"/>
                  </a:cubicBezTo>
                  <a:cubicBezTo>
                    <a:pt x="19387" y="141329"/>
                    <a:pt x="23679" y="146064"/>
                    <a:pt x="28414" y="150356"/>
                  </a:cubicBezTo>
                  <a:cubicBezTo>
                    <a:pt x="28710" y="150652"/>
                    <a:pt x="29006" y="150948"/>
                    <a:pt x="29302" y="151244"/>
                  </a:cubicBezTo>
                  <a:cubicBezTo>
                    <a:pt x="29302" y="151244"/>
                    <a:pt x="29302" y="151096"/>
                    <a:pt x="29302" y="151096"/>
                  </a:cubicBezTo>
                  <a:cubicBezTo>
                    <a:pt x="29598" y="151392"/>
                    <a:pt x="29894" y="151688"/>
                    <a:pt x="30338" y="151984"/>
                  </a:cubicBezTo>
                  <a:cubicBezTo>
                    <a:pt x="30486" y="152132"/>
                    <a:pt x="30634" y="152280"/>
                    <a:pt x="30782" y="152428"/>
                  </a:cubicBezTo>
                  <a:cubicBezTo>
                    <a:pt x="30782" y="152428"/>
                    <a:pt x="30930" y="152428"/>
                    <a:pt x="30930" y="152576"/>
                  </a:cubicBezTo>
                  <a:cubicBezTo>
                    <a:pt x="31226" y="152724"/>
                    <a:pt x="31522" y="153020"/>
                    <a:pt x="31818" y="153316"/>
                  </a:cubicBezTo>
                  <a:cubicBezTo>
                    <a:pt x="31966" y="153464"/>
                    <a:pt x="32114" y="153464"/>
                    <a:pt x="32114" y="153611"/>
                  </a:cubicBezTo>
                  <a:lnTo>
                    <a:pt x="32410" y="153611"/>
                  </a:lnTo>
                  <a:cubicBezTo>
                    <a:pt x="32410" y="153759"/>
                    <a:pt x="32558" y="153907"/>
                    <a:pt x="32706" y="154055"/>
                  </a:cubicBezTo>
                  <a:lnTo>
                    <a:pt x="32854" y="154055"/>
                  </a:lnTo>
                  <a:cubicBezTo>
                    <a:pt x="32854" y="154203"/>
                    <a:pt x="33002" y="154203"/>
                    <a:pt x="33150" y="154351"/>
                  </a:cubicBezTo>
                  <a:cubicBezTo>
                    <a:pt x="33594" y="154647"/>
                    <a:pt x="34038" y="155091"/>
                    <a:pt x="34630" y="155535"/>
                  </a:cubicBezTo>
                  <a:lnTo>
                    <a:pt x="34778" y="155535"/>
                  </a:lnTo>
                  <a:cubicBezTo>
                    <a:pt x="34778" y="155683"/>
                    <a:pt x="34778" y="155683"/>
                    <a:pt x="34926" y="155683"/>
                  </a:cubicBezTo>
                  <a:cubicBezTo>
                    <a:pt x="34926" y="155683"/>
                    <a:pt x="35074" y="155831"/>
                    <a:pt x="35074" y="155831"/>
                  </a:cubicBezTo>
                  <a:cubicBezTo>
                    <a:pt x="35074" y="155831"/>
                    <a:pt x="35222" y="155979"/>
                    <a:pt x="35222" y="155979"/>
                  </a:cubicBezTo>
                  <a:lnTo>
                    <a:pt x="35370" y="155979"/>
                  </a:lnTo>
                  <a:cubicBezTo>
                    <a:pt x="36110" y="156571"/>
                    <a:pt x="36850" y="157163"/>
                    <a:pt x="37589" y="157607"/>
                  </a:cubicBezTo>
                  <a:cubicBezTo>
                    <a:pt x="37885" y="157755"/>
                    <a:pt x="38033" y="157903"/>
                    <a:pt x="38329" y="158051"/>
                  </a:cubicBezTo>
                  <a:cubicBezTo>
                    <a:pt x="38477" y="158199"/>
                    <a:pt x="38625" y="158199"/>
                    <a:pt x="38773" y="158347"/>
                  </a:cubicBezTo>
                  <a:cubicBezTo>
                    <a:pt x="39661" y="158939"/>
                    <a:pt x="40549" y="159679"/>
                    <a:pt x="41585" y="160271"/>
                  </a:cubicBezTo>
                  <a:cubicBezTo>
                    <a:pt x="42177" y="160567"/>
                    <a:pt x="42769" y="160863"/>
                    <a:pt x="43213" y="161159"/>
                  </a:cubicBezTo>
                  <a:cubicBezTo>
                    <a:pt x="43657" y="161455"/>
                    <a:pt x="43953" y="161603"/>
                    <a:pt x="44397" y="161751"/>
                  </a:cubicBezTo>
                  <a:cubicBezTo>
                    <a:pt x="44693" y="161899"/>
                    <a:pt x="44989" y="162195"/>
                    <a:pt x="45285" y="162343"/>
                  </a:cubicBezTo>
                  <a:cubicBezTo>
                    <a:pt x="45729" y="162491"/>
                    <a:pt x="46025" y="162639"/>
                    <a:pt x="46321" y="162935"/>
                  </a:cubicBezTo>
                  <a:cubicBezTo>
                    <a:pt x="46617" y="162935"/>
                    <a:pt x="46765" y="163083"/>
                    <a:pt x="46913" y="163231"/>
                  </a:cubicBezTo>
                  <a:cubicBezTo>
                    <a:pt x="47505" y="163527"/>
                    <a:pt x="47949" y="163675"/>
                    <a:pt x="48541" y="163971"/>
                  </a:cubicBezTo>
                  <a:cubicBezTo>
                    <a:pt x="48688" y="163971"/>
                    <a:pt x="48836" y="164119"/>
                    <a:pt x="48984" y="164267"/>
                  </a:cubicBezTo>
                  <a:cubicBezTo>
                    <a:pt x="49132" y="164267"/>
                    <a:pt x="49280" y="164267"/>
                    <a:pt x="49280" y="164415"/>
                  </a:cubicBezTo>
                  <a:lnTo>
                    <a:pt x="49576" y="164415"/>
                  </a:lnTo>
                  <a:cubicBezTo>
                    <a:pt x="49576" y="164415"/>
                    <a:pt x="49724" y="164563"/>
                    <a:pt x="49872" y="164711"/>
                  </a:cubicBezTo>
                  <a:cubicBezTo>
                    <a:pt x="50168" y="164711"/>
                    <a:pt x="50464" y="164859"/>
                    <a:pt x="50612" y="165007"/>
                  </a:cubicBezTo>
                  <a:lnTo>
                    <a:pt x="50908" y="165007"/>
                  </a:lnTo>
                  <a:cubicBezTo>
                    <a:pt x="50908" y="165007"/>
                    <a:pt x="50908" y="165154"/>
                    <a:pt x="50908" y="165154"/>
                  </a:cubicBezTo>
                  <a:lnTo>
                    <a:pt x="51056" y="165154"/>
                  </a:lnTo>
                  <a:cubicBezTo>
                    <a:pt x="51648" y="165450"/>
                    <a:pt x="52092" y="165746"/>
                    <a:pt x="52684" y="165894"/>
                  </a:cubicBezTo>
                  <a:cubicBezTo>
                    <a:pt x="52832" y="165894"/>
                    <a:pt x="52832" y="166042"/>
                    <a:pt x="52832" y="166042"/>
                  </a:cubicBezTo>
                  <a:cubicBezTo>
                    <a:pt x="53128" y="166042"/>
                    <a:pt x="53424" y="166190"/>
                    <a:pt x="53720" y="166338"/>
                  </a:cubicBezTo>
                  <a:cubicBezTo>
                    <a:pt x="53868" y="166338"/>
                    <a:pt x="54016" y="166486"/>
                    <a:pt x="54164" y="166486"/>
                  </a:cubicBezTo>
                  <a:cubicBezTo>
                    <a:pt x="54608" y="166634"/>
                    <a:pt x="55052" y="166930"/>
                    <a:pt x="55644" y="167078"/>
                  </a:cubicBezTo>
                  <a:cubicBezTo>
                    <a:pt x="56088" y="167226"/>
                    <a:pt x="56680" y="167522"/>
                    <a:pt x="57124" y="167670"/>
                  </a:cubicBezTo>
                  <a:cubicBezTo>
                    <a:pt x="57716" y="167818"/>
                    <a:pt x="58160" y="167966"/>
                    <a:pt x="58604" y="168114"/>
                  </a:cubicBezTo>
                  <a:cubicBezTo>
                    <a:pt x="59344" y="168410"/>
                    <a:pt x="60084" y="168558"/>
                    <a:pt x="60675" y="168854"/>
                  </a:cubicBezTo>
                  <a:cubicBezTo>
                    <a:pt x="60971" y="168854"/>
                    <a:pt x="61119" y="169002"/>
                    <a:pt x="61415" y="169002"/>
                  </a:cubicBezTo>
                  <a:cubicBezTo>
                    <a:pt x="61859" y="169150"/>
                    <a:pt x="62155" y="169298"/>
                    <a:pt x="62599" y="169446"/>
                  </a:cubicBezTo>
                  <a:cubicBezTo>
                    <a:pt x="63191" y="169594"/>
                    <a:pt x="63783" y="169742"/>
                    <a:pt x="64375" y="169890"/>
                  </a:cubicBezTo>
                  <a:cubicBezTo>
                    <a:pt x="64523" y="169890"/>
                    <a:pt x="64671" y="170038"/>
                    <a:pt x="64819" y="170038"/>
                  </a:cubicBezTo>
                  <a:cubicBezTo>
                    <a:pt x="65263" y="170186"/>
                    <a:pt x="65707" y="170186"/>
                    <a:pt x="66151" y="170334"/>
                  </a:cubicBezTo>
                  <a:cubicBezTo>
                    <a:pt x="66447" y="170334"/>
                    <a:pt x="66743" y="170482"/>
                    <a:pt x="66891" y="170482"/>
                  </a:cubicBezTo>
                  <a:lnTo>
                    <a:pt x="67039" y="170482"/>
                  </a:lnTo>
                  <a:cubicBezTo>
                    <a:pt x="67335" y="170630"/>
                    <a:pt x="67483" y="170630"/>
                    <a:pt x="67779" y="170778"/>
                  </a:cubicBezTo>
                  <a:cubicBezTo>
                    <a:pt x="68223" y="170778"/>
                    <a:pt x="68667" y="170926"/>
                    <a:pt x="68963" y="170926"/>
                  </a:cubicBezTo>
                  <a:cubicBezTo>
                    <a:pt x="69999" y="171222"/>
                    <a:pt x="71035" y="171370"/>
                    <a:pt x="72218" y="171518"/>
                  </a:cubicBezTo>
                  <a:cubicBezTo>
                    <a:pt x="72810" y="171666"/>
                    <a:pt x="73402" y="171666"/>
                    <a:pt x="74142" y="171814"/>
                  </a:cubicBezTo>
                  <a:cubicBezTo>
                    <a:pt x="74438" y="171814"/>
                    <a:pt x="74734" y="171962"/>
                    <a:pt x="75178" y="171962"/>
                  </a:cubicBezTo>
                  <a:cubicBezTo>
                    <a:pt x="75326" y="171962"/>
                    <a:pt x="75474" y="172110"/>
                    <a:pt x="75622" y="172110"/>
                  </a:cubicBezTo>
                  <a:lnTo>
                    <a:pt x="75918" y="172110"/>
                  </a:lnTo>
                  <a:cubicBezTo>
                    <a:pt x="79322" y="172406"/>
                    <a:pt x="82874" y="172702"/>
                    <a:pt x="86425" y="172702"/>
                  </a:cubicBezTo>
                  <a:lnTo>
                    <a:pt x="90865" y="172702"/>
                  </a:lnTo>
                  <a:cubicBezTo>
                    <a:pt x="92345" y="172554"/>
                    <a:pt x="93825" y="172406"/>
                    <a:pt x="95157" y="172258"/>
                  </a:cubicBezTo>
                  <a:cubicBezTo>
                    <a:pt x="95600" y="172258"/>
                    <a:pt x="96044" y="172110"/>
                    <a:pt x="96488" y="172110"/>
                  </a:cubicBezTo>
                  <a:cubicBezTo>
                    <a:pt x="97228" y="172110"/>
                    <a:pt x="97820" y="171962"/>
                    <a:pt x="98412" y="171814"/>
                  </a:cubicBezTo>
                  <a:cubicBezTo>
                    <a:pt x="98856" y="171814"/>
                    <a:pt x="99152" y="171814"/>
                    <a:pt x="99448" y="171666"/>
                  </a:cubicBezTo>
                  <a:lnTo>
                    <a:pt x="100040" y="171666"/>
                  </a:lnTo>
                  <a:cubicBezTo>
                    <a:pt x="100188" y="171666"/>
                    <a:pt x="100336" y="171518"/>
                    <a:pt x="100484" y="171518"/>
                  </a:cubicBezTo>
                  <a:cubicBezTo>
                    <a:pt x="101520" y="171370"/>
                    <a:pt x="102556" y="171222"/>
                    <a:pt x="103592" y="171074"/>
                  </a:cubicBezTo>
                  <a:cubicBezTo>
                    <a:pt x="103592" y="170926"/>
                    <a:pt x="103740" y="170926"/>
                    <a:pt x="103740" y="170926"/>
                  </a:cubicBezTo>
                  <a:cubicBezTo>
                    <a:pt x="103888" y="170926"/>
                    <a:pt x="104036" y="170926"/>
                    <a:pt x="104184" y="170778"/>
                  </a:cubicBezTo>
                  <a:lnTo>
                    <a:pt x="104776" y="170778"/>
                  </a:lnTo>
                  <a:cubicBezTo>
                    <a:pt x="105072" y="170630"/>
                    <a:pt x="105220" y="170630"/>
                    <a:pt x="105368" y="170630"/>
                  </a:cubicBezTo>
                  <a:cubicBezTo>
                    <a:pt x="105664" y="170482"/>
                    <a:pt x="105960" y="170482"/>
                    <a:pt x="106256" y="170482"/>
                  </a:cubicBezTo>
                  <a:cubicBezTo>
                    <a:pt x="106404" y="170334"/>
                    <a:pt x="106552" y="170334"/>
                    <a:pt x="106700" y="170334"/>
                  </a:cubicBezTo>
                  <a:lnTo>
                    <a:pt x="106848" y="170334"/>
                  </a:lnTo>
                  <a:cubicBezTo>
                    <a:pt x="108031" y="170038"/>
                    <a:pt x="109215" y="169594"/>
                    <a:pt x="110399" y="169298"/>
                  </a:cubicBezTo>
                  <a:cubicBezTo>
                    <a:pt x="110843" y="169150"/>
                    <a:pt x="111139" y="169002"/>
                    <a:pt x="111583" y="169002"/>
                  </a:cubicBezTo>
                  <a:cubicBezTo>
                    <a:pt x="111731" y="168854"/>
                    <a:pt x="111879" y="168854"/>
                    <a:pt x="111879" y="168854"/>
                  </a:cubicBezTo>
                  <a:cubicBezTo>
                    <a:pt x="112619" y="168558"/>
                    <a:pt x="113359" y="168410"/>
                    <a:pt x="113951" y="168114"/>
                  </a:cubicBezTo>
                  <a:lnTo>
                    <a:pt x="114099" y="168114"/>
                  </a:lnTo>
                  <a:cubicBezTo>
                    <a:pt x="114691" y="167966"/>
                    <a:pt x="115431" y="167670"/>
                    <a:pt x="116023" y="167522"/>
                  </a:cubicBezTo>
                  <a:cubicBezTo>
                    <a:pt x="116467" y="167374"/>
                    <a:pt x="116763" y="167226"/>
                    <a:pt x="117207" y="167078"/>
                  </a:cubicBezTo>
                  <a:cubicBezTo>
                    <a:pt x="117207" y="167078"/>
                    <a:pt x="117355" y="166930"/>
                    <a:pt x="117355" y="166930"/>
                  </a:cubicBezTo>
                  <a:cubicBezTo>
                    <a:pt x="117651" y="166930"/>
                    <a:pt x="117799" y="166782"/>
                    <a:pt x="118095" y="166782"/>
                  </a:cubicBezTo>
                  <a:cubicBezTo>
                    <a:pt x="118391" y="166634"/>
                    <a:pt x="118686" y="166486"/>
                    <a:pt x="118982" y="166338"/>
                  </a:cubicBezTo>
                  <a:lnTo>
                    <a:pt x="119130" y="166338"/>
                  </a:lnTo>
                  <a:cubicBezTo>
                    <a:pt x="119130" y="166289"/>
                    <a:pt x="119130" y="166273"/>
                    <a:pt x="119136" y="166273"/>
                  </a:cubicBezTo>
                  <a:cubicBezTo>
                    <a:pt x="119147" y="166273"/>
                    <a:pt x="119180" y="166338"/>
                    <a:pt x="119278" y="166338"/>
                  </a:cubicBezTo>
                  <a:cubicBezTo>
                    <a:pt x="119278" y="166190"/>
                    <a:pt x="119278" y="166190"/>
                    <a:pt x="119278" y="166190"/>
                  </a:cubicBezTo>
                  <a:cubicBezTo>
                    <a:pt x="119574" y="166190"/>
                    <a:pt x="119722" y="166042"/>
                    <a:pt x="119870" y="166042"/>
                  </a:cubicBezTo>
                  <a:cubicBezTo>
                    <a:pt x="120018" y="166042"/>
                    <a:pt x="120018" y="165894"/>
                    <a:pt x="120018" y="165894"/>
                  </a:cubicBezTo>
                  <a:cubicBezTo>
                    <a:pt x="120610" y="165746"/>
                    <a:pt x="121054" y="165450"/>
                    <a:pt x="121646" y="165154"/>
                  </a:cubicBezTo>
                  <a:cubicBezTo>
                    <a:pt x="122386" y="164859"/>
                    <a:pt x="123126" y="164563"/>
                    <a:pt x="123866" y="164267"/>
                  </a:cubicBezTo>
                  <a:cubicBezTo>
                    <a:pt x="124310" y="163971"/>
                    <a:pt x="124754" y="163823"/>
                    <a:pt x="125050" y="163527"/>
                  </a:cubicBezTo>
                  <a:cubicBezTo>
                    <a:pt x="125494" y="163379"/>
                    <a:pt x="125938" y="163231"/>
                    <a:pt x="126234" y="162935"/>
                  </a:cubicBezTo>
                  <a:cubicBezTo>
                    <a:pt x="126530" y="162787"/>
                    <a:pt x="126826" y="162639"/>
                    <a:pt x="127122" y="162491"/>
                  </a:cubicBezTo>
                  <a:cubicBezTo>
                    <a:pt x="127122" y="162491"/>
                    <a:pt x="127270" y="162491"/>
                    <a:pt x="127270" y="162343"/>
                  </a:cubicBezTo>
                  <a:lnTo>
                    <a:pt x="127566" y="162343"/>
                  </a:lnTo>
                  <a:cubicBezTo>
                    <a:pt x="127566" y="162195"/>
                    <a:pt x="127714" y="162195"/>
                    <a:pt x="127714" y="162195"/>
                  </a:cubicBezTo>
                  <a:cubicBezTo>
                    <a:pt x="127862" y="162195"/>
                    <a:pt x="127862" y="162047"/>
                    <a:pt x="128010" y="162047"/>
                  </a:cubicBezTo>
                  <a:cubicBezTo>
                    <a:pt x="128010" y="162047"/>
                    <a:pt x="128158" y="162047"/>
                    <a:pt x="128158" y="161899"/>
                  </a:cubicBezTo>
                  <a:cubicBezTo>
                    <a:pt x="128306" y="161899"/>
                    <a:pt x="128454" y="161751"/>
                    <a:pt x="128602" y="161751"/>
                  </a:cubicBezTo>
                  <a:cubicBezTo>
                    <a:pt x="129046" y="161455"/>
                    <a:pt x="129490" y="161159"/>
                    <a:pt x="129934" y="161011"/>
                  </a:cubicBezTo>
                  <a:cubicBezTo>
                    <a:pt x="129934" y="160863"/>
                    <a:pt x="129934" y="160863"/>
                    <a:pt x="130082" y="160863"/>
                  </a:cubicBezTo>
                  <a:cubicBezTo>
                    <a:pt x="130082" y="160863"/>
                    <a:pt x="130229" y="160715"/>
                    <a:pt x="130377" y="160715"/>
                  </a:cubicBezTo>
                  <a:cubicBezTo>
                    <a:pt x="130673" y="160567"/>
                    <a:pt x="130821" y="160419"/>
                    <a:pt x="131117" y="160271"/>
                  </a:cubicBezTo>
                  <a:cubicBezTo>
                    <a:pt x="131561" y="159975"/>
                    <a:pt x="132005" y="159679"/>
                    <a:pt x="132449" y="159383"/>
                  </a:cubicBezTo>
                  <a:cubicBezTo>
                    <a:pt x="132597" y="159383"/>
                    <a:pt x="132745" y="159235"/>
                    <a:pt x="132745" y="159235"/>
                  </a:cubicBezTo>
                  <a:cubicBezTo>
                    <a:pt x="133337" y="158791"/>
                    <a:pt x="133781" y="158495"/>
                    <a:pt x="134373" y="158199"/>
                  </a:cubicBezTo>
                  <a:cubicBezTo>
                    <a:pt x="134373" y="158051"/>
                    <a:pt x="134521" y="158051"/>
                    <a:pt x="134669" y="157903"/>
                  </a:cubicBezTo>
                  <a:cubicBezTo>
                    <a:pt x="134669" y="157903"/>
                    <a:pt x="134817" y="157903"/>
                    <a:pt x="134965" y="157755"/>
                  </a:cubicBezTo>
                  <a:cubicBezTo>
                    <a:pt x="135113" y="157755"/>
                    <a:pt x="135113" y="157607"/>
                    <a:pt x="135261" y="157607"/>
                  </a:cubicBezTo>
                  <a:cubicBezTo>
                    <a:pt x="136001" y="157015"/>
                    <a:pt x="136593" y="156571"/>
                    <a:pt x="137333" y="156127"/>
                  </a:cubicBezTo>
                  <a:cubicBezTo>
                    <a:pt x="137333" y="156127"/>
                    <a:pt x="137333" y="156127"/>
                    <a:pt x="137333" y="155979"/>
                  </a:cubicBezTo>
                  <a:lnTo>
                    <a:pt x="137629" y="155979"/>
                  </a:lnTo>
                  <a:cubicBezTo>
                    <a:pt x="137629" y="155979"/>
                    <a:pt x="137629" y="155831"/>
                    <a:pt x="137629" y="155831"/>
                  </a:cubicBezTo>
                  <a:lnTo>
                    <a:pt x="137777" y="155831"/>
                  </a:lnTo>
                  <a:cubicBezTo>
                    <a:pt x="137777" y="155831"/>
                    <a:pt x="137777" y="155831"/>
                    <a:pt x="137777" y="155683"/>
                  </a:cubicBezTo>
                  <a:lnTo>
                    <a:pt x="137925" y="155683"/>
                  </a:lnTo>
                  <a:cubicBezTo>
                    <a:pt x="137925" y="155683"/>
                    <a:pt x="138073" y="155535"/>
                    <a:pt x="138073" y="155535"/>
                  </a:cubicBezTo>
                  <a:cubicBezTo>
                    <a:pt x="138221" y="155535"/>
                    <a:pt x="138221" y="155387"/>
                    <a:pt x="138369" y="155387"/>
                  </a:cubicBezTo>
                  <a:cubicBezTo>
                    <a:pt x="138517" y="155239"/>
                    <a:pt x="138665" y="155091"/>
                    <a:pt x="138813" y="154943"/>
                  </a:cubicBezTo>
                  <a:cubicBezTo>
                    <a:pt x="139109" y="154795"/>
                    <a:pt x="139405" y="154499"/>
                    <a:pt x="139701" y="154351"/>
                  </a:cubicBezTo>
                  <a:cubicBezTo>
                    <a:pt x="139849" y="154203"/>
                    <a:pt x="139997" y="154055"/>
                    <a:pt x="140145" y="153907"/>
                  </a:cubicBezTo>
                  <a:cubicBezTo>
                    <a:pt x="140589" y="153611"/>
                    <a:pt x="140885" y="153316"/>
                    <a:pt x="141329" y="153020"/>
                  </a:cubicBezTo>
                  <a:cubicBezTo>
                    <a:pt x="141477" y="152872"/>
                    <a:pt x="141625" y="152724"/>
                    <a:pt x="141773" y="152576"/>
                  </a:cubicBezTo>
                  <a:lnTo>
                    <a:pt x="141920" y="152576"/>
                  </a:lnTo>
                  <a:cubicBezTo>
                    <a:pt x="141920" y="152428"/>
                    <a:pt x="141920" y="152428"/>
                    <a:pt x="141920" y="152428"/>
                  </a:cubicBezTo>
                  <a:cubicBezTo>
                    <a:pt x="142068" y="152428"/>
                    <a:pt x="142068" y="152428"/>
                    <a:pt x="142068" y="152280"/>
                  </a:cubicBezTo>
                  <a:cubicBezTo>
                    <a:pt x="142216" y="152280"/>
                    <a:pt x="142216" y="152280"/>
                    <a:pt x="142216" y="152132"/>
                  </a:cubicBezTo>
                  <a:cubicBezTo>
                    <a:pt x="142364" y="151984"/>
                    <a:pt x="142512" y="151984"/>
                    <a:pt x="142660" y="151836"/>
                  </a:cubicBezTo>
                  <a:cubicBezTo>
                    <a:pt x="142808" y="151688"/>
                    <a:pt x="142808" y="151688"/>
                    <a:pt x="142808" y="151540"/>
                  </a:cubicBezTo>
                  <a:lnTo>
                    <a:pt x="142956" y="151540"/>
                  </a:lnTo>
                  <a:cubicBezTo>
                    <a:pt x="143400" y="151244"/>
                    <a:pt x="143844" y="150800"/>
                    <a:pt x="144140" y="150504"/>
                  </a:cubicBezTo>
                  <a:cubicBezTo>
                    <a:pt x="144288" y="150356"/>
                    <a:pt x="144436" y="150356"/>
                    <a:pt x="144436" y="150208"/>
                  </a:cubicBezTo>
                  <a:lnTo>
                    <a:pt x="144584" y="150208"/>
                  </a:lnTo>
                  <a:cubicBezTo>
                    <a:pt x="144584" y="150060"/>
                    <a:pt x="144732" y="150060"/>
                    <a:pt x="144732" y="150060"/>
                  </a:cubicBezTo>
                  <a:cubicBezTo>
                    <a:pt x="144880" y="149912"/>
                    <a:pt x="144880" y="149912"/>
                    <a:pt x="145028" y="149764"/>
                  </a:cubicBezTo>
                  <a:cubicBezTo>
                    <a:pt x="145324" y="149468"/>
                    <a:pt x="145768" y="149024"/>
                    <a:pt x="146064" y="148728"/>
                  </a:cubicBezTo>
                  <a:cubicBezTo>
                    <a:pt x="146212" y="148580"/>
                    <a:pt x="146360" y="148432"/>
                    <a:pt x="146508" y="148284"/>
                  </a:cubicBezTo>
                  <a:lnTo>
                    <a:pt x="146656" y="148284"/>
                  </a:lnTo>
                  <a:cubicBezTo>
                    <a:pt x="146656" y="148284"/>
                    <a:pt x="146656" y="148284"/>
                    <a:pt x="146656" y="148136"/>
                  </a:cubicBezTo>
                  <a:cubicBezTo>
                    <a:pt x="146804" y="148136"/>
                    <a:pt x="146952" y="147988"/>
                    <a:pt x="146952" y="147840"/>
                  </a:cubicBezTo>
                  <a:cubicBezTo>
                    <a:pt x="147100" y="147692"/>
                    <a:pt x="147248" y="147692"/>
                    <a:pt x="147396" y="147544"/>
                  </a:cubicBezTo>
                  <a:cubicBezTo>
                    <a:pt x="147396" y="147396"/>
                    <a:pt x="147396" y="147396"/>
                    <a:pt x="147544" y="147396"/>
                  </a:cubicBezTo>
                  <a:cubicBezTo>
                    <a:pt x="147840" y="147100"/>
                    <a:pt x="148136" y="146804"/>
                    <a:pt x="148432" y="146508"/>
                  </a:cubicBezTo>
                  <a:cubicBezTo>
                    <a:pt x="148432" y="146360"/>
                    <a:pt x="148432" y="146360"/>
                    <a:pt x="148580" y="146360"/>
                  </a:cubicBezTo>
                  <a:cubicBezTo>
                    <a:pt x="148580" y="146360"/>
                    <a:pt x="148580" y="146212"/>
                    <a:pt x="148580" y="146212"/>
                  </a:cubicBezTo>
                  <a:cubicBezTo>
                    <a:pt x="148728" y="146064"/>
                    <a:pt x="148728" y="146064"/>
                    <a:pt x="148876" y="145916"/>
                  </a:cubicBezTo>
                  <a:cubicBezTo>
                    <a:pt x="149024" y="145768"/>
                    <a:pt x="149320" y="145472"/>
                    <a:pt x="149616" y="145176"/>
                  </a:cubicBezTo>
                  <a:cubicBezTo>
                    <a:pt x="149912" y="144880"/>
                    <a:pt x="150060" y="144584"/>
                    <a:pt x="150356" y="144436"/>
                  </a:cubicBezTo>
                  <a:cubicBezTo>
                    <a:pt x="150356" y="144436"/>
                    <a:pt x="150356" y="144288"/>
                    <a:pt x="150504" y="144288"/>
                  </a:cubicBezTo>
                  <a:cubicBezTo>
                    <a:pt x="150504" y="144140"/>
                    <a:pt x="150652" y="144140"/>
                    <a:pt x="150652" y="143992"/>
                  </a:cubicBezTo>
                  <a:cubicBezTo>
                    <a:pt x="150800" y="143992"/>
                    <a:pt x="150800" y="143844"/>
                    <a:pt x="150948" y="143696"/>
                  </a:cubicBezTo>
                  <a:cubicBezTo>
                    <a:pt x="150948" y="143696"/>
                    <a:pt x="150948" y="143548"/>
                    <a:pt x="151096" y="143548"/>
                  </a:cubicBezTo>
                  <a:cubicBezTo>
                    <a:pt x="151096" y="143400"/>
                    <a:pt x="151244" y="143400"/>
                    <a:pt x="151392" y="143252"/>
                  </a:cubicBezTo>
                  <a:cubicBezTo>
                    <a:pt x="151392" y="143104"/>
                    <a:pt x="151540" y="142956"/>
                    <a:pt x="151688" y="142808"/>
                  </a:cubicBezTo>
                  <a:cubicBezTo>
                    <a:pt x="151836" y="142660"/>
                    <a:pt x="151984" y="142512"/>
                    <a:pt x="151984" y="142512"/>
                  </a:cubicBezTo>
                  <a:cubicBezTo>
                    <a:pt x="151984" y="142364"/>
                    <a:pt x="152132" y="142364"/>
                    <a:pt x="152132" y="142364"/>
                  </a:cubicBezTo>
                  <a:cubicBezTo>
                    <a:pt x="152132" y="142216"/>
                    <a:pt x="152280" y="142216"/>
                    <a:pt x="152428" y="142068"/>
                  </a:cubicBezTo>
                  <a:cubicBezTo>
                    <a:pt x="152428" y="141920"/>
                    <a:pt x="152576" y="141920"/>
                    <a:pt x="152576" y="141773"/>
                  </a:cubicBezTo>
                  <a:cubicBezTo>
                    <a:pt x="152724" y="141625"/>
                    <a:pt x="152872" y="141477"/>
                    <a:pt x="153020" y="141329"/>
                  </a:cubicBezTo>
                  <a:cubicBezTo>
                    <a:pt x="153316" y="141033"/>
                    <a:pt x="153464" y="140737"/>
                    <a:pt x="153759" y="140441"/>
                  </a:cubicBezTo>
                  <a:cubicBezTo>
                    <a:pt x="153907" y="140145"/>
                    <a:pt x="154055" y="139997"/>
                    <a:pt x="154203" y="139701"/>
                  </a:cubicBezTo>
                  <a:cubicBezTo>
                    <a:pt x="154351" y="139701"/>
                    <a:pt x="154351" y="139553"/>
                    <a:pt x="154499" y="139553"/>
                  </a:cubicBezTo>
                  <a:cubicBezTo>
                    <a:pt x="154499" y="139405"/>
                    <a:pt x="154647" y="139257"/>
                    <a:pt x="154647" y="139109"/>
                  </a:cubicBezTo>
                  <a:cubicBezTo>
                    <a:pt x="154943" y="138813"/>
                    <a:pt x="155239" y="138369"/>
                    <a:pt x="155535" y="138073"/>
                  </a:cubicBezTo>
                  <a:cubicBezTo>
                    <a:pt x="155535" y="137925"/>
                    <a:pt x="155683" y="137925"/>
                    <a:pt x="155683" y="137925"/>
                  </a:cubicBezTo>
                  <a:cubicBezTo>
                    <a:pt x="155831" y="137777"/>
                    <a:pt x="155831" y="137481"/>
                    <a:pt x="155979" y="137333"/>
                  </a:cubicBezTo>
                  <a:cubicBezTo>
                    <a:pt x="156127" y="137333"/>
                    <a:pt x="156127" y="137333"/>
                    <a:pt x="156127" y="137185"/>
                  </a:cubicBezTo>
                  <a:cubicBezTo>
                    <a:pt x="156423" y="136889"/>
                    <a:pt x="156571" y="136593"/>
                    <a:pt x="156867" y="136297"/>
                  </a:cubicBezTo>
                  <a:cubicBezTo>
                    <a:pt x="156867" y="136297"/>
                    <a:pt x="156867" y="136297"/>
                    <a:pt x="156867" y="136149"/>
                  </a:cubicBezTo>
                  <a:cubicBezTo>
                    <a:pt x="157015" y="136001"/>
                    <a:pt x="157311" y="135705"/>
                    <a:pt x="157459" y="135409"/>
                  </a:cubicBezTo>
                  <a:cubicBezTo>
                    <a:pt x="157459" y="135261"/>
                    <a:pt x="157459" y="135261"/>
                    <a:pt x="157459" y="135261"/>
                  </a:cubicBezTo>
                  <a:cubicBezTo>
                    <a:pt x="157607" y="135261"/>
                    <a:pt x="157607" y="135113"/>
                    <a:pt x="157755" y="135113"/>
                  </a:cubicBezTo>
                  <a:cubicBezTo>
                    <a:pt x="157755" y="134965"/>
                    <a:pt x="157755" y="134965"/>
                    <a:pt x="157755" y="134965"/>
                  </a:cubicBezTo>
                  <a:cubicBezTo>
                    <a:pt x="157755" y="134965"/>
                    <a:pt x="157755" y="134965"/>
                    <a:pt x="157755" y="134817"/>
                  </a:cubicBezTo>
                  <a:cubicBezTo>
                    <a:pt x="157903" y="134817"/>
                    <a:pt x="157903" y="134669"/>
                    <a:pt x="158051" y="134669"/>
                  </a:cubicBezTo>
                  <a:cubicBezTo>
                    <a:pt x="158051" y="134521"/>
                    <a:pt x="158199" y="134225"/>
                    <a:pt x="158347" y="134077"/>
                  </a:cubicBezTo>
                  <a:cubicBezTo>
                    <a:pt x="158495" y="133781"/>
                    <a:pt x="158643" y="133485"/>
                    <a:pt x="158939" y="133189"/>
                  </a:cubicBezTo>
                  <a:cubicBezTo>
                    <a:pt x="158939" y="133041"/>
                    <a:pt x="158939" y="133041"/>
                    <a:pt x="159087" y="133041"/>
                  </a:cubicBezTo>
                  <a:cubicBezTo>
                    <a:pt x="159087" y="132893"/>
                    <a:pt x="159235" y="132745"/>
                    <a:pt x="159383" y="132597"/>
                  </a:cubicBezTo>
                  <a:cubicBezTo>
                    <a:pt x="159383" y="132597"/>
                    <a:pt x="159383" y="132597"/>
                    <a:pt x="159383" y="132449"/>
                  </a:cubicBezTo>
                  <a:cubicBezTo>
                    <a:pt x="159383" y="132301"/>
                    <a:pt x="159531" y="132301"/>
                    <a:pt x="159531" y="132301"/>
                  </a:cubicBezTo>
                  <a:cubicBezTo>
                    <a:pt x="159531" y="132153"/>
                    <a:pt x="159679" y="132005"/>
                    <a:pt x="159827" y="131857"/>
                  </a:cubicBezTo>
                  <a:cubicBezTo>
                    <a:pt x="159827" y="131857"/>
                    <a:pt x="159827" y="131857"/>
                    <a:pt x="159827" y="131709"/>
                  </a:cubicBezTo>
                  <a:cubicBezTo>
                    <a:pt x="159827" y="131709"/>
                    <a:pt x="159975" y="131709"/>
                    <a:pt x="159975" y="131561"/>
                  </a:cubicBezTo>
                  <a:cubicBezTo>
                    <a:pt x="159975" y="131561"/>
                    <a:pt x="159975" y="131561"/>
                    <a:pt x="159975" y="131413"/>
                  </a:cubicBezTo>
                  <a:lnTo>
                    <a:pt x="160123" y="131413"/>
                  </a:lnTo>
                  <a:cubicBezTo>
                    <a:pt x="160123" y="131413"/>
                    <a:pt x="160123" y="131265"/>
                    <a:pt x="160123" y="131265"/>
                  </a:cubicBezTo>
                  <a:cubicBezTo>
                    <a:pt x="160271" y="131265"/>
                    <a:pt x="160271" y="131117"/>
                    <a:pt x="160271" y="131117"/>
                  </a:cubicBezTo>
                  <a:cubicBezTo>
                    <a:pt x="160271" y="131117"/>
                    <a:pt x="160271" y="131117"/>
                    <a:pt x="160271" y="130969"/>
                  </a:cubicBezTo>
                  <a:cubicBezTo>
                    <a:pt x="160419" y="130821"/>
                    <a:pt x="160567" y="130525"/>
                    <a:pt x="160715" y="130377"/>
                  </a:cubicBezTo>
                  <a:cubicBezTo>
                    <a:pt x="160715" y="130229"/>
                    <a:pt x="160715" y="130229"/>
                    <a:pt x="160715" y="130229"/>
                  </a:cubicBezTo>
                  <a:cubicBezTo>
                    <a:pt x="160715" y="130229"/>
                    <a:pt x="160863" y="130082"/>
                    <a:pt x="160863" y="130082"/>
                  </a:cubicBezTo>
                  <a:cubicBezTo>
                    <a:pt x="160863" y="130082"/>
                    <a:pt x="160863" y="130082"/>
                    <a:pt x="160863" y="129934"/>
                  </a:cubicBezTo>
                  <a:cubicBezTo>
                    <a:pt x="161011" y="129934"/>
                    <a:pt x="161011" y="129786"/>
                    <a:pt x="161011" y="129786"/>
                  </a:cubicBezTo>
                  <a:cubicBezTo>
                    <a:pt x="161159" y="129638"/>
                    <a:pt x="161159" y="129638"/>
                    <a:pt x="161159" y="129490"/>
                  </a:cubicBezTo>
                  <a:cubicBezTo>
                    <a:pt x="161455" y="129046"/>
                    <a:pt x="161751" y="128602"/>
                    <a:pt x="161899" y="128306"/>
                  </a:cubicBezTo>
                  <a:cubicBezTo>
                    <a:pt x="162047" y="128010"/>
                    <a:pt x="162195" y="127714"/>
                    <a:pt x="162343" y="127566"/>
                  </a:cubicBezTo>
                  <a:cubicBezTo>
                    <a:pt x="162343" y="127566"/>
                    <a:pt x="162343" y="127418"/>
                    <a:pt x="162343" y="127418"/>
                  </a:cubicBezTo>
                  <a:cubicBezTo>
                    <a:pt x="162343" y="127270"/>
                    <a:pt x="162491" y="127270"/>
                    <a:pt x="162491" y="127270"/>
                  </a:cubicBezTo>
                  <a:lnTo>
                    <a:pt x="162491" y="127122"/>
                  </a:lnTo>
                  <a:cubicBezTo>
                    <a:pt x="162639" y="126826"/>
                    <a:pt x="162935" y="126382"/>
                    <a:pt x="163083" y="126086"/>
                  </a:cubicBezTo>
                  <a:cubicBezTo>
                    <a:pt x="163083" y="125938"/>
                    <a:pt x="163083" y="125938"/>
                    <a:pt x="163083" y="125938"/>
                  </a:cubicBezTo>
                  <a:cubicBezTo>
                    <a:pt x="163379" y="125494"/>
                    <a:pt x="163527" y="125198"/>
                    <a:pt x="163823" y="124754"/>
                  </a:cubicBezTo>
                  <a:cubicBezTo>
                    <a:pt x="163823" y="124606"/>
                    <a:pt x="163971" y="124458"/>
                    <a:pt x="163971" y="124310"/>
                  </a:cubicBezTo>
                  <a:cubicBezTo>
                    <a:pt x="164119" y="124162"/>
                    <a:pt x="164119" y="124014"/>
                    <a:pt x="164267" y="123718"/>
                  </a:cubicBezTo>
                  <a:cubicBezTo>
                    <a:pt x="164267" y="123570"/>
                    <a:pt x="164267" y="123570"/>
                    <a:pt x="164267" y="123570"/>
                  </a:cubicBezTo>
                  <a:cubicBezTo>
                    <a:pt x="164415" y="123422"/>
                    <a:pt x="164415" y="123274"/>
                    <a:pt x="164563" y="123274"/>
                  </a:cubicBezTo>
                  <a:cubicBezTo>
                    <a:pt x="164563" y="122978"/>
                    <a:pt x="164711" y="122682"/>
                    <a:pt x="164859" y="122386"/>
                  </a:cubicBezTo>
                  <a:cubicBezTo>
                    <a:pt x="165007" y="122238"/>
                    <a:pt x="165007" y="122090"/>
                    <a:pt x="165154" y="121942"/>
                  </a:cubicBezTo>
                  <a:cubicBezTo>
                    <a:pt x="165450" y="121202"/>
                    <a:pt x="165746" y="120462"/>
                    <a:pt x="166042" y="119722"/>
                  </a:cubicBezTo>
                  <a:cubicBezTo>
                    <a:pt x="166190" y="119278"/>
                    <a:pt x="166338" y="118834"/>
                    <a:pt x="166634" y="118391"/>
                  </a:cubicBezTo>
                  <a:cubicBezTo>
                    <a:pt x="166782" y="117799"/>
                    <a:pt x="166930" y="117355"/>
                    <a:pt x="167226" y="116911"/>
                  </a:cubicBezTo>
                  <a:cubicBezTo>
                    <a:pt x="167226" y="116763"/>
                    <a:pt x="167226" y="116615"/>
                    <a:pt x="167226" y="116467"/>
                  </a:cubicBezTo>
                  <a:cubicBezTo>
                    <a:pt x="167374" y="116467"/>
                    <a:pt x="167374" y="116467"/>
                    <a:pt x="167374" y="116319"/>
                  </a:cubicBezTo>
                  <a:cubicBezTo>
                    <a:pt x="167374" y="116319"/>
                    <a:pt x="167374" y="116171"/>
                    <a:pt x="167522" y="116023"/>
                  </a:cubicBezTo>
                  <a:cubicBezTo>
                    <a:pt x="167522" y="115875"/>
                    <a:pt x="167522" y="115727"/>
                    <a:pt x="167670" y="115579"/>
                  </a:cubicBezTo>
                  <a:cubicBezTo>
                    <a:pt x="167670" y="115283"/>
                    <a:pt x="167818" y="114987"/>
                    <a:pt x="167966" y="114691"/>
                  </a:cubicBezTo>
                  <a:cubicBezTo>
                    <a:pt x="167966" y="114543"/>
                    <a:pt x="167966" y="114543"/>
                    <a:pt x="167966" y="114395"/>
                  </a:cubicBezTo>
                  <a:cubicBezTo>
                    <a:pt x="168114" y="114247"/>
                    <a:pt x="168114" y="114099"/>
                    <a:pt x="168262" y="113951"/>
                  </a:cubicBezTo>
                  <a:cubicBezTo>
                    <a:pt x="168262" y="113803"/>
                    <a:pt x="168262" y="113655"/>
                    <a:pt x="168410" y="113507"/>
                  </a:cubicBezTo>
                  <a:cubicBezTo>
                    <a:pt x="168410" y="113359"/>
                    <a:pt x="168410" y="113063"/>
                    <a:pt x="168558" y="112915"/>
                  </a:cubicBezTo>
                  <a:cubicBezTo>
                    <a:pt x="168706" y="112619"/>
                    <a:pt x="168706" y="112323"/>
                    <a:pt x="168854" y="112027"/>
                  </a:cubicBezTo>
                  <a:cubicBezTo>
                    <a:pt x="168854" y="111879"/>
                    <a:pt x="168854" y="111731"/>
                    <a:pt x="169002" y="111583"/>
                  </a:cubicBezTo>
                  <a:cubicBezTo>
                    <a:pt x="169002" y="111435"/>
                    <a:pt x="169002" y="111435"/>
                    <a:pt x="169002" y="111287"/>
                  </a:cubicBezTo>
                  <a:cubicBezTo>
                    <a:pt x="169150" y="111139"/>
                    <a:pt x="169150" y="110991"/>
                    <a:pt x="169150" y="110843"/>
                  </a:cubicBezTo>
                  <a:lnTo>
                    <a:pt x="169150" y="110695"/>
                  </a:lnTo>
                  <a:lnTo>
                    <a:pt x="169298" y="110695"/>
                  </a:lnTo>
                  <a:cubicBezTo>
                    <a:pt x="169298" y="110399"/>
                    <a:pt x="169446" y="110103"/>
                    <a:pt x="169446" y="109807"/>
                  </a:cubicBezTo>
                  <a:lnTo>
                    <a:pt x="169594" y="109807"/>
                  </a:lnTo>
                  <a:cubicBezTo>
                    <a:pt x="169742" y="109215"/>
                    <a:pt x="169890" y="108623"/>
                    <a:pt x="170038" y="107883"/>
                  </a:cubicBezTo>
                  <a:cubicBezTo>
                    <a:pt x="170038" y="107883"/>
                    <a:pt x="170038" y="107883"/>
                    <a:pt x="170038" y="107735"/>
                  </a:cubicBezTo>
                  <a:cubicBezTo>
                    <a:pt x="170038" y="107735"/>
                    <a:pt x="170038" y="107587"/>
                    <a:pt x="170038" y="107587"/>
                  </a:cubicBezTo>
                  <a:cubicBezTo>
                    <a:pt x="170186" y="107143"/>
                    <a:pt x="170186" y="106848"/>
                    <a:pt x="170334" y="106404"/>
                  </a:cubicBezTo>
                  <a:cubicBezTo>
                    <a:pt x="170334" y="106404"/>
                    <a:pt x="170334" y="106256"/>
                    <a:pt x="170334" y="106256"/>
                  </a:cubicBezTo>
                  <a:cubicBezTo>
                    <a:pt x="170482" y="106256"/>
                    <a:pt x="170482" y="106108"/>
                    <a:pt x="170482" y="106108"/>
                  </a:cubicBezTo>
                  <a:cubicBezTo>
                    <a:pt x="170482" y="105664"/>
                    <a:pt x="170630" y="105220"/>
                    <a:pt x="170778" y="104924"/>
                  </a:cubicBezTo>
                  <a:lnTo>
                    <a:pt x="170778" y="104776"/>
                  </a:lnTo>
                  <a:cubicBezTo>
                    <a:pt x="170778" y="104776"/>
                    <a:pt x="170778" y="104628"/>
                    <a:pt x="170778" y="104480"/>
                  </a:cubicBezTo>
                  <a:cubicBezTo>
                    <a:pt x="170926" y="104184"/>
                    <a:pt x="170926" y="104036"/>
                    <a:pt x="170926" y="103740"/>
                  </a:cubicBezTo>
                  <a:cubicBezTo>
                    <a:pt x="171074" y="103296"/>
                    <a:pt x="171074" y="102852"/>
                    <a:pt x="171222" y="102408"/>
                  </a:cubicBezTo>
                  <a:cubicBezTo>
                    <a:pt x="171222" y="102260"/>
                    <a:pt x="171222" y="102112"/>
                    <a:pt x="171222" y="102112"/>
                  </a:cubicBezTo>
                  <a:cubicBezTo>
                    <a:pt x="171222" y="101964"/>
                    <a:pt x="171370" y="101964"/>
                    <a:pt x="171370" y="101816"/>
                  </a:cubicBezTo>
                  <a:cubicBezTo>
                    <a:pt x="171370" y="101372"/>
                    <a:pt x="171518" y="100928"/>
                    <a:pt x="171518" y="100484"/>
                  </a:cubicBezTo>
                  <a:lnTo>
                    <a:pt x="171518" y="100336"/>
                  </a:lnTo>
                  <a:cubicBezTo>
                    <a:pt x="171518" y="100336"/>
                    <a:pt x="171666" y="100188"/>
                    <a:pt x="171666" y="100188"/>
                  </a:cubicBezTo>
                  <a:cubicBezTo>
                    <a:pt x="171666" y="100040"/>
                    <a:pt x="171666" y="99744"/>
                    <a:pt x="171666" y="99448"/>
                  </a:cubicBezTo>
                  <a:lnTo>
                    <a:pt x="171666" y="99300"/>
                  </a:lnTo>
                  <a:cubicBezTo>
                    <a:pt x="171666" y="99300"/>
                    <a:pt x="171814" y="99300"/>
                    <a:pt x="171814" y="99152"/>
                  </a:cubicBezTo>
                  <a:cubicBezTo>
                    <a:pt x="171814" y="99004"/>
                    <a:pt x="171814" y="99004"/>
                    <a:pt x="171814" y="98856"/>
                  </a:cubicBezTo>
                  <a:lnTo>
                    <a:pt x="171814" y="98708"/>
                  </a:lnTo>
                  <a:cubicBezTo>
                    <a:pt x="171962" y="98412"/>
                    <a:pt x="171962" y="97968"/>
                    <a:pt x="171962" y="97672"/>
                  </a:cubicBezTo>
                  <a:cubicBezTo>
                    <a:pt x="172110" y="96044"/>
                    <a:pt x="172406" y="94269"/>
                    <a:pt x="172406" y="92641"/>
                  </a:cubicBezTo>
                  <a:lnTo>
                    <a:pt x="172406" y="92197"/>
                  </a:lnTo>
                  <a:lnTo>
                    <a:pt x="172406" y="92049"/>
                  </a:lnTo>
                  <a:cubicBezTo>
                    <a:pt x="172406" y="91901"/>
                    <a:pt x="172554" y="91901"/>
                    <a:pt x="172554" y="91753"/>
                  </a:cubicBezTo>
                  <a:lnTo>
                    <a:pt x="172554" y="91605"/>
                  </a:lnTo>
                  <a:cubicBezTo>
                    <a:pt x="172554" y="91309"/>
                    <a:pt x="172554" y="91013"/>
                    <a:pt x="172554" y="90717"/>
                  </a:cubicBezTo>
                  <a:lnTo>
                    <a:pt x="172554" y="90569"/>
                  </a:lnTo>
                  <a:cubicBezTo>
                    <a:pt x="172554" y="90273"/>
                    <a:pt x="172554" y="89977"/>
                    <a:pt x="172554" y="89829"/>
                  </a:cubicBezTo>
                  <a:cubicBezTo>
                    <a:pt x="172554" y="89829"/>
                    <a:pt x="172554" y="89829"/>
                    <a:pt x="172554" y="89681"/>
                  </a:cubicBezTo>
                  <a:lnTo>
                    <a:pt x="172702" y="89681"/>
                  </a:lnTo>
                  <a:cubicBezTo>
                    <a:pt x="172702" y="89533"/>
                    <a:pt x="172702" y="89533"/>
                    <a:pt x="172702" y="89533"/>
                  </a:cubicBezTo>
                  <a:cubicBezTo>
                    <a:pt x="172702" y="88497"/>
                    <a:pt x="172702" y="87313"/>
                    <a:pt x="172702" y="86277"/>
                  </a:cubicBezTo>
                  <a:cubicBezTo>
                    <a:pt x="172702" y="85241"/>
                    <a:pt x="172702" y="84057"/>
                    <a:pt x="172702" y="83022"/>
                  </a:cubicBezTo>
                  <a:cubicBezTo>
                    <a:pt x="172702" y="83022"/>
                    <a:pt x="172702" y="82874"/>
                    <a:pt x="172702" y="82874"/>
                  </a:cubicBezTo>
                  <a:lnTo>
                    <a:pt x="172702" y="82726"/>
                  </a:lnTo>
                  <a:cubicBezTo>
                    <a:pt x="172702" y="82726"/>
                    <a:pt x="172554" y="82578"/>
                    <a:pt x="172554" y="82578"/>
                  </a:cubicBezTo>
                  <a:lnTo>
                    <a:pt x="172554" y="81986"/>
                  </a:lnTo>
                  <a:lnTo>
                    <a:pt x="172554" y="81838"/>
                  </a:lnTo>
                  <a:cubicBezTo>
                    <a:pt x="172554" y="81690"/>
                    <a:pt x="172554" y="81542"/>
                    <a:pt x="172554" y="81246"/>
                  </a:cubicBezTo>
                  <a:lnTo>
                    <a:pt x="172554" y="80950"/>
                  </a:lnTo>
                  <a:cubicBezTo>
                    <a:pt x="172554" y="80654"/>
                    <a:pt x="172554" y="80210"/>
                    <a:pt x="172406" y="79914"/>
                  </a:cubicBezTo>
                  <a:lnTo>
                    <a:pt x="172406" y="79618"/>
                  </a:lnTo>
                  <a:cubicBezTo>
                    <a:pt x="172406" y="79470"/>
                    <a:pt x="172406" y="79322"/>
                    <a:pt x="172406" y="79174"/>
                  </a:cubicBezTo>
                  <a:cubicBezTo>
                    <a:pt x="172406" y="78878"/>
                    <a:pt x="172406" y="78434"/>
                    <a:pt x="172258" y="78138"/>
                  </a:cubicBezTo>
                  <a:cubicBezTo>
                    <a:pt x="172258" y="77990"/>
                    <a:pt x="172258" y="77694"/>
                    <a:pt x="172258" y="77546"/>
                  </a:cubicBezTo>
                  <a:cubicBezTo>
                    <a:pt x="172258" y="77102"/>
                    <a:pt x="172110" y="76806"/>
                    <a:pt x="172110" y="76362"/>
                  </a:cubicBezTo>
                  <a:cubicBezTo>
                    <a:pt x="172110" y="76066"/>
                    <a:pt x="172110" y="75622"/>
                    <a:pt x="171962" y="75326"/>
                  </a:cubicBezTo>
                  <a:cubicBezTo>
                    <a:pt x="171962" y="75030"/>
                    <a:pt x="171962" y="74734"/>
                    <a:pt x="171962" y="74438"/>
                  </a:cubicBezTo>
                  <a:cubicBezTo>
                    <a:pt x="171814" y="73994"/>
                    <a:pt x="171814" y="73698"/>
                    <a:pt x="171666" y="73254"/>
                  </a:cubicBezTo>
                  <a:lnTo>
                    <a:pt x="171666" y="73106"/>
                  </a:lnTo>
                  <a:cubicBezTo>
                    <a:pt x="171666" y="73106"/>
                    <a:pt x="171666" y="73106"/>
                    <a:pt x="171666" y="72958"/>
                  </a:cubicBezTo>
                  <a:cubicBezTo>
                    <a:pt x="171666" y="72662"/>
                    <a:pt x="171666" y="72514"/>
                    <a:pt x="171518" y="72218"/>
                  </a:cubicBezTo>
                  <a:cubicBezTo>
                    <a:pt x="171518" y="71923"/>
                    <a:pt x="171518" y="71775"/>
                    <a:pt x="171370" y="71479"/>
                  </a:cubicBezTo>
                  <a:cubicBezTo>
                    <a:pt x="171370" y="70887"/>
                    <a:pt x="171222" y="70443"/>
                    <a:pt x="171222" y="69851"/>
                  </a:cubicBezTo>
                  <a:cubicBezTo>
                    <a:pt x="171074" y="69851"/>
                    <a:pt x="171074" y="69703"/>
                    <a:pt x="171074" y="69703"/>
                  </a:cubicBezTo>
                  <a:cubicBezTo>
                    <a:pt x="170926" y="68815"/>
                    <a:pt x="170778" y="67927"/>
                    <a:pt x="170482" y="67039"/>
                  </a:cubicBezTo>
                  <a:cubicBezTo>
                    <a:pt x="170482" y="66891"/>
                    <a:pt x="170482" y="66891"/>
                    <a:pt x="170482" y="66743"/>
                  </a:cubicBezTo>
                  <a:cubicBezTo>
                    <a:pt x="170482" y="66595"/>
                    <a:pt x="170482" y="66447"/>
                    <a:pt x="170334" y="66447"/>
                  </a:cubicBezTo>
                  <a:cubicBezTo>
                    <a:pt x="170334" y="66299"/>
                    <a:pt x="170334" y="66299"/>
                    <a:pt x="170334" y="66151"/>
                  </a:cubicBezTo>
                  <a:cubicBezTo>
                    <a:pt x="170334" y="65855"/>
                    <a:pt x="170186" y="65559"/>
                    <a:pt x="170186" y="65263"/>
                  </a:cubicBezTo>
                  <a:cubicBezTo>
                    <a:pt x="170038" y="65115"/>
                    <a:pt x="170038" y="64967"/>
                    <a:pt x="170038" y="64819"/>
                  </a:cubicBezTo>
                  <a:cubicBezTo>
                    <a:pt x="169890" y="64375"/>
                    <a:pt x="169742" y="63931"/>
                    <a:pt x="169742" y="63635"/>
                  </a:cubicBezTo>
                  <a:cubicBezTo>
                    <a:pt x="169742" y="63487"/>
                    <a:pt x="169594" y="63487"/>
                    <a:pt x="169594" y="63339"/>
                  </a:cubicBezTo>
                  <a:cubicBezTo>
                    <a:pt x="169594" y="63043"/>
                    <a:pt x="169446" y="62895"/>
                    <a:pt x="169446" y="62747"/>
                  </a:cubicBezTo>
                  <a:cubicBezTo>
                    <a:pt x="169298" y="62451"/>
                    <a:pt x="169298" y="62155"/>
                    <a:pt x="169298" y="61859"/>
                  </a:cubicBezTo>
                  <a:cubicBezTo>
                    <a:pt x="169150" y="61563"/>
                    <a:pt x="169002" y="61267"/>
                    <a:pt x="169002" y="60971"/>
                  </a:cubicBezTo>
                  <a:cubicBezTo>
                    <a:pt x="168854" y="60823"/>
                    <a:pt x="168854" y="60675"/>
                    <a:pt x="168854" y="60527"/>
                  </a:cubicBezTo>
                  <a:cubicBezTo>
                    <a:pt x="168706" y="60379"/>
                    <a:pt x="168706" y="60232"/>
                    <a:pt x="168706" y="60232"/>
                  </a:cubicBezTo>
                  <a:cubicBezTo>
                    <a:pt x="168558" y="59936"/>
                    <a:pt x="168558" y="59788"/>
                    <a:pt x="168410" y="59492"/>
                  </a:cubicBezTo>
                  <a:cubicBezTo>
                    <a:pt x="168114" y="58456"/>
                    <a:pt x="167818" y="57568"/>
                    <a:pt x="167522" y="56680"/>
                  </a:cubicBezTo>
                  <a:cubicBezTo>
                    <a:pt x="167226" y="55940"/>
                    <a:pt x="166930" y="55200"/>
                    <a:pt x="166634" y="54460"/>
                  </a:cubicBezTo>
                  <a:cubicBezTo>
                    <a:pt x="166486" y="53868"/>
                    <a:pt x="166190" y="53276"/>
                    <a:pt x="165894" y="52684"/>
                  </a:cubicBezTo>
                  <a:cubicBezTo>
                    <a:pt x="165746" y="52388"/>
                    <a:pt x="165598" y="51944"/>
                    <a:pt x="165450" y="51648"/>
                  </a:cubicBezTo>
                  <a:cubicBezTo>
                    <a:pt x="165007" y="50612"/>
                    <a:pt x="164711" y="49724"/>
                    <a:pt x="164267" y="48836"/>
                  </a:cubicBezTo>
                  <a:cubicBezTo>
                    <a:pt x="164119" y="48836"/>
                    <a:pt x="164119" y="48688"/>
                    <a:pt x="164119" y="48688"/>
                  </a:cubicBezTo>
                  <a:cubicBezTo>
                    <a:pt x="163527" y="47505"/>
                    <a:pt x="162935" y="46321"/>
                    <a:pt x="162343" y="45137"/>
                  </a:cubicBezTo>
                  <a:cubicBezTo>
                    <a:pt x="161899" y="44545"/>
                    <a:pt x="161603" y="43805"/>
                    <a:pt x="161159" y="43213"/>
                  </a:cubicBezTo>
                  <a:cubicBezTo>
                    <a:pt x="160863" y="42621"/>
                    <a:pt x="160567" y="42029"/>
                    <a:pt x="160271" y="41585"/>
                  </a:cubicBezTo>
                  <a:cubicBezTo>
                    <a:pt x="159975" y="41141"/>
                    <a:pt x="159827" y="40845"/>
                    <a:pt x="159531" y="40401"/>
                  </a:cubicBezTo>
                  <a:cubicBezTo>
                    <a:pt x="159087" y="39661"/>
                    <a:pt x="158495" y="38773"/>
                    <a:pt x="157903" y="38033"/>
                  </a:cubicBezTo>
                  <a:cubicBezTo>
                    <a:pt x="148136" y="23531"/>
                    <a:pt x="134077" y="12284"/>
                    <a:pt x="117503" y="5772"/>
                  </a:cubicBezTo>
                  <a:cubicBezTo>
                    <a:pt x="117355" y="5772"/>
                    <a:pt x="117207" y="5624"/>
                    <a:pt x="117059" y="5624"/>
                  </a:cubicBezTo>
                  <a:cubicBezTo>
                    <a:pt x="116763" y="5476"/>
                    <a:pt x="116467" y="5328"/>
                    <a:pt x="116023" y="5180"/>
                  </a:cubicBezTo>
                  <a:cubicBezTo>
                    <a:pt x="115431" y="5032"/>
                    <a:pt x="114839" y="4884"/>
                    <a:pt x="114395" y="4588"/>
                  </a:cubicBezTo>
                  <a:lnTo>
                    <a:pt x="114247" y="4588"/>
                  </a:lnTo>
                  <a:cubicBezTo>
                    <a:pt x="113951" y="4440"/>
                    <a:pt x="113655" y="4440"/>
                    <a:pt x="113507" y="4292"/>
                  </a:cubicBezTo>
                  <a:cubicBezTo>
                    <a:pt x="112915" y="4144"/>
                    <a:pt x="112471" y="3996"/>
                    <a:pt x="112027" y="3848"/>
                  </a:cubicBezTo>
                  <a:cubicBezTo>
                    <a:pt x="111583" y="3700"/>
                    <a:pt x="111287" y="3552"/>
                    <a:pt x="110843" y="3552"/>
                  </a:cubicBezTo>
                  <a:cubicBezTo>
                    <a:pt x="109807" y="3256"/>
                    <a:pt x="108771" y="2960"/>
                    <a:pt x="107735" y="2664"/>
                  </a:cubicBezTo>
                  <a:lnTo>
                    <a:pt x="107587" y="2664"/>
                  </a:lnTo>
                  <a:cubicBezTo>
                    <a:pt x="107587" y="2664"/>
                    <a:pt x="107587" y="2516"/>
                    <a:pt x="107439" y="2516"/>
                  </a:cubicBezTo>
                  <a:cubicBezTo>
                    <a:pt x="104924" y="1925"/>
                    <a:pt x="102260" y="1333"/>
                    <a:pt x="99448" y="889"/>
                  </a:cubicBezTo>
                  <a:cubicBezTo>
                    <a:pt x="98116" y="741"/>
                    <a:pt x="96636" y="593"/>
                    <a:pt x="95157" y="445"/>
                  </a:cubicBezTo>
                  <a:cubicBezTo>
                    <a:pt x="92345" y="149"/>
                    <a:pt x="89385" y="1"/>
                    <a:pt x="8642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6836663" y="2696882"/>
              <a:ext cx="639977" cy="640293"/>
            </a:xfrm>
            <a:custGeom>
              <a:avLst/>
              <a:gdLst/>
              <a:ahLst/>
              <a:cxnLst/>
              <a:rect l="l" t="t" r="r" b="b"/>
              <a:pathLst>
                <a:path w="172850" h="172702" extrusionOk="0">
                  <a:moveTo>
                    <a:pt x="86425" y="1"/>
                  </a:moveTo>
                  <a:cubicBezTo>
                    <a:pt x="38773" y="1"/>
                    <a:pt x="1" y="38625"/>
                    <a:pt x="1" y="86425"/>
                  </a:cubicBezTo>
                  <a:cubicBezTo>
                    <a:pt x="1" y="134077"/>
                    <a:pt x="38773" y="172702"/>
                    <a:pt x="86425" y="172702"/>
                  </a:cubicBezTo>
                  <a:cubicBezTo>
                    <a:pt x="134225" y="172702"/>
                    <a:pt x="172850" y="134077"/>
                    <a:pt x="172850" y="86425"/>
                  </a:cubicBezTo>
                  <a:cubicBezTo>
                    <a:pt x="172850" y="38625"/>
                    <a:pt x="134225" y="1"/>
                    <a:pt x="86425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836663" y="2696882"/>
              <a:ext cx="639977" cy="640293"/>
            </a:xfrm>
            <a:custGeom>
              <a:avLst/>
              <a:gdLst/>
              <a:ahLst/>
              <a:cxnLst/>
              <a:rect l="l" t="t" r="r" b="b"/>
              <a:pathLst>
                <a:path w="172850" h="172702" extrusionOk="0">
                  <a:moveTo>
                    <a:pt x="118686" y="6660"/>
                  </a:moveTo>
                  <a:cubicBezTo>
                    <a:pt x="118982" y="6660"/>
                    <a:pt x="119426" y="6808"/>
                    <a:pt x="120166" y="7252"/>
                  </a:cubicBezTo>
                  <a:cubicBezTo>
                    <a:pt x="120906" y="7696"/>
                    <a:pt x="121054" y="7844"/>
                    <a:pt x="120610" y="7844"/>
                  </a:cubicBezTo>
                  <a:cubicBezTo>
                    <a:pt x="120166" y="7844"/>
                    <a:pt x="119574" y="7696"/>
                    <a:pt x="119130" y="7252"/>
                  </a:cubicBezTo>
                  <a:cubicBezTo>
                    <a:pt x="118539" y="6808"/>
                    <a:pt x="118391" y="6660"/>
                    <a:pt x="118686" y="6660"/>
                  </a:cubicBezTo>
                  <a:close/>
                  <a:moveTo>
                    <a:pt x="122090" y="8436"/>
                  </a:moveTo>
                  <a:cubicBezTo>
                    <a:pt x="122238" y="8436"/>
                    <a:pt x="122534" y="8436"/>
                    <a:pt x="122830" y="8584"/>
                  </a:cubicBezTo>
                  <a:cubicBezTo>
                    <a:pt x="124754" y="9176"/>
                    <a:pt x="126382" y="10064"/>
                    <a:pt x="126086" y="10508"/>
                  </a:cubicBezTo>
                  <a:cubicBezTo>
                    <a:pt x="125938" y="10804"/>
                    <a:pt x="125790" y="10952"/>
                    <a:pt x="125790" y="10952"/>
                  </a:cubicBezTo>
                  <a:cubicBezTo>
                    <a:pt x="125198" y="10804"/>
                    <a:pt x="122534" y="9176"/>
                    <a:pt x="122238" y="8732"/>
                  </a:cubicBezTo>
                  <a:cubicBezTo>
                    <a:pt x="121942" y="8584"/>
                    <a:pt x="121942" y="8436"/>
                    <a:pt x="122090" y="8436"/>
                  </a:cubicBezTo>
                  <a:close/>
                  <a:moveTo>
                    <a:pt x="109807" y="10212"/>
                  </a:moveTo>
                  <a:cubicBezTo>
                    <a:pt x="109955" y="10212"/>
                    <a:pt x="110103" y="10508"/>
                    <a:pt x="110103" y="10804"/>
                  </a:cubicBezTo>
                  <a:cubicBezTo>
                    <a:pt x="110103" y="11100"/>
                    <a:pt x="109955" y="11396"/>
                    <a:pt x="109659" y="11396"/>
                  </a:cubicBezTo>
                  <a:cubicBezTo>
                    <a:pt x="109363" y="11396"/>
                    <a:pt x="109215" y="11248"/>
                    <a:pt x="109215" y="10952"/>
                  </a:cubicBezTo>
                  <a:cubicBezTo>
                    <a:pt x="109215" y="10804"/>
                    <a:pt x="109363" y="10508"/>
                    <a:pt x="109659" y="10360"/>
                  </a:cubicBezTo>
                  <a:cubicBezTo>
                    <a:pt x="109807" y="10360"/>
                    <a:pt x="109807" y="10212"/>
                    <a:pt x="109807" y="10212"/>
                  </a:cubicBezTo>
                  <a:close/>
                  <a:moveTo>
                    <a:pt x="112471" y="4440"/>
                  </a:moveTo>
                  <a:cubicBezTo>
                    <a:pt x="112619" y="4440"/>
                    <a:pt x="112767" y="4440"/>
                    <a:pt x="113211" y="4588"/>
                  </a:cubicBezTo>
                  <a:cubicBezTo>
                    <a:pt x="115727" y="5476"/>
                    <a:pt x="117207" y="6216"/>
                    <a:pt x="117059" y="6660"/>
                  </a:cubicBezTo>
                  <a:cubicBezTo>
                    <a:pt x="116938" y="6902"/>
                    <a:pt x="116521" y="7143"/>
                    <a:pt x="115969" y="7143"/>
                  </a:cubicBezTo>
                  <a:cubicBezTo>
                    <a:pt x="115845" y="7143"/>
                    <a:pt x="115715" y="7131"/>
                    <a:pt x="115579" y="7104"/>
                  </a:cubicBezTo>
                  <a:cubicBezTo>
                    <a:pt x="114987" y="7104"/>
                    <a:pt x="114099" y="7252"/>
                    <a:pt x="113655" y="7400"/>
                  </a:cubicBezTo>
                  <a:cubicBezTo>
                    <a:pt x="113063" y="7844"/>
                    <a:pt x="113211" y="7992"/>
                    <a:pt x="114987" y="8732"/>
                  </a:cubicBezTo>
                  <a:cubicBezTo>
                    <a:pt x="117207" y="9768"/>
                    <a:pt x="118686" y="11100"/>
                    <a:pt x="118243" y="11988"/>
                  </a:cubicBezTo>
                  <a:cubicBezTo>
                    <a:pt x="118105" y="12469"/>
                    <a:pt x="117776" y="12695"/>
                    <a:pt x="117419" y="12695"/>
                  </a:cubicBezTo>
                  <a:cubicBezTo>
                    <a:pt x="117006" y="12695"/>
                    <a:pt x="116556" y="12394"/>
                    <a:pt x="116319" y="11840"/>
                  </a:cubicBezTo>
                  <a:cubicBezTo>
                    <a:pt x="116023" y="11396"/>
                    <a:pt x="115283" y="10952"/>
                    <a:pt x="114839" y="10952"/>
                  </a:cubicBezTo>
                  <a:cubicBezTo>
                    <a:pt x="113063" y="10952"/>
                    <a:pt x="111435" y="9028"/>
                    <a:pt x="112323" y="7992"/>
                  </a:cubicBezTo>
                  <a:cubicBezTo>
                    <a:pt x="112619" y="7696"/>
                    <a:pt x="112619" y="7400"/>
                    <a:pt x="112323" y="7252"/>
                  </a:cubicBezTo>
                  <a:cubicBezTo>
                    <a:pt x="112027" y="7104"/>
                    <a:pt x="112027" y="6808"/>
                    <a:pt x="112619" y="6364"/>
                  </a:cubicBezTo>
                  <a:cubicBezTo>
                    <a:pt x="113211" y="5920"/>
                    <a:pt x="113359" y="5772"/>
                    <a:pt x="112767" y="5032"/>
                  </a:cubicBezTo>
                  <a:cubicBezTo>
                    <a:pt x="112323" y="4588"/>
                    <a:pt x="112175" y="4440"/>
                    <a:pt x="112471" y="4440"/>
                  </a:cubicBezTo>
                  <a:close/>
                  <a:moveTo>
                    <a:pt x="124902" y="13172"/>
                  </a:moveTo>
                  <a:cubicBezTo>
                    <a:pt x="125790" y="13172"/>
                    <a:pt x="127270" y="14059"/>
                    <a:pt x="127270" y="14503"/>
                  </a:cubicBezTo>
                  <a:cubicBezTo>
                    <a:pt x="127270" y="14792"/>
                    <a:pt x="127090" y="14923"/>
                    <a:pt x="126818" y="14923"/>
                  </a:cubicBezTo>
                  <a:cubicBezTo>
                    <a:pt x="126392" y="14923"/>
                    <a:pt x="125740" y="14601"/>
                    <a:pt x="125198" y="14059"/>
                  </a:cubicBezTo>
                  <a:cubicBezTo>
                    <a:pt x="124754" y="13468"/>
                    <a:pt x="124606" y="13172"/>
                    <a:pt x="124902" y="13172"/>
                  </a:cubicBezTo>
                  <a:close/>
                  <a:moveTo>
                    <a:pt x="130969" y="12728"/>
                  </a:moveTo>
                  <a:cubicBezTo>
                    <a:pt x="131413" y="12728"/>
                    <a:pt x="133633" y="14059"/>
                    <a:pt x="133929" y="14503"/>
                  </a:cubicBezTo>
                  <a:cubicBezTo>
                    <a:pt x="134077" y="14651"/>
                    <a:pt x="134225" y="14947"/>
                    <a:pt x="134077" y="14947"/>
                  </a:cubicBezTo>
                  <a:cubicBezTo>
                    <a:pt x="132153" y="14355"/>
                    <a:pt x="130377" y="13320"/>
                    <a:pt x="130969" y="12876"/>
                  </a:cubicBezTo>
                  <a:cubicBezTo>
                    <a:pt x="130969" y="12876"/>
                    <a:pt x="130969" y="12728"/>
                    <a:pt x="130969" y="12728"/>
                  </a:cubicBezTo>
                  <a:close/>
                  <a:moveTo>
                    <a:pt x="119574" y="13172"/>
                  </a:moveTo>
                  <a:lnTo>
                    <a:pt x="121202" y="14355"/>
                  </a:lnTo>
                  <a:cubicBezTo>
                    <a:pt x="122090" y="14947"/>
                    <a:pt x="122830" y="15687"/>
                    <a:pt x="122830" y="15835"/>
                  </a:cubicBezTo>
                  <a:cubicBezTo>
                    <a:pt x="122830" y="16095"/>
                    <a:pt x="122460" y="16212"/>
                    <a:pt x="121970" y="16212"/>
                  </a:cubicBezTo>
                  <a:cubicBezTo>
                    <a:pt x="121342" y="16212"/>
                    <a:pt x="120517" y="16020"/>
                    <a:pt x="120018" y="15687"/>
                  </a:cubicBezTo>
                  <a:cubicBezTo>
                    <a:pt x="119574" y="15391"/>
                    <a:pt x="119278" y="14651"/>
                    <a:pt x="119426" y="14059"/>
                  </a:cubicBezTo>
                  <a:lnTo>
                    <a:pt x="119574" y="13172"/>
                  </a:lnTo>
                  <a:close/>
                  <a:moveTo>
                    <a:pt x="70147" y="13172"/>
                  </a:moveTo>
                  <a:cubicBezTo>
                    <a:pt x="70591" y="13172"/>
                    <a:pt x="71183" y="13468"/>
                    <a:pt x="72366" y="14059"/>
                  </a:cubicBezTo>
                  <a:cubicBezTo>
                    <a:pt x="73846" y="14947"/>
                    <a:pt x="74142" y="15095"/>
                    <a:pt x="73698" y="15835"/>
                  </a:cubicBezTo>
                  <a:cubicBezTo>
                    <a:pt x="73402" y="16279"/>
                    <a:pt x="72810" y="16723"/>
                    <a:pt x="72218" y="16723"/>
                  </a:cubicBezTo>
                  <a:cubicBezTo>
                    <a:pt x="71035" y="16723"/>
                    <a:pt x="69111" y="14799"/>
                    <a:pt x="69555" y="13911"/>
                  </a:cubicBezTo>
                  <a:cubicBezTo>
                    <a:pt x="69703" y="13468"/>
                    <a:pt x="69851" y="13172"/>
                    <a:pt x="70147" y="13172"/>
                  </a:cubicBezTo>
                  <a:close/>
                  <a:moveTo>
                    <a:pt x="76066" y="15835"/>
                  </a:moveTo>
                  <a:cubicBezTo>
                    <a:pt x="76214" y="15835"/>
                    <a:pt x="76362" y="15983"/>
                    <a:pt x="76510" y="16131"/>
                  </a:cubicBezTo>
                  <a:cubicBezTo>
                    <a:pt x="76806" y="16427"/>
                    <a:pt x="76806" y="16723"/>
                    <a:pt x="76806" y="16871"/>
                  </a:cubicBezTo>
                  <a:cubicBezTo>
                    <a:pt x="76741" y="16936"/>
                    <a:pt x="76662" y="16965"/>
                    <a:pt x="76578" y="16965"/>
                  </a:cubicBezTo>
                  <a:cubicBezTo>
                    <a:pt x="76279" y="16965"/>
                    <a:pt x="75918" y="16593"/>
                    <a:pt x="75918" y="16131"/>
                  </a:cubicBezTo>
                  <a:cubicBezTo>
                    <a:pt x="75918" y="15983"/>
                    <a:pt x="75918" y="15835"/>
                    <a:pt x="76066" y="15835"/>
                  </a:cubicBezTo>
                  <a:close/>
                  <a:moveTo>
                    <a:pt x="57864" y="16723"/>
                  </a:moveTo>
                  <a:cubicBezTo>
                    <a:pt x="58160" y="16723"/>
                    <a:pt x="58456" y="16723"/>
                    <a:pt x="58456" y="17019"/>
                  </a:cubicBezTo>
                  <a:cubicBezTo>
                    <a:pt x="58456" y="17453"/>
                    <a:pt x="57821" y="17727"/>
                    <a:pt x="57249" y="17727"/>
                  </a:cubicBezTo>
                  <a:cubicBezTo>
                    <a:pt x="57040" y="17727"/>
                    <a:pt x="56838" y="17690"/>
                    <a:pt x="56680" y="17611"/>
                  </a:cubicBezTo>
                  <a:cubicBezTo>
                    <a:pt x="56236" y="17315"/>
                    <a:pt x="56384" y="17167"/>
                    <a:pt x="56828" y="17019"/>
                  </a:cubicBezTo>
                  <a:cubicBezTo>
                    <a:pt x="57272" y="16871"/>
                    <a:pt x="57568" y="16723"/>
                    <a:pt x="57864" y="16723"/>
                  </a:cubicBezTo>
                  <a:close/>
                  <a:moveTo>
                    <a:pt x="90125" y="16279"/>
                  </a:moveTo>
                  <a:cubicBezTo>
                    <a:pt x="90421" y="16279"/>
                    <a:pt x="90865" y="16427"/>
                    <a:pt x="91161" y="16575"/>
                  </a:cubicBezTo>
                  <a:cubicBezTo>
                    <a:pt x="91605" y="16871"/>
                    <a:pt x="91753" y="17167"/>
                    <a:pt x="91457" y="17463"/>
                  </a:cubicBezTo>
                  <a:cubicBezTo>
                    <a:pt x="91309" y="17759"/>
                    <a:pt x="90569" y="18055"/>
                    <a:pt x="89977" y="18055"/>
                  </a:cubicBezTo>
                  <a:cubicBezTo>
                    <a:pt x="88941" y="18055"/>
                    <a:pt x="88645" y="17759"/>
                    <a:pt x="88793" y="17167"/>
                  </a:cubicBezTo>
                  <a:cubicBezTo>
                    <a:pt x="88793" y="16723"/>
                    <a:pt x="89385" y="16427"/>
                    <a:pt x="90125" y="16279"/>
                  </a:cubicBezTo>
                  <a:close/>
                  <a:moveTo>
                    <a:pt x="77842" y="18055"/>
                  </a:moveTo>
                  <a:cubicBezTo>
                    <a:pt x="78286" y="18055"/>
                    <a:pt x="78582" y="18351"/>
                    <a:pt x="78582" y="18647"/>
                  </a:cubicBezTo>
                  <a:cubicBezTo>
                    <a:pt x="78582" y="19183"/>
                    <a:pt x="78271" y="19564"/>
                    <a:pt x="77931" y="19564"/>
                  </a:cubicBezTo>
                  <a:cubicBezTo>
                    <a:pt x="77802" y="19564"/>
                    <a:pt x="77668" y="19509"/>
                    <a:pt x="77546" y="19387"/>
                  </a:cubicBezTo>
                  <a:cubicBezTo>
                    <a:pt x="76954" y="18943"/>
                    <a:pt x="77250" y="18055"/>
                    <a:pt x="77842" y="18055"/>
                  </a:cubicBezTo>
                  <a:close/>
                  <a:moveTo>
                    <a:pt x="131118" y="18462"/>
                  </a:moveTo>
                  <a:cubicBezTo>
                    <a:pt x="131068" y="18462"/>
                    <a:pt x="131019" y="18474"/>
                    <a:pt x="130969" y="18499"/>
                  </a:cubicBezTo>
                  <a:cubicBezTo>
                    <a:pt x="130969" y="18499"/>
                    <a:pt x="130821" y="18795"/>
                    <a:pt x="130969" y="19239"/>
                  </a:cubicBezTo>
                  <a:cubicBezTo>
                    <a:pt x="131117" y="19683"/>
                    <a:pt x="130969" y="20275"/>
                    <a:pt x="130821" y="20423"/>
                  </a:cubicBezTo>
                  <a:cubicBezTo>
                    <a:pt x="130525" y="20571"/>
                    <a:pt x="130377" y="21015"/>
                    <a:pt x="130525" y="21311"/>
                  </a:cubicBezTo>
                  <a:cubicBezTo>
                    <a:pt x="130665" y="21590"/>
                    <a:pt x="130772" y="21738"/>
                    <a:pt x="130924" y="21738"/>
                  </a:cubicBezTo>
                  <a:cubicBezTo>
                    <a:pt x="131093" y="21738"/>
                    <a:pt x="131319" y="21553"/>
                    <a:pt x="131709" y="21163"/>
                  </a:cubicBezTo>
                  <a:cubicBezTo>
                    <a:pt x="132449" y="20423"/>
                    <a:pt x="132449" y="20127"/>
                    <a:pt x="132005" y="19387"/>
                  </a:cubicBezTo>
                  <a:cubicBezTo>
                    <a:pt x="131635" y="18770"/>
                    <a:pt x="131368" y="18462"/>
                    <a:pt x="131118" y="18462"/>
                  </a:cubicBezTo>
                  <a:close/>
                  <a:moveTo>
                    <a:pt x="126239" y="22429"/>
                  </a:moveTo>
                  <a:cubicBezTo>
                    <a:pt x="126152" y="22429"/>
                    <a:pt x="126086" y="22495"/>
                    <a:pt x="126086" y="22495"/>
                  </a:cubicBezTo>
                  <a:cubicBezTo>
                    <a:pt x="125938" y="22643"/>
                    <a:pt x="125938" y="23087"/>
                    <a:pt x="126086" y="23383"/>
                  </a:cubicBezTo>
                  <a:cubicBezTo>
                    <a:pt x="126246" y="23863"/>
                    <a:pt x="126580" y="24127"/>
                    <a:pt x="126852" y="24127"/>
                  </a:cubicBezTo>
                  <a:cubicBezTo>
                    <a:pt x="127083" y="24127"/>
                    <a:pt x="127270" y="23938"/>
                    <a:pt x="127270" y="23531"/>
                  </a:cubicBezTo>
                  <a:cubicBezTo>
                    <a:pt x="127270" y="22939"/>
                    <a:pt x="126826" y="22495"/>
                    <a:pt x="126382" y="22495"/>
                  </a:cubicBezTo>
                  <a:cubicBezTo>
                    <a:pt x="126333" y="22445"/>
                    <a:pt x="126283" y="22429"/>
                    <a:pt x="126239" y="22429"/>
                  </a:cubicBezTo>
                  <a:close/>
                  <a:moveTo>
                    <a:pt x="87757" y="21015"/>
                  </a:moveTo>
                  <a:cubicBezTo>
                    <a:pt x="87905" y="21015"/>
                    <a:pt x="88053" y="21163"/>
                    <a:pt x="88201" y="21311"/>
                  </a:cubicBezTo>
                  <a:cubicBezTo>
                    <a:pt x="88941" y="22051"/>
                    <a:pt x="88497" y="23235"/>
                    <a:pt x="87461" y="23235"/>
                  </a:cubicBezTo>
                  <a:cubicBezTo>
                    <a:pt x="87017" y="23235"/>
                    <a:pt x="86425" y="23531"/>
                    <a:pt x="85981" y="23975"/>
                  </a:cubicBezTo>
                  <a:cubicBezTo>
                    <a:pt x="85642" y="24314"/>
                    <a:pt x="85428" y="24497"/>
                    <a:pt x="85294" y="24497"/>
                  </a:cubicBezTo>
                  <a:cubicBezTo>
                    <a:pt x="85137" y="24497"/>
                    <a:pt x="85093" y="24240"/>
                    <a:pt x="85093" y="23679"/>
                  </a:cubicBezTo>
                  <a:cubicBezTo>
                    <a:pt x="85093" y="23087"/>
                    <a:pt x="85537" y="22643"/>
                    <a:pt x="86129" y="22347"/>
                  </a:cubicBezTo>
                  <a:cubicBezTo>
                    <a:pt x="86721" y="22199"/>
                    <a:pt x="87313" y="21755"/>
                    <a:pt x="87461" y="21459"/>
                  </a:cubicBezTo>
                  <a:cubicBezTo>
                    <a:pt x="87461" y="21163"/>
                    <a:pt x="87609" y="21015"/>
                    <a:pt x="87757" y="21015"/>
                  </a:cubicBezTo>
                  <a:close/>
                  <a:moveTo>
                    <a:pt x="132449" y="23235"/>
                  </a:moveTo>
                  <a:cubicBezTo>
                    <a:pt x="132153" y="23235"/>
                    <a:pt x="132005" y="23679"/>
                    <a:pt x="132005" y="24123"/>
                  </a:cubicBezTo>
                  <a:cubicBezTo>
                    <a:pt x="132005" y="24613"/>
                    <a:pt x="132107" y="24900"/>
                    <a:pt x="132310" y="24900"/>
                  </a:cubicBezTo>
                  <a:cubicBezTo>
                    <a:pt x="132352" y="24900"/>
                    <a:pt x="132399" y="24888"/>
                    <a:pt x="132449" y="24863"/>
                  </a:cubicBezTo>
                  <a:cubicBezTo>
                    <a:pt x="132745" y="24715"/>
                    <a:pt x="132893" y="24271"/>
                    <a:pt x="132893" y="23827"/>
                  </a:cubicBezTo>
                  <a:cubicBezTo>
                    <a:pt x="132893" y="23531"/>
                    <a:pt x="132745" y="23235"/>
                    <a:pt x="132449" y="23235"/>
                  </a:cubicBezTo>
                  <a:close/>
                  <a:moveTo>
                    <a:pt x="136022" y="25564"/>
                  </a:moveTo>
                  <a:cubicBezTo>
                    <a:pt x="135963" y="25564"/>
                    <a:pt x="135905" y="25576"/>
                    <a:pt x="135853" y="25602"/>
                  </a:cubicBezTo>
                  <a:cubicBezTo>
                    <a:pt x="135705" y="25602"/>
                    <a:pt x="135557" y="25750"/>
                    <a:pt x="135557" y="26046"/>
                  </a:cubicBezTo>
                  <a:cubicBezTo>
                    <a:pt x="135557" y="26490"/>
                    <a:pt x="135853" y="26786"/>
                    <a:pt x="136297" y="26786"/>
                  </a:cubicBezTo>
                  <a:cubicBezTo>
                    <a:pt x="136593" y="26786"/>
                    <a:pt x="136889" y="26490"/>
                    <a:pt x="136741" y="26194"/>
                  </a:cubicBezTo>
                  <a:cubicBezTo>
                    <a:pt x="136619" y="25829"/>
                    <a:pt x="136297" y="25564"/>
                    <a:pt x="136022" y="25564"/>
                  </a:cubicBezTo>
                  <a:close/>
                  <a:moveTo>
                    <a:pt x="142660" y="25454"/>
                  </a:moveTo>
                  <a:cubicBezTo>
                    <a:pt x="143252" y="25454"/>
                    <a:pt x="144288" y="26786"/>
                    <a:pt x="144288" y="27526"/>
                  </a:cubicBezTo>
                  <a:cubicBezTo>
                    <a:pt x="144288" y="27873"/>
                    <a:pt x="144238" y="28017"/>
                    <a:pt x="143928" y="28017"/>
                  </a:cubicBezTo>
                  <a:cubicBezTo>
                    <a:pt x="143709" y="28017"/>
                    <a:pt x="143360" y="27945"/>
                    <a:pt x="142808" y="27822"/>
                  </a:cubicBezTo>
                  <a:cubicBezTo>
                    <a:pt x="142068" y="27526"/>
                    <a:pt x="141773" y="25454"/>
                    <a:pt x="142660" y="25454"/>
                  </a:cubicBezTo>
                  <a:close/>
                  <a:moveTo>
                    <a:pt x="142742" y="21739"/>
                  </a:moveTo>
                  <a:cubicBezTo>
                    <a:pt x="143152" y="21739"/>
                    <a:pt x="144386" y="22582"/>
                    <a:pt x="145620" y="23679"/>
                  </a:cubicBezTo>
                  <a:cubicBezTo>
                    <a:pt x="147692" y="25454"/>
                    <a:pt x="148284" y="26194"/>
                    <a:pt x="148136" y="27082"/>
                  </a:cubicBezTo>
                  <a:cubicBezTo>
                    <a:pt x="148050" y="27860"/>
                    <a:pt x="147913" y="28234"/>
                    <a:pt x="147578" y="28234"/>
                  </a:cubicBezTo>
                  <a:cubicBezTo>
                    <a:pt x="147340" y="28234"/>
                    <a:pt x="147001" y="28044"/>
                    <a:pt x="146508" y="27674"/>
                  </a:cubicBezTo>
                  <a:cubicBezTo>
                    <a:pt x="145620" y="26934"/>
                    <a:pt x="145472" y="26786"/>
                    <a:pt x="146212" y="26786"/>
                  </a:cubicBezTo>
                  <a:cubicBezTo>
                    <a:pt x="147248" y="26786"/>
                    <a:pt x="146804" y="25750"/>
                    <a:pt x="145768" y="25602"/>
                  </a:cubicBezTo>
                  <a:cubicBezTo>
                    <a:pt x="145176" y="25454"/>
                    <a:pt x="144584" y="24863"/>
                    <a:pt x="144288" y="24123"/>
                  </a:cubicBezTo>
                  <a:cubicBezTo>
                    <a:pt x="143992" y="23383"/>
                    <a:pt x="143400" y="22643"/>
                    <a:pt x="143104" y="22347"/>
                  </a:cubicBezTo>
                  <a:cubicBezTo>
                    <a:pt x="142660" y="22199"/>
                    <a:pt x="142512" y="21903"/>
                    <a:pt x="142660" y="21755"/>
                  </a:cubicBezTo>
                  <a:cubicBezTo>
                    <a:pt x="142682" y="21744"/>
                    <a:pt x="142709" y="21739"/>
                    <a:pt x="142742" y="21739"/>
                  </a:cubicBezTo>
                  <a:close/>
                  <a:moveTo>
                    <a:pt x="127270" y="29154"/>
                  </a:moveTo>
                  <a:cubicBezTo>
                    <a:pt x="126974" y="29302"/>
                    <a:pt x="126826" y="29598"/>
                    <a:pt x="126826" y="29894"/>
                  </a:cubicBezTo>
                  <a:cubicBezTo>
                    <a:pt x="126826" y="30042"/>
                    <a:pt x="126974" y="30338"/>
                    <a:pt x="127270" y="30338"/>
                  </a:cubicBezTo>
                  <a:cubicBezTo>
                    <a:pt x="127418" y="30338"/>
                    <a:pt x="127714" y="29894"/>
                    <a:pt x="127714" y="29598"/>
                  </a:cubicBezTo>
                  <a:cubicBezTo>
                    <a:pt x="127714" y="29302"/>
                    <a:pt x="127566" y="29154"/>
                    <a:pt x="127418" y="29154"/>
                  </a:cubicBezTo>
                  <a:close/>
                  <a:moveTo>
                    <a:pt x="150208" y="28562"/>
                  </a:moveTo>
                  <a:cubicBezTo>
                    <a:pt x="150356" y="28562"/>
                    <a:pt x="150652" y="28858"/>
                    <a:pt x="150800" y="29450"/>
                  </a:cubicBezTo>
                  <a:cubicBezTo>
                    <a:pt x="151244" y="30042"/>
                    <a:pt x="151244" y="30338"/>
                    <a:pt x="150652" y="30338"/>
                  </a:cubicBezTo>
                  <a:cubicBezTo>
                    <a:pt x="150208" y="30338"/>
                    <a:pt x="150060" y="29894"/>
                    <a:pt x="150060" y="29450"/>
                  </a:cubicBezTo>
                  <a:cubicBezTo>
                    <a:pt x="150060" y="28858"/>
                    <a:pt x="150060" y="28562"/>
                    <a:pt x="150208" y="28562"/>
                  </a:cubicBezTo>
                  <a:close/>
                  <a:moveTo>
                    <a:pt x="131117" y="14651"/>
                  </a:moveTo>
                  <a:cubicBezTo>
                    <a:pt x="131413" y="14651"/>
                    <a:pt x="132005" y="15243"/>
                    <a:pt x="133485" y="16723"/>
                  </a:cubicBezTo>
                  <a:cubicBezTo>
                    <a:pt x="134817" y="18055"/>
                    <a:pt x="136297" y="19387"/>
                    <a:pt x="136741" y="19831"/>
                  </a:cubicBezTo>
                  <a:cubicBezTo>
                    <a:pt x="137333" y="20275"/>
                    <a:pt x="137777" y="21163"/>
                    <a:pt x="137777" y="21755"/>
                  </a:cubicBezTo>
                  <a:cubicBezTo>
                    <a:pt x="137777" y="22347"/>
                    <a:pt x="137925" y="22939"/>
                    <a:pt x="138221" y="23087"/>
                  </a:cubicBezTo>
                  <a:cubicBezTo>
                    <a:pt x="139257" y="23679"/>
                    <a:pt x="139405" y="24863"/>
                    <a:pt x="138665" y="26342"/>
                  </a:cubicBezTo>
                  <a:cubicBezTo>
                    <a:pt x="138221" y="27378"/>
                    <a:pt x="138073" y="27970"/>
                    <a:pt x="138517" y="28562"/>
                  </a:cubicBezTo>
                  <a:cubicBezTo>
                    <a:pt x="139005" y="29375"/>
                    <a:pt x="138688" y="29831"/>
                    <a:pt x="138108" y="29831"/>
                  </a:cubicBezTo>
                  <a:cubicBezTo>
                    <a:pt x="137632" y="29831"/>
                    <a:pt x="136978" y="29525"/>
                    <a:pt x="136445" y="28858"/>
                  </a:cubicBezTo>
                  <a:cubicBezTo>
                    <a:pt x="136038" y="28369"/>
                    <a:pt x="135810" y="28150"/>
                    <a:pt x="135638" y="28150"/>
                  </a:cubicBezTo>
                  <a:cubicBezTo>
                    <a:pt x="135497" y="28150"/>
                    <a:pt x="135394" y="28296"/>
                    <a:pt x="135261" y="28562"/>
                  </a:cubicBezTo>
                  <a:cubicBezTo>
                    <a:pt x="135113" y="29006"/>
                    <a:pt x="134669" y="29450"/>
                    <a:pt x="134373" y="29450"/>
                  </a:cubicBezTo>
                  <a:cubicBezTo>
                    <a:pt x="134077" y="29450"/>
                    <a:pt x="133633" y="29746"/>
                    <a:pt x="133485" y="30042"/>
                  </a:cubicBezTo>
                  <a:cubicBezTo>
                    <a:pt x="133343" y="30469"/>
                    <a:pt x="133098" y="30691"/>
                    <a:pt x="132882" y="30691"/>
                  </a:cubicBezTo>
                  <a:cubicBezTo>
                    <a:pt x="132649" y="30691"/>
                    <a:pt x="132449" y="30432"/>
                    <a:pt x="132449" y="29894"/>
                  </a:cubicBezTo>
                  <a:cubicBezTo>
                    <a:pt x="132449" y="28958"/>
                    <a:pt x="131938" y="28388"/>
                    <a:pt x="131275" y="28388"/>
                  </a:cubicBezTo>
                  <a:cubicBezTo>
                    <a:pt x="130994" y="28388"/>
                    <a:pt x="130686" y="28490"/>
                    <a:pt x="130377" y="28710"/>
                  </a:cubicBezTo>
                  <a:cubicBezTo>
                    <a:pt x="129638" y="29302"/>
                    <a:pt x="129638" y="29450"/>
                    <a:pt x="130377" y="30634"/>
                  </a:cubicBezTo>
                  <a:cubicBezTo>
                    <a:pt x="130969" y="31818"/>
                    <a:pt x="130969" y="31966"/>
                    <a:pt x="130082" y="33002"/>
                  </a:cubicBezTo>
                  <a:cubicBezTo>
                    <a:pt x="129477" y="33779"/>
                    <a:pt x="129124" y="34153"/>
                    <a:pt x="128788" y="34153"/>
                  </a:cubicBezTo>
                  <a:cubicBezTo>
                    <a:pt x="128549" y="34153"/>
                    <a:pt x="128318" y="33963"/>
                    <a:pt x="128010" y="33594"/>
                  </a:cubicBezTo>
                  <a:cubicBezTo>
                    <a:pt x="127700" y="33130"/>
                    <a:pt x="127229" y="32908"/>
                    <a:pt x="126744" y="32908"/>
                  </a:cubicBezTo>
                  <a:cubicBezTo>
                    <a:pt x="126301" y="32908"/>
                    <a:pt x="125847" y="33093"/>
                    <a:pt x="125494" y="33446"/>
                  </a:cubicBezTo>
                  <a:cubicBezTo>
                    <a:pt x="125346" y="33594"/>
                    <a:pt x="125198" y="33668"/>
                    <a:pt x="125031" y="33668"/>
                  </a:cubicBezTo>
                  <a:cubicBezTo>
                    <a:pt x="124865" y="33668"/>
                    <a:pt x="124680" y="33594"/>
                    <a:pt x="124458" y="33446"/>
                  </a:cubicBezTo>
                  <a:cubicBezTo>
                    <a:pt x="124133" y="33229"/>
                    <a:pt x="123808" y="33092"/>
                    <a:pt x="123483" y="33092"/>
                  </a:cubicBezTo>
                  <a:cubicBezTo>
                    <a:pt x="123364" y="33092"/>
                    <a:pt x="123245" y="33110"/>
                    <a:pt x="123126" y="33150"/>
                  </a:cubicBezTo>
                  <a:cubicBezTo>
                    <a:pt x="123052" y="33181"/>
                    <a:pt x="122974" y="33197"/>
                    <a:pt x="122892" y="33197"/>
                  </a:cubicBezTo>
                  <a:cubicBezTo>
                    <a:pt x="121826" y="33197"/>
                    <a:pt x="120166" y="30624"/>
                    <a:pt x="120166" y="28562"/>
                  </a:cubicBezTo>
                  <a:cubicBezTo>
                    <a:pt x="120166" y="27361"/>
                    <a:pt x="120264" y="27037"/>
                    <a:pt x="120697" y="27037"/>
                  </a:cubicBezTo>
                  <a:cubicBezTo>
                    <a:pt x="120797" y="27037"/>
                    <a:pt x="120915" y="27055"/>
                    <a:pt x="121054" y="27082"/>
                  </a:cubicBezTo>
                  <a:cubicBezTo>
                    <a:pt x="121196" y="27118"/>
                    <a:pt x="121321" y="27134"/>
                    <a:pt x="121429" y="27134"/>
                  </a:cubicBezTo>
                  <a:cubicBezTo>
                    <a:pt x="122223" y="27134"/>
                    <a:pt x="122114" y="26254"/>
                    <a:pt x="121202" y="25602"/>
                  </a:cubicBezTo>
                  <a:cubicBezTo>
                    <a:pt x="120610" y="25159"/>
                    <a:pt x="120462" y="25011"/>
                    <a:pt x="120906" y="24567"/>
                  </a:cubicBezTo>
                  <a:cubicBezTo>
                    <a:pt x="121128" y="24345"/>
                    <a:pt x="121313" y="24234"/>
                    <a:pt x="121498" y="24234"/>
                  </a:cubicBezTo>
                  <a:cubicBezTo>
                    <a:pt x="121683" y="24234"/>
                    <a:pt x="121868" y="24345"/>
                    <a:pt x="122090" y="24567"/>
                  </a:cubicBezTo>
                  <a:cubicBezTo>
                    <a:pt x="122335" y="24750"/>
                    <a:pt x="122504" y="24858"/>
                    <a:pt x="122650" y="24858"/>
                  </a:cubicBezTo>
                  <a:cubicBezTo>
                    <a:pt x="122856" y="24858"/>
                    <a:pt x="123014" y="24643"/>
                    <a:pt x="123274" y="24123"/>
                  </a:cubicBezTo>
                  <a:cubicBezTo>
                    <a:pt x="123570" y="22939"/>
                    <a:pt x="123274" y="22051"/>
                    <a:pt x="122238" y="21015"/>
                  </a:cubicBezTo>
                  <a:cubicBezTo>
                    <a:pt x="121646" y="20571"/>
                    <a:pt x="121646" y="20423"/>
                    <a:pt x="122534" y="19683"/>
                  </a:cubicBezTo>
                  <a:cubicBezTo>
                    <a:pt x="123126" y="19239"/>
                    <a:pt x="123866" y="18943"/>
                    <a:pt x="124162" y="18943"/>
                  </a:cubicBezTo>
                  <a:cubicBezTo>
                    <a:pt x="124458" y="18943"/>
                    <a:pt x="124902" y="18647"/>
                    <a:pt x="125346" y="18203"/>
                  </a:cubicBezTo>
                  <a:cubicBezTo>
                    <a:pt x="125705" y="17844"/>
                    <a:pt x="125943" y="17630"/>
                    <a:pt x="126168" y="17630"/>
                  </a:cubicBezTo>
                  <a:cubicBezTo>
                    <a:pt x="126499" y="17630"/>
                    <a:pt x="126801" y="18093"/>
                    <a:pt x="127418" y="19239"/>
                  </a:cubicBezTo>
                  <a:cubicBezTo>
                    <a:pt x="128108" y="20423"/>
                    <a:pt x="128536" y="20949"/>
                    <a:pt x="129007" y="20949"/>
                  </a:cubicBezTo>
                  <a:cubicBezTo>
                    <a:pt x="129243" y="20949"/>
                    <a:pt x="129490" y="20818"/>
                    <a:pt x="129786" y="20571"/>
                  </a:cubicBezTo>
                  <a:cubicBezTo>
                    <a:pt x="130377" y="20275"/>
                    <a:pt x="130229" y="19979"/>
                    <a:pt x="129046" y="18795"/>
                  </a:cubicBezTo>
                  <a:cubicBezTo>
                    <a:pt x="128158" y="17759"/>
                    <a:pt x="127714" y="16871"/>
                    <a:pt x="127714" y="15983"/>
                  </a:cubicBezTo>
                  <a:cubicBezTo>
                    <a:pt x="127714" y="15322"/>
                    <a:pt x="127714" y="15030"/>
                    <a:pt x="127894" y="15030"/>
                  </a:cubicBezTo>
                  <a:cubicBezTo>
                    <a:pt x="128037" y="15030"/>
                    <a:pt x="128292" y="15213"/>
                    <a:pt x="128750" y="15539"/>
                  </a:cubicBezTo>
                  <a:cubicBezTo>
                    <a:pt x="129215" y="15805"/>
                    <a:pt x="129472" y="15952"/>
                    <a:pt x="129680" y="15952"/>
                  </a:cubicBezTo>
                  <a:cubicBezTo>
                    <a:pt x="129935" y="15952"/>
                    <a:pt x="130118" y="15732"/>
                    <a:pt x="130525" y="15243"/>
                  </a:cubicBezTo>
                  <a:cubicBezTo>
                    <a:pt x="130673" y="14947"/>
                    <a:pt x="130821" y="14651"/>
                    <a:pt x="131117" y="14651"/>
                  </a:cubicBezTo>
                  <a:close/>
                  <a:moveTo>
                    <a:pt x="131561" y="35074"/>
                  </a:moveTo>
                  <a:cubicBezTo>
                    <a:pt x="132005" y="35074"/>
                    <a:pt x="133337" y="37293"/>
                    <a:pt x="133337" y="37885"/>
                  </a:cubicBezTo>
                  <a:cubicBezTo>
                    <a:pt x="133337" y="38071"/>
                    <a:pt x="133250" y="38155"/>
                    <a:pt x="133111" y="38155"/>
                  </a:cubicBezTo>
                  <a:cubicBezTo>
                    <a:pt x="132809" y="38155"/>
                    <a:pt x="132264" y="37755"/>
                    <a:pt x="131857" y="37145"/>
                  </a:cubicBezTo>
                  <a:cubicBezTo>
                    <a:pt x="131117" y="36110"/>
                    <a:pt x="130969" y="35222"/>
                    <a:pt x="131413" y="35074"/>
                  </a:cubicBezTo>
                  <a:close/>
                  <a:moveTo>
                    <a:pt x="82578" y="44397"/>
                  </a:moveTo>
                  <a:cubicBezTo>
                    <a:pt x="82726" y="44397"/>
                    <a:pt x="83022" y="44545"/>
                    <a:pt x="83318" y="44989"/>
                  </a:cubicBezTo>
                  <a:cubicBezTo>
                    <a:pt x="83909" y="45433"/>
                    <a:pt x="84205" y="45877"/>
                    <a:pt x="84205" y="46173"/>
                  </a:cubicBezTo>
                  <a:cubicBezTo>
                    <a:pt x="84205" y="46367"/>
                    <a:pt x="84008" y="46476"/>
                    <a:pt x="83724" y="46476"/>
                  </a:cubicBezTo>
                  <a:cubicBezTo>
                    <a:pt x="83358" y="46476"/>
                    <a:pt x="82847" y="46294"/>
                    <a:pt x="82430" y="45877"/>
                  </a:cubicBezTo>
                  <a:cubicBezTo>
                    <a:pt x="81838" y="45581"/>
                    <a:pt x="81838" y="45137"/>
                    <a:pt x="81986" y="44693"/>
                  </a:cubicBezTo>
                  <a:cubicBezTo>
                    <a:pt x="82282" y="44397"/>
                    <a:pt x="82282" y="44397"/>
                    <a:pt x="82578" y="44397"/>
                  </a:cubicBezTo>
                  <a:close/>
                  <a:moveTo>
                    <a:pt x="105516" y="48393"/>
                  </a:moveTo>
                  <a:cubicBezTo>
                    <a:pt x="105812" y="48393"/>
                    <a:pt x="106108" y="48688"/>
                    <a:pt x="106108" y="48984"/>
                  </a:cubicBezTo>
                  <a:cubicBezTo>
                    <a:pt x="106108" y="48984"/>
                    <a:pt x="105812" y="49132"/>
                    <a:pt x="105516" y="49132"/>
                  </a:cubicBezTo>
                  <a:cubicBezTo>
                    <a:pt x="105072" y="49132"/>
                    <a:pt x="104924" y="48836"/>
                    <a:pt x="105072" y="48688"/>
                  </a:cubicBezTo>
                  <a:cubicBezTo>
                    <a:pt x="105220" y="48541"/>
                    <a:pt x="105368" y="48393"/>
                    <a:pt x="105516" y="48393"/>
                  </a:cubicBezTo>
                  <a:close/>
                  <a:moveTo>
                    <a:pt x="139997" y="37589"/>
                  </a:moveTo>
                  <a:cubicBezTo>
                    <a:pt x="140441" y="37589"/>
                    <a:pt x="140737" y="37737"/>
                    <a:pt x="141181" y="37885"/>
                  </a:cubicBezTo>
                  <a:cubicBezTo>
                    <a:pt x="142512" y="38625"/>
                    <a:pt x="144140" y="40845"/>
                    <a:pt x="144140" y="42029"/>
                  </a:cubicBezTo>
                  <a:cubicBezTo>
                    <a:pt x="144288" y="42769"/>
                    <a:pt x="144880" y="43657"/>
                    <a:pt x="145768" y="44545"/>
                  </a:cubicBezTo>
                  <a:cubicBezTo>
                    <a:pt x="146804" y="45285"/>
                    <a:pt x="147544" y="46469"/>
                    <a:pt x="147840" y="47357"/>
                  </a:cubicBezTo>
                  <a:cubicBezTo>
                    <a:pt x="147988" y="48245"/>
                    <a:pt x="148136" y="49132"/>
                    <a:pt x="148284" y="49576"/>
                  </a:cubicBezTo>
                  <a:cubicBezTo>
                    <a:pt x="148432" y="49872"/>
                    <a:pt x="148136" y="50168"/>
                    <a:pt x="147692" y="50316"/>
                  </a:cubicBezTo>
                  <a:cubicBezTo>
                    <a:pt x="147636" y="50335"/>
                    <a:pt x="147582" y="50344"/>
                    <a:pt x="147530" y="50344"/>
                  </a:cubicBezTo>
                  <a:cubicBezTo>
                    <a:pt x="147175" y="50344"/>
                    <a:pt x="146933" y="49908"/>
                    <a:pt x="146804" y="49132"/>
                  </a:cubicBezTo>
                  <a:cubicBezTo>
                    <a:pt x="146656" y="48245"/>
                    <a:pt x="146064" y="47653"/>
                    <a:pt x="145176" y="47209"/>
                  </a:cubicBezTo>
                  <a:cubicBezTo>
                    <a:pt x="144436" y="46765"/>
                    <a:pt x="143400" y="45729"/>
                    <a:pt x="142956" y="44693"/>
                  </a:cubicBezTo>
                  <a:cubicBezTo>
                    <a:pt x="142216" y="43509"/>
                    <a:pt x="141181" y="42473"/>
                    <a:pt x="139553" y="41585"/>
                  </a:cubicBezTo>
                  <a:cubicBezTo>
                    <a:pt x="136889" y="40105"/>
                    <a:pt x="135557" y="39069"/>
                    <a:pt x="135557" y="38477"/>
                  </a:cubicBezTo>
                  <a:cubicBezTo>
                    <a:pt x="135557" y="38329"/>
                    <a:pt x="135853" y="38329"/>
                    <a:pt x="136149" y="38329"/>
                  </a:cubicBezTo>
                  <a:cubicBezTo>
                    <a:pt x="136228" y="38369"/>
                    <a:pt x="136361" y="38387"/>
                    <a:pt x="136532" y="38387"/>
                  </a:cubicBezTo>
                  <a:cubicBezTo>
                    <a:pt x="137000" y="38387"/>
                    <a:pt x="137758" y="38250"/>
                    <a:pt x="138517" y="38033"/>
                  </a:cubicBezTo>
                  <a:cubicBezTo>
                    <a:pt x="139109" y="37737"/>
                    <a:pt x="139701" y="37737"/>
                    <a:pt x="139997" y="37589"/>
                  </a:cubicBezTo>
                  <a:close/>
                  <a:moveTo>
                    <a:pt x="96932" y="52240"/>
                  </a:moveTo>
                  <a:cubicBezTo>
                    <a:pt x="97228" y="52240"/>
                    <a:pt x="97376" y="52388"/>
                    <a:pt x="97376" y="52684"/>
                  </a:cubicBezTo>
                  <a:cubicBezTo>
                    <a:pt x="97376" y="52832"/>
                    <a:pt x="97080" y="52980"/>
                    <a:pt x="96784" y="52980"/>
                  </a:cubicBezTo>
                  <a:cubicBezTo>
                    <a:pt x="96340" y="52980"/>
                    <a:pt x="96192" y="52832"/>
                    <a:pt x="96340" y="52684"/>
                  </a:cubicBezTo>
                  <a:cubicBezTo>
                    <a:pt x="96488" y="52388"/>
                    <a:pt x="96784" y="52240"/>
                    <a:pt x="96932" y="52240"/>
                  </a:cubicBezTo>
                  <a:close/>
                  <a:moveTo>
                    <a:pt x="22495" y="60971"/>
                  </a:moveTo>
                  <a:cubicBezTo>
                    <a:pt x="22643" y="60971"/>
                    <a:pt x="22643" y="60971"/>
                    <a:pt x="22791" y="61119"/>
                  </a:cubicBezTo>
                  <a:cubicBezTo>
                    <a:pt x="22939" y="61267"/>
                    <a:pt x="22791" y="61563"/>
                    <a:pt x="22643" y="61859"/>
                  </a:cubicBezTo>
                  <a:cubicBezTo>
                    <a:pt x="22495" y="62007"/>
                    <a:pt x="22347" y="62081"/>
                    <a:pt x="22217" y="62081"/>
                  </a:cubicBezTo>
                  <a:cubicBezTo>
                    <a:pt x="22088" y="62081"/>
                    <a:pt x="21977" y="62007"/>
                    <a:pt x="21903" y="61859"/>
                  </a:cubicBezTo>
                  <a:cubicBezTo>
                    <a:pt x="21607" y="61563"/>
                    <a:pt x="22051" y="60971"/>
                    <a:pt x="22495" y="60971"/>
                  </a:cubicBezTo>
                  <a:close/>
                  <a:moveTo>
                    <a:pt x="135557" y="66299"/>
                  </a:moveTo>
                  <a:cubicBezTo>
                    <a:pt x="135853" y="66299"/>
                    <a:pt x="136149" y="66595"/>
                    <a:pt x="136297" y="66891"/>
                  </a:cubicBezTo>
                  <a:cubicBezTo>
                    <a:pt x="136297" y="67187"/>
                    <a:pt x="136149" y="67779"/>
                    <a:pt x="135853" y="68223"/>
                  </a:cubicBezTo>
                  <a:cubicBezTo>
                    <a:pt x="135557" y="68593"/>
                    <a:pt x="135372" y="68778"/>
                    <a:pt x="135224" y="68778"/>
                  </a:cubicBezTo>
                  <a:cubicBezTo>
                    <a:pt x="135076" y="68778"/>
                    <a:pt x="134965" y="68593"/>
                    <a:pt x="134817" y="68223"/>
                  </a:cubicBezTo>
                  <a:cubicBezTo>
                    <a:pt x="134669" y="67927"/>
                    <a:pt x="134669" y="67187"/>
                    <a:pt x="134817" y="66743"/>
                  </a:cubicBezTo>
                  <a:cubicBezTo>
                    <a:pt x="134965" y="66447"/>
                    <a:pt x="135261" y="66299"/>
                    <a:pt x="135557" y="66299"/>
                  </a:cubicBezTo>
                  <a:close/>
                  <a:moveTo>
                    <a:pt x="94121" y="67039"/>
                  </a:moveTo>
                  <a:cubicBezTo>
                    <a:pt x="95452" y="67039"/>
                    <a:pt x="95748" y="67483"/>
                    <a:pt x="94861" y="68667"/>
                  </a:cubicBezTo>
                  <a:cubicBezTo>
                    <a:pt x="94448" y="69354"/>
                    <a:pt x="94036" y="69690"/>
                    <a:pt x="93713" y="69690"/>
                  </a:cubicBezTo>
                  <a:cubicBezTo>
                    <a:pt x="93339" y="69690"/>
                    <a:pt x="93085" y="69243"/>
                    <a:pt x="93085" y="68371"/>
                  </a:cubicBezTo>
                  <a:cubicBezTo>
                    <a:pt x="93085" y="67335"/>
                    <a:pt x="93233" y="67039"/>
                    <a:pt x="94121" y="67039"/>
                  </a:cubicBezTo>
                  <a:close/>
                  <a:moveTo>
                    <a:pt x="57420" y="67483"/>
                  </a:moveTo>
                  <a:lnTo>
                    <a:pt x="58604" y="68667"/>
                  </a:lnTo>
                  <a:lnTo>
                    <a:pt x="59788" y="69703"/>
                  </a:lnTo>
                  <a:lnTo>
                    <a:pt x="58752" y="71035"/>
                  </a:lnTo>
                  <a:cubicBezTo>
                    <a:pt x="58012" y="72070"/>
                    <a:pt x="57420" y="72366"/>
                    <a:pt x="56236" y="72366"/>
                  </a:cubicBezTo>
                  <a:cubicBezTo>
                    <a:pt x="53424" y="72366"/>
                    <a:pt x="53424" y="70591"/>
                    <a:pt x="55940" y="68667"/>
                  </a:cubicBezTo>
                  <a:lnTo>
                    <a:pt x="57420" y="67483"/>
                  </a:lnTo>
                  <a:close/>
                  <a:moveTo>
                    <a:pt x="108623" y="71479"/>
                  </a:moveTo>
                  <a:cubicBezTo>
                    <a:pt x="107883" y="71479"/>
                    <a:pt x="107291" y="72218"/>
                    <a:pt x="107735" y="72810"/>
                  </a:cubicBezTo>
                  <a:cubicBezTo>
                    <a:pt x="107907" y="73068"/>
                    <a:pt x="108529" y="73226"/>
                    <a:pt x="109020" y="73226"/>
                  </a:cubicBezTo>
                  <a:cubicBezTo>
                    <a:pt x="109374" y="73226"/>
                    <a:pt x="109659" y="73144"/>
                    <a:pt x="109659" y="72958"/>
                  </a:cubicBezTo>
                  <a:cubicBezTo>
                    <a:pt x="109659" y="72366"/>
                    <a:pt x="109067" y="71479"/>
                    <a:pt x="108623" y="71479"/>
                  </a:cubicBezTo>
                  <a:close/>
                  <a:moveTo>
                    <a:pt x="113655" y="75918"/>
                  </a:moveTo>
                  <a:cubicBezTo>
                    <a:pt x="113359" y="75918"/>
                    <a:pt x="113211" y="76066"/>
                    <a:pt x="113211" y="76214"/>
                  </a:cubicBezTo>
                  <a:cubicBezTo>
                    <a:pt x="113211" y="76510"/>
                    <a:pt x="113359" y="76658"/>
                    <a:pt x="113655" y="76658"/>
                  </a:cubicBezTo>
                  <a:cubicBezTo>
                    <a:pt x="113803" y="76658"/>
                    <a:pt x="114099" y="76510"/>
                    <a:pt x="114099" y="76214"/>
                  </a:cubicBezTo>
                  <a:cubicBezTo>
                    <a:pt x="114099" y="76066"/>
                    <a:pt x="113803" y="75918"/>
                    <a:pt x="113655" y="75918"/>
                  </a:cubicBezTo>
                  <a:close/>
                  <a:moveTo>
                    <a:pt x="164859" y="75030"/>
                  </a:moveTo>
                  <a:cubicBezTo>
                    <a:pt x="165007" y="75030"/>
                    <a:pt x="165302" y="75326"/>
                    <a:pt x="165450" y="75622"/>
                  </a:cubicBezTo>
                  <a:cubicBezTo>
                    <a:pt x="165680" y="76310"/>
                    <a:pt x="165465" y="76998"/>
                    <a:pt x="165081" y="76998"/>
                  </a:cubicBezTo>
                  <a:cubicBezTo>
                    <a:pt x="164970" y="76998"/>
                    <a:pt x="164844" y="76940"/>
                    <a:pt x="164711" y="76806"/>
                  </a:cubicBezTo>
                  <a:cubicBezTo>
                    <a:pt x="164267" y="76510"/>
                    <a:pt x="164415" y="75030"/>
                    <a:pt x="164859" y="75030"/>
                  </a:cubicBezTo>
                  <a:close/>
                  <a:moveTo>
                    <a:pt x="96340" y="74586"/>
                  </a:moveTo>
                  <a:cubicBezTo>
                    <a:pt x="96044" y="74734"/>
                    <a:pt x="96044" y="75326"/>
                    <a:pt x="96488" y="76214"/>
                  </a:cubicBezTo>
                  <a:cubicBezTo>
                    <a:pt x="96784" y="77102"/>
                    <a:pt x="97376" y="77546"/>
                    <a:pt x="97968" y="77546"/>
                  </a:cubicBezTo>
                  <a:cubicBezTo>
                    <a:pt x="99004" y="77546"/>
                    <a:pt x="98856" y="76658"/>
                    <a:pt x="97672" y="75474"/>
                  </a:cubicBezTo>
                  <a:cubicBezTo>
                    <a:pt x="97080" y="74882"/>
                    <a:pt x="96636" y="74586"/>
                    <a:pt x="96340" y="74586"/>
                  </a:cubicBezTo>
                  <a:close/>
                  <a:moveTo>
                    <a:pt x="110991" y="79174"/>
                  </a:moveTo>
                  <a:cubicBezTo>
                    <a:pt x="110547" y="79174"/>
                    <a:pt x="110399" y="79914"/>
                    <a:pt x="110843" y="80358"/>
                  </a:cubicBezTo>
                  <a:cubicBezTo>
                    <a:pt x="111018" y="80533"/>
                    <a:pt x="111216" y="80616"/>
                    <a:pt x="111392" y="80616"/>
                  </a:cubicBezTo>
                  <a:cubicBezTo>
                    <a:pt x="111662" y="80616"/>
                    <a:pt x="111879" y="80420"/>
                    <a:pt x="111879" y="80062"/>
                  </a:cubicBezTo>
                  <a:cubicBezTo>
                    <a:pt x="111879" y="79766"/>
                    <a:pt x="111583" y="79322"/>
                    <a:pt x="111139" y="79174"/>
                  </a:cubicBezTo>
                  <a:close/>
                  <a:moveTo>
                    <a:pt x="141625" y="75474"/>
                  </a:moveTo>
                  <a:cubicBezTo>
                    <a:pt x="143548" y="75474"/>
                    <a:pt x="144732" y="78582"/>
                    <a:pt x="142956" y="79174"/>
                  </a:cubicBezTo>
                  <a:cubicBezTo>
                    <a:pt x="142512" y="79322"/>
                    <a:pt x="142068" y="79618"/>
                    <a:pt x="142068" y="80062"/>
                  </a:cubicBezTo>
                  <a:cubicBezTo>
                    <a:pt x="142068" y="80420"/>
                    <a:pt x="141906" y="80616"/>
                    <a:pt x="141646" y="80616"/>
                  </a:cubicBezTo>
                  <a:cubicBezTo>
                    <a:pt x="141477" y="80616"/>
                    <a:pt x="141266" y="80533"/>
                    <a:pt x="141033" y="80358"/>
                  </a:cubicBezTo>
                  <a:cubicBezTo>
                    <a:pt x="140885" y="80210"/>
                    <a:pt x="141033" y="79766"/>
                    <a:pt x="141329" y="79470"/>
                  </a:cubicBezTo>
                  <a:cubicBezTo>
                    <a:pt x="141625" y="79026"/>
                    <a:pt x="141625" y="78730"/>
                    <a:pt x="141033" y="77990"/>
                  </a:cubicBezTo>
                  <a:cubicBezTo>
                    <a:pt x="140145" y="77102"/>
                    <a:pt x="140441" y="75474"/>
                    <a:pt x="141625" y="75474"/>
                  </a:cubicBezTo>
                  <a:close/>
                  <a:moveTo>
                    <a:pt x="104924" y="75474"/>
                  </a:moveTo>
                  <a:cubicBezTo>
                    <a:pt x="104628" y="75622"/>
                    <a:pt x="104332" y="75770"/>
                    <a:pt x="104036" y="76066"/>
                  </a:cubicBezTo>
                  <a:cubicBezTo>
                    <a:pt x="103148" y="76954"/>
                    <a:pt x="102852" y="78138"/>
                    <a:pt x="103000" y="80062"/>
                  </a:cubicBezTo>
                  <a:cubicBezTo>
                    <a:pt x="103148" y="80802"/>
                    <a:pt x="103444" y="81098"/>
                    <a:pt x="104036" y="81098"/>
                  </a:cubicBezTo>
                  <a:cubicBezTo>
                    <a:pt x="104628" y="81098"/>
                    <a:pt x="104924" y="80802"/>
                    <a:pt x="104924" y="79766"/>
                  </a:cubicBezTo>
                  <a:cubicBezTo>
                    <a:pt x="104924" y="79174"/>
                    <a:pt x="105072" y="78434"/>
                    <a:pt x="105220" y="78286"/>
                  </a:cubicBezTo>
                  <a:cubicBezTo>
                    <a:pt x="105812" y="77842"/>
                    <a:pt x="105812" y="75918"/>
                    <a:pt x="105220" y="75622"/>
                  </a:cubicBezTo>
                  <a:cubicBezTo>
                    <a:pt x="105220" y="75622"/>
                    <a:pt x="105072" y="75474"/>
                    <a:pt x="104924" y="75474"/>
                  </a:cubicBezTo>
                  <a:close/>
                  <a:moveTo>
                    <a:pt x="113655" y="80210"/>
                  </a:moveTo>
                  <a:cubicBezTo>
                    <a:pt x="113359" y="80210"/>
                    <a:pt x="113211" y="80358"/>
                    <a:pt x="113211" y="80654"/>
                  </a:cubicBezTo>
                  <a:cubicBezTo>
                    <a:pt x="113211" y="80950"/>
                    <a:pt x="113359" y="81098"/>
                    <a:pt x="113655" y="81098"/>
                  </a:cubicBezTo>
                  <a:cubicBezTo>
                    <a:pt x="113803" y="81098"/>
                    <a:pt x="114099" y="80950"/>
                    <a:pt x="114099" y="80654"/>
                  </a:cubicBezTo>
                  <a:cubicBezTo>
                    <a:pt x="114099" y="80358"/>
                    <a:pt x="113803" y="80210"/>
                    <a:pt x="113655" y="80210"/>
                  </a:cubicBezTo>
                  <a:close/>
                  <a:moveTo>
                    <a:pt x="101081" y="80478"/>
                  </a:moveTo>
                  <a:cubicBezTo>
                    <a:pt x="101034" y="80478"/>
                    <a:pt x="100984" y="80487"/>
                    <a:pt x="100928" y="80506"/>
                  </a:cubicBezTo>
                  <a:cubicBezTo>
                    <a:pt x="100780" y="80506"/>
                    <a:pt x="100336" y="80802"/>
                    <a:pt x="99892" y="81394"/>
                  </a:cubicBezTo>
                  <a:cubicBezTo>
                    <a:pt x="99004" y="82578"/>
                    <a:pt x="99004" y="82578"/>
                    <a:pt x="99892" y="83170"/>
                  </a:cubicBezTo>
                  <a:cubicBezTo>
                    <a:pt x="100170" y="83401"/>
                    <a:pt x="100404" y="83516"/>
                    <a:pt x="100599" y="83516"/>
                  </a:cubicBezTo>
                  <a:cubicBezTo>
                    <a:pt x="101029" y="83516"/>
                    <a:pt x="101270" y="82957"/>
                    <a:pt x="101372" y="81838"/>
                  </a:cubicBezTo>
                  <a:cubicBezTo>
                    <a:pt x="101501" y="80931"/>
                    <a:pt x="101404" y="80478"/>
                    <a:pt x="101081" y="80478"/>
                  </a:cubicBezTo>
                  <a:close/>
                  <a:moveTo>
                    <a:pt x="145176" y="77842"/>
                  </a:moveTo>
                  <a:cubicBezTo>
                    <a:pt x="145472" y="77842"/>
                    <a:pt x="145916" y="78286"/>
                    <a:pt x="146212" y="78878"/>
                  </a:cubicBezTo>
                  <a:cubicBezTo>
                    <a:pt x="146599" y="79522"/>
                    <a:pt x="146985" y="79942"/>
                    <a:pt x="147372" y="79942"/>
                  </a:cubicBezTo>
                  <a:cubicBezTo>
                    <a:pt x="147429" y="79942"/>
                    <a:pt x="147487" y="79933"/>
                    <a:pt x="147544" y="79914"/>
                  </a:cubicBezTo>
                  <a:cubicBezTo>
                    <a:pt x="147616" y="79885"/>
                    <a:pt x="147690" y="79872"/>
                    <a:pt x="147766" y="79872"/>
                  </a:cubicBezTo>
                  <a:cubicBezTo>
                    <a:pt x="148471" y="79872"/>
                    <a:pt x="149277" y="81036"/>
                    <a:pt x="148876" y="81838"/>
                  </a:cubicBezTo>
                  <a:cubicBezTo>
                    <a:pt x="148728" y="82282"/>
                    <a:pt x="148580" y="82726"/>
                    <a:pt x="148432" y="82874"/>
                  </a:cubicBezTo>
                  <a:cubicBezTo>
                    <a:pt x="148432" y="83170"/>
                    <a:pt x="148136" y="83466"/>
                    <a:pt x="147988" y="83761"/>
                  </a:cubicBezTo>
                  <a:cubicBezTo>
                    <a:pt x="147868" y="83882"/>
                    <a:pt x="147758" y="83948"/>
                    <a:pt x="147648" y="83948"/>
                  </a:cubicBezTo>
                  <a:cubicBezTo>
                    <a:pt x="147351" y="83948"/>
                    <a:pt x="147048" y="83469"/>
                    <a:pt x="146508" y="82282"/>
                  </a:cubicBezTo>
                  <a:cubicBezTo>
                    <a:pt x="146064" y="81246"/>
                    <a:pt x="145472" y="80210"/>
                    <a:pt x="145176" y="80062"/>
                  </a:cubicBezTo>
                  <a:cubicBezTo>
                    <a:pt x="144584" y="79618"/>
                    <a:pt x="144584" y="78138"/>
                    <a:pt x="145176" y="77842"/>
                  </a:cubicBezTo>
                  <a:close/>
                  <a:moveTo>
                    <a:pt x="83492" y="82993"/>
                  </a:moveTo>
                  <a:cubicBezTo>
                    <a:pt x="83871" y="82993"/>
                    <a:pt x="84205" y="83395"/>
                    <a:pt x="84205" y="83909"/>
                  </a:cubicBezTo>
                  <a:cubicBezTo>
                    <a:pt x="84205" y="84316"/>
                    <a:pt x="83893" y="84544"/>
                    <a:pt x="83537" y="84544"/>
                  </a:cubicBezTo>
                  <a:cubicBezTo>
                    <a:pt x="83246" y="84544"/>
                    <a:pt x="82926" y="84391"/>
                    <a:pt x="82726" y="84057"/>
                  </a:cubicBezTo>
                  <a:cubicBezTo>
                    <a:pt x="82578" y="83909"/>
                    <a:pt x="82578" y="83466"/>
                    <a:pt x="82874" y="83170"/>
                  </a:cubicBezTo>
                  <a:cubicBezTo>
                    <a:pt x="83022" y="83022"/>
                    <a:pt x="83170" y="83022"/>
                    <a:pt x="83318" y="83022"/>
                  </a:cubicBezTo>
                  <a:cubicBezTo>
                    <a:pt x="83376" y="83002"/>
                    <a:pt x="83434" y="82993"/>
                    <a:pt x="83492" y="82993"/>
                  </a:cubicBezTo>
                  <a:close/>
                  <a:moveTo>
                    <a:pt x="135113" y="83761"/>
                  </a:moveTo>
                  <a:cubicBezTo>
                    <a:pt x="135409" y="83761"/>
                    <a:pt x="135409" y="83909"/>
                    <a:pt x="135261" y="84205"/>
                  </a:cubicBezTo>
                  <a:cubicBezTo>
                    <a:pt x="135113" y="84353"/>
                    <a:pt x="134965" y="84649"/>
                    <a:pt x="134817" y="84649"/>
                  </a:cubicBezTo>
                  <a:cubicBezTo>
                    <a:pt x="134669" y="84649"/>
                    <a:pt x="134669" y="84353"/>
                    <a:pt x="134669" y="84205"/>
                  </a:cubicBezTo>
                  <a:cubicBezTo>
                    <a:pt x="134669" y="83909"/>
                    <a:pt x="134817" y="83761"/>
                    <a:pt x="135113" y="83761"/>
                  </a:cubicBezTo>
                  <a:close/>
                  <a:moveTo>
                    <a:pt x="109807" y="85537"/>
                  </a:moveTo>
                  <a:cubicBezTo>
                    <a:pt x="109511" y="85537"/>
                    <a:pt x="109067" y="85833"/>
                    <a:pt x="108919" y="86277"/>
                  </a:cubicBezTo>
                  <a:cubicBezTo>
                    <a:pt x="108771" y="86573"/>
                    <a:pt x="109067" y="86869"/>
                    <a:pt x="109659" y="86869"/>
                  </a:cubicBezTo>
                  <a:cubicBezTo>
                    <a:pt x="110103" y="86869"/>
                    <a:pt x="110547" y="86573"/>
                    <a:pt x="110547" y="86129"/>
                  </a:cubicBezTo>
                  <a:cubicBezTo>
                    <a:pt x="110547" y="85685"/>
                    <a:pt x="110251" y="85537"/>
                    <a:pt x="109807" y="85537"/>
                  </a:cubicBezTo>
                  <a:close/>
                  <a:moveTo>
                    <a:pt x="87905" y="85093"/>
                  </a:moveTo>
                  <a:cubicBezTo>
                    <a:pt x="89385" y="85093"/>
                    <a:pt x="90273" y="85833"/>
                    <a:pt x="89681" y="86869"/>
                  </a:cubicBezTo>
                  <a:cubicBezTo>
                    <a:pt x="89510" y="87097"/>
                    <a:pt x="89273" y="87215"/>
                    <a:pt x="88996" y="87215"/>
                  </a:cubicBezTo>
                  <a:cubicBezTo>
                    <a:pt x="88553" y="87215"/>
                    <a:pt x="88007" y="86914"/>
                    <a:pt x="87461" y="86277"/>
                  </a:cubicBezTo>
                  <a:lnTo>
                    <a:pt x="86573" y="85241"/>
                  </a:lnTo>
                  <a:lnTo>
                    <a:pt x="87905" y="85093"/>
                  </a:lnTo>
                  <a:close/>
                  <a:moveTo>
                    <a:pt x="78160" y="86091"/>
                  </a:moveTo>
                  <a:cubicBezTo>
                    <a:pt x="78439" y="86091"/>
                    <a:pt x="78782" y="86356"/>
                    <a:pt x="79026" y="86721"/>
                  </a:cubicBezTo>
                  <a:cubicBezTo>
                    <a:pt x="79470" y="87609"/>
                    <a:pt x="79322" y="87609"/>
                    <a:pt x="78286" y="87609"/>
                  </a:cubicBezTo>
                  <a:cubicBezTo>
                    <a:pt x="77546" y="87609"/>
                    <a:pt x="77250" y="87461"/>
                    <a:pt x="77398" y="86869"/>
                  </a:cubicBezTo>
                  <a:cubicBezTo>
                    <a:pt x="77398" y="86425"/>
                    <a:pt x="77694" y="86129"/>
                    <a:pt x="77990" y="86129"/>
                  </a:cubicBezTo>
                  <a:cubicBezTo>
                    <a:pt x="78042" y="86103"/>
                    <a:pt x="78099" y="86091"/>
                    <a:pt x="78160" y="86091"/>
                  </a:cubicBezTo>
                  <a:close/>
                  <a:moveTo>
                    <a:pt x="95600" y="87017"/>
                  </a:moveTo>
                  <a:cubicBezTo>
                    <a:pt x="95896" y="87165"/>
                    <a:pt x="96044" y="87461"/>
                    <a:pt x="95896" y="87757"/>
                  </a:cubicBezTo>
                  <a:cubicBezTo>
                    <a:pt x="95711" y="88004"/>
                    <a:pt x="95552" y="88122"/>
                    <a:pt x="95429" y="88122"/>
                  </a:cubicBezTo>
                  <a:cubicBezTo>
                    <a:pt x="95257" y="88122"/>
                    <a:pt x="95157" y="87892"/>
                    <a:pt x="95157" y="87461"/>
                  </a:cubicBezTo>
                  <a:cubicBezTo>
                    <a:pt x="95157" y="87165"/>
                    <a:pt x="95304" y="87017"/>
                    <a:pt x="95452" y="87017"/>
                  </a:cubicBezTo>
                  <a:close/>
                  <a:moveTo>
                    <a:pt x="105368" y="87609"/>
                  </a:moveTo>
                  <a:cubicBezTo>
                    <a:pt x="105220" y="87609"/>
                    <a:pt x="105072" y="87757"/>
                    <a:pt x="105072" y="87757"/>
                  </a:cubicBezTo>
                  <a:cubicBezTo>
                    <a:pt x="104924" y="87905"/>
                    <a:pt x="104924" y="88349"/>
                    <a:pt x="105072" y="88645"/>
                  </a:cubicBezTo>
                  <a:cubicBezTo>
                    <a:pt x="105220" y="88867"/>
                    <a:pt x="105331" y="88978"/>
                    <a:pt x="105423" y="88978"/>
                  </a:cubicBezTo>
                  <a:cubicBezTo>
                    <a:pt x="105516" y="88978"/>
                    <a:pt x="105590" y="88867"/>
                    <a:pt x="105664" y="88645"/>
                  </a:cubicBezTo>
                  <a:cubicBezTo>
                    <a:pt x="105812" y="88201"/>
                    <a:pt x="105664" y="87757"/>
                    <a:pt x="105368" y="87609"/>
                  </a:cubicBezTo>
                  <a:close/>
                  <a:moveTo>
                    <a:pt x="112619" y="89385"/>
                  </a:moveTo>
                  <a:cubicBezTo>
                    <a:pt x="112175" y="89385"/>
                    <a:pt x="111879" y="89681"/>
                    <a:pt x="111879" y="89829"/>
                  </a:cubicBezTo>
                  <a:cubicBezTo>
                    <a:pt x="111879" y="90125"/>
                    <a:pt x="112027" y="90273"/>
                    <a:pt x="112323" y="90273"/>
                  </a:cubicBezTo>
                  <a:cubicBezTo>
                    <a:pt x="112471" y="90273"/>
                    <a:pt x="112767" y="90125"/>
                    <a:pt x="112915" y="89829"/>
                  </a:cubicBezTo>
                  <a:cubicBezTo>
                    <a:pt x="113063" y="89681"/>
                    <a:pt x="112915" y="89385"/>
                    <a:pt x="112619" y="89385"/>
                  </a:cubicBezTo>
                  <a:close/>
                  <a:moveTo>
                    <a:pt x="147309" y="89376"/>
                  </a:moveTo>
                  <a:cubicBezTo>
                    <a:pt x="147779" y="89376"/>
                    <a:pt x="148715" y="90884"/>
                    <a:pt x="148432" y="91309"/>
                  </a:cubicBezTo>
                  <a:cubicBezTo>
                    <a:pt x="148284" y="91457"/>
                    <a:pt x="147988" y="91605"/>
                    <a:pt x="147840" y="91605"/>
                  </a:cubicBezTo>
                  <a:cubicBezTo>
                    <a:pt x="147396" y="91605"/>
                    <a:pt x="146804" y="89829"/>
                    <a:pt x="147248" y="89385"/>
                  </a:cubicBezTo>
                  <a:cubicBezTo>
                    <a:pt x="147267" y="89379"/>
                    <a:pt x="147288" y="89376"/>
                    <a:pt x="147309" y="89376"/>
                  </a:cubicBezTo>
                  <a:close/>
                  <a:moveTo>
                    <a:pt x="86129" y="93381"/>
                  </a:moveTo>
                  <a:cubicBezTo>
                    <a:pt x="86277" y="93381"/>
                    <a:pt x="86573" y="93529"/>
                    <a:pt x="86573" y="93825"/>
                  </a:cubicBezTo>
                  <a:cubicBezTo>
                    <a:pt x="86573" y="94121"/>
                    <a:pt x="86425" y="94269"/>
                    <a:pt x="86425" y="94269"/>
                  </a:cubicBezTo>
                  <a:cubicBezTo>
                    <a:pt x="86277" y="94269"/>
                    <a:pt x="85981" y="94121"/>
                    <a:pt x="85833" y="93825"/>
                  </a:cubicBezTo>
                  <a:cubicBezTo>
                    <a:pt x="85685" y="93529"/>
                    <a:pt x="85833" y="93381"/>
                    <a:pt x="86129" y="93381"/>
                  </a:cubicBezTo>
                  <a:close/>
                  <a:moveTo>
                    <a:pt x="114099" y="91753"/>
                  </a:moveTo>
                  <a:cubicBezTo>
                    <a:pt x="113951" y="91753"/>
                    <a:pt x="113655" y="91753"/>
                    <a:pt x="113359" y="92049"/>
                  </a:cubicBezTo>
                  <a:cubicBezTo>
                    <a:pt x="113142" y="92265"/>
                    <a:pt x="112608" y="92403"/>
                    <a:pt x="112048" y="92403"/>
                  </a:cubicBezTo>
                  <a:cubicBezTo>
                    <a:pt x="111842" y="92403"/>
                    <a:pt x="111633" y="92384"/>
                    <a:pt x="111435" y="92345"/>
                  </a:cubicBezTo>
                  <a:cubicBezTo>
                    <a:pt x="111245" y="92313"/>
                    <a:pt x="111064" y="92298"/>
                    <a:pt x="110893" y="92298"/>
                  </a:cubicBezTo>
                  <a:cubicBezTo>
                    <a:pt x="109463" y="92298"/>
                    <a:pt x="108750" y="93328"/>
                    <a:pt x="109807" y="94121"/>
                  </a:cubicBezTo>
                  <a:cubicBezTo>
                    <a:pt x="110325" y="94491"/>
                    <a:pt x="111176" y="94676"/>
                    <a:pt x="111898" y="94676"/>
                  </a:cubicBezTo>
                  <a:cubicBezTo>
                    <a:pt x="112619" y="94676"/>
                    <a:pt x="113211" y="94491"/>
                    <a:pt x="113211" y="94121"/>
                  </a:cubicBezTo>
                  <a:cubicBezTo>
                    <a:pt x="113211" y="93825"/>
                    <a:pt x="113507" y="93233"/>
                    <a:pt x="113951" y="92789"/>
                  </a:cubicBezTo>
                  <a:cubicBezTo>
                    <a:pt x="114543" y="92197"/>
                    <a:pt x="114543" y="91753"/>
                    <a:pt x="114099" y="91753"/>
                  </a:cubicBezTo>
                  <a:close/>
                  <a:moveTo>
                    <a:pt x="101520" y="94861"/>
                  </a:moveTo>
                  <a:cubicBezTo>
                    <a:pt x="101964" y="94861"/>
                    <a:pt x="101964" y="95157"/>
                    <a:pt x="101520" y="95748"/>
                  </a:cubicBezTo>
                  <a:cubicBezTo>
                    <a:pt x="101058" y="96211"/>
                    <a:pt x="100768" y="96442"/>
                    <a:pt x="100508" y="96442"/>
                  </a:cubicBezTo>
                  <a:cubicBezTo>
                    <a:pt x="100352" y="96442"/>
                    <a:pt x="100207" y="96359"/>
                    <a:pt x="100040" y="96192"/>
                  </a:cubicBezTo>
                  <a:cubicBezTo>
                    <a:pt x="99892" y="96044"/>
                    <a:pt x="100040" y="95600"/>
                    <a:pt x="100632" y="95157"/>
                  </a:cubicBezTo>
                  <a:cubicBezTo>
                    <a:pt x="101076" y="95009"/>
                    <a:pt x="101372" y="94861"/>
                    <a:pt x="101520" y="94861"/>
                  </a:cubicBezTo>
                  <a:close/>
                  <a:moveTo>
                    <a:pt x="117355" y="98264"/>
                  </a:moveTo>
                  <a:cubicBezTo>
                    <a:pt x="117503" y="98264"/>
                    <a:pt x="117651" y="98412"/>
                    <a:pt x="117947" y="98560"/>
                  </a:cubicBezTo>
                  <a:cubicBezTo>
                    <a:pt x="118243" y="98856"/>
                    <a:pt x="118539" y="99300"/>
                    <a:pt x="118539" y="99300"/>
                  </a:cubicBezTo>
                  <a:cubicBezTo>
                    <a:pt x="118539" y="99448"/>
                    <a:pt x="118243" y="99448"/>
                    <a:pt x="117947" y="99448"/>
                  </a:cubicBezTo>
                  <a:cubicBezTo>
                    <a:pt x="117503" y="99448"/>
                    <a:pt x="117207" y="99152"/>
                    <a:pt x="117207" y="98856"/>
                  </a:cubicBezTo>
                  <a:cubicBezTo>
                    <a:pt x="117207" y="98560"/>
                    <a:pt x="117207" y="98412"/>
                    <a:pt x="117355" y="98264"/>
                  </a:cubicBezTo>
                  <a:close/>
                  <a:moveTo>
                    <a:pt x="154055" y="101224"/>
                  </a:moveTo>
                  <a:cubicBezTo>
                    <a:pt x="154351" y="101224"/>
                    <a:pt x="154499" y="101520"/>
                    <a:pt x="154499" y="101816"/>
                  </a:cubicBezTo>
                  <a:cubicBezTo>
                    <a:pt x="154499" y="102379"/>
                    <a:pt x="154156" y="102857"/>
                    <a:pt x="153797" y="102857"/>
                  </a:cubicBezTo>
                  <a:cubicBezTo>
                    <a:pt x="153684" y="102857"/>
                    <a:pt x="153569" y="102810"/>
                    <a:pt x="153464" y="102704"/>
                  </a:cubicBezTo>
                  <a:cubicBezTo>
                    <a:pt x="153168" y="102408"/>
                    <a:pt x="153611" y="101224"/>
                    <a:pt x="154055" y="101224"/>
                  </a:cubicBezTo>
                  <a:close/>
                  <a:moveTo>
                    <a:pt x="149172" y="101668"/>
                  </a:moveTo>
                  <a:cubicBezTo>
                    <a:pt x="149468" y="101668"/>
                    <a:pt x="149616" y="101964"/>
                    <a:pt x="149616" y="102408"/>
                  </a:cubicBezTo>
                  <a:cubicBezTo>
                    <a:pt x="149616" y="102704"/>
                    <a:pt x="149468" y="103000"/>
                    <a:pt x="149172" y="103000"/>
                  </a:cubicBezTo>
                  <a:cubicBezTo>
                    <a:pt x="149024" y="103000"/>
                    <a:pt x="148728" y="102704"/>
                    <a:pt x="148728" y="102408"/>
                  </a:cubicBezTo>
                  <a:cubicBezTo>
                    <a:pt x="148728" y="101964"/>
                    <a:pt x="149024" y="101668"/>
                    <a:pt x="149172" y="101668"/>
                  </a:cubicBezTo>
                  <a:close/>
                  <a:moveTo>
                    <a:pt x="95157" y="103296"/>
                  </a:moveTo>
                  <a:cubicBezTo>
                    <a:pt x="96044" y="103592"/>
                    <a:pt x="95896" y="105072"/>
                    <a:pt x="94861" y="105664"/>
                  </a:cubicBezTo>
                  <a:cubicBezTo>
                    <a:pt x="94370" y="105909"/>
                    <a:pt x="94057" y="106052"/>
                    <a:pt x="93859" y="106052"/>
                  </a:cubicBezTo>
                  <a:cubicBezTo>
                    <a:pt x="93579" y="106052"/>
                    <a:pt x="93529" y="105765"/>
                    <a:pt x="93529" y="105072"/>
                  </a:cubicBezTo>
                  <a:cubicBezTo>
                    <a:pt x="93529" y="104036"/>
                    <a:pt x="94121" y="103296"/>
                    <a:pt x="94713" y="103296"/>
                  </a:cubicBezTo>
                  <a:close/>
                  <a:moveTo>
                    <a:pt x="101224" y="99744"/>
                  </a:moveTo>
                  <a:cubicBezTo>
                    <a:pt x="101372" y="99744"/>
                    <a:pt x="101520" y="99744"/>
                    <a:pt x="101668" y="99892"/>
                  </a:cubicBezTo>
                  <a:cubicBezTo>
                    <a:pt x="101816" y="100040"/>
                    <a:pt x="102704" y="100336"/>
                    <a:pt x="103296" y="100484"/>
                  </a:cubicBezTo>
                  <a:cubicBezTo>
                    <a:pt x="104036" y="100632"/>
                    <a:pt x="104480" y="101076"/>
                    <a:pt x="104480" y="101224"/>
                  </a:cubicBezTo>
                  <a:cubicBezTo>
                    <a:pt x="104480" y="101520"/>
                    <a:pt x="104776" y="101668"/>
                    <a:pt x="105220" y="101668"/>
                  </a:cubicBezTo>
                  <a:cubicBezTo>
                    <a:pt x="105812" y="101668"/>
                    <a:pt x="105812" y="101964"/>
                    <a:pt x="105664" y="103592"/>
                  </a:cubicBezTo>
                  <a:cubicBezTo>
                    <a:pt x="105368" y="104628"/>
                    <a:pt x="105072" y="105812"/>
                    <a:pt x="104924" y="106256"/>
                  </a:cubicBezTo>
                  <a:cubicBezTo>
                    <a:pt x="104700" y="106704"/>
                    <a:pt x="104518" y="106940"/>
                    <a:pt x="104379" y="106940"/>
                  </a:cubicBezTo>
                  <a:cubicBezTo>
                    <a:pt x="104150" y="106940"/>
                    <a:pt x="104036" y="106303"/>
                    <a:pt x="104036" y="104924"/>
                  </a:cubicBezTo>
                  <a:cubicBezTo>
                    <a:pt x="104036" y="103592"/>
                    <a:pt x="103888" y="102852"/>
                    <a:pt x="103444" y="102704"/>
                  </a:cubicBezTo>
                  <a:cubicBezTo>
                    <a:pt x="103321" y="102669"/>
                    <a:pt x="103197" y="102652"/>
                    <a:pt x="103076" y="102652"/>
                  </a:cubicBezTo>
                  <a:cubicBezTo>
                    <a:pt x="102180" y="102652"/>
                    <a:pt x="101407" y="103549"/>
                    <a:pt x="101668" y="104332"/>
                  </a:cubicBezTo>
                  <a:cubicBezTo>
                    <a:pt x="101816" y="104776"/>
                    <a:pt x="101668" y="105220"/>
                    <a:pt x="101520" y="105220"/>
                  </a:cubicBezTo>
                  <a:cubicBezTo>
                    <a:pt x="101224" y="105220"/>
                    <a:pt x="101076" y="104776"/>
                    <a:pt x="101076" y="104332"/>
                  </a:cubicBezTo>
                  <a:cubicBezTo>
                    <a:pt x="101076" y="103740"/>
                    <a:pt x="100484" y="103148"/>
                    <a:pt x="99744" y="102704"/>
                  </a:cubicBezTo>
                  <a:cubicBezTo>
                    <a:pt x="98264" y="101816"/>
                    <a:pt x="97968" y="100780"/>
                    <a:pt x="99152" y="100780"/>
                  </a:cubicBezTo>
                  <a:cubicBezTo>
                    <a:pt x="99596" y="100780"/>
                    <a:pt x="100336" y="100484"/>
                    <a:pt x="100632" y="100188"/>
                  </a:cubicBezTo>
                  <a:cubicBezTo>
                    <a:pt x="100780" y="99892"/>
                    <a:pt x="101076" y="99744"/>
                    <a:pt x="101224" y="99744"/>
                  </a:cubicBezTo>
                  <a:close/>
                  <a:moveTo>
                    <a:pt x="91309" y="108771"/>
                  </a:moveTo>
                  <a:cubicBezTo>
                    <a:pt x="91901" y="108771"/>
                    <a:pt x="92345" y="109955"/>
                    <a:pt x="92049" y="110547"/>
                  </a:cubicBezTo>
                  <a:cubicBezTo>
                    <a:pt x="91901" y="110695"/>
                    <a:pt x="91605" y="110843"/>
                    <a:pt x="91309" y="110843"/>
                  </a:cubicBezTo>
                  <a:cubicBezTo>
                    <a:pt x="91161" y="110843"/>
                    <a:pt x="90865" y="110695"/>
                    <a:pt x="90717" y="110547"/>
                  </a:cubicBezTo>
                  <a:cubicBezTo>
                    <a:pt x="90421" y="109955"/>
                    <a:pt x="90865" y="108771"/>
                    <a:pt x="91309" y="108771"/>
                  </a:cubicBezTo>
                  <a:close/>
                  <a:moveTo>
                    <a:pt x="93825" y="109955"/>
                  </a:moveTo>
                  <a:cubicBezTo>
                    <a:pt x="94269" y="109955"/>
                    <a:pt x="94417" y="110399"/>
                    <a:pt x="94417" y="111139"/>
                  </a:cubicBezTo>
                  <a:cubicBezTo>
                    <a:pt x="94417" y="111800"/>
                    <a:pt x="94417" y="112092"/>
                    <a:pt x="94236" y="112092"/>
                  </a:cubicBezTo>
                  <a:cubicBezTo>
                    <a:pt x="94093" y="112092"/>
                    <a:pt x="93838" y="111910"/>
                    <a:pt x="93381" y="111583"/>
                  </a:cubicBezTo>
                  <a:cubicBezTo>
                    <a:pt x="92493" y="110991"/>
                    <a:pt x="92789" y="110103"/>
                    <a:pt x="93677" y="109955"/>
                  </a:cubicBezTo>
                  <a:close/>
                  <a:moveTo>
                    <a:pt x="115727" y="111879"/>
                  </a:moveTo>
                  <a:cubicBezTo>
                    <a:pt x="115579" y="112027"/>
                    <a:pt x="115283" y="112175"/>
                    <a:pt x="114987" y="112471"/>
                  </a:cubicBezTo>
                  <a:cubicBezTo>
                    <a:pt x="114691" y="112767"/>
                    <a:pt x="114691" y="113063"/>
                    <a:pt x="114987" y="113063"/>
                  </a:cubicBezTo>
                  <a:cubicBezTo>
                    <a:pt x="115431" y="113063"/>
                    <a:pt x="116171" y="112323"/>
                    <a:pt x="115875" y="111879"/>
                  </a:cubicBezTo>
                  <a:close/>
                  <a:moveTo>
                    <a:pt x="145176" y="109955"/>
                  </a:moveTo>
                  <a:lnTo>
                    <a:pt x="145472" y="111583"/>
                  </a:lnTo>
                  <a:cubicBezTo>
                    <a:pt x="145768" y="112767"/>
                    <a:pt x="145620" y="113359"/>
                    <a:pt x="145176" y="113507"/>
                  </a:cubicBezTo>
                  <a:cubicBezTo>
                    <a:pt x="144776" y="113774"/>
                    <a:pt x="144428" y="113890"/>
                    <a:pt x="144149" y="113890"/>
                  </a:cubicBezTo>
                  <a:cubicBezTo>
                    <a:pt x="143187" y="113890"/>
                    <a:pt x="143027" y="112515"/>
                    <a:pt x="144288" y="111139"/>
                  </a:cubicBezTo>
                  <a:lnTo>
                    <a:pt x="145176" y="109955"/>
                  </a:lnTo>
                  <a:close/>
                  <a:moveTo>
                    <a:pt x="129934" y="110547"/>
                  </a:moveTo>
                  <a:cubicBezTo>
                    <a:pt x="129638" y="110547"/>
                    <a:pt x="129342" y="110991"/>
                    <a:pt x="128898" y="111731"/>
                  </a:cubicBezTo>
                  <a:cubicBezTo>
                    <a:pt x="128158" y="113063"/>
                    <a:pt x="128010" y="114543"/>
                    <a:pt x="128454" y="114987"/>
                  </a:cubicBezTo>
                  <a:cubicBezTo>
                    <a:pt x="128607" y="115140"/>
                    <a:pt x="128778" y="115223"/>
                    <a:pt x="128972" y="115223"/>
                  </a:cubicBezTo>
                  <a:cubicBezTo>
                    <a:pt x="129342" y="115223"/>
                    <a:pt x="129796" y="114925"/>
                    <a:pt x="130377" y="114247"/>
                  </a:cubicBezTo>
                  <a:cubicBezTo>
                    <a:pt x="130821" y="113803"/>
                    <a:pt x="131117" y="113063"/>
                    <a:pt x="130969" y="112619"/>
                  </a:cubicBezTo>
                  <a:cubicBezTo>
                    <a:pt x="130821" y="112323"/>
                    <a:pt x="130673" y="111583"/>
                    <a:pt x="130525" y="111287"/>
                  </a:cubicBezTo>
                  <a:cubicBezTo>
                    <a:pt x="130377" y="110695"/>
                    <a:pt x="130229" y="110547"/>
                    <a:pt x="129934" y="110547"/>
                  </a:cubicBezTo>
                  <a:close/>
                  <a:moveTo>
                    <a:pt x="126086" y="96784"/>
                  </a:moveTo>
                  <a:cubicBezTo>
                    <a:pt x="125938" y="96784"/>
                    <a:pt x="125642" y="96784"/>
                    <a:pt x="125198" y="96932"/>
                  </a:cubicBezTo>
                  <a:cubicBezTo>
                    <a:pt x="123422" y="97820"/>
                    <a:pt x="123126" y="98116"/>
                    <a:pt x="123718" y="99152"/>
                  </a:cubicBezTo>
                  <a:cubicBezTo>
                    <a:pt x="124162" y="100040"/>
                    <a:pt x="124162" y="100484"/>
                    <a:pt x="123422" y="101816"/>
                  </a:cubicBezTo>
                  <a:cubicBezTo>
                    <a:pt x="122830" y="102704"/>
                    <a:pt x="122238" y="103444"/>
                    <a:pt x="122090" y="103444"/>
                  </a:cubicBezTo>
                  <a:cubicBezTo>
                    <a:pt x="121202" y="103444"/>
                    <a:pt x="121202" y="102408"/>
                    <a:pt x="121794" y="101372"/>
                  </a:cubicBezTo>
                  <a:cubicBezTo>
                    <a:pt x="122505" y="100425"/>
                    <a:pt x="122552" y="99951"/>
                    <a:pt x="121936" y="99951"/>
                  </a:cubicBezTo>
                  <a:cubicBezTo>
                    <a:pt x="121782" y="99951"/>
                    <a:pt x="121587" y="99981"/>
                    <a:pt x="121350" y="100040"/>
                  </a:cubicBezTo>
                  <a:cubicBezTo>
                    <a:pt x="120906" y="100336"/>
                    <a:pt x="120758" y="100632"/>
                    <a:pt x="120906" y="101224"/>
                  </a:cubicBezTo>
                  <a:cubicBezTo>
                    <a:pt x="121054" y="101816"/>
                    <a:pt x="120758" y="102556"/>
                    <a:pt x="120314" y="103000"/>
                  </a:cubicBezTo>
                  <a:cubicBezTo>
                    <a:pt x="119722" y="103592"/>
                    <a:pt x="119722" y="103888"/>
                    <a:pt x="120166" y="104776"/>
                  </a:cubicBezTo>
                  <a:cubicBezTo>
                    <a:pt x="120906" y="106256"/>
                    <a:pt x="120906" y="106995"/>
                    <a:pt x="120018" y="107291"/>
                  </a:cubicBezTo>
                  <a:cubicBezTo>
                    <a:pt x="119722" y="107439"/>
                    <a:pt x="119426" y="107883"/>
                    <a:pt x="119426" y="108179"/>
                  </a:cubicBezTo>
                  <a:cubicBezTo>
                    <a:pt x="119426" y="108623"/>
                    <a:pt x="118834" y="109511"/>
                    <a:pt x="118095" y="110103"/>
                  </a:cubicBezTo>
                  <a:cubicBezTo>
                    <a:pt x="117059" y="110991"/>
                    <a:pt x="116763" y="111583"/>
                    <a:pt x="116911" y="112175"/>
                  </a:cubicBezTo>
                  <a:cubicBezTo>
                    <a:pt x="117207" y="112767"/>
                    <a:pt x="116615" y="113655"/>
                    <a:pt x="114987" y="115283"/>
                  </a:cubicBezTo>
                  <a:cubicBezTo>
                    <a:pt x="112972" y="117550"/>
                    <a:pt x="112457" y="118638"/>
                    <a:pt x="113352" y="118638"/>
                  </a:cubicBezTo>
                  <a:cubicBezTo>
                    <a:pt x="113509" y="118638"/>
                    <a:pt x="113709" y="118605"/>
                    <a:pt x="113951" y="118539"/>
                  </a:cubicBezTo>
                  <a:cubicBezTo>
                    <a:pt x="114198" y="118489"/>
                    <a:pt x="114411" y="118456"/>
                    <a:pt x="114592" y="118456"/>
                  </a:cubicBezTo>
                  <a:cubicBezTo>
                    <a:pt x="114954" y="118456"/>
                    <a:pt x="115184" y="118588"/>
                    <a:pt x="115283" y="118982"/>
                  </a:cubicBezTo>
                  <a:cubicBezTo>
                    <a:pt x="115455" y="119414"/>
                    <a:pt x="115728" y="119644"/>
                    <a:pt x="115984" y="119644"/>
                  </a:cubicBezTo>
                  <a:cubicBezTo>
                    <a:pt x="116168" y="119644"/>
                    <a:pt x="116343" y="119526"/>
                    <a:pt x="116467" y="119278"/>
                  </a:cubicBezTo>
                  <a:cubicBezTo>
                    <a:pt x="116615" y="119130"/>
                    <a:pt x="117355" y="118834"/>
                    <a:pt x="118095" y="118686"/>
                  </a:cubicBezTo>
                  <a:cubicBezTo>
                    <a:pt x="119426" y="118391"/>
                    <a:pt x="119426" y="118243"/>
                    <a:pt x="119278" y="116023"/>
                  </a:cubicBezTo>
                  <a:cubicBezTo>
                    <a:pt x="119278" y="114247"/>
                    <a:pt x="119278" y="113803"/>
                    <a:pt x="119870" y="113803"/>
                  </a:cubicBezTo>
                  <a:cubicBezTo>
                    <a:pt x="120314" y="113803"/>
                    <a:pt x="120610" y="114247"/>
                    <a:pt x="120610" y="114987"/>
                  </a:cubicBezTo>
                  <a:cubicBezTo>
                    <a:pt x="120610" y="115727"/>
                    <a:pt x="120610" y="116615"/>
                    <a:pt x="120610" y="116763"/>
                  </a:cubicBezTo>
                  <a:cubicBezTo>
                    <a:pt x="120638" y="116875"/>
                    <a:pt x="120709" y="116923"/>
                    <a:pt x="120804" y="116923"/>
                  </a:cubicBezTo>
                  <a:cubicBezTo>
                    <a:pt x="121214" y="116923"/>
                    <a:pt x="122090" y="116031"/>
                    <a:pt x="122090" y="115431"/>
                  </a:cubicBezTo>
                  <a:cubicBezTo>
                    <a:pt x="122090" y="115135"/>
                    <a:pt x="122534" y="114247"/>
                    <a:pt x="122978" y="113507"/>
                  </a:cubicBezTo>
                  <a:cubicBezTo>
                    <a:pt x="123718" y="112471"/>
                    <a:pt x="123866" y="112175"/>
                    <a:pt x="123422" y="111583"/>
                  </a:cubicBezTo>
                  <a:cubicBezTo>
                    <a:pt x="122585" y="110607"/>
                    <a:pt x="123589" y="109499"/>
                    <a:pt x="125442" y="109499"/>
                  </a:cubicBezTo>
                  <a:cubicBezTo>
                    <a:pt x="125555" y="109499"/>
                    <a:pt x="125671" y="109503"/>
                    <a:pt x="125790" y="109511"/>
                  </a:cubicBezTo>
                  <a:cubicBezTo>
                    <a:pt x="127270" y="109511"/>
                    <a:pt x="128306" y="108475"/>
                    <a:pt x="127122" y="108031"/>
                  </a:cubicBezTo>
                  <a:cubicBezTo>
                    <a:pt x="126086" y="107587"/>
                    <a:pt x="126382" y="106552"/>
                    <a:pt x="127566" y="105960"/>
                  </a:cubicBezTo>
                  <a:cubicBezTo>
                    <a:pt x="129490" y="105072"/>
                    <a:pt x="129490" y="103000"/>
                    <a:pt x="127714" y="101964"/>
                  </a:cubicBezTo>
                  <a:cubicBezTo>
                    <a:pt x="126382" y="101224"/>
                    <a:pt x="126234" y="100336"/>
                    <a:pt x="126234" y="97080"/>
                  </a:cubicBezTo>
                  <a:cubicBezTo>
                    <a:pt x="126382" y="96784"/>
                    <a:pt x="126234" y="96784"/>
                    <a:pt x="126086" y="96784"/>
                  </a:cubicBezTo>
                  <a:close/>
                  <a:moveTo>
                    <a:pt x="130821" y="119870"/>
                  </a:moveTo>
                  <a:cubicBezTo>
                    <a:pt x="131117" y="119870"/>
                    <a:pt x="131413" y="120166"/>
                    <a:pt x="131561" y="120462"/>
                  </a:cubicBezTo>
                  <a:cubicBezTo>
                    <a:pt x="131709" y="120758"/>
                    <a:pt x="131413" y="120906"/>
                    <a:pt x="130821" y="120906"/>
                  </a:cubicBezTo>
                  <a:cubicBezTo>
                    <a:pt x="130229" y="120906"/>
                    <a:pt x="129934" y="120758"/>
                    <a:pt x="130082" y="120462"/>
                  </a:cubicBezTo>
                  <a:cubicBezTo>
                    <a:pt x="130082" y="120166"/>
                    <a:pt x="130525" y="119870"/>
                    <a:pt x="130821" y="119870"/>
                  </a:cubicBezTo>
                  <a:close/>
                  <a:moveTo>
                    <a:pt x="96636" y="120906"/>
                  </a:moveTo>
                  <a:cubicBezTo>
                    <a:pt x="96340" y="120906"/>
                    <a:pt x="96192" y="121202"/>
                    <a:pt x="96192" y="121350"/>
                  </a:cubicBezTo>
                  <a:cubicBezTo>
                    <a:pt x="96192" y="121646"/>
                    <a:pt x="96340" y="121794"/>
                    <a:pt x="96636" y="121794"/>
                  </a:cubicBezTo>
                  <a:cubicBezTo>
                    <a:pt x="96932" y="121794"/>
                    <a:pt x="97080" y="121646"/>
                    <a:pt x="97080" y="121350"/>
                  </a:cubicBezTo>
                  <a:cubicBezTo>
                    <a:pt x="97080" y="121202"/>
                    <a:pt x="96932" y="120906"/>
                    <a:pt x="96636" y="120906"/>
                  </a:cubicBezTo>
                  <a:close/>
                  <a:moveTo>
                    <a:pt x="157459" y="101076"/>
                  </a:moveTo>
                  <a:cubicBezTo>
                    <a:pt x="157607" y="101076"/>
                    <a:pt x="157903" y="101372"/>
                    <a:pt x="158199" y="102112"/>
                  </a:cubicBezTo>
                  <a:cubicBezTo>
                    <a:pt x="158495" y="102852"/>
                    <a:pt x="159383" y="103740"/>
                    <a:pt x="159975" y="104184"/>
                  </a:cubicBezTo>
                  <a:cubicBezTo>
                    <a:pt x="161011" y="104776"/>
                    <a:pt x="161307" y="105220"/>
                    <a:pt x="161159" y="106404"/>
                  </a:cubicBezTo>
                  <a:cubicBezTo>
                    <a:pt x="161011" y="107587"/>
                    <a:pt x="161159" y="107883"/>
                    <a:pt x="161899" y="107883"/>
                  </a:cubicBezTo>
                  <a:cubicBezTo>
                    <a:pt x="162787" y="107883"/>
                    <a:pt x="162787" y="108031"/>
                    <a:pt x="162639" y="109067"/>
                  </a:cubicBezTo>
                  <a:cubicBezTo>
                    <a:pt x="162343" y="109659"/>
                    <a:pt x="162047" y="110991"/>
                    <a:pt x="161899" y="111879"/>
                  </a:cubicBezTo>
                  <a:cubicBezTo>
                    <a:pt x="161603" y="113803"/>
                    <a:pt x="160419" y="115283"/>
                    <a:pt x="158051" y="116763"/>
                  </a:cubicBezTo>
                  <a:cubicBezTo>
                    <a:pt x="157015" y="117503"/>
                    <a:pt x="156275" y="118243"/>
                    <a:pt x="156275" y="118539"/>
                  </a:cubicBezTo>
                  <a:cubicBezTo>
                    <a:pt x="156275" y="118834"/>
                    <a:pt x="155387" y="119722"/>
                    <a:pt x="154499" y="120462"/>
                  </a:cubicBezTo>
                  <a:cubicBezTo>
                    <a:pt x="153611" y="121202"/>
                    <a:pt x="152724" y="121794"/>
                    <a:pt x="152576" y="121794"/>
                  </a:cubicBezTo>
                  <a:cubicBezTo>
                    <a:pt x="151984" y="121794"/>
                    <a:pt x="152280" y="120610"/>
                    <a:pt x="153168" y="119426"/>
                  </a:cubicBezTo>
                  <a:cubicBezTo>
                    <a:pt x="154351" y="117947"/>
                    <a:pt x="154203" y="116911"/>
                    <a:pt x="152576" y="116615"/>
                  </a:cubicBezTo>
                  <a:cubicBezTo>
                    <a:pt x="151244" y="116467"/>
                    <a:pt x="151244" y="116615"/>
                    <a:pt x="151836" y="115135"/>
                  </a:cubicBezTo>
                  <a:cubicBezTo>
                    <a:pt x="152132" y="114543"/>
                    <a:pt x="152576" y="113951"/>
                    <a:pt x="152872" y="113951"/>
                  </a:cubicBezTo>
                  <a:cubicBezTo>
                    <a:pt x="153464" y="113951"/>
                    <a:pt x="153611" y="113507"/>
                    <a:pt x="153611" y="111731"/>
                  </a:cubicBezTo>
                  <a:cubicBezTo>
                    <a:pt x="153611" y="109363"/>
                    <a:pt x="152428" y="105664"/>
                    <a:pt x="151836" y="105664"/>
                  </a:cubicBezTo>
                  <a:cubicBezTo>
                    <a:pt x="151392" y="105664"/>
                    <a:pt x="151540" y="105368"/>
                    <a:pt x="152132" y="103740"/>
                  </a:cubicBezTo>
                  <a:cubicBezTo>
                    <a:pt x="152280" y="103296"/>
                    <a:pt x="152354" y="103074"/>
                    <a:pt x="152428" y="103074"/>
                  </a:cubicBezTo>
                  <a:cubicBezTo>
                    <a:pt x="152502" y="103074"/>
                    <a:pt x="152576" y="103296"/>
                    <a:pt x="152724" y="103740"/>
                  </a:cubicBezTo>
                  <a:cubicBezTo>
                    <a:pt x="152968" y="104391"/>
                    <a:pt x="153480" y="104728"/>
                    <a:pt x="154040" y="104728"/>
                  </a:cubicBezTo>
                  <a:cubicBezTo>
                    <a:pt x="154498" y="104728"/>
                    <a:pt x="154988" y="104502"/>
                    <a:pt x="155387" y="104036"/>
                  </a:cubicBezTo>
                  <a:cubicBezTo>
                    <a:pt x="155683" y="103740"/>
                    <a:pt x="156127" y="103444"/>
                    <a:pt x="156571" y="103444"/>
                  </a:cubicBezTo>
                  <a:cubicBezTo>
                    <a:pt x="156867" y="103444"/>
                    <a:pt x="157163" y="103000"/>
                    <a:pt x="157163" y="102408"/>
                  </a:cubicBezTo>
                  <a:cubicBezTo>
                    <a:pt x="157163" y="101668"/>
                    <a:pt x="157163" y="101224"/>
                    <a:pt x="157459" y="101076"/>
                  </a:cubicBezTo>
                  <a:close/>
                  <a:moveTo>
                    <a:pt x="148026" y="123652"/>
                  </a:moveTo>
                  <a:cubicBezTo>
                    <a:pt x="148054" y="123652"/>
                    <a:pt x="148087" y="123669"/>
                    <a:pt x="148136" y="123718"/>
                  </a:cubicBezTo>
                  <a:cubicBezTo>
                    <a:pt x="148284" y="123718"/>
                    <a:pt x="148284" y="123866"/>
                    <a:pt x="148284" y="124014"/>
                  </a:cubicBezTo>
                  <a:cubicBezTo>
                    <a:pt x="148136" y="124458"/>
                    <a:pt x="147840" y="124754"/>
                    <a:pt x="147544" y="124902"/>
                  </a:cubicBezTo>
                  <a:cubicBezTo>
                    <a:pt x="147100" y="124902"/>
                    <a:pt x="146952" y="124754"/>
                    <a:pt x="147100" y="124458"/>
                  </a:cubicBezTo>
                  <a:cubicBezTo>
                    <a:pt x="147248" y="124162"/>
                    <a:pt x="147544" y="123866"/>
                    <a:pt x="147840" y="123718"/>
                  </a:cubicBezTo>
                  <a:cubicBezTo>
                    <a:pt x="147939" y="123718"/>
                    <a:pt x="147972" y="123652"/>
                    <a:pt x="148026" y="123652"/>
                  </a:cubicBezTo>
                  <a:close/>
                  <a:moveTo>
                    <a:pt x="143696" y="125346"/>
                  </a:moveTo>
                  <a:cubicBezTo>
                    <a:pt x="144140" y="125346"/>
                    <a:pt x="144436" y="125494"/>
                    <a:pt x="144584" y="125790"/>
                  </a:cubicBezTo>
                  <a:cubicBezTo>
                    <a:pt x="144732" y="125938"/>
                    <a:pt x="144584" y="126234"/>
                    <a:pt x="144288" y="126382"/>
                  </a:cubicBezTo>
                  <a:cubicBezTo>
                    <a:pt x="144090" y="126461"/>
                    <a:pt x="143913" y="126498"/>
                    <a:pt x="143760" y="126498"/>
                  </a:cubicBezTo>
                  <a:cubicBezTo>
                    <a:pt x="143342" y="126498"/>
                    <a:pt x="143104" y="126223"/>
                    <a:pt x="143104" y="125790"/>
                  </a:cubicBezTo>
                  <a:cubicBezTo>
                    <a:pt x="143104" y="125494"/>
                    <a:pt x="143400" y="125346"/>
                    <a:pt x="143696" y="125346"/>
                  </a:cubicBezTo>
                  <a:close/>
                  <a:moveTo>
                    <a:pt x="140589" y="124606"/>
                  </a:moveTo>
                  <a:cubicBezTo>
                    <a:pt x="140885" y="124606"/>
                    <a:pt x="141329" y="124754"/>
                    <a:pt x="141920" y="124902"/>
                  </a:cubicBezTo>
                  <a:lnTo>
                    <a:pt x="142808" y="125494"/>
                  </a:lnTo>
                  <a:lnTo>
                    <a:pt x="141773" y="126086"/>
                  </a:lnTo>
                  <a:cubicBezTo>
                    <a:pt x="141095" y="126425"/>
                    <a:pt x="140572" y="126608"/>
                    <a:pt x="140205" y="126608"/>
                  </a:cubicBezTo>
                  <a:cubicBezTo>
                    <a:pt x="139770" y="126608"/>
                    <a:pt x="139553" y="126351"/>
                    <a:pt x="139553" y="125790"/>
                  </a:cubicBezTo>
                  <a:cubicBezTo>
                    <a:pt x="139553" y="125050"/>
                    <a:pt x="139997" y="124606"/>
                    <a:pt x="140589" y="124606"/>
                  </a:cubicBezTo>
                  <a:close/>
                  <a:moveTo>
                    <a:pt x="138517" y="126234"/>
                  </a:moveTo>
                  <a:cubicBezTo>
                    <a:pt x="138665" y="126234"/>
                    <a:pt x="138813" y="126382"/>
                    <a:pt x="138813" y="126678"/>
                  </a:cubicBezTo>
                  <a:cubicBezTo>
                    <a:pt x="138813" y="126974"/>
                    <a:pt x="138517" y="127122"/>
                    <a:pt x="138221" y="127122"/>
                  </a:cubicBezTo>
                  <a:cubicBezTo>
                    <a:pt x="138073" y="127122"/>
                    <a:pt x="137925" y="126974"/>
                    <a:pt x="138073" y="126678"/>
                  </a:cubicBezTo>
                  <a:cubicBezTo>
                    <a:pt x="138221" y="126382"/>
                    <a:pt x="138369" y="126234"/>
                    <a:pt x="138517" y="126234"/>
                  </a:cubicBezTo>
                  <a:close/>
                  <a:moveTo>
                    <a:pt x="142216" y="127270"/>
                  </a:moveTo>
                  <a:cubicBezTo>
                    <a:pt x="142808" y="127270"/>
                    <a:pt x="143104" y="127566"/>
                    <a:pt x="143104" y="128306"/>
                  </a:cubicBezTo>
                  <a:cubicBezTo>
                    <a:pt x="143104" y="128602"/>
                    <a:pt x="142660" y="128898"/>
                    <a:pt x="142068" y="128898"/>
                  </a:cubicBezTo>
                  <a:cubicBezTo>
                    <a:pt x="140737" y="128898"/>
                    <a:pt x="140589" y="127862"/>
                    <a:pt x="141625" y="127418"/>
                  </a:cubicBezTo>
                  <a:cubicBezTo>
                    <a:pt x="141773" y="127270"/>
                    <a:pt x="142068" y="127270"/>
                    <a:pt x="142216" y="127270"/>
                  </a:cubicBezTo>
                  <a:close/>
                  <a:moveTo>
                    <a:pt x="138369" y="129046"/>
                  </a:moveTo>
                  <a:cubicBezTo>
                    <a:pt x="138517" y="129194"/>
                    <a:pt x="138813" y="129490"/>
                    <a:pt x="138813" y="129786"/>
                  </a:cubicBezTo>
                  <a:cubicBezTo>
                    <a:pt x="138813" y="129934"/>
                    <a:pt x="138517" y="130229"/>
                    <a:pt x="138369" y="130229"/>
                  </a:cubicBezTo>
                  <a:cubicBezTo>
                    <a:pt x="138073" y="130229"/>
                    <a:pt x="137925" y="129934"/>
                    <a:pt x="137925" y="129490"/>
                  </a:cubicBezTo>
                  <a:cubicBezTo>
                    <a:pt x="137925" y="129194"/>
                    <a:pt x="137925" y="129046"/>
                    <a:pt x="138073" y="129046"/>
                  </a:cubicBezTo>
                  <a:close/>
                  <a:moveTo>
                    <a:pt x="145472" y="128010"/>
                  </a:moveTo>
                  <a:cubicBezTo>
                    <a:pt x="145916" y="128010"/>
                    <a:pt x="146064" y="128306"/>
                    <a:pt x="146064" y="129046"/>
                  </a:cubicBezTo>
                  <a:cubicBezTo>
                    <a:pt x="146064" y="129490"/>
                    <a:pt x="146212" y="130377"/>
                    <a:pt x="146360" y="130673"/>
                  </a:cubicBezTo>
                  <a:cubicBezTo>
                    <a:pt x="146804" y="131709"/>
                    <a:pt x="143400" y="134965"/>
                    <a:pt x="141920" y="134965"/>
                  </a:cubicBezTo>
                  <a:cubicBezTo>
                    <a:pt x="141329" y="134965"/>
                    <a:pt x="140885" y="135113"/>
                    <a:pt x="140885" y="135409"/>
                  </a:cubicBezTo>
                  <a:cubicBezTo>
                    <a:pt x="140885" y="135705"/>
                    <a:pt x="140441" y="135853"/>
                    <a:pt x="139701" y="135853"/>
                  </a:cubicBezTo>
                  <a:cubicBezTo>
                    <a:pt x="139527" y="135810"/>
                    <a:pt x="139303" y="135792"/>
                    <a:pt x="139058" y="135792"/>
                  </a:cubicBezTo>
                  <a:cubicBezTo>
                    <a:pt x="138466" y="135792"/>
                    <a:pt x="137751" y="135896"/>
                    <a:pt x="137333" y="136001"/>
                  </a:cubicBezTo>
                  <a:cubicBezTo>
                    <a:pt x="136934" y="136134"/>
                    <a:pt x="136654" y="136207"/>
                    <a:pt x="136467" y="136207"/>
                  </a:cubicBezTo>
                  <a:cubicBezTo>
                    <a:pt x="136239" y="136207"/>
                    <a:pt x="136149" y="136097"/>
                    <a:pt x="136149" y="135853"/>
                  </a:cubicBezTo>
                  <a:cubicBezTo>
                    <a:pt x="136149" y="135409"/>
                    <a:pt x="135409" y="135261"/>
                    <a:pt x="134077" y="135113"/>
                  </a:cubicBezTo>
                  <a:cubicBezTo>
                    <a:pt x="133041" y="135113"/>
                    <a:pt x="132005" y="134965"/>
                    <a:pt x="131857" y="134817"/>
                  </a:cubicBezTo>
                  <a:cubicBezTo>
                    <a:pt x="131413" y="134373"/>
                    <a:pt x="132301" y="133337"/>
                    <a:pt x="134225" y="132449"/>
                  </a:cubicBezTo>
                  <a:cubicBezTo>
                    <a:pt x="135268" y="131888"/>
                    <a:pt x="135745" y="131631"/>
                    <a:pt x="136176" y="131631"/>
                  </a:cubicBezTo>
                  <a:cubicBezTo>
                    <a:pt x="136540" y="131631"/>
                    <a:pt x="136871" y="131814"/>
                    <a:pt x="137481" y="132153"/>
                  </a:cubicBezTo>
                  <a:cubicBezTo>
                    <a:pt x="138282" y="132523"/>
                    <a:pt x="139031" y="132713"/>
                    <a:pt x="139676" y="132713"/>
                  </a:cubicBezTo>
                  <a:cubicBezTo>
                    <a:pt x="140580" y="132713"/>
                    <a:pt x="141279" y="132339"/>
                    <a:pt x="141625" y="131561"/>
                  </a:cubicBezTo>
                  <a:cubicBezTo>
                    <a:pt x="141773" y="131117"/>
                    <a:pt x="142216" y="130673"/>
                    <a:pt x="142512" y="130673"/>
                  </a:cubicBezTo>
                  <a:cubicBezTo>
                    <a:pt x="142808" y="130673"/>
                    <a:pt x="143400" y="130082"/>
                    <a:pt x="143992" y="129342"/>
                  </a:cubicBezTo>
                  <a:cubicBezTo>
                    <a:pt x="144436" y="128602"/>
                    <a:pt x="145028" y="128158"/>
                    <a:pt x="145472" y="128010"/>
                  </a:cubicBezTo>
                  <a:close/>
                  <a:moveTo>
                    <a:pt x="75844" y="136088"/>
                  </a:moveTo>
                  <a:cubicBezTo>
                    <a:pt x="75905" y="136088"/>
                    <a:pt x="75979" y="136106"/>
                    <a:pt x="76066" y="136149"/>
                  </a:cubicBezTo>
                  <a:lnTo>
                    <a:pt x="76362" y="136149"/>
                  </a:lnTo>
                  <a:cubicBezTo>
                    <a:pt x="76658" y="136297"/>
                    <a:pt x="76954" y="136445"/>
                    <a:pt x="76954" y="136593"/>
                  </a:cubicBezTo>
                  <a:cubicBezTo>
                    <a:pt x="76954" y="136741"/>
                    <a:pt x="76658" y="136741"/>
                    <a:pt x="76362" y="136741"/>
                  </a:cubicBezTo>
                  <a:cubicBezTo>
                    <a:pt x="75918" y="136741"/>
                    <a:pt x="75622" y="136593"/>
                    <a:pt x="75622" y="136297"/>
                  </a:cubicBezTo>
                  <a:cubicBezTo>
                    <a:pt x="75622" y="136192"/>
                    <a:pt x="75696" y="136088"/>
                    <a:pt x="75844" y="136088"/>
                  </a:cubicBezTo>
                  <a:close/>
                  <a:moveTo>
                    <a:pt x="26934" y="132893"/>
                  </a:moveTo>
                  <a:cubicBezTo>
                    <a:pt x="27378" y="132893"/>
                    <a:pt x="27822" y="133041"/>
                    <a:pt x="28118" y="133337"/>
                  </a:cubicBezTo>
                  <a:cubicBezTo>
                    <a:pt x="29006" y="134225"/>
                    <a:pt x="30042" y="136445"/>
                    <a:pt x="29746" y="136889"/>
                  </a:cubicBezTo>
                  <a:cubicBezTo>
                    <a:pt x="29607" y="137133"/>
                    <a:pt x="29337" y="137237"/>
                    <a:pt x="29005" y="137237"/>
                  </a:cubicBezTo>
                  <a:cubicBezTo>
                    <a:pt x="27926" y="137237"/>
                    <a:pt x="26194" y="136132"/>
                    <a:pt x="26194" y="135113"/>
                  </a:cubicBezTo>
                  <a:cubicBezTo>
                    <a:pt x="26194" y="134669"/>
                    <a:pt x="25898" y="134077"/>
                    <a:pt x="25602" y="133781"/>
                  </a:cubicBezTo>
                  <a:cubicBezTo>
                    <a:pt x="25307" y="133485"/>
                    <a:pt x="25602" y="133337"/>
                    <a:pt x="26342" y="133041"/>
                  </a:cubicBezTo>
                  <a:cubicBezTo>
                    <a:pt x="26638" y="133041"/>
                    <a:pt x="26786" y="133041"/>
                    <a:pt x="26934" y="132893"/>
                  </a:cubicBezTo>
                  <a:close/>
                  <a:moveTo>
                    <a:pt x="44397" y="138517"/>
                  </a:moveTo>
                  <a:cubicBezTo>
                    <a:pt x="44545" y="138517"/>
                    <a:pt x="44693" y="138517"/>
                    <a:pt x="44841" y="138665"/>
                  </a:cubicBezTo>
                  <a:cubicBezTo>
                    <a:pt x="44841" y="138665"/>
                    <a:pt x="44693" y="139109"/>
                    <a:pt x="44397" y="139405"/>
                  </a:cubicBezTo>
                  <a:cubicBezTo>
                    <a:pt x="44175" y="139553"/>
                    <a:pt x="43990" y="139627"/>
                    <a:pt x="43842" y="139627"/>
                  </a:cubicBezTo>
                  <a:cubicBezTo>
                    <a:pt x="43694" y="139627"/>
                    <a:pt x="43583" y="139553"/>
                    <a:pt x="43509" y="139405"/>
                  </a:cubicBezTo>
                  <a:cubicBezTo>
                    <a:pt x="43213" y="139109"/>
                    <a:pt x="43805" y="138517"/>
                    <a:pt x="44397" y="138517"/>
                  </a:cubicBezTo>
                  <a:close/>
                  <a:moveTo>
                    <a:pt x="46321" y="138961"/>
                  </a:moveTo>
                  <a:cubicBezTo>
                    <a:pt x="46469" y="138961"/>
                    <a:pt x="46765" y="139109"/>
                    <a:pt x="46765" y="139405"/>
                  </a:cubicBezTo>
                  <a:cubicBezTo>
                    <a:pt x="46765" y="139553"/>
                    <a:pt x="46469" y="139849"/>
                    <a:pt x="46321" y="139849"/>
                  </a:cubicBezTo>
                  <a:cubicBezTo>
                    <a:pt x="46025" y="139849"/>
                    <a:pt x="45877" y="139553"/>
                    <a:pt x="45877" y="139405"/>
                  </a:cubicBezTo>
                  <a:cubicBezTo>
                    <a:pt x="45877" y="139109"/>
                    <a:pt x="46025" y="138961"/>
                    <a:pt x="46321" y="138961"/>
                  </a:cubicBezTo>
                  <a:close/>
                  <a:moveTo>
                    <a:pt x="138517" y="139997"/>
                  </a:moveTo>
                  <a:cubicBezTo>
                    <a:pt x="138517" y="139997"/>
                    <a:pt x="138517" y="139997"/>
                    <a:pt x="138665" y="140145"/>
                  </a:cubicBezTo>
                  <a:cubicBezTo>
                    <a:pt x="138665" y="140441"/>
                    <a:pt x="138665" y="140885"/>
                    <a:pt x="138517" y="141033"/>
                  </a:cubicBezTo>
                  <a:cubicBezTo>
                    <a:pt x="138491" y="141059"/>
                    <a:pt x="138469" y="141071"/>
                    <a:pt x="138451" y="141071"/>
                  </a:cubicBezTo>
                  <a:cubicBezTo>
                    <a:pt x="138369" y="141071"/>
                    <a:pt x="138369" y="140806"/>
                    <a:pt x="138369" y="140441"/>
                  </a:cubicBezTo>
                  <a:cubicBezTo>
                    <a:pt x="138369" y="140145"/>
                    <a:pt x="138369" y="139997"/>
                    <a:pt x="138517" y="139997"/>
                  </a:cubicBezTo>
                  <a:close/>
                  <a:moveTo>
                    <a:pt x="129490" y="141625"/>
                  </a:moveTo>
                  <a:cubicBezTo>
                    <a:pt x="129786" y="141625"/>
                    <a:pt x="129934" y="141773"/>
                    <a:pt x="129934" y="142068"/>
                  </a:cubicBezTo>
                  <a:cubicBezTo>
                    <a:pt x="129934" y="142216"/>
                    <a:pt x="129786" y="142512"/>
                    <a:pt x="129490" y="142512"/>
                  </a:cubicBezTo>
                  <a:cubicBezTo>
                    <a:pt x="129342" y="142512"/>
                    <a:pt x="129046" y="142216"/>
                    <a:pt x="129046" y="142068"/>
                  </a:cubicBezTo>
                  <a:cubicBezTo>
                    <a:pt x="129046" y="141773"/>
                    <a:pt x="129342" y="141625"/>
                    <a:pt x="129490" y="141625"/>
                  </a:cubicBezTo>
                  <a:close/>
                  <a:moveTo>
                    <a:pt x="126826" y="141625"/>
                  </a:moveTo>
                  <a:cubicBezTo>
                    <a:pt x="127122" y="141773"/>
                    <a:pt x="127566" y="141920"/>
                    <a:pt x="127566" y="142216"/>
                  </a:cubicBezTo>
                  <a:cubicBezTo>
                    <a:pt x="127812" y="142709"/>
                    <a:pt x="126625" y="143508"/>
                    <a:pt x="126048" y="143508"/>
                  </a:cubicBezTo>
                  <a:cubicBezTo>
                    <a:pt x="125932" y="143508"/>
                    <a:pt x="125840" y="143475"/>
                    <a:pt x="125790" y="143400"/>
                  </a:cubicBezTo>
                  <a:cubicBezTo>
                    <a:pt x="125346" y="142808"/>
                    <a:pt x="125938" y="141625"/>
                    <a:pt x="126678" y="141625"/>
                  </a:cubicBezTo>
                  <a:close/>
                  <a:moveTo>
                    <a:pt x="132312" y="140819"/>
                  </a:moveTo>
                  <a:cubicBezTo>
                    <a:pt x="132532" y="140819"/>
                    <a:pt x="132795" y="140885"/>
                    <a:pt x="133189" y="140885"/>
                  </a:cubicBezTo>
                  <a:cubicBezTo>
                    <a:pt x="133929" y="141033"/>
                    <a:pt x="134521" y="141329"/>
                    <a:pt x="134521" y="141329"/>
                  </a:cubicBezTo>
                  <a:cubicBezTo>
                    <a:pt x="134521" y="141329"/>
                    <a:pt x="134817" y="142068"/>
                    <a:pt x="135113" y="142808"/>
                  </a:cubicBezTo>
                  <a:cubicBezTo>
                    <a:pt x="135557" y="143992"/>
                    <a:pt x="135409" y="144288"/>
                    <a:pt x="134817" y="144584"/>
                  </a:cubicBezTo>
                  <a:cubicBezTo>
                    <a:pt x="134350" y="144844"/>
                    <a:pt x="133973" y="144958"/>
                    <a:pt x="133727" y="144958"/>
                  </a:cubicBezTo>
                  <a:cubicBezTo>
                    <a:pt x="133270" y="144958"/>
                    <a:pt x="133257" y="144569"/>
                    <a:pt x="133929" y="143992"/>
                  </a:cubicBezTo>
                  <a:cubicBezTo>
                    <a:pt x="134669" y="143104"/>
                    <a:pt x="133929" y="141625"/>
                    <a:pt x="132745" y="141625"/>
                  </a:cubicBezTo>
                  <a:cubicBezTo>
                    <a:pt x="132153" y="141625"/>
                    <a:pt x="131709" y="141329"/>
                    <a:pt x="131709" y="141033"/>
                  </a:cubicBezTo>
                  <a:cubicBezTo>
                    <a:pt x="131709" y="140885"/>
                    <a:pt x="131857" y="140885"/>
                    <a:pt x="132005" y="140885"/>
                  </a:cubicBezTo>
                  <a:cubicBezTo>
                    <a:pt x="132104" y="140835"/>
                    <a:pt x="132203" y="140819"/>
                    <a:pt x="132312" y="140819"/>
                  </a:cubicBezTo>
                  <a:close/>
                  <a:moveTo>
                    <a:pt x="105664" y="145620"/>
                  </a:moveTo>
                  <a:cubicBezTo>
                    <a:pt x="105516" y="145620"/>
                    <a:pt x="105368" y="145768"/>
                    <a:pt x="105368" y="145916"/>
                  </a:cubicBezTo>
                  <a:cubicBezTo>
                    <a:pt x="105368" y="146212"/>
                    <a:pt x="105664" y="146360"/>
                    <a:pt x="105812" y="146360"/>
                  </a:cubicBezTo>
                  <a:cubicBezTo>
                    <a:pt x="106108" y="146360"/>
                    <a:pt x="106256" y="146360"/>
                    <a:pt x="106256" y="146212"/>
                  </a:cubicBezTo>
                  <a:cubicBezTo>
                    <a:pt x="106256" y="146064"/>
                    <a:pt x="106108" y="145916"/>
                    <a:pt x="105812" y="145768"/>
                  </a:cubicBezTo>
                  <a:cubicBezTo>
                    <a:pt x="105812" y="145768"/>
                    <a:pt x="105664" y="145620"/>
                    <a:pt x="105664" y="145620"/>
                  </a:cubicBezTo>
                  <a:close/>
                  <a:moveTo>
                    <a:pt x="123422" y="142956"/>
                  </a:moveTo>
                  <a:cubicBezTo>
                    <a:pt x="123718" y="142956"/>
                    <a:pt x="124014" y="143104"/>
                    <a:pt x="124458" y="143548"/>
                  </a:cubicBezTo>
                  <a:cubicBezTo>
                    <a:pt x="124754" y="143844"/>
                    <a:pt x="125198" y="144140"/>
                    <a:pt x="125494" y="144140"/>
                  </a:cubicBezTo>
                  <a:cubicBezTo>
                    <a:pt x="125528" y="144132"/>
                    <a:pt x="125568" y="144128"/>
                    <a:pt x="125612" y="144128"/>
                  </a:cubicBezTo>
                  <a:cubicBezTo>
                    <a:pt x="126319" y="144128"/>
                    <a:pt x="128149" y="145202"/>
                    <a:pt x="128010" y="145620"/>
                  </a:cubicBezTo>
                  <a:cubicBezTo>
                    <a:pt x="127936" y="145694"/>
                    <a:pt x="127788" y="145731"/>
                    <a:pt x="127621" y="145731"/>
                  </a:cubicBezTo>
                  <a:cubicBezTo>
                    <a:pt x="127455" y="145731"/>
                    <a:pt x="127270" y="145694"/>
                    <a:pt x="127122" y="145620"/>
                  </a:cubicBezTo>
                  <a:cubicBezTo>
                    <a:pt x="126826" y="145620"/>
                    <a:pt x="126086" y="145620"/>
                    <a:pt x="125494" y="145916"/>
                  </a:cubicBezTo>
                  <a:cubicBezTo>
                    <a:pt x="125198" y="146138"/>
                    <a:pt x="124939" y="146249"/>
                    <a:pt x="124698" y="146249"/>
                  </a:cubicBezTo>
                  <a:cubicBezTo>
                    <a:pt x="124458" y="146249"/>
                    <a:pt x="124236" y="146138"/>
                    <a:pt x="124014" y="145916"/>
                  </a:cubicBezTo>
                  <a:cubicBezTo>
                    <a:pt x="123841" y="145743"/>
                    <a:pt x="123566" y="145671"/>
                    <a:pt x="123308" y="145671"/>
                  </a:cubicBezTo>
                  <a:cubicBezTo>
                    <a:pt x="123126" y="145671"/>
                    <a:pt x="122953" y="145707"/>
                    <a:pt x="122830" y="145768"/>
                  </a:cubicBezTo>
                  <a:cubicBezTo>
                    <a:pt x="122534" y="146064"/>
                    <a:pt x="122534" y="146212"/>
                    <a:pt x="123126" y="146656"/>
                  </a:cubicBezTo>
                  <a:cubicBezTo>
                    <a:pt x="123866" y="147100"/>
                    <a:pt x="123866" y="147396"/>
                    <a:pt x="123570" y="147988"/>
                  </a:cubicBezTo>
                  <a:cubicBezTo>
                    <a:pt x="123186" y="148628"/>
                    <a:pt x="122775" y="148936"/>
                    <a:pt x="122431" y="148936"/>
                  </a:cubicBezTo>
                  <a:cubicBezTo>
                    <a:pt x="121980" y="148936"/>
                    <a:pt x="121646" y="148404"/>
                    <a:pt x="121646" y="147396"/>
                  </a:cubicBezTo>
                  <a:cubicBezTo>
                    <a:pt x="121646" y="146804"/>
                    <a:pt x="121202" y="146360"/>
                    <a:pt x="120610" y="146212"/>
                  </a:cubicBezTo>
                  <a:lnTo>
                    <a:pt x="119722" y="145916"/>
                  </a:lnTo>
                  <a:lnTo>
                    <a:pt x="120610" y="145620"/>
                  </a:lnTo>
                  <a:cubicBezTo>
                    <a:pt x="121202" y="145472"/>
                    <a:pt x="121942" y="144880"/>
                    <a:pt x="122238" y="144140"/>
                  </a:cubicBezTo>
                  <a:cubicBezTo>
                    <a:pt x="122682" y="143400"/>
                    <a:pt x="122978" y="142956"/>
                    <a:pt x="123422" y="142956"/>
                  </a:cubicBezTo>
                  <a:close/>
                  <a:moveTo>
                    <a:pt x="112323" y="149024"/>
                  </a:moveTo>
                  <a:cubicBezTo>
                    <a:pt x="111435" y="149024"/>
                    <a:pt x="111435" y="149172"/>
                    <a:pt x="112027" y="149468"/>
                  </a:cubicBezTo>
                  <a:cubicBezTo>
                    <a:pt x="112471" y="149764"/>
                    <a:pt x="112915" y="149912"/>
                    <a:pt x="113211" y="149912"/>
                  </a:cubicBezTo>
                  <a:cubicBezTo>
                    <a:pt x="113507" y="149912"/>
                    <a:pt x="113655" y="149764"/>
                    <a:pt x="113507" y="149468"/>
                  </a:cubicBezTo>
                  <a:cubicBezTo>
                    <a:pt x="113359" y="149172"/>
                    <a:pt x="112767" y="149024"/>
                    <a:pt x="112323" y="149024"/>
                  </a:cubicBezTo>
                  <a:close/>
                  <a:moveTo>
                    <a:pt x="106256" y="149024"/>
                  </a:moveTo>
                  <a:cubicBezTo>
                    <a:pt x="105812" y="149024"/>
                    <a:pt x="105368" y="149172"/>
                    <a:pt x="105368" y="149172"/>
                  </a:cubicBezTo>
                  <a:cubicBezTo>
                    <a:pt x="105368" y="149320"/>
                    <a:pt x="105220" y="149764"/>
                    <a:pt x="105072" y="150060"/>
                  </a:cubicBezTo>
                  <a:cubicBezTo>
                    <a:pt x="104917" y="150524"/>
                    <a:pt x="104924" y="150746"/>
                    <a:pt x="105156" y="150746"/>
                  </a:cubicBezTo>
                  <a:cubicBezTo>
                    <a:pt x="105368" y="150746"/>
                    <a:pt x="105768" y="150561"/>
                    <a:pt x="106404" y="150208"/>
                  </a:cubicBezTo>
                  <a:cubicBezTo>
                    <a:pt x="107735" y="149764"/>
                    <a:pt x="107587" y="149024"/>
                    <a:pt x="106256" y="149024"/>
                  </a:cubicBezTo>
                  <a:close/>
                  <a:moveTo>
                    <a:pt x="119574" y="148876"/>
                  </a:moveTo>
                  <a:cubicBezTo>
                    <a:pt x="119870" y="148876"/>
                    <a:pt x="120166" y="149024"/>
                    <a:pt x="120610" y="149320"/>
                  </a:cubicBezTo>
                  <a:cubicBezTo>
                    <a:pt x="121202" y="149764"/>
                    <a:pt x="121646" y="150356"/>
                    <a:pt x="121646" y="150800"/>
                  </a:cubicBezTo>
                  <a:cubicBezTo>
                    <a:pt x="121646" y="151622"/>
                    <a:pt x="121327" y="152033"/>
                    <a:pt x="120814" y="152033"/>
                  </a:cubicBezTo>
                  <a:cubicBezTo>
                    <a:pt x="120404" y="152033"/>
                    <a:pt x="119870" y="151770"/>
                    <a:pt x="119278" y="151244"/>
                  </a:cubicBezTo>
                  <a:cubicBezTo>
                    <a:pt x="118243" y="150060"/>
                    <a:pt x="118243" y="149912"/>
                    <a:pt x="118834" y="149320"/>
                  </a:cubicBezTo>
                  <a:cubicBezTo>
                    <a:pt x="119130" y="149024"/>
                    <a:pt x="119426" y="148876"/>
                    <a:pt x="119574" y="148876"/>
                  </a:cubicBezTo>
                  <a:close/>
                  <a:moveTo>
                    <a:pt x="100632" y="151392"/>
                  </a:moveTo>
                  <a:cubicBezTo>
                    <a:pt x="100336" y="151540"/>
                    <a:pt x="100188" y="151984"/>
                    <a:pt x="100188" y="152280"/>
                  </a:cubicBezTo>
                  <a:cubicBezTo>
                    <a:pt x="100188" y="152724"/>
                    <a:pt x="100336" y="153020"/>
                    <a:pt x="100632" y="153020"/>
                  </a:cubicBezTo>
                  <a:cubicBezTo>
                    <a:pt x="100780" y="153020"/>
                    <a:pt x="101076" y="152576"/>
                    <a:pt x="101076" y="152132"/>
                  </a:cubicBezTo>
                  <a:cubicBezTo>
                    <a:pt x="101076" y="151688"/>
                    <a:pt x="100928" y="151392"/>
                    <a:pt x="100632" y="151392"/>
                  </a:cubicBezTo>
                  <a:close/>
                  <a:moveTo>
                    <a:pt x="124458" y="154647"/>
                  </a:moveTo>
                  <a:cubicBezTo>
                    <a:pt x="124606" y="154647"/>
                    <a:pt x="124754" y="154943"/>
                    <a:pt x="124754" y="155091"/>
                  </a:cubicBezTo>
                  <a:cubicBezTo>
                    <a:pt x="124754" y="155387"/>
                    <a:pt x="124458" y="155535"/>
                    <a:pt x="124162" y="155535"/>
                  </a:cubicBezTo>
                  <a:cubicBezTo>
                    <a:pt x="124014" y="155535"/>
                    <a:pt x="123866" y="155387"/>
                    <a:pt x="124014" y="155091"/>
                  </a:cubicBezTo>
                  <a:cubicBezTo>
                    <a:pt x="124162" y="154943"/>
                    <a:pt x="124458" y="154647"/>
                    <a:pt x="124458" y="154647"/>
                  </a:cubicBezTo>
                  <a:close/>
                  <a:moveTo>
                    <a:pt x="123718" y="159087"/>
                  </a:moveTo>
                  <a:cubicBezTo>
                    <a:pt x="123866" y="159087"/>
                    <a:pt x="124014" y="159087"/>
                    <a:pt x="124014" y="159235"/>
                  </a:cubicBezTo>
                  <a:cubicBezTo>
                    <a:pt x="124162" y="159383"/>
                    <a:pt x="124014" y="159679"/>
                    <a:pt x="123570" y="159975"/>
                  </a:cubicBezTo>
                  <a:cubicBezTo>
                    <a:pt x="123422" y="160123"/>
                    <a:pt x="123274" y="160197"/>
                    <a:pt x="123126" y="160197"/>
                  </a:cubicBezTo>
                  <a:cubicBezTo>
                    <a:pt x="122978" y="160197"/>
                    <a:pt x="122830" y="160123"/>
                    <a:pt x="122682" y="159975"/>
                  </a:cubicBezTo>
                  <a:cubicBezTo>
                    <a:pt x="122534" y="159679"/>
                    <a:pt x="123126" y="159087"/>
                    <a:pt x="123718" y="159087"/>
                  </a:cubicBezTo>
                  <a:close/>
                  <a:moveTo>
                    <a:pt x="118095" y="158347"/>
                  </a:moveTo>
                  <a:cubicBezTo>
                    <a:pt x="117651" y="158347"/>
                    <a:pt x="117207" y="159235"/>
                    <a:pt x="117207" y="160271"/>
                  </a:cubicBezTo>
                  <a:cubicBezTo>
                    <a:pt x="117207" y="160919"/>
                    <a:pt x="117382" y="161252"/>
                    <a:pt x="117647" y="161252"/>
                  </a:cubicBezTo>
                  <a:cubicBezTo>
                    <a:pt x="117927" y="161252"/>
                    <a:pt x="118307" y="160882"/>
                    <a:pt x="118686" y="160123"/>
                  </a:cubicBezTo>
                  <a:cubicBezTo>
                    <a:pt x="118982" y="159383"/>
                    <a:pt x="118982" y="158939"/>
                    <a:pt x="118539" y="158495"/>
                  </a:cubicBezTo>
                  <a:cubicBezTo>
                    <a:pt x="118391" y="158347"/>
                    <a:pt x="118243" y="158347"/>
                    <a:pt x="118095" y="158347"/>
                  </a:cubicBezTo>
                  <a:close/>
                  <a:moveTo>
                    <a:pt x="89237" y="160863"/>
                  </a:moveTo>
                  <a:cubicBezTo>
                    <a:pt x="89533" y="160863"/>
                    <a:pt x="89533" y="161011"/>
                    <a:pt x="89385" y="161307"/>
                  </a:cubicBezTo>
                  <a:cubicBezTo>
                    <a:pt x="89237" y="161603"/>
                    <a:pt x="89089" y="161751"/>
                    <a:pt x="88941" y="161751"/>
                  </a:cubicBezTo>
                  <a:cubicBezTo>
                    <a:pt x="88793" y="161751"/>
                    <a:pt x="88793" y="161603"/>
                    <a:pt x="88793" y="161307"/>
                  </a:cubicBezTo>
                  <a:cubicBezTo>
                    <a:pt x="88793" y="161011"/>
                    <a:pt x="88941" y="160863"/>
                    <a:pt x="89237" y="160863"/>
                  </a:cubicBezTo>
                  <a:close/>
                  <a:moveTo>
                    <a:pt x="101076" y="164415"/>
                  </a:moveTo>
                  <a:cubicBezTo>
                    <a:pt x="100484" y="164563"/>
                    <a:pt x="100336" y="165302"/>
                    <a:pt x="100928" y="165894"/>
                  </a:cubicBezTo>
                  <a:cubicBezTo>
                    <a:pt x="101050" y="166017"/>
                    <a:pt x="101195" y="166072"/>
                    <a:pt x="101340" y="166072"/>
                  </a:cubicBezTo>
                  <a:cubicBezTo>
                    <a:pt x="101723" y="166072"/>
                    <a:pt x="102112" y="165691"/>
                    <a:pt x="102112" y="165154"/>
                  </a:cubicBezTo>
                  <a:cubicBezTo>
                    <a:pt x="102112" y="164859"/>
                    <a:pt x="101816" y="164563"/>
                    <a:pt x="101372" y="164415"/>
                  </a:cubicBezTo>
                  <a:close/>
                  <a:moveTo>
                    <a:pt x="103746" y="64929"/>
                  </a:moveTo>
                  <a:cubicBezTo>
                    <a:pt x="104226" y="64929"/>
                    <a:pt x="104653" y="65217"/>
                    <a:pt x="104776" y="65707"/>
                  </a:cubicBezTo>
                  <a:cubicBezTo>
                    <a:pt x="104924" y="66299"/>
                    <a:pt x="105220" y="66595"/>
                    <a:pt x="105664" y="66595"/>
                  </a:cubicBezTo>
                  <a:cubicBezTo>
                    <a:pt x="106108" y="66595"/>
                    <a:pt x="106995" y="67187"/>
                    <a:pt x="107735" y="67927"/>
                  </a:cubicBezTo>
                  <a:cubicBezTo>
                    <a:pt x="108327" y="68667"/>
                    <a:pt x="109067" y="69259"/>
                    <a:pt x="109215" y="69259"/>
                  </a:cubicBezTo>
                  <a:cubicBezTo>
                    <a:pt x="109363" y="69259"/>
                    <a:pt x="109659" y="69703"/>
                    <a:pt x="109807" y="70147"/>
                  </a:cubicBezTo>
                  <a:cubicBezTo>
                    <a:pt x="109955" y="70739"/>
                    <a:pt x="110399" y="71035"/>
                    <a:pt x="110843" y="71035"/>
                  </a:cubicBezTo>
                  <a:cubicBezTo>
                    <a:pt x="110979" y="71019"/>
                    <a:pt x="111112" y="71012"/>
                    <a:pt x="111241" y="71012"/>
                  </a:cubicBezTo>
                  <a:cubicBezTo>
                    <a:pt x="112376" y="71012"/>
                    <a:pt x="113211" y="71584"/>
                    <a:pt x="113211" y="72514"/>
                  </a:cubicBezTo>
                  <a:cubicBezTo>
                    <a:pt x="113211" y="72958"/>
                    <a:pt x="113507" y="73698"/>
                    <a:pt x="113951" y="73994"/>
                  </a:cubicBezTo>
                  <a:cubicBezTo>
                    <a:pt x="114216" y="74154"/>
                    <a:pt x="114406" y="74237"/>
                    <a:pt x="114560" y="74237"/>
                  </a:cubicBezTo>
                  <a:cubicBezTo>
                    <a:pt x="114835" y="74237"/>
                    <a:pt x="114998" y="73972"/>
                    <a:pt x="115283" y="73402"/>
                  </a:cubicBezTo>
                  <a:cubicBezTo>
                    <a:pt x="115592" y="72783"/>
                    <a:pt x="115830" y="72524"/>
                    <a:pt x="116146" y="72524"/>
                  </a:cubicBezTo>
                  <a:cubicBezTo>
                    <a:pt x="116283" y="72524"/>
                    <a:pt x="116435" y="72573"/>
                    <a:pt x="116615" y="72662"/>
                  </a:cubicBezTo>
                  <a:cubicBezTo>
                    <a:pt x="117059" y="72810"/>
                    <a:pt x="119130" y="72958"/>
                    <a:pt x="121350" y="73106"/>
                  </a:cubicBezTo>
                  <a:cubicBezTo>
                    <a:pt x="123570" y="73254"/>
                    <a:pt x="125494" y="73402"/>
                    <a:pt x="125494" y="73550"/>
                  </a:cubicBezTo>
                  <a:cubicBezTo>
                    <a:pt x="125494" y="73698"/>
                    <a:pt x="125050" y="74586"/>
                    <a:pt x="124458" y="75622"/>
                  </a:cubicBezTo>
                  <a:cubicBezTo>
                    <a:pt x="123866" y="76510"/>
                    <a:pt x="123274" y="78286"/>
                    <a:pt x="123126" y="79322"/>
                  </a:cubicBezTo>
                  <a:cubicBezTo>
                    <a:pt x="122830" y="81394"/>
                    <a:pt x="122830" y="81394"/>
                    <a:pt x="124606" y="82578"/>
                  </a:cubicBezTo>
                  <a:cubicBezTo>
                    <a:pt x="125824" y="83327"/>
                    <a:pt x="126627" y="83721"/>
                    <a:pt x="127165" y="83721"/>
                  </a:cubicBezTo>
                  <a:cubicBezTo>
                    <a:pt x="127476" y="83721"/>
                    <a:pt x="127699" y="83589"/>
                    <a:pt x="127862" y="83318"/>
                  </a:cubicBezTo>
                  <a:cubicBezTo>
                    <a:pt x="128031" y="83036"/>
                    <a:pt x="128242" y="82883"/>
                    <a:pt x="128513" y="82883"/>
                  </a:cubicBezTo>
                  <a:cubicBezTo>
                    <a:pt x="128954" y="82883"/>
                    <a:pt x="129552" y="83289"/>
                    <a:pt x="130377" y="84205"/>
                  </a:cubicBezTo>
                  <a:cubicBezTo>
                    <a:pt x="131117" y="85093"/>
                    <a:pt x="131561" y="85981"/>
                    <a:pt x="131561" y="86869"/>
                  </a:cubicBezTo>
                  <a:cubicBezTo>
                    <a:pt x="131561" y="87609"/>
                    <a:pt x="131857" y="88201"/>
                    <a:pt x="132449" y="88497"/>
                  </a:cubicBezTo>
                  <a:cubicBezTo>
                    <a:pt x="132893" y="88793"/>
                    <a:pt x="133337" y="89681"/>
                    <a:pt x="133485" y="90569"/>
                  </a:cubicBezTo>
                  <a:cubicBezTo>
                    <a:pt x="134077" y="94269"/>
                    <a:pt x="134373" y="95304"/>
                    <a:pt x="135409" y="96340"/>
                  </a:cubicBezTo>
                  <a:cubicBezTo>
                    <a:pt x="135922" y="96725"/>
                    <a:pt x="136545" y="97109"/>
                    <a:pt x="136895" y="97109"/>
                  </a:cubicBezTo>
                  <a:cubicBezTo>
                    <a:pt x="136950" y="97109"/>
                    <a:pt x="136997" y="97100"/>
                    <a:pt x="137037" y="97080"/>
                  </a:cubicBezTo>
                  <a:cubicBezTo>
                    <a:pt x="137173" y="97012"/>
                    <a:pt x="137286" y="96975"/>
                    <a:pt x="137375" y="96975"/>
                  </a:cubicBezTo>
                  <a:cubicBezTo>
                    <a:pt x="137673" y="96975"/>
                    <a:pt x="137709" y="97387"/>
                    <a:pt x="137481" y="98412"/>
                  </a:cubicBezTo>
                  <a:cubicBezTo>
                    <a:pt x="137333" y="99448"/>
                    <a:pt x="136889" y="100336"/>
                    <a:pt x="136593" y="100632"/>
                  </a:cubicBezTo>
                  <a:cubicBezTo>
                    <a:pt x="136149" y="100928"/>
                    <a:pt x="135705" y="102556"/>
                    <a:pt x="135409" y="104924"/>
                  </a:cubicBezTo>
                  <a:cubicBezTo>
                    <a:pt x="135330" y="105552"/>
                    <a:pt x="135711" y="105889"/>
                    <a:pt x="136440" y="105889"/>
                  </a:cubicBezTo>
                  <a:cubicBezTo>
                    <a:pt x="137084" y="105889"/>
                    <a:pt x="137999" y="105627"/>
                    <a:pt x="139109" y="105072"/>
                  </a:cubicBezTo>
                  <a:cubicBezTo>
                    <a:pt x="139860" y="104671"/>
                    <a:pt x="140459" y="104491"/>
                    <a:pt x="140871" y="104491"/>
                  </a:cubicBezTo>
                  <a:cubicBezTo>
                    <a:pt x="141675" y="104491"/>
                    <a:pt x="141766" y="105179"/>
                    <a:pt x="140885" y="106256"/>
                  </a:cubicBezTo>
                  <a:cubicBezTo>
                    <a:pt x="140293" y="106995"/>
                    <a:pt x="139849" y="107883"/>
                    <a:pt x="139849" y="108327"/>
                  </a:cubicBezTo>
                  <a:cubicBezTo>
                    <a:pt x="139849" y="108771"/>
                    <a:pt x="139701" y="109215"/>
                    <a:pt x="139405" y="109363"/>
                  </a:cubicBezTo>
                  <a:cubicBezTo>
                    <a:pt x="139257" y="109511"/>
                    <a:pt x="139109" y="109955"/>
                    <a:pt x="139109" y="110547"/>
                  </a:cubicBezTo>
                  <a:cubicBezTo>
                    <a:pt x="139109" y="111058"/>
                    <a:pt x="138967" y="111216"/>
                    <a:pt x="138538" y="111216"/>
                  </a:cubicBezTo>
                  <a:cubicBezTo>
                    <a:pt x="138346" y="111216"/>
                    <a:pt x="138097" y="111185"/>
                    <a:pt x="137777" y="111139"/>
                  </a:cubicBezTo>
                  <a:cubicBezTo>
                    <a:pt x="137409" y="111078"/>
                    <a:pt x="137117" y="111042"/>
                    <a:pt x="136902" y="111042"/>
                  </a:cubicBezTo>
                  <a:cubicBezTo>
                    <a:pt x="136597" y="111042"/>
                    <a:pt x="136445" y="111114"/>
                    <a:pt x="136445" y="111287"/>
                  </a:cubicBezTo>
                  <a:cubicBezTo>
                    <a:pt x="136445" y="111583"/>
                    <a:pt x="136149" y="111731"/>
                    <a:pt x="136001" y="111731"/>
                  </a:cubicBezTo>
                  <a:cubicBezTo>
                    <a:pt x="135705" y="111731"/>
                    <a:pt x="135557" y="111139"/>
                    <a:pt x="135557" y="110103"/>
                  </a:cubicBezTo>
                  <a:cubicBezTo>
                    <a:pt x="135705" y="108475"/>
                    <a:pt x="135705" y="108475"/>
                    <a:pt x="134077" y="108475"/>
                  </a:cubicBezTo>
                  <a:cubicBezTo>
                    <a:pt x="133720" y="108436"/>
                    <a:pt x="133438" y="108417"/>
                    <a:pt x="133224" y="108417"/>
                  </a:cubicBezTo>
                  <a:cubicBezTo>
                    <a:pt x="132640" y="108417"/>
                    <a:pt x="132568" y="108555"/>
                    <a:pt x="132893" y="108771"/>
                  </a:cubicBezTo>
                  <a:cubicBezTo>
                    <a:pt x="133479" y="109474"/>
                    <a:pt x="133416" y="109899"/>
                    <a:pt x="132851" y="109899"/>
                  </a:cubicBezTo>
                  <a:cubicBezTo>
                    <a:pt x="132702" y="109899"/>
                    <a:pt x="132518" y="109869"/>
                    <a:pt x="132301" y="109807"/>
                  </a:cubicBezTo>
                  <a:cubicBezTo>
                    <a:pt x="131946" y="109718"/>
                    <a:pt x="131668" y="109677"/>
                    <a:pt x="131464" y="109677"/>
                  </a:cubicBezTo>
                  <a:cubicBezTo>
                    <a:pt x="130650" y="109677"/>
                    <a:pt x="131029" y="110340"/>
                    <a:pt x="132449" y="111287"/>
                  </a:cubicBezTo>
                  <a:cubicBezTo>
                    <a:pt x="134373" y="112619"/>
                    <a:pt x="134669" y="113063"/>
                    <a:pt x="134669" y="114395"/>
                  </a:cubicBezTo>
                  <a:cubicBezTo>
                    <a:pt x="134669" y="116763"/>
                    <a:pt x="133189" y="117651"/>
                    <a:pt x="129046" y="118095"/>
                  </a:cubicBezTo>
                  <a:cubicBezTo>
                    <a:pt x="128659" y="118133"/>
                    <a:pt x="128373" y="118162"/>
                    <a:pt x="128165" y="118162"/>
                  </a:cubicBezTo>
                  <a:cubicBezTo>
                    <a:pt x="127576" y="118162"/>
                    <a:pt x="127604" y="117933"/>
                    <a:pt x="127714" y="117059"/>
                  </a:cubicBezTo>
                  <a:cubicBezTo>
                    <a:pt x="127862" y="116319"/>
                    <a:pt x="127714" y="115579"/>
                    <a:pt x="127566" y="115431"/>
                  </a:cubicBezTo>
                  <a:cubicBezTo>
                    <a:pt x="127527" y="115411"/>
                    <a:pt x="127488" y="115402"/>
                    <a:pt x="127449" y="115402"/>
                  </a:cubicBezTo>
                  <a:cubicBezTo>
                    <a:pt x="126899" y="115402"/>
                    <a:pt x="126392" y="117275"/>
                    <a:pt x="126530" y="118243"/>
                  </a:cubicBezTo>
                  <a:cubicBezTo>
                    <a:pt x="126811" y="119227"/>
                    <a:pt x="124686" y="121816"/>
                    <a:pt x="123712" y="121816"/>
                  </a:cubicBezTo>
                  <a:cubicBezTo>
                    <a:pt x="123662" y="121816"/>
                    <a:pt x="123614" y="121809"/>
                    <a:pt x="123570" y="121794"/>
                  </a:cubicBezTo>
                  <a:cubicBezTo>
                    <a:pt x="123467" y="121750"/>
                    <a:pt x="123340" y="121729"/>
                    <a:pt x="123195" y="121729"/>
                  </a:cubicBezTo>
                  <a:cubicBezTo>
                    <a:pt x="121882" y="121729"/>
                    <a:pt x="119057" y="123422"/>
                    <a:pt x="118391" y="124754"/>
                  </a:cubicBezTo>
                  <a:cubicBezTo>
                    <a:pt x="117651" y="126382"/>
                    <a:pt x="115579" y="128454"/>
                    <a:pt x="114839" y="128454"/>
                  </a:cubicBezTo>
                  <a:cubicBezTo>
                    <a:pt x="114691" y="128454"/>
                    <a:pt x="114543" y="128750"/>
                    <a:pt x="114543" y="129046"/>
                  </a:cubicBezTo>
                  <a:cubicBezTo>
                    <a:pt x="114543" y="129342"/>
                    <a:pt x="114580" y="129490"/>
                    <a:pt x="114765" y="129490"/>
                  </a:cubicBezTo>
                  <a:cubicBezTo>
                    <a:pt x="114950" y="129490"/>
                    <a:pt x="115283" y="129342"/>
                    <a:pt x="115875" y="129046"/>
                  </a:cubicBezTo>
                  <a:cubicBezTo>
                    <a:pt x="116763" y="128602"/>
                    <a:pt x="117651" y="128010"/>
                    <a:pt x="118095" y="127566"/>
                  </a:cubicBezTo>
                  <a:cubicBezTo>
                    <a:pt x="118340" y="127382"/>
                    <a:pt x="118509" y="127274"/>
                    <a:pt x="118602" y="127274"/>
                  </a:cubicBezTo>
                  <a:cubicBezTo>
                    <a:pt x="118733" y="127274"/>
                    <a:pt x="118712" y="127490"/>
                    <a:pt x="118539" y="128010"/>
                  </a:cubicBezTo>
                  <a:cubicBezTo>
                    <a:pt x="118391" y="128602"/>
                    <a:pt x="118539" y="128898"/>
                    <a:pt x="119278" y="128898"/>
                  </a:cubicBezTo>
                  <a:cubicBezTo>
                    <a:pt x="120462" y="128898"/>
                    <a:pt x="121202" y="127862"/>
                    <a:pt x="120462" y="127122"/>
                  </a:cubicBezTo>
                  <a:cubicBezTo>
                    <a:pt x="119574" y="126382"/>
                    <a:pt x="119574" y="125790"/>
                    <a:pt x="120462" y="125494"/>
                  </a:cubicBezTo>
                  <a:cubicBezTo>
                    <a:pt x="120906" y="125346"/>
                    <a:pt x="121646" y="124754"/>
                    <a:pt x="122238" y="124162"/>
                  </a:cubicBezTo>
                  <a:cubicBezTo>
                    <a:pt x="122713" y="123593"/>
                    <a:pt x="123004" y="123328"/>
                    <a:pt x="123348" y="123328"/>
                  </a:cubicBezTo>
                  <a:cubicBezTo>
                    <a:pt x="123540" y="123328"/>
                    <a:pt x="123748" y="123411"/>
                    <a:pt x="124014" y="123570"/>
                  </a:cubicBezTo>
                  <a:cubicBezTo>
                    <a:pt x="124606" y="123866"/>
                    <a:pt x="124902" y="124310"/>
                    <a:pt x="124754" y="124902"/>
                  </a:cubicBezTo>
                  <a:cubicBezTo>
                    <a:pt x="124573" y="125444"/>
                    <a:pt x="124779" y="125765"/>
                    <a:pt x="125067" y="125765"/>
                  </a:cubicBezTo>
                  <a:cubicBezTo>
                    <a:pt x="125251" y="125765"/>
                    <a:pt x="125469" y="125634"/>
                    <a:pt x="125642" y="125346"/>
                  </a:cubicBezTo>
                  <a:cubicBezTo>
                    <a:pt x="125790" y="125198"/>
                    <a:pt x="125938" y="125124"/>
                    <a:pt x="126086" y="125124"/>
                  </a:cubicBezTo>
                  <a:cubicBezTo>
                    <a:pt x="126234" y="125124"/>
                    <a:pt x="126382" y="125198"/>
                    <a:pt x="126530" y="125346"/>
                  </a:cubicBezTo>
                  <a:cubicBezTo>
                    <a:pt x="126805" y="125575"/>
                    <a:pt x="127293" y="125677"/>
                    <a:pt x="127880" y="125677"/>
                  </a:cubicBezTo>
                  <a:cubicBezTo>
                    <a:pt x="129187" y="125677"/>
                    <a:pt x="130984" y="125173"/>
                    <a:pt x="132005" y="124458"/>
                  </a:cubicBezTo>
                  <a:cubicBezTo>
                    <a:pt x="132618" y="123968"/>
                    <a:pt x="133333" y="123680"/>
                    <a:pt x="133728" y="123680"/>
                  </a:cubicBezTo>
                  <a:cubicBezTo>
                    <a:pt x="133810" y="123680"/>
                    <a:pt x="133878" y="123693"/>
                    <a:pt x="133929" y="123718"/>
                  </a:cubicBezTo>
                  <a:cubicBezTo>
                    <a:pt x="134003" y="123755"/>
                    <a:pt x="134096" y="123774"/>
                    <a:pt x="134197" y="123774"/>
                  </a:cubicBezTo>
                  <a:cubicBezTo>
                    <a:pt x="134503" y="123774"/>
                    <a:pt x="134891" y="123607"/>
                    <a:pt x="135113" y="123274"/>
                  </a:cubicBezTo>
                  <a:cubicBezTo>
                    <a:pt x="135760" y="122498"/>
                    <a:pt x="138104" y="121269"/>
                    <a:pt x="138979" y="121269"/>
                  </a:cubicBezTo>
                  <a:cubicBezTo>
                    <a:pt x="139105" y="121269"/>
                    <a:pt x="139201" y="121294"/>
                    <a:pt x="139257" y="121350"/>
                  </a:cubicBezTo>
                  <a:cubicBezTo>
                    <a:pt x="139701" y="121794"/>
                    <a:pt x="137185" y="124014"/>
                    <a:pt x="136149" y="124014"/>
                  </a:cubicBezTo>
                  <a:cubicBezTo>
                    <a:pt x="135557" y="124014"/>
                    <a:pt x="134817" y="124606"/>
                    <a:pt x="134225" y="125198"/>
                  </a:cubicBezTo>
                  <a:cubicBezTo>
                    <a:pt x="133781" y="125938"/>
                    <a:pt x="132449" y="126974"/>
                    <a:pt x="131265" y="127566"/>
                  </a:cubicBezTo>
                  <a:cubicBezTo>
                    <a:pt x="129342" y="128602"/>
                    <a:pt x="129194" y="128750"/>
                    <a:pt x="129342" y="130082"/>
                  </a:cubicBezTo>
                  <a:cubicBezTo>
                    <a:pt x="129490" y="131117"/>
                    <a:pt x="129194" y="131413"/>
                    <a:pt x="128602" y="131709"/>
                  </a:cubicBezTo>
                  <a:cubicBezTo>
                    <a:pt x="128158" y="131857"/>
                    <a:pt x="127566" y="132449"/>
                    <a:pt x="127566" y="132893"/>
                  </a:cubicBezTo>
                  <a:cubicBezTo>
                    <a:pt x="127488" y="133670"/>
                    <a:pt x="127043" y="134080"/>
                    <a:pt x="126638" y="134080"/>
                  </a:cubicBezTo>
                  <a:cubicBezTo>
                    <a:pt x="126272" y="134080"/>
                    <a:pt x="125938" y="133744"/>
                    <a:pt x="125938" y="133041"/>
                  </a:cubicBezTo>
                  <a:cubicBezTo>
                    <a:pt x="125938" y="131709"/>
                    <a:pt x="124754" y="128898"/>
                    <a:pt x="124162" y="128898"/>
                  </a:cubicBezTo>
                  <a:cubicBezTo>
                    <a:pt x="123422" y="128898"/>
                    <a:pt x="122830" y="130525"/>
                    <a:pt x="123126" y="131857"/>
                  </a:cubicBezTo>
                  <a:cubicBezTo>
                    <a:pt x="123274" y="132893"/>
                    <a:pt x="123126" y="133189"/>
                    <a:pt x="121942" y="133633"/>
                  </a:cubicBezTo>
                  <a:cubicBezTo>
                    <a:pt x="121372" y="133878"/>
                    <a:pt x="120936" y="133987"/>
                    <a:pt x="120512" y="133987"/>
                  </a:cubicBezTo>
                  <a:cubicBezTo>
                    <a:pt x="120165" y="133987"/>
                    <a:pt x="119826" y="133914"/>
                    <a:pt x="119426" y="133781"/>
                  </a:cubicBezTo>
                  <a:cubicBezTo>
                    <a:pt x="118834" y="133485"/>
                    <a:pt x="117799" y="133189"/>
                    <a:pt x="117207" y="133189"/>
                  </a:cubicBezTo>
                  <a:cubicBezTo>
                    <a:pt x="116171" y="133337"/>
                    <a:pt x="116171" y="133337"/>
                    <a:pt x="116763" y="133781"/>
                  </a:cubicBezTo>
                  <a:cubicBezTo>
                    <a:pt x="117207" y="134225"/>
                    <a:pt x="117503" y="134669"/>
                    <a:pt x="117503" y="134965"/>
                  </a:cubicBezTo>
                  <a:cubicBezTo>
                    <a:pt x="117503" y="135245"/>
                    <a:pt x="117239" y="135392"/>
                    <a:pt x="116944" y="135392"/>
                  </a:cubicBezTo>
                  <a:cubicBezTo>
                    <a:pt x="116616" y="135392"/>
                    <a:pt x="116249" y="135208"/>
                    <a:pt x="116171" y="134817"/>
                  </a:cubicBezTo>
                  <a:cubicBezTo>
                    <a:pt x="116089" y="134572"/>
                    <a:pt x="115996" y="134451"/>
                    <a:pt x="115901" y="134451"/>
                  </a:cubicBezTo>
                  <a:cubicBezTo>
                    <a:pt x="115652" y="134451"/>
                    <a:pt x="115390" y="135282"/>
                    <a:pt x="115283" y="136889"/>
                  </a:cubicBezTo>
                  <a:lnTo>
                    <a:pt x="114987" y="138961"/>
                  </a:lnTo>
                  <a:lnTo>
                    <a:pt x="114987" y="138961"/>
                  </a:lnTo>
                  <a:lnTo>
                    <a:pt x="117207" y="138813"/>
                  </a:lnTo>
                  <a:cubicBezTo>
                    <a:pt x="118391" y="138813"/>
                    <a:pt x="119574" y="138961"/>
                    <a:pt x="119870" y="139405"/>
                  </a:cubicBezTo>
                  <a:cubicBezTo>
                    <a:pt x="120129" y="139598"/>
                    <a:pt x="120331" y="139708"/>
                    <a:pt x="120563" y="139708"/>
                  </a:cubicBezTo>
                  <a:cubicBezTo>
                    <a:pt x="120862" y="139708"/>
                    <a:pt x="121210" y="139526"/>
                    <a:pt x="121794" y="139109"/>
                  </a:cubicBezTo>
                  <a:cubicBezTo>
                    <a:pt x="122278" y="138867"/>
                    <a:pt x="122761" y="138625"/>
                    <a:pt x="123083" y="138625"/>
                  </a:cubicBezTo>
                  <a:cubicBezTo>
                    <a:pt x="123156" y="138625"/>
                    <a:pt x="123220" y="138638"/>
                    <a:pt x="123274" y="138665"/>
                  </a:cubicBezTo>
                  <a:cubicBezTo>
                    <a:pt x="124162" y="139257"/>
                    <a:pt x="123718" y="140293"/>
                    <a:pt x="122534" y="140737"/>
                  </a:cubicBezTo>
                  <a:cubicBezTo>
                    <a:pt x="121794" y="141033"/>
                    <a:pt x="120906" y="141625"/>
                    <a:pt x="120610" y="142068"/>
                  </a:cubicBezTo>
                  <a:cubicBezTo>
                    <a:pt x="120177" y="142589"/>
                    <a:pt x="119947" y="142804"/>
                    <a:pt x="119711" y="142804"/>
                  </a:cubicBezTo>
                  <a:cubicBezTo>
                    <a:pt x="119545" y="142804"/>
                    <a:pt x="119376" y="142696"/>
                    <a:pt x="119130" y="142512"/>
                  </a:cubicBezTo>
                  <a:cubicBezTo>
                    <a:pt x="118864" y="142246"/>
                    <a:pt x="118658" y="142100"/>
                    <a:pt x="118444" y="142100"/>
                  </a:cubicBezTo>
                  <a:cubicBezTo>
                    <a:pt x="118183" y="142100"/>
                    <a:pt x="117910" y="142320"/>
                    <a:pt x="117503" y="142808"/>
                  </a:cubicBezTo>
                  <a:cubicBezTo>
                    <a:pt x="116763" y="143548"/>
                    <a:pt x="116615" y="143844"/>
                    <a:pt x="117059" y="144436"/>
                  </a:cubicBezTo>
                  <a:cubicBezTo>
                    <a:pt x="117799" y="145176"/>
                    <a:pt x="117355" y="146360"/>
                    <a:pt x="116467" y="146360"/>
                  </a:cubicBezTo>
                  <a:cubicBezTo>
                    <a:pt x="116171" y="146360"/>
                    <a:pt x="115283" y="146656"/>
                    <a:pt x="114691" y="146804"/>
                  </a:cubicBezTo>
                  <a:cubicBezTo>
                    <a:pt x="113507" y="147248"/>
                    <a:pt x="113507" y="147396"/>
                    <a:pt x="114099" y="147840"/>
                  </a:cubicBezTo>
                  <a:cubicBezTo>
                    <a:pt x="114395" y="148136"/>
                    <a:pt x="114691" y="148728"/>
                    <a:pt x="114543" y="149024"/>
                  </a:cubicBezTo>
                  <a:cubicBezTo>
                    <a:pt x="114395" y="149764"/>
                    <a:pt x="116171" y="150800"/>
                    <a:pt x="117355" y="150800"/>
                  </a:cubicBezTo>
                  <a:cubicBezTo>
                    <a:pt x="117651" y="150800"/>
                    <a:pt x="118095" y="151096"/>
                    <a:pt x="118391" y="151540"/>
                  </a:cubicBezTo>
                  <a:cubicBezTo>
                    <a:pt x="118686" y="152132"/>
                    <a:pt x="118539" y="152576"/>
                    <a:pt x="117503" y="153759"/>
                  </a:cubicBezTo>
                  <a:cubicBezTo>
                    <a:pt x="116382" y="155004"/>
                    <a:pt x="116204" y="155935"/>
                    <a:pt x="116969" y="155935"/>
                  </a:cubicBezTo>
                  <a:cubicBezTo>
                    <a:pt x="117113" y="155935"/>
                    <a:pt x="117291" y="155902"/>
                    <a:pt x="117503" y="155831"/>
                  </a:cubicBezTo>
                  <a:cubicBezTo>
                    <a:pt x="117575" y="155807"/>
                    <a:pt x="117651" y="155795"/>
                    <a:pt x="117730" y="155795"/>
                  </a:cubicBezTo>
                  <a:cubicBezTo>
                    <a:pt x="118143" y="155795"/>
                    <a:pt x="118659" y="156123"/>
                    <a:pt x="119278" y="156867"/>
                  </a:cubicBezTo>
                  <a:cubicBezTo>
                    <a:pt x="119917" y="157746"/>
                    <a:pt x="120341" y="158150"/>
                    <a:pt x="120805" y="158150"/>
                  </a:cubicBezTo>
                  <a:cubicBezTo>
                    <a:pt x="121200" y="158150"/>
                    <a:pt x="121625" y="157856"/>
                    <a:pt x="122238" y="157311"/>
                  </a:cubicBezTo>
                  <a:cubicBezTo>
                    <a:pt x="122729" y="156821"/>
                    <a:pt x="123219" y="156534"/>
                    <a:pt x="123457" y="156534"/>
                  </a:cubicBezTo>
                  <a:cubicBezTo>
                    <a:pt x="123506" y="156534"/>
                    <a:pt x="123545" y="156546"/>
                    <a:pt x="123570" y="156571"/>
                  </a:cubicBezTo>
                  <a:cubicBezTo>
                    <a:pt x="124014" y="157015"/>
                    <a:pt x="121942" y="159087"/>
                    <a:pt x="121202" y="159087"/>
                  </a:cubicBezTo>
                  <a:cubicBezTo>
                    <a:pt x="120610" y="159087"/>
                    <a:pt x="120610" y="159383"/>
                    <a:pt x="120758" y="160419"/>
                  </a:cubicBezTo>
                  <a:cubicBezTo>
                    <a:pt x="121054" y="161455"/>
                    <a:pt x="120758" y="161899"/>
                    <a:pt x="119574" y="163083"/>
                  </a:cubicBezTo>
                  <a:cubicBezTo>
                    <a:pt x="118834" y="163675"/>
                    <a:pt x="117059" y="165007"/>
                    <a:pt x="115579" y="165746"/>
                  </a:cubicBezTo>
                  <a:cubicBezTo>
                    <a:pt x="113359" y="166782"/>
                    <a:pt x="112323" y="167078"/>
                    <a:pt x="109511" y="167226"/>
                  </a:cubicBezTo>
                  <a:cubicBezTo>
                    <a:pt x="108680" y="167260"/>
                    <a:pt x="107968" y="167278"/>
                    <a:pt x="107364" y="167278"/>
                  </a:cubicBezTo>
                  <a:cubicBezTo>
                    <a:pt x="105280" y="167278"/>
                    <a:pt x="104480" y="167060"/>
                    <a:pt x="104480" y="166486"/>
                  </a:cubicBezTo>
                  <a:cubicBezTo>
                    <a:pt x="104480" y="166338"/>
                    <a:pt x="105072" y="166042"/>
                    <a:pt x="105960" y="165894"/>
                  </a:cubicBezTo>
                  <a:cubicBezTo>
                    <a:pt x="106848" y="165746"/>
                    <a:pt x="107587" y="165302"/>
                    <a:pt x="107735" y="164711"/>
                  </a:cubicBezTo>
                  <a:cubicBezTo>
                    <a:pt x="107883" y="164267"/>
                    <a:pt x="108179" y="163971"/>
                    <a:pt x="108475" y="163971"/>
                  </a:cubicBezTo>
                  <a:cubicBezTo>
                    <a:pt x="108919" y="163971"/>
                    <a:pt x="109659" y="163379"/>
                    <a:pt x="110251" y="162787"/>
                  </a:cubicBezTo>
                  <a:cubicBezTo>
                    <a:pt x="110991" y="162195"/>
                    <a:pt x="111731" y="161751"/>
                    <a:pt x="112027" y="161751"/>
                  </a:cubicBezTo>
                  <a:cubicBezTo>
                    <a:pt x="113951" y="161751"/>
                    <a:pt x="116023" y="154203"/>
                    <a:pt x="114247" y="153464"/>
                  </a:cubicBezTo>
                  <a:cubicBezTo>
                    <a:pt x="113803" y="153316"/>
                    <a:pt x="113211" y="152872"/>
                    <a:pt x="112767" y="152428"/>
                  </a:cubicBezTo>
                  <a:cubicBezTo>
                    <a:pt x="112447" y="151947"/>
                    <a:pt x="111996" y="151683"/>
                    <a:pt x="111603" y="151683"/>
                  </a:cubicBezTo>
                  <a:cubicBezTo>
                    <a:pt x="111270" y="151683"/>
                    <a:pt x="110979" y="151872"/>
                    <a:pt x="110843" y="152280"/>
                  </a:cubicBezTo>
                  <a:cubicBezTo>
                    <a:pt x="110695" y="152724"/>
                    <a:pt x="110251" y="153020"/>
                    <a:pt x="109955" y="153020"/>
                  </a:cubicBezTo>
                  <a:cubicBezTo>
                    <a:pt x="109511" y="153020"/>
                    <a:pt x="109215" y="153168"/>
                    <a:pt x="109215" y="153464"/>
                  </a:cubicBezTo>
                  <a:cubicBezTo>
                    <a:pt x="109215" y="153680"/>
                    <a:pt x="108819" y="153818"/>
                    <a:pt x="108200" y="153818"/>
                  </a:cubicBezTo>
                  <a:cubicBezTo>
                    <a:pt x="107973" y="153818"/>
                    <a:pt x="107717" y="153799"/>
                    <a:pt x="107439" y="153759"/>
                  </a:cubicBezTo>
                  <a:cubicBezTo>
                    <a:pt x="107054" y="153727"/>
                    <a:pt x="106745" y="153702"/>
                    <a:pt x="106490" y="153702"/>
                  </a:cubicBezTo>
                  <a:cubicBezTo>
                    <a:pt x="105571" y="153702"/>
                    <a:pt x="105355" y="154029"/>
                    <a:pt x="104776" y="155535"/>
                  </a:cubicBezTo>
                  <a:cubicBezTo>
                    <a:pt x="104036" y="157311"/>
                    <a:pt x="104036" y="157311"/>
                    <a:pt x="104924" y="157755"/>
                  </a:cubicBezTo>
                  <a:cubicBezTo>
                    <a:pt x="105136" y="157914"/>
                    <a:pt x="105310" y="157998"/>
                    <a:pt x="105467" y="157998"/>
                  </a:cubicBezTo>
                  <a:cubicBezTo>
                    <a:pt x="105747" y="157998"/>
                    <a:pt x="105971" y="157732"/>
                    <a:pt x="106256" y="157163"/>
                  </a:cubicBezTo>
                  <a:cubicBezTo>
                    <a:pt x="106700" y="156364"/>
                    <a:pt x="106824" y="156044"/>
                    <a:pt x="107076" y="156044"/>
                  </a:cubicBezTo>
                  <a:cubicBezTo>
                    <a:pt x="107244" y="156044"/>
                    <a:pt x="107469" y="156186"/>
                    <a:pt x="107883" y="156423"/>
                  </a:cubicBezTo>
                  <a:cubicBezTo>
                    <a:pt x="108227" y="156629"/>
                    <a:pt x="108475" y="156740"/>
                    <a:pt x="108656" y="156740"/>
                  </a:cubicBezTo>
                  <a:cubicBezTo>
                    <a:pt x="108866" y="156740"/>
                    <a:pt x="108988" y="156592"/>
                    <a:pt x="109067" y="156275"/>
                  </a:cubicBezTo>
                  <a:cubicBezTo>
                    <a:pt x="109215" y="155831"/>
                    <a:pt x="109659" y="155535"/>
                    <a:pt x="110103" y="155535"/>
                  </a:cubicBezTo>
                  <a:cubicBezTo>
                    <a:pt x="110695" y="155535"/>
                    <a:pt x="110991" y="155239"/>
                    <a:pt x="110991" y="154647"/>
                  </a:cubicBezTo>
                  <a:cubicBezTo>
                    <a:pt x="110991" y="154157"/>
                    <a:pt x="111194" y="153870"/>
                    <a:pt x="111601" y="153870"/>
                  </a:cubicBezTo>
                  <a:cubicBezTo>
                    <a:pt x="111685" y="153870"/>
                    <a:pt x="111778" y="153882"/>
                    <a:pt x="111879" y="153907"/>
                  </a:cubicBezTo>
                  <a:cubicBezTo>
                    <a:pt x="113507" y="154203"/>
                    <a:pt x="113359" y="155091"/>
                    <a:pt x="111583" y="155831"/>
                  </a:cubicBezTo>
                  <a:cubicBezTo>
                    <a:pt x="109955" y="156571"/>
                    <a:pt x="109955" y="156571"/>
                    <a:pt x="110843" y="157163"/>
                  </a:cubicBezTo>
                  <a:cubicBezTo>
                    <a:pt x="112027" y="158051"/>
                    <a:pt x="112027" y="158495"/>
                    <a:pt x="111139" y="160271"/>
                  </a:cubicBezTo>
                  <a:cubicBezTo>
                    <a:pt x="110764" y="161115"/>
                    <a:pt x="110567" y="161424"/>
                    <a:pt x="110209" y="161424"/>
                  </a:cubicBezTo>
                  <a:cubicBezTo>
                    <a:pt x="110003" y="161424"/>
                    <a:pt x="109742" y="161321"/>
                    <a:pt x="109363" y="161159"/>
                  </a:cubicBezTo>
                  <a:cubicBezTo>
                    <a:pt x="108475" y="160715"/>
                    <a:pt x="108475" y="160567"/>
                    <a:pt x="109067" y="160271"/>
                  </a:cubicBezTo>
                  <a:cubicBezTo>
                    <a:pt x="109363" y="160123"/>
                    <a:pt x="109659" y="159679"/>
                    <a:pt x="109659" y="159235"/>
                  </a:cubicBezTo>
                  <a:cubicBezTo>
                    <a:pt x="109659" y="158844"/>
                    <a:pt x="109453" y="158660"/>
                    <a:pt x="109215" y="158660"/>
                  </a:cubicBezTo>
                  <a:cubicBezTo>
                    <a:pt x="109002" y="158660"/>
                    <a:pt x="108763" y="158808"/>
                    <a:pt x="108623" y="159087"/>
                  </a:cubicBezTo>
                  <a:cubicBezTo>
                    <a:pt x="108475" y="159383"/>
                    <a:pt x="107883" y="159531"/>
                    <a:pt x="107439" y="159531"/>
                  </a:cubicBezTo>
                  <a:cubicBezTo>
                    <a:pt x="106700" y="159531"/>
                    <a:pt x="106700" y="159679"/>
                    <a:pt x="106848" y="160567"/>
                  </a:cubicBezTo>
                  <a:cubicBezTo>
                    <a:pt x="106995" y="161307"/>
                    <a:pt x="106995" y="161751"/>
                    <a:pt x="106256" y="161899"/>
                  </a:cubicBezTo>
                  <a:cubicBezTo>
                    <a:pt x="105664" y="162047"/>
                    <a:pt x="105664" y="162047"/>
                    <a:pt x="106404" y="162047"/>
                  </a:cubicBezTo>
                  <a:cubicBezTo>
                    <a:pt x="107291" y="162195"/>
                    <a:pt x="107883" y="162935"/>
                    <a:pt x="107883" y="163675"/>
                  </a:cubicBezTo>
                  <a:cubicBezTo>
                    <a:pt x="107883" y="163823"/>
                    <a:pt x="107291" y="163971"/>
                    <a:pt x="106404" y="163971"/>
                  </a:cubicBezTo>
                  <a:cubicBezTo>
                    <a:pt x="104924" y="163971"/>
                    <a:pt x="104036" y="164563"/>
                    <a:pt x="104036" y="165746"/>
                  </a:cubicBezTo>
                  <a:cubicBezTo>
                    <a:pt x="104036" y="166042"/>
                    <a:pt x="103740" y="166486"/>
                    <a:pt x="103296" y="166634"/>
                  </a:cubicBezTo>
                  <a:cubicBezTo>
                    <a:pt x="103000" y="166782"/>
                    <a:pt x="102704" y="167226"/>
                    <a:pt x="102704" y="167522"/>
                  </a:cubicBezTo>
                  <a:cubicBezTo>
                    <a:pt x="102814" y="167906"/>
                    <a:pt x="102740" y="168087"/>
                    <a:pt x="102529" y="168087"/>
                  </a:cubicBezTo>
                  <a:cubicBezTo>
                    <a:pt x="102171" y="168087"/>
                    <a:pt x="101415" y="167566"/>
                    <a:pt x="100484" y="166634"/>
                  </a:cubicBezTo>
                  <a:cubicBezTo>
                    <a:pt x="98589" y="164604"/>
                    <a:pt x="96199" y="163193"/>
                    <a:pt x="95012" y="163193"/>
                  </a:cubicBezTo>
                  <a:cubicBezTo>
                    <a:pt x="94902" y="163193"/>
                    <a:pt x="94801" y="163205"/>
                    <a:pt x="94713" y="163231"/>
                  </a:cubicBezTo>
                  <a:cubicBezTo>
                    <a:pt x="94554" y="163310"/>
                    <a:pt x="94427" y="163347"/>
                    <a:pt x="94327" y="163347"/>
                  </a:cubicBezTo>
                  <a:cubicBezTo>
                    <a:pt x="94052" y="163347"/>
                    <a:pt x="93973" y="163072"/>
                    <a:pt x="93973" y="162639"/>
                  </a:cubicBezTo>
                  <a:cubicBezTo>
                    <a:pt x="93973" y="162047"/>
                    <a:pt x="94121" y="161307"/>
                    <a:pt x="94417" y="160863"/>
                  </a:cubicBezTo>
                  <a:cubicBezTo>
                    <a:pt x="95114" y="159886"/>
                    <a:pt x="94365" y="158778"/>
                    <a:pt x="93161" y="158778"/>
                  </a:cubicBezTo>
                  <a:cubicBezTo>
                    <a:pt x="93088" y="158778"/>
                    <a:pt x="93013" y="158783"/>
                    <a:pt x="92937" y="158791"/>
                  </a:cubicBezTo>
                  <a:cubicBezTo>
                    <a:pt x="92197" y="158791"/>
                    <a:pt x="91901" y="158643"/>
                    <a:pt x="91753" y="158051"/>
                  </a:cubicBezTo>
                  <a:cubicBezTo>
                    <a:pt x="91753" y="157459"/>
                    <a:pt x="91309" y="156867"/>
                    <a:pt x="91013" y="156571"/>
                  </a:cubicBezTo>
                  <a:cubicBezTo>
                    <a:pt x="90421" y="156275"/>
                    <a:pt x="90421" y="155683"/>
                    <a:pt x="90569" y="154351"/>
                  </a:cubicBezTo>
                  <a:cubicBezTo>
                    <a:pt x="90865" y="153020"/>
                    <a:pt x="90717" y="152280"/>
                    <a:pt x="89977" y="151096"/>
                  </a:cubicBezTo>
                  <a:lnTo>
                    <a:pt x="89089" y="149616"/>
                  </a:lnTo>
                  <a:lnTo>
                    <a:pt x="88793" y="151096"/>
                  </a:lnTo>
                  <a:cubicBezTo>
                    <a:pt x="88645" y="151836"/>
                    <a:pt x="88349" y="152576"/>
                    <a:pt x="88201" y="152576"/>
                  </a:cubicBezTo>
                  <a:cubicBezTo>
                    <a:pt x="88053" y="152576"/>
                    <a:pt x="87609" y="153464"/>
                    <a:pt x="87165" y="154647"/>
                  </a:cubicBezTo>
                  <a:cubicBezTo>
                    <a:pt x="86533" y="156227"/>
                    <a:pt x="86112" y="157006"/>
                    <a:pt x="85857" y="157006"/>
                  </a:cubicBezTo>
                  <a:cubicBezTo>
                    <a:pt x="85634" y="157006"/>
                    <a:pt x="85537" y="156412"/>
                    <a:pt x="85537" y="155239"/>
                  </a:cubicBezTo>
                  <a:cubicBezTo>
                    <a:pt x="85537" y="154055"/>
                    <a:pt x="85389" y="152872"/>
                    <a:pt x="85093" y="152576"/>
                  </a:cubicBezTo>
                  <a:cubicBezTo>
                    <a:pt x="84649" y="152280"/>
                    <a:pt x="84649" y="151984"/>
                    <a:pt x="85241" y="151244"/>
                  </a:cubicBezTo>
                  <a:cubicBezTo>
                    <a:pt x="85685" y="150948"/>
                    <a:pt x="86129" y="149616"/>
                    <a:pt x="86277" y="148728"/>
                  </a:cubicBezTo>
                  <a:cubicBezTo>
                    <a:pt x="86573" y="146804"/>
                    <a:pt x="86573" y="146804"/>
                    <a:pt x="85241" y="146804"/>
                  </a:cubicBezTo>
                  <a:cubicBezTo>
                    <a:pt x="84501" y="146804"/>
                    <a:pt x="83761" y="146656"/>
                    <a:pt x="83614" y="146360"/>
                  </a:cubicBezTo>
                  <a:cubicBezTo>
                    <a:pt x="83552" y="146238"/>
                    <a:pt x="83440" y="146166"/>
                    <a:pt x="83288" y="146166"/>
                  </a:cubicBezTo>
                  <a:cubicBezTo>
                    <a:pt x="83072" y="146166"/>
                    <a:pt x="82776" y="146309"/>
                    <a:pt x="82430" y="146656"/>
                  </a:cubicBezTo>
                  <a:cubicBezTo>
                    <a:pt x="82134" y="146893"/>
                    <a:pt x="81956" y="147035"/>
                    <a:pt x="81802" y="147035"/>
                  </a:cubicBezTo>
                  <a:cubicBezTo>
                    <a:pt x="81571" y="147035"/>
                    <a:pt x="81394" y="146715"/>
                    <a:pt x="80950" y="145916"/>
                  </a:cubicBezTo>
                  <a:cubicBezTo>
                    <a:pt x="80210" y="144436"/>
                    <a:pt x="80358" y="144140"/>
                    <a:pt x="81838" y="143696"/>
                  </a:cubicBezTo>
                  <a:cubicBezTo>
                    <a:pt x="81986" y="143548"/>
                    <a:pt x="81838" y="142956"/>
                    <a:pt x="81542" y="142364"/>
                  </a:cubicBezTo>
                  <a:cubicBezTo>
                    <a:pt x="81259" y="141610"/>
                    <a:pt x="80615" y="141156"/>
                    <a:pt x="80032" y="141156"/>
                  </a:cubicBezTo>
                  <a:cubicBezTo>
                    <a:pt x="79700" y="141156"/>
                    <a:pt x="79388" y="141303"/>
                    <a:pt x="79174" y="141625"/>
                  </a:cubicBezTo>
                  <a:cubicBezTo>
                    <a:pt x="78981" y="141915"/>
                    <a:pt x="78803" y="142047"/>
                    <a:pt x="78662" y="142047"/>
                  </a:cubicBezTo>
                  <a:cubicBezTo>
                    <a:pt x="78371" y="142047"/>
                    <a:pt x="78235" y="141485"/>
                    <a:pt x="78434" y="140589"/>
                  </a:cubicBezTo>
                  <a:cubicBezTo>
                    <a:pt x="78682" y="138973"/>
                    <a:pt x="79140" y="138297"/>
                    <a:pt x="79893" y="138297"/>
                  </a:cubicBezTo>
                  <a:cubicBezTo>
                    <a:pt x="80037" y="138297"/>
                    <a:pt x="80192" y="138321"/>
                    <a:pt x="80358" y="138369"/>
                  </a:cubicBezTo>
                  <a:cubicBezTo>
                    <a:pt x="80434" y="138394"/>
                    <a:pt x="80510" y="138407"/>
                    <a:pt x="80586" y="138407"/>
                  </a:cubicBezTo>
                  <a:cubicBezTo>
                    <a:pt x="80950" y="138407"/>
                    <a:pt x="81296" y="138119"/>
                    <a:pt x="81542" y="137629"/>
                  </a:cubicBezTo>
                  <a:cubicBezTo>
                    <a:pt x="81986" y="136889"/>
                    <a:pt x="81838" y="136445"/>
                    <a:pt x="80506" y="135113"/>
                  </a:cubicBezTo>
                  <a:cubicBezTo>
                    <a:pt x="78429" y="133037"/>
                    <a:pt x="76922" y="132098"/>
                    <a:pt x="75984" y="132098"/>
                  </a:cubicBezTo>
                  <a:cubicBezTo>
                    <a:pt x="75852" y="132098"/>
                    <a:pt x="75731" y="132117"/>
                    <a:pt x="75622" y="132153"/>
                  </a:cubicBezTo>
                  <a:cubicBezTo>
                    <a:pt x="75394" y="132199"/>
                    <a:pt x="75221" y="132231"/>
                    <a:pt x="75097" y="132231"/>
                  </a:cubicBezTo>
                  <a:cubicBezTo>
                    <a:pt x="74819" y="132231"/>
                    <a:pt x="74780" y="132073"/>
                    <a:pt x="74882" y="131561"/>
                  </a:cubicBezTo>
                  <a:cubicBezTo>
                    <a:pt x="75030" y="131117"/>
                    <a:pt x="74734" y="130377"/>
                    <a:pt x="74142" y="129934"/>
                  </a:cubicBezTo>
                  <a:cubicBezTo>
                    <a:pt x="73698" y="129490"/>
                    <a:pt x="73254" y="128898"/>
                    <a:pt x="73254" y="128602"/>
                  </a:cubicBezTo>
                  <a:cubicBezTo>
                    <a:pt x="73254" y="128178"/>
                    <a:pt x="73625" y="127990"/>
                    <a:pt x="74094" y="127990"/>
                  </a:cubicBezTo>
                  <a:cubicBezTo>
                    <a:pt x="74606" y="127990"/>
                    <a:pt x="75236" y="128215"/>
                    <a:pt x="75622" y="128602"/>
                  </a:cubicBezTo>
                  <a:cubicBezTo>
                    <a:pt x="76009" y="129066"/>
                    <a:pt x="76638" y="129287"/>
                    <a:pt x="77193" y="129287"/>
                  </a:cubicBezTo>
                  <a:cubicBezTo>
                    <a:pt x="77700" y="129287"/>
                    <a:pt x="78145" y="129103"/>
                    <a:pt x="78286" y="128750"/>
                  </a:cubicBezTo>
                  <a:cubicBezTo>
                    <a:pt x="78286" y="128686"/>
                    <a:pt x="78320" y="128657"/>
                    <a:pt x="78380" y="128657"/>
                  </a:cubicBezTo>
                  <a:cubicBezTo>
                    <a:pt x="78602" y="128657"/>
                    <a:pt x="79184" y="129056"/>
                    <a:pt x="79766" y="129638"/>
                  </a:cubicBezTo>
                  <a:cubicBezTo>
                    <a:pt x="80701" y="130573"/>
                    <a:pt x="81734" y="131068"/>
                    <a:pt x="82443" y="131068"/>
                  </a:cubicBezTo>
                  <a:cubicBezTo>
                    <a:pt x="82969" y="131068"/>
                    <a:pt x="83318" y="130796"/>
                    <a:pt x="83318" y="130229"/>
                  </a:cubicBezTo>
                  <a:cubicBezTo>
                    <a:pt x="83318" y="129786"/>
                    <a:pt x="83170" y="129194"/>
                    <a:pt x="82874" y="128898"/>
                  </a:cubicBezTo>
                  <a:cubicBezTo>
                    <a:pt x="82578" y="128602"/>
                    <a:pt x="82430" y="128454"/>
                    <a:pt x="82726" y="128454"/>
                  </a:cubicBezTo>
                  <a:cubicBezTo>
                    <a:pt x="82998" y="128514"/>
                    <a:pt x="83239" y="128544"/>
                    <a:pt x="83450" y="128544"/>
                  </a:cubicBezTo>
                  <a:cubicBezTo>
                    <a:pt x="84275" y="128544"/>
                    <a:pt x="84649" y="128094"/>
                    <a:pt x="84649" y="127270"/>
                  </a:cubicBezTo>
                  <a:cubicBezTo>
                    <a:pt x="84649" y="126678"/>
                    <a:pt x="84945" y="126234"/>
                    <a:pt x="85389" y="126234"/>
                  </a:cubicBezTo>
                  <a:cubicBezTo>
                    <a:pt x="85685" y="126234"/>
                    <a:pt x="86277" y="125790"/>
                    <a:pt x="86573" y="125198"/>
                  </a:cubicBezTo>
                  <a:cubicBezTo>
                    <a:pt x="86869" y="124458"/>
                    <a:pt x="87461" y="124014"/>
                    <a:pt x="87905" y="124014"/>
                  </a:cubicBezTo>
                  <a:cubicBezTo>
                    <a:pt x="88349" y="124014"/>
                    <a:pt x="88645" y="123866"/>
                    <a:pt x="88645" y="123718"/>
                  </a:cubicBezTo>
                  <a:cubicBezTo>
                    <a:pt x="88645" y="123422"/>
                    <a:pt x="89089" y="122830"/>
                    <a:pt x="89681" y="122090"/>
                  </a:cubicBezTo>
                  <a:cubicBezTo>
                    <a:pt x="90273" y="121498"/>
                    <a:pt x="90865" y="120610"/>
                    <a:pt x="90865" y="120314"/>
                  </a:cubicBezTo>
                  <a:cubicBezTo>
                    <a:pt x="90865" y="119870"/>
                    <a:pt x="91309" y="119426"/>
                    <a:pt x="91901" y="119278"/>
                  </a:cubicBezTo>
                  <a:cubicBezTo>
                    <a:pt x="93233" y="118686"/>
                    <a:pt x="93381" y="117207"/>
                    <a:pt x="92345" y="116023"/>
                  </a:cubicBezTo>
                  <a:cubicBezTo>
                    <a:pt x="91753" y="115431"/>
                    <a:pt x="91605" y="115135"/>
                    <a:pt x="92049" y="114691"/>
                  </a:cubicBezTo>
                  <a:cubicBezTo>
                    <a:pt x="92255" y="114485"/>
                    <a:pt x="92429" y="114374"/>
                    <a:pt x="92601" y="114374"/>
                  </a:cubicBezTo>
                  <a:cubicBezTo>
                    <a:pt x="92799" y="114374"/>
                    <a:pt x="92995" y="114522"/>
                    <a:pt x="93233" y="114839"/>
                  </a:cubicBezTo>
                  <a:cubicBezTo>
                    <a:pt x="93861" y="115718"/>
                    <a:pt x="95129" y="116384"/>
                    <a:pt x="95951" y="116384"/>
                  </a:cubicBezTo>
                  <a:cubicBezTo>
                    <a:pt x="96097" y="116384"/>
                    <a:pt x="96229" y="116363"/>
                    <a:pt x="96340" y="116319"/>
                  </a:cubicBezTo>
                  <a:cubicBezTo>
                    <a:pt x="97228" y="116023"/>
                    <a:pt x="97820" y="114691"/>
                    <a:pt x="97820" y="113359"/>
                  </a:cubicBezTo>
                  <a:cubicBezTo>
                    <a:pt x="97820" y="112767"/>
                    <a:pt x="98264" y="112175"/>
                    <a:pt x="99004" y="111879"/>
                  </a:cubicBezTo>
                  <a:cubicBezTo>
                    <a:pt x="99892" y="111435"/>
                    <a:pt x="100040" y="111139"/>
                    <a:pt x="99744" y="109807"/>
                  </a:cubicBezTo>
                  <a:cubicBezTo>
                    <a:pt x="99560" y="108797"/>
                    <a:pt x="99776" y="108186"/>
                    <a:pt x="100107" y="108186"/>
                  </a:cubicBezTo>
                  <a:cubicBezTo>
                    <a:pt x="100310" y="108186"/>
                    <a:pt x="100555" y="108414"/>
                    <a:pt x="100780" y="108919"/>
                  </a:cubicBezTo>
                  <a:cubicBezTo>
                    <a:pt x="100928" y="109215"/>
                    <a:pt x="101520" y="109511"/>
                    <a:pt x="102112" y="109511"/>
                  </a:cubicBezTo>
                  <a:cubicBezTo>
                    <a:pt x="103296" y="109511"/>
                    <a:pt x="103888" y="111139"/>
                    <a:pt x="103148" y="112619"/>
                  </a:cubicBezTo>
                  <a:cubicBezTo>
                    <a:pt x="102408" y="113951"/>
                    <a:pt x="102852" y="114395"/>
                    <a:pt x="104924" y="114395"/>
                  </a:cubicBezTo>
                  <a:cubicBezTo>
                    <a:pt x="106404" y="114395"/>
                    <a:pt x="106552" y="114247"/>
                    <a:pt x="106848" y="113211"/>
                  </a:cubicBezTo>
                  <a:cubicBezTo>
                    <a:pt x="106995" y="112471"/>
                    <a:pt x="107291" y="111731"/>
                    <a:pt x="107587" y="111287"/>
                  </a:cubicBezTo>
                  <a:cubicBezTo>
                    <a:pt x="107735" y="110991"/>
                    <a:pt x="108031" y="110251"/>
                    <a:pt x="108327" y="109807"/>
                  </a:cubicBezTo>
                  <a:cubicBezTo>
                    <a:pt x="108475" y="109363"/>
                    <a:pt x="109215" y="108623"/>
                    <a:pt x="109807" y="108327"/>
                  </a:cubicBezTo>
                  <a:cubicBezTo>
                    <a:pt x="110547" y="107883"/>
                    <a:pt x="110991" y="107291"/>
                    <a:pt x="110991" y="106700"/>
                  </a:cubicBezTo>
                  <a:cubicBezTo>
                    <a:pt x="110991" y="105872"/>
                    <a:pt x="111277" y="105387"/>
                    <a:pt x="111671" y="105387"/>
                  </a:cubicBezTo>
                  <a:cubicBezTo>
                    <a:pt x="111911" y="105387"/>
                    <a:pt x="112191" y="105567"/>
                    <a:pt x="112471" y="105960"/>
                  </a:cubicBezTo>
                  <a:cubicBezTo>
                    <a:pt x="112730" y="106219"/>
                    <a:pt x="112914" y="106339"/>
                    <a:pt x="113026" y="106339"/>
                  </a:cubicBezTo>
                  <a:cubicBezTo>
                    <a:pt x="113296" y="106339"/>
                    <a:pt x="113143" y="105632"/>
                    <a:pt x="112619" y="104480"/>
                  </a:cubicBezTo>
                  <a:cubicBezTo>
                    <a:pt x="111879" y="103000"/>
                    <a:pt x="112619" y="102408"/>
                    <a:pt x="115431" y="102260"/>
                  </a:cubicBezTo>
                  <a:cubicBezTo>
                    <a:pt x="116763" y="102260"/>
                    <a:pt x="117947" y="102260"/>
                    <a:pt x="118095" y="102112"/>
                  </a:cubicBezTo>
                  <a:cubicBezTo>
                    <a:pt x="118243" y="102112"/>
                    <a:pt x="118539" y="101372"/>
                    <a:pt x="118834" y="100336"/>
                  </a:cubicBezTo>
                  <a:cubicBezTo>
                    <a:pt x="119130" y="99448"/>
                    <a:pt x="119574" y="98560"/>
                    <a:pt x="119722" y="98412"/>
                  </a:cubicBezTo>
                  <a:cubicBezTo>
                    <a:pt x="120018" y="98264"/>
                    <a:pt x="120166" y="97672"/>
                    <a:pt x="120166" y="97080"/>
                  </a:cubicBezTo>
                  <a:cubicBezTo>
                    <a:pt x="120166" y="96636"/>
                    <a:pt x="120314" y="96044"/>
                    <a:pt x="120610" y="95748"/>
                  </a:cubicBezTo>
                  <a:cubicBezTo>
                    <a:pt x="121054" y="95304"/>
                    <a:pt x="121350" y="92197"/>
                    <a:pt x="120906" y="91753"/>
                  </a:cubicBezTo>
                  <a:cubicBezTo>
                    <a:pt x="120887" y="91733"/>
                    <a:pt x="120860" y="91724"/>
                    <a:pt x="120826" y="91724"/>
                  </a:cubicBezTo>
                  <a:cubicBezTo>
                    <a:pt x="120603" y="91724"/>
                    <a:pt x="120089" y="92127"/>
                    <a:pt x="119574" y="92641"/>
                  </a:cubicBezTo>
                  <a:cubicBezTo>
                    <a:pt x="118982" y="93233"/>
                    <a:pt x="118095" y="93825"/>
                    <a:pt x="117651" y="93825"/>
                  </a:cubicBezTo>
                  <a:cubicBezTo>
                    <a:pt x="117059" y="93825"/>
                    <a:pt x="116763" y="94121"/>
                    <a:pt x="116763" y="94417"/>
                  </a:cubicBezTo>
                  <a:cubicBezTo>
                    <a:pt x="116763" y="94713"/>
                    <a:pt x="116319" y="95304"/>
                    <a:pt x="116023" y="95452"/>
                  </a:cubicBezTo>
                  <a:cubicBezTo>
                    <a:pt x="115431" y="95748"/>
                    <a:pt x="115135" y="96636"/>
                    <a:pt x="115135" y="98412"/>
                  </a:cubicBezTo>
                  <a:cubicBezTo>
                    <a:pt x="115019" y="100503"/>
                    <a:pt x="114903" y="101226"/>
                    <a:pt x="114500" y="101226"/>
                  </a:cubicBezTo>
                  <a:cubicBezTo>
                    <a:pt x="114390" y="101226"/>
                    <a:pt x="114258" y="101172"/>
                    <a:pt x="114099" y="101076"/>
                  </a:cubicBezTo>
                  <a:cubicBezTo>
                    <a:pt x="113803" y="100780"/>
                    <a:pt x="113655" y="100040"/>
                    <a:pt x="113803" y="99004"/>
                  </a:cubicBezTo>
                  <a:cubicBezTo>
                    <a:pt x="114045" y="97674"/>
                    <a:pt x="114089" y="97332"/>
                    <a:pt x="113694" y="97332"/>
                  </a:cubicBezTo>
                  <a:cubicBezTo>
                    <a:pt x="113605" y="97332"/>
                    <a:pt x="113494" y="97349"/>
                    <a:pt x="113359" y="97376"/>
                  </a:cubicBezTo>
                  <a:cubicBezTo>
                    <a:pt x="112915" y="97524"/>
                    <a:pt x="112323" y="98116"/>
                    <a:pt x="112027" y="98856"/>
                  </a:cubicBezTo>
                  <a:cubicBezTo>
                    <a:pt x="111830" y="99645"/>
                    <a:pt x="111698" y="99974"/>
                    <a:pt x="111369" y="99974"/>
                  </a:cubicBezTo>
                  <a:cubicBezTo>
                    <a:pt x="111205" y="99974"/>
                    <a:pt x="110991" y="99892"/>
                    <a:pt x="110695" y="99744"/>
                  </a:cubicBezTo>
                  <a:cubicBezTo>
                    <a:pt x="110399" y="99670"/>
                    <a:pt x="110066" y="99633"/>
                    <a:pt x="109752" y="99633"/>
                  </a:cubicBezTo>
                  <a:cubicBezTo>
                    <a:pt x="109437" y="99633"/>
                    <a:pt x="109141" y="99670"/>
                    <a:pt x="108919" y="99744"/>
                  </a:cubicBezTo>
                  <a:cubicBezTo>
                    <a:pt x="108569" y="99919"/>
                    <a:pt x="108242" y="100002"/>
                    <a:pt x="107874" y="100002"/>
                  </a:cubicBezTo>
                  <a:cubicBezTo>
                    <a:pt x="107310" y="100002"/>
                    <a:pt x="106649" y="99807"/>
                    <a:pt x="105664" y="99448"/>
                  </a:cubicBezTo>
                  <a:cubicBezTo>
                    <a:pt x="104184" y="98856"/>
                    <a:pt x="104036" y="98264"/>
                    <a:pt x="105368" y="98116"/>
                  </a:cubicBezTo>
                  <a:cubicBezTo>
                    <a:pt x="106552" y="97968"/>
                    <a:pt x="107439" y="95600"/>
                    <a:pt x="107439" y="92641"/>
                  </a:cubicBezTo>
                  <a:cubicBezTo>
                    <a:pt x="107439" y="91149"/>
                    <a:pt x="107900" y="90347"/>
                    <a:pt x="108710" y="90347"/>
                  </a:cubicBezTo>
                  <a:cubicBezTo>
                    <a:pt x="109025" y="90347"/>
                    <a:pt x="109393" y="90468"/>
                    <a:pt x="109807" y="90717"/>
                  </a:cubicBezTo>
                  <a:cubicBezTo>
                    <a:pt x="110065" y="90878"/>
                    <a:pt x="110253" y="90948"/>
                    <a:pt x="110375" y="90948"/>
                  </a:cubicBezTo>
                  <a:cubicBezTo>
                    <a:pt x="110813" y="90948"/>
                    <a:pt x="110405" y="90047"/>
                    <a:pt x="109363" y="89237"/>
                  </a:cubicBezTo>
                  <a:cubicBezTo>
                    <a:pt x="108869" y="88884"/>
                    <a:pt x="108610" y="88699"/>
                    <a:pt x="108395" y="88699"/>
                  </a:cubicBezTo>
                  <a:cubicBezTo>
                    <a:pt x="108159" y="88699"/>
                    <a:pt x="107974" y="88921"/>
                    <a:pt x="107587" y="89385"/>
                  </a:cubicBezTo>
                  <a:cubicBezTo>
                    <a:pt x="107291" y="89829"/>
                    <a:pt x="106552" y="90273"/>
                    <a:pt x="106108" y="90273"/>
                  </a:cubicBezTo>
                  <a:cubicBezTo>
                    <a:pt x="105664" y="90273"/>
                    <a:pt x="104924" y="90865"/>
                    <a:pt x="104332" y="91901"/>
                  </a:cubicBezTo>
                  <a:cubicBezTo>
                    <a:pt x="103794" y="92774"/>
                    <a:pt x="103379" y="93190"/>
                    <a:pt x="103072" y="93190"/>
                  </a:cubicBezTo>
                  <a:cubicBezTo>
                    <a:pt x="102702" y="93190"/>
                    <a:pt x="102489" y="92588"/>
                    <a:pt x="102408" y="91457"/>
                  </a:cubicBezTo>
                  <a:cubicBezTo>
                    <a:pt x="102408" y="90125"/>
                    <a:pt x="102112" y="89533"/>
                    <a:pt x="100928" y="88645"/>
                  </a:cubicBezTo>
                  <a:cubicBezTo>
                    <a:pt x="100188" y="88053"/>
                    <a:pt x="99596" y="87165"/>
                    <a:pt x="99596" y="86573"/>
                  </a:cubicBezTo>
                  <a:cubicBezTo>
                    <a:pt x="99596" y="86129"/>
                    <a:pt x="99152" y="85389"/>
                    <a:pt x="98708" y="84945"/>
                  </a:cubicBezTo>
                  <a:cubicBezTo>
                    <a:pt x="98264" y="84501"/>
                    <a:pt x="97820" y="83613"/>
                    <a:pt x="97820" y="82726"/>
                  </a:cubicBezTo>
                  <a:cubicBezTo>
                    <a:pt x="97820" y="80358"/>
                    <a:pt x="96932" y="78286"/>
                    <a:pt x="95600" y="77398"/>
                  </a:cubicBezTo>
                  <a:cubicBezTo>
                    <a:pt x="94417" y="76510"/>
                    <a:pt x="93973" y="75770"/>
                    <a:pt x="94713" y="75770"/>
                  </a:cubicBezTo>
                  <a:cubicBezTo>
                    <a:pt x="95009" y="75770"/>
                    <a:pt x="95304" y="75326"/>
                    <a:pt x="95452" y="74734"/>
                  </a:cubicBezTo>
                  <a:cubicBezTo>
                    <a:pt x="95600" y="74142"/>
                    <a:pt x="96044" y="73698"/>
                    <a:pt x="96488" y="73550"/>
                  </a:cubicBezTo>
                  <a:cubicBezTo>
                    <a:pt x="96932" y="73402"/>
                    <a:pt x="97672" y="72810"/>
                    <a:pt x="97820" y="72070"/>
                  </a:cubicBezTo>
                  <a:cubicBezTo>
                    <a:pt x="98116" y="71479"/>
                    <a:pt x="98708" y="70887"/>
                    <a:pt x="99152" y="70739"/>
                  </a:cubicBezTo>
                  <a:cubicBezTo>
                    <a:pt x="100188" y="70443"/>
                    <a:pt x="100336" y="69703"/>
                    <a:pt x="99448" y="68371"/>
                  </a:cubicBezTo>
                  <a:cubicBezTo>
                    <a:pt x="99004" y="67779"/>
                    <a:pt x="99152" y="67335"/>
                    <a:pt x="99744" y="66743"/>
                  </a:cubicBezTo>
                  <a:cubicBezTo>
                    <a:pt x="100112" y="66253"/>
                    <a:pt x="100581" y="65965"/>
                    <a:pt x="100900" y="65965"/>
                  </a:cubicBezTo>
                  <a:cubicBezTo>
                    <a:pt x="100966" y="65965"/>
                    <a:pt x="101025" y="65978"/>
                    <a:pt x="101076" y="66003"/>
                  </a:cubicBezTo>
                  <a:cubicBezTo>
                    <a:pt x="101130" y="66030"/>
                    <a:pt x="101195" y="66042"/>
                    <a:pt x="101265" y="66042"/>
                  </a:cubicBezTo>
                  <a:cubicBezTo>
                    <a:pt x="101579" y="66042"/>
                    <a:pt x="102018" y="65801"/>
                    <a:pt x="102260" y="65559"/>
                  </a:cubicBezTo>
                  <a:cubicBezTo>
                    <a:pt x="102556" y="65115"/>
                    <a:pt x="103000" y="64967"/>
                    <a:pt x="103444" y="64967"/>
                  </a:cubicBezTo>
                  <a:cubicBezTo>
                    <a:pt x="103545" y="64942"/>
                    <a:pt x="103647" y="64929"/>
                    <a:pt x="103746" y="64929"/>
                  </a:cubicBezTo>
                  <a:close/>
                  <a:moveTo>
                    <a:pt x="83761" y="169150"/>
                  </a:moveTo>
                  <a:cubicBezTo>
                    <a:pt x="84945" y="169150"/>
                    <a:pt x="85537" y="169890"/>
                    <a:pt x="84501" y="170186"/>
                  </a:cubicBezTo>
                  <a:cubicBezTo>
                    <a:pt x="84205" y="170334"/>
                    <a:pt x="83909" y="170482"/>
                    <a:pt x="83761" y="170482"/>
                  </a:cubicBezTo>
                  <a:cubicBezTo>
                    <a:pt x="83761" y="170482"/>
                    <a:pt x="83466" y="170334"/>
                    <a:pt x="83170" y="170186"/>
                  </a:cubicBezTo>
                  <a:cubicBezTo>
                    <a:pt x="82282" y="169890"/>
                    <a:pt x="82578" y="169150"/>
                    <a:pt x="83761" y="169150"/>
                  </a:cubicBezTo>
                  <a:close/>
                  <a:moveTo>
                    <a:pt x="86425" y="1"/>
                  </a:moveTo>
                  <a:cubicBezTo>
                    <a:pt x="80358" y="1"/>
                    <a:pt x="74290" y="593"/>
                    <a:pt x="68519" y="1777"/>
                  </a:cubicBezTo>
                  <a:cubicBezTo>
                    <a:pt x="71923" y="1185"/>
                    <a:pt x="75326" y="741"/>
                    <a:pt x="80654" y="445"/>
                  </a:cubicBezTo>
                  <a:cubicBezTo>
                    <a:pt x="83402" y="276"/>
                    <a:pt x="85860" y="191"/>
                    <a:pt x="88129" y="191"/>
                  </a:cubicBezTo>
                  <a:cubicBezTo>
                    <a:pt x="93800" y="191"/>
                    <a:pt x="98285" y="719"/>
                    <a:pt x="103148" y="1777"/>
                  </a:cubicBezTo>
                  <a:cubicBezTo>
                    <a:pt x="108475" y="2960"/>
                    <a:pt x="112471" y="4292"/>
                    <a:pt x="110843" y="4440"/>
                  </a:cubicBezTo>
                  <a:cubicBezTo>
                    <a:pt x="109955" y="4440"/>
                    <a:pt x="109955" y="4884"/>
                    <a:pt x="110547" y="5624"/>
                  </a:cubicBezTo>
                  <a:cubicBezTo>
                    <a:pt x="110991" y="5920"/>
                    <a:pt x="110991" y="6512"/>
                    <a:pt x="110547" y="7548"/>
                  </a:cubicBezTo>
                  <a:cubicBezTo>
                    <a:pt x="110103" y="8584"/>
                    <a:pt x="110103" y="8880"/>
                    <a:pt x="110547" y="9324"/>
                  </a:cubicBezTo>
                  <a:cubicBezTo>
                    <a:pt x="110959" y="9530"/>
                    <a:pt x="111053" y="9640"/>
                    <a:pt x="110901" y="9640"/>
                  </a:cubicBezTo>
                  <a:cubicBezTo>
                    <a:pt x="110726" y="9640"/>
                    <a:pt x="110225" y="9493"/>
                    <a:pt x="109511" y="9176"/>
                  </a:cubicBezTo>
                  <a:cubicBezTo>
                    <a:pt x="109067" y="8954"/>
                    <a:pt x="108734" y="8843"/>
                    <a:pt x="108494" y="8843"/>
                  </a:cubicBezTo>
                  <a:cubicBezTo>
                    <a:pt x="108253" y="8843"/>
                    <a:pt x="108105" y="8954"/>
                    <a:pt x="108031" y="9176"/>
                  </a:cubicBezTo>
                  <a:cubicBezTo>
                    <a:pt x="107974" y="9233"/>
                    <a:pt x="107895" y="9262"/>
                    <a:pt x="107795" y="9262"/>
                  </a:cubicBezTo>
                  <a:cubicBezTo>
                    <a:pt x="107371" y="9262"/>
                    <a:pt x="106563" y="8743"/>
                    <a:pt x="105368" y="7548"/>
                  </a:cubicBezTo>
                  <a:cubicBezTo>
                    <a:pt x="103444" y="5772"/>
                    <a:pt x="102408" y="5328"/>
                    <a:pt x="99448" y="4440"/>
                  </a:cubicBezTo>
                  <a:cubicBezTo>
                    <a:pt x="96878" y="3706"/>
                    <a:pt x="95788" y="3427"/>
                    <a:pt x="94519" y="3427"/>
                  </a:cubicBezTo>
                  <a:cubicBezTo>
                    <a:pt x="93742" y="3427"/>
                    <a:pt x="92898" y="3532"/>
                    <a:pt x="91605" y="3700"/>
                  </a:cubicBezTo>
                  <a:cubicBezTo>
                    <a:pt x="90747" y="3823"/>
                    <a:pt x="90168" y="3895"/>
                    <a:pt x="89784" y="3895"/>
                  </a:cubicBezTo>
                  <a:cubicBezTo>
                    <a:pt x="89241" y="3895"/>
                    <a:pt x="89089" y="3751"/>
                    <a:pt x="89089" y="3404"/>
                  </a:cubicBezTo>
                  <a:cubicBezTo>
                    <a:pt x="89089" y="2960"/>
                    <a:pt x="89533" y="2516"/>
                    <a:pt x="89977" y="2368"/>
                  </a:cubicBezTo>
                  <a:cubicBezTo>
                    <a:pt x="91457" y="1925"/>
                    <a:pt x="90717" y="1185"/>
                    <a:pt x="88497" y="1037"/>
                  </a:cubicBezTo>
                  <a:cubicBezTo>
                    <a:pt x="88090" y="1000"/>
                    <a:pt x="87739" y="981"/>
                    <a:pt x="87438" y="981"/>
                  </a:cubicBezTo>
                  <a:cubicBezTo>
                    <a:pt x="86536" y="981"/>
                    <a:pt x="86092" y="1148"/>
                    <a:pt x="85981" y="1481"/>
                  </a:cubicBezTo>
                  <a:cubicBezTo>
                    <a:pt x="85685" y="2073"/>
                    <a:pt x="84797" y="2220"/>
                    <a:pt x="83022" y="2220"/>
                  </a:cubicBezTo>
                  <a:cubicBezTo>
                    <a:pt x="80210" y="2220"/>
                    <a:pt x="79174" y="2812"/>
                    <a:pt x="79914" y="3996"/>
                  </a:cubicBezTo>
                  <a:cubicBezTo>
                    <a:pt x="80210" y="4588"/>
                    <a:pt x="80210" y="4884"/>
                    <a:pt x="79914" y="5032"/>
                  </a:cubicBezTo>
                  <a:cubicBezTo>
                    <a:pt x="79737" y="5138"/>
                    <a:pt x="79485" y="5185"/>
                    <a:pt x="79195" y="5185"/>
                  </a:cubicBezTo>
                  <a:cubicBezTo>
                    <a:pt x="78269" y="5185"/>
                    <a:pt x="76961" y="4708"/>
                    <a:pt x="76510" y="4144"/>
                  </a:cubicBezTo>
                  <a:cubicBezTo>
                    <a:pt x="76244" y="3772"/>
                    <a:pt x="75902" y="3610"/>
                    <a:pt x="75593" y="3610"/>
                  </a:cubicBezTo>
                  <a:cubicBezTo>
                    <a:pt x="75042" y="3610"/>
                    <a:pt x="74598" y="4126"/>
                    <a:pt x="74882" y="4884"/>
                  </a:cubicBezTo>
                  <a:cubicBezTo>
                    <a:pt x="75030" y="5624"/>
                    <a:pt x="74882" y="5772"/>
                    <a:pt x="73994" y="5772"/>
                  </a:cubicBezTo>
                  <a:cubicBezTo>
                    <a:pt x="73254" y="5772"/>
                    <a:pt x="71479" y="6216"/>
                    <a:pt x="69999" y="6808"/>
                  </a:cubicBezTo>
                  <a:cubicBezTo>
                    <a:pt x="68371" y="7400"/>
                    <a:pt x="65559" y="7992"/>
                    <a:pt x="62599" y="8436"/>
                  </a:cubicBezTo>
                  <a:cubicBezTo>
                    <a:pt x="59196" y="8732"/>
                    <a:pt x="57420" y="9176"/>
                    <a:pt x="56532" y="9768"/>
                  </a:cubicBezTo>
                  <a:cubicBezTo>
                    <a:pt x="55940" y="10212"/>
                    <a:pt x="55052" y="10508"/>
                    <a:pt x="54756" y="10508"/>
                  </a:cubicBezTo>
                  <a:cubicBezTo>
                    <a:pt x="54460" y="10508"/>
                    <a:pt x="53868" y="10804"/>
                    <a:pt x="53276" y="11248"/>
                  </a:cubicBezTo>
                  <a:cubicBezTo>
                    <a:pt x="52832" y="11544"/>
                    <a:pt x="51796" y="11840"/>
                    <a:pt x="51056" y="11840"/>
                  </a:cubicBezTo>
                  <a:cubicBezTo>
                    <a:pt x="49132" y="11840"/>
                    <a:pt x="45137" y="13468"/>
                    <a:pt x="43509" y="14799"/>
                  </a:cubicBezTo>
                  <a:cubicBezTo>
                    <a:pt x="42917" y="15391"/>
                    <a:pt x="42029" y="15835"/>
                    <a:pt x="41585" y="15835"/>
                  </a:cubicBezTo>
                  <a:cubicBezTo>
                    <a:pt x="41289" y="15835"/>
                    <a:pt x="40549" y="16279"/>
                    <a:pt x="40105" y="16723"/>
                  </a:cubicBezTo>
                  <a:cubicBezTo>
                    <a:pt x="39217" y="18055"/>
                    <a:pt x="37145" y="19387"/>
                    <a:pt x="36406" y="19387"/>
                  </a:cubicBezTo>
                  <a:cubicBezTo>
                    <a:pt x="35962" y="19387"/>
                    <a:pt x="35370" y="19683"/>
                    <a:pt x="34926" y="20127"/>
                  </a:cubicBezTo>
                  <a:cubicBezTo>
                    <a:pt x="34482" y="20719"/>
                    <a:pt x="33890" y="21015"/>
                    <a:pt x="33742" y="21015"/>
                  </a:cubicBezTo>
                  <a:cubicBezTo>
                    <a:pt x="33446" y="21015"/>
                    <a:pt x="31966" y="21903"/>
                    <a:pt x="30634" y="23087"/>
                  </a:cubicBezTo>
                  <a:cubicBezTo>
                    <a:pt x="28778" y="24412"/>
                    <a:pt x="27546" y="25055"/>
                    <a:pt x="27070" y="25055"/>
                  </a:cubicBezTo>
                  <a:cubicBezTo>
                    <a:pt x="26483" y="25055"/>
                    <a:pt x="27045" y="24078"/>
                    <a:pt x="29006" y="22199"/>
                  </a:cubicBezTo>
                  <a:cubicBezTo>
                    <a:pt x="35962" y="15095"/>
                    <a:pt x="48393" y="7992"/>
                    <a:pt x="59936" y="4144"/>
                  </a:cubicBezTo>
                  <a:cubicBezTo>
                    <a:pt x="61711" y="3552"/>
                    <a:pt x="63339" y="3108"/>
                    <a:pt x="64819" y="2664"/>
                  </a:cubicBezTo>
                  <a:lnTo>
                    <a:pt x="64819" y="2664"/>
                  </a:lnTo>
                  <a:cubicBezTo>
                    <a:pt x="27526" y="12284"/>
                    <a:pt x="1" y="46173"/>
                    <a:pt x="1" y="86425"/>
                  </a:cubicBezTo>
                  <a:cubicBezTo>
                    <a:pt x="1" y="134077"/>
                    <a:pt x="38773" y="172702"/>
                    <a:pt x="86425" y="172702"/>
                  </a:cubicBezTo>
                  <a:cubicBezTo>
                    <a:pt x="134225" y="172702"/>
                    <a:pt x="172850" y="134077"/>
                    <a:pt x="172850" y="86425"/>
                  </a:cubicBezTo>
                  <a:cubicBezTo>
                    <a:pt x="172850" y="38625"/>
                    <a:pt x="134225" y="1"/>
                    <a:pt x="86425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6836663" y="2706207"/>
              <a:ext cx="639977" cy="630965"/>
            </a:xfrm>
            <a:custGeom>
              <a:avLst/>
              <a:gdLst/>
              <a:ahLst/>
              <a:cxnLst/>
              <a:rect l="l" t="t" r="r" b="b"/>
              <a:pathLst>
                <a:path w="172850" h="170186" extrusionOk="0">
                  <a:moveTo>
                    <a:pt x="107587" y="0"/>
                  </a:moveTo>
                  <a:lnTo>
                    <a:pt x="107587" y="0"/>
                  </a:lnTo>
                  <a:cubicBezTo>
                    <a:pt x="109511" y="592"/>
                    <a:pt x="111435" y="1184"/>
                    <a:pt x="113507" y="1924"/>
                  </a:cubicBezTo>
                  <a:cubicBezTo>
                    <a:pt x="116023" y="2664"/>
                    <a:pt x="118391" y="3552"/>
                    <a:pt x="120758" y="4588"/>
                  </a:cubicBezTo>
                  <a:cubicBezTo>
                    <a:pt x="116467" y="2664"/>
                    <a:pt x="112175" y="1184"/>
                    <a:pt x="107587" y="0"/>
                  </a:cubicBezTo>
                  <a:close/>
                  <a:moveTo>
                    <a:pt x="80654" y="9620"/>
                  </a:moveTo>
                  <a:cubicBezTo>
                    <a:pt x="81098" y="9620"/>
                    <a:pt x="81394" y="9768"/>
                    <a:pt x="81542" y="10064"/>
                  </a:cubicBezTo>
                  <a:cubicBezTo>
                    <a:pt x="81542" y="10508"/>
                    <a:pt x="81246" y="10656"/>
                    <a:pt x="80654" y="10656"/>
                  </a:cubicBezTo>
                  <a:cubicBezTo>
                    <a:pt x="80210" y="10656"/>
                    <a:pt x="79914" y="10508"/>
                    <a:pt x="79914" y="10064"/>
                  </a:cubicBezTo>
                  <a:cubicBezTo>
                    <a:pt x="80062" y="9768"/>
                    <a:pt x="80358" y="9620"/>
                    <a:pt x="80654" y="9620"/>
                  </a:cubicBezTo>
                  <a:close/>
                  <a:moveTo>
                    <a:pt x="106108" y="9324"/>
                  </a:moveTo>
                  <a:cubicBezTo>
                    <a:pt x="105516" y="9324"/>
                    <a:pt x="105220" y="10804"/>
                    <a:pt x="105664" y="11247"/>
                  </a:cubicBezTo>
                  <a:cubicBezTo>
                    <a:pt x="105960" y="11617"/>
                    <a:pt x="106958" y="11802"/>
                    <a:pt x="108013" y="11802"/>
                  </a:cubicBezTo>
                  <a:cubicBezTo>
                    <a:pt x="109067" y="11802"/>
                    <a:pt x="110177" y="11617"/>
                    <a:pt x="110695" y="11247"/>
                  </a:cubicBezTo>
                  <a:cubicBezTo>
                    <a:pt x="111139" y="10952"/>
                    <a:pt x="111435" y="10656"/>
                    <a:pt x="111435" y="10656"/>
                  </a:cubicBezTo>
                  <a:cubicBezTo>
                    <a:pt x="111287" y="10656"/>
                    <a:pt x="110251" y="10508"/>
                    <a:pt x="109215" y="10508"/>
                  </a:cubicBezTo>
                  <a:cubicBezTo>
                    <a:pt x="108179" y="10360"/>
                    <a:pt x="107143" y="10064"/>
                    <a:pt x="106848" y="9768"/>
                  </a:cubicBezTo>
                  <a:cubicBezTo>
                    <a:pt x="106552" y="9620"/>
                    <a:pt x="106256" y="9324"/>
                    <a:pt x="106108" y="9324"/>
                  </a:cubicBezTo>
                  <a:close/>
                  <a:moveTo>
                    <a:pt x="100928" y="10804"/>
                  </a:moveTo>
                  <a:cubicBezTo>
                    <a:pt x="101372" y="10804"/>
                    <a:pt x="101816" y="11100"/>
                    <a:pt x="101816" y="11543"/>
                  </a:cubicBezTo>
                  <a:cubicBezTo>
                    <a:pt x="101816" y="11839"/>
                    <a:pt x="101520" y="11987"/>
                    <a:pt x="101168" y="11987"/>
                  </a:cubicBezTo>
                  <a:cubicBezTo>
                    <a:pt x="100817" y="11987"/>
                    <a:pt x="100410" y="11839"/>
                    <a:pt x="100188" y="11543"/>
                  </a:cubicBezTo>
                  <a:cubicBezTo>
                    <a:pt x="100188" y="11395"/>
                    <a:pt x="100188" y="11100"/>
                    <a:pt x="100484" y="10952"/>
                  </a:cubicBezTo>
                  <a:cubicBezTo>
                    <a:pt x="100632" y="10804"/>
                    <a:pt x="100780" y="10804"/>
                    <a:pt x="100928" y="10804"/>
                  </a:cubicBezTo>
                  <a:close/>
                  <a:moveTo>
                    <a:pt x="113655" y="10656"/>
                  </a:moveTo>
                  <a:cubicBezTo>
                    <a:pt x="113211" y="10656"/>
                    <a:pt x="113063" y="11100"/>
                    <a:pt x="113359" y="11839"/>
                  </a:cubicBezTo>
                  <a:cubicBezTo>
                    <a:pt x="113438" y="12157"/>
                    <a:pt x="113560" y="12304"/>
                    <a:pt x="113702" y="12304"/>
                  </a:cubicBezTo>
                  <a:cubicBezTo>
                    <a:pt x="113824" y="12304"/>
                    <a:pt x="113962" y="12193"/>
                    <a:pt x="114099" y="11987"/>
                  </a:cubicBezTo>
                  <a:cubicBezTo>
                    <a:pt x="114543" y="11691"/>
                    <a:pt x="114543" y="11395"/>
                    <a:pt x="114099" y="10952"/>
                  </a:cubicBezTo>
                  <a:cubicBezTo>
                    <a:pt x="113951" y="10804"/>
                    <a:pt x="113803" y="10656"/>
                    <a:pt x="113655" y="10656"/>
                  </a:cubicBezTo>
                  <a:close/>
                  <a:moveTo>
                    <a:pt x="98708" y="7104"/>
                  </a:moveTo>
                  <a:cubicBezTo>
                    <a:pt x="99004" y="7104"/>
                    <a:pt x="99152" y="7400"/>
                    <a:pt x="99004" y="7844"/>
                  </a:cubicBezTo>
                  <a:cubicBezTo>
                    <a:pt x="98856" y="8288"/>
                    <a:pt x="98708" y="8732"/>
                    <a:pt x="98708" y="9028"/>
                  </a:cubicBezTo>
                  <a:cubicBezTo>
                    <a:pt x="98708" y="9324"/>
                    <a:pt x="98116" y="9916"/>
                    <a:pt x="97376" y="10360"/>
                  </a:cubicBezTo>
                  <a:cubicBezTo>
                    <a:pt x="96044" y="11100"/>
                    <a:pt x="96044" y="11100"/>
                    <a:pt x="96636" y="12431"/>
                  </a:cubicBezTo>
                  <a:cubicBezTo>
                    <a:pt x="97080" y="13171"/>
                    <a:pt x="97672" y="13763"/>
                    <a:pt x="98264" y="13763"/>
                  </a:cubicBezTo>
                  <a:cubicBezTo>
                    <a:pt x="98708" y="13763"/>
                    <a:pt x="99152" y="13911"/>
                    <a:pt x="99152" y="14207"/>
                  </a:cubicBezTo>
                  <a:cubicBezTo>
                    <a:pt x="99152" y="14355"/>
                    <a:pt x="98560" y="14651"/>
                    <a:pt x="97820" y="14651"/>
                  </a:cubicBezTo>
                  <a:cubicBezTo>
                    <a:pt x="95896" y="14651"/>
                    <a:pt x="96044" y="15983"/>
                    <a:pt x="98116" y="17611"/>
                  </a:cubicBezTo>
                  <a:cubicBezTo>
                    <a:pt x="99448" y="18795"/>
                    <a:pt x="99596" y="19091"/>
                    <a:pt x="99152" y="19683"/>
                  </a:cubicBezTo>
                  <a:cubicBezTo>
                    <a:pt x="98708" y="20127"/>
                    <a:pt x="97672" y="20275"/>
                    <a:pt x="95304" y="20275"/>
                  </a:cubicBezTo>
                  <a:cubicBezTo>
                    <a:pt x="93529" y="20275"/>
                    <a:pt x="91753" y="20571"/>
                    <a:pt x="91161" y="20719"/>
                  </a:cubicBezTo>
                  <a:cubicBezTo>
                    <a:pt x="89977" y="21311"/>
                    <a:pt x="88053" y="24122"/>
                    <a:pt x="88497" y="24714"/>
                  </a:cubicBezTo>
                  <a:cubicBezTo>
                    <a:pt x="88645" y="25010"/>
                    <a:pt x="88497" y="25602"/>
                    <a:pt x="88349" y="26194"/>
                  </a:cubicBezTo>
                  <a:cubicBezTo>
                    <a:pt x="88201" y="26786"/>
                    <a:pt x="88053" y="27230"/>
                    <a:pt x="87757" y="27230"/>
                  </a:cubicBezTo>
                  <a:cubicBezTo>
                    <a:pt x="87313" y="27230"/>
                    <a:pt x="85389" y="25750"/>
                    <a:pt x="84797" y="25010"/>
                  </a:cubicBezTo>
                  <a:cubicBezTo>
                    <a:pt x="84501" y="24566"/>
                    <a:pt x="83614" y="24270"/>
                    <a:pt x="83022" y="24270"/>
                  </a:cubicBezTo>
                  <a:cubicBezTo>
                    <a:pt x="82430" y="24270"/>
                    <a:pt x="81986" y="23974"/>
                    <a:pt x="82134" y="23678"/>
                  </a:cubicBezTo>
                  <a:cubicBezTo>
                    <a:pt x="82282" y="23382"/>
                    <a:pt x="82726" y="23234"/>
                    <a:pt x="83022" y="23234"/>
                  </a:cubicBezTo>
                  <a:cubicBezTo>
                    <a:pt x="83909" y="23234"/>
                    <a:pt x="84057" y="21163"/>
                    <a:pt x="83318" y="20423"/>
                  </a:cubicBezTo>
                  <a:cubicBezTo>
                    <a:pt x="82948" y="20053"/>
                    <a:pt x="82615" y="19868"/>
                    <a:pt x="82374" y="19868"/>
                  </a:cubicBezTo>
                  <a:cubicBezTo>
                    <a:pt x="82134" y="19868"/>
                    <a:pt x="81986" y="20053"/>
                    <a:pt x="81986" y="20423"/>
                  </a:cubicBezTo>
                  <a:cubicBezTo>
                    <a:pt x="81986" y="20867"/>
                    <a:pt x="81690" y="21311"/>
                    <a:pt x="81394" y="21607"/>
                  </a:cubicBezTo>
                  <a:cubicBezTo>
                    <a:pt x="81119" y="21813"/>
                    <a:pt x="80908" y="21923"/>
                    <a:pt x="80672" y="21923"/>
                  </a:cubicBezTo>
                  <a:cubicBezTo>
                    <a:pt x="80400" y="21923"/>
                    <a:pt x="80094" y="21776"/>
                    <a:pt x="79618" y="21459"/>
                  </a:cubicBezTo>
                  <a:cubicBezTo>
                    <a:pt x="79026" y="21015"/>
                    <a:pt x="78582" y="20423"/>
                    <a:pt x="78730" y="20127"/>
                  </a:cubicBezTo>
                  <a:cubicBezTo>
                    <a:pt x="78903" y="19522"/>
                    <a:pt x="78773" y="19220"/>
                    <a:pt x="78430" y="19220"/>
                  </a:cubicBezTo>
                  <a:cubicBezTo>
                    <a:pt x="78184" y="19220"/>
                    <a:pt x="77830" y="19374"/>
                    <a:pt x="77398" y="19683"/>
                  </a:cubicBezTo>
                  <a:cubicBezTo>
                    <a:pt x="76954" y="19979"/>
                    <a:pt x="76658" y="20127"/>
                    <a:pt x="76362" y="20127"/>
                  </a:cubicBezTo>
                  <a:cubicBezTo>
                    <a:pt x="76066" y="20127"/>
                    <a:pt x="75770" y="19979"/>
                    <a:pt x="75326" y="19683"/>
                  </a:cubicBezTo>
                  <a:cubicBezTo>
                    <a:pt x="74734" y="19387"/>
                    <a:pt x="73698" y="18499"/>
                    <a:pt x="72958" y="17759"/>
                  </a:cubicBezTo>
                  <a:cubicBezTo>
                    <a:pt x="72366" y="17019"/>
                    <a:pt x="71331" y="16427"/>
                    <a:pt x="70739" y="16427"/>
                  </a:cubicBezTo>
                  <a:cubicBezTo>
                    <a:pt x="69851" y="16427"/>
                    <a:pt x="66447" y="15095"/>
                    <a:pt x="67335" y="15095"/>
                  </a:cubicBezTo>
                  <a:cubicBezTo>
                    <a:pt x="67779" y="15095"/>
                    <a:pt x="66743" y="13763"/>
                    <a:pt x="66151" y="13763"/>
                  </a:cubicBezTo>
                  <a:cubicBezTo>
                    <a:pt x="66003" y="13763"/>
                    <a:pt x="65855" y="14059"/>
                    <a:pt x="65855" y="14651"/>
                  </a:cubicBezTo>
                  <a:cubicBezTo>
                    <a:pt x="65855" y="15095"/>
                    <a:pt x="65559" y="15539"/>
                    <a:pt x="65115" y="15539"/>
                  </a:cubicBezTo>
                  <a:cubicBezTo>
                    <a:pt x="64523" y="15539"/>
                    <a:pt x="64523" y="15391"/>
                    <a:pt x="64819" y="14947"/>
                  </a:cubicBezTo>
                  <a:cubicBezTo>
                    <a:pt x="65559" y="14207"/>
                    <a:pt x="64671" y="12875"/>
                    <a:pt x="63487" y="12875"/>
                  </a:cubicBezTo>
                  <a:cubicBezTo>
                    <a:pt x="62007" y="12875"/>
                    <a:pt x="60527" y="14059"/>
                    <a:pt x="60823" y="15095"/>
                  </a:cubicBezTo>
                  <a:cubicBezTo>
                    <a:pt x="60971" y="15835"/>
                    <a:pt x="60823" y="15983"/>
                    <a:pt x="57716" y="15983"/>
                  </a:cubicBezTo>
                  <a:cubicBezTo>
                    <a:pt x="54904" y="15983"/>
                    <a:pt x="54312" y="15983"/>
                    <a:pt x="53128" y="17019"/>
                  </a:cubicBezTo>
                  <a:cubicBezTo>
                    <a:pt x="52515" y="17509"/>
                    <a:pt x="52004" y="17797"/>
                    <a:pt x="51846" y="17797"/>
                  </a:cubicBezTo>
                  <a:cubicBezTo>
                    <a:pt x="51814" y="17797"/>
                    <a:pt x="51796" y="17784"/>
                    <a:pt x="51796" y="17759"/>
                  </a:cubicBezTo>
                  <a:cubicBezTo>
                    <a:pt x="51796" y="17463"/>
                    <a:pt x="52092" y="17167"/>
                    <a:pt x="52388" y="17019"/>
                  </a:cubicBezTo>
                  <a:cubicBezTo>
                    <a:pt x="52684" y="16871"/>
                    <a:pt x="53128" y="16131"/>
                    <a:pt x="53276" y="15539"/>
                  </a:cubicBezTo>
                  <a:cubicBezTo>
                    <a:pt x="53424" y="14503"/>
                    <a:pt x="53720" y="14207"/>
                    <a:pt x="55348" y="13911"/>
                  </a:cubicBezTo>
                  <a:cubicBezTo>
                    <a:pt x="56384" y="13763"/>
                    <a:pt x="57864" y="13171"/>
                    <a:pt x="58604" y="12727"/>
                  </a:cubicBezTo>
                  <a:cubicBezTo>
                    <a:pt x="60823" y="10952"/>
                    <a:pt x="61859" y="10656"/>
                    <a:pt x="66447" y="9916"/>
                  </a:cubicBezTo>
                  <a:cubicBezTo>
                    <a:pt x="68310" y="9650"/>
                    <a:pt x="69395" y="9503"/>
                    <a:pt x="70106" y="9503"/>
                  </a:cubicBezTo>
                  <a:cubicBezTo>
                    <a:pt x="70976" y="9503"/>
                    <a:pt x="71286" y="9723"/>
                    <a:pt x="71775" y="10212"/>
                  </a:cubicBezTo>
                  <a:cubicBezTo>
                    <a:pt x="72329" y="10766"/>
                    <a:pt x="73096" y="11066"/>
                    <a:pt x="73803" y="11066"/>
                  </a:cubicBezTo>
                  <a:cubicBezTo>
                    <a:pt x="74415" y="11066"/>
                    <a:pt x="74983" y="10841"/>
                    <a:pt x="75326" y="10360"/>
                  </a:cubicBezTo>
                  <a:cubicBezTo>
                    <a:pt x="75500" y="10070"/>
                    <a:pt x="75628" y="9917"/>
                    <a:pt x="75818" y="9917"/>
                  </a:cubicBezTo>
                  <a:cubicBezTo>
                    <a:pt x="76112" y="9917"/>
                    <a:pt x="76555" y="10289"/>
                    <a:pt x="77546" y="11100"/>
                  </a:cubicBezTo>
                  <a:cubicBezTo>
                    <a:pt x="78434" y="11839"/>
                    <a:pt x="79618" y="12875"/>
                    <a:pt x="80210" y="13319"/>
                  </a:cubicBezTo>
                  <a:cubicBezTo>
                    <a:pt x="80844" y="13874"/>
                    <a:pt x="81732" y="14174"/>
                    <a:pt x="82353" y="14174"/>
                  </a:cubicBezTo>
                  <a:cubicBezTo>
                    <a:pt x="82891" y="14174"/>
                    <a:pt x="83228" y="13948"/>
                    <a:pt x="83022" y="13467"/>
                  </a:cubicBezTo>
                  <a:cubicBezTo>
                    <a:pt x="82874" y="13171"/>
                    <a:pt x="83318" y="12579"/>
                    <a:pt x="83909" y="12135"/>
                  </a:cubicBezTo>
                  <a:cubicBezTo>
                    <a:pt x="84452" y="11797"/>
                    <a:pt x="84746" y="11613"/>
                    <a:pt x="84990" y="11613"/>
                  </a:cubicBezTo>
                  <a:cubicBezTo>
                    <a:pt x="85280" y="11613"/>
                    <a:pt x="85500" y="11870"/>
                    <a:pt x="85981" y="12431"/>
                  </a:cubicBezTo>
                  <a:cubicBezTo>
                    <a:pt x="86361" y="13001"/>
                    <a:pt x="86619" y="13266"/>
                    <a:pt x="87067" y="13266"/>
                  </a:cubicBezTo>
                  <a:cubicBezTo>
                    <a:pt x="87318" y="13266"/>
                    <a:pt x="87628" y="13183"/>
                    <a:pt x="88053" y="13023"/>
                  </a:cubicBezTo>
                  <a:cubicBezTo>
                    <a:pt x="88645" y="12875"/>
                    <a:pt x="89385" y="12283"/>
                    <a:pt x="89385" y="11839"/>
                  </a:cubicBezTo>
                  <a:cubicBezTo>
                    <a:pt x="89484" y="11445"/>
                    <a:pt x="89385" y="11247"/>
                    <a:pt x="88826" y="11247"/>
                  </a:cubicBezTo>
                  <a:cubicBezTo>
                    <a:pt x="88546" y="11247"/>
                    <a:pt x="88152" y="11297"/>
                    <a:pt x="87609" y="11395"/>
                  </a:cubicBezTo>
                  <a:cubicBezTo>
                    <a:pt x="87094" y="11438"/>
                    <a:pt x="86716" y="11469"/>
                    <a:pt x="86432" y="11469"/>
                  </a:cubicBezTo>
                  <a:cubicBezTo>
                    <a:pt x="85735" y="11469"/>
                    <a:pt x="85600" y="11286"/>
                    <a:pt x="85389" y="10656"/>
                  </a:cubicBezTo>
                  <a:cubicBezTo>
                    <a:pt x="85015" y="9063"/>
                    <a:pt x="86656" y="8005"/>
                    <a:pt x="88361" y="8005"/>
                  </a:cubicBezTo>
                  <a:cubicBezTo>
                    <a:pt x="89350" y="8005"/>
                    <a:pt x="90361" y="8361"/>
                    <a:pt x="91013" y="9176"/>
                  </a:cubicBezTo>
                  <a:cubicBezTo>
                    <a:pt x="91655" y="9910"/>
                    <a:pt x="91899" y="10189"/>
                    <a:pt x="92345" y="10189"/>
                  </a:cubicBezTo>
                  <a:cubicBezTo>
                    <a:pt x="92618" y="10189"/>
                    <a:pt x="92967" y="10084"/>
                    <a:pt x="93529" y="9916"/>
                  </a:cubicBezTo>
                  <a:cubicBezTo>
                    <a:pt x="94269" y="9472"/>
                    <a:pt x="95600" y="9176"/>
                    <a:pt x="96340" y="9028"/>
                  </a:cubicBezTo>
                  <a:cubicBezTo>
                    <a:pt x="97228" y="8880"/>
                    <a:pt x="97820" y="8584"/>
                    <a:pt x="97968" y="7992"/>
                  </a:cubicBezTo>
                  <a:cubicBezTo>
                    <a:pt x="98116" y="7548"/>
                    <a:pt x="98412" y="7104"/>
                    <a:pt x="98708" y="7104"/>
                  </a:cubicBezTo>
                  <a:close/>
                  <a:moveTo>
                    <a:pt x="78138" y="27378"/>
                  </a:moveTo>
                  <a:cubicBezTo>
                    <a:pt x="78434" y="27378"/>
                    <a:pt x="78582" y="27526"/>
                    <a:pt x="78582" y="27822"/>
                  </a:cubicBezTo>
                  <a:cubicBezTo>
                    <a:pt x="78582" y="27970"/>
                    <a:pt x="78434" y="28118"/>
                    <a:pt x="78138" y="28118"/>
                  </a:cubicBezTo>
                  <a:cubicBezTo>
                    <a:pt x="77842" y="28118"/>
                    <a:pt x="77694" y="27970"/>
                    <a:pt x="77694" y="27822"/>
                  </a:cubicBezTo>
                  <a:cubicBezTo>
                    <a:pt x="77694" y="27526"/>
                    <a:pt x="77842" y="27378"/>
                    <a:pt x="78138" y="27378"/>
                  </a:cubicBezTo>
                  <a:close/>
                  <a:moveTo>
                    <a:pt x="86869" y="28266"/>
                  </a:moveTo>
                  <a:cubicBezTo>
                    <a:pt x="87017" y="28266"/>
                    <a:pt x="87165" y="28266"/>
                    <a:pt x="87165" y="28414"/>
                  </a:cubicBezTo>
                  <a:cubicBezTo>
                    <a:pt x="87313" y="28562"/>
                    <a:pt x="87313" y="28858"/>
                    <a:pt x="87017" y="29154"/>
                  </a:cubicBezTo>
                  <a:cubicBezTo>
                    <a:pt x="86869" y="29302"/>
                    <a:pt x="86721" y="29376"/>
                    <a:pt x="86592" y="29376"/>
                  </a:cubicBezTo>
                  <a:cubicBezTo>
                    <a:pt x="86462" y="29376"/>
                    <a:pt x="86351" y="29302"/>
                    <a:pt x="86277" y="29154"/>
                  </a:cubicBezTo>
                  <a:cubicBezTo>
                    <a:pt x="85981" y="28710"/>
                    <a:pt x="86425" y="28266"/>
                    <a:pt x="86869" y="28266"/>
                  </a:cubicBezTo>
                  <a:close/>
                  <a:moveTo>
                    <a:pt x="140589" y="29006"/>
                  </a:moveTo>
                  <a:cubicBezTo>
                    <a:pt x="140441" y="29006"/>
                    <a:pt x="140293" y="29302"/>
                    <a:pt x="140145" y="29450"/>
                  </a:cubicBezTo>
                  <a:cubicBezTo>
                    <a:pt x="139997" y="29746"/>
                    <a:pt x="139997" y="29894"/>
                    <a:pt x="140293" y="29894"/>
                  </a:cubicBezTo>
                  <a:cubicBezTo>
                    <a:pt x="140589" y="29894"/>
                    <a:pt x="140737" y="29746"/>
                    <a:pt x="140737" y="29450"/>
                  </a:cubicBezTo>
                  <a:cubicBezTo>
                    <a:pt x="140737" y="29302"/>
                    <a:pt x="140737" y="29006"/>
                    <a:pt x="140589" y="29006"/>
                  </a:cubicBezTo>
                  <a:close/>
                  <a:moveTo>
                    <a:pt x="134225" y="29302"/>
                  </a:moveTo>
                  <a:cubicBezTo>
                    <a:pt x="133485" y="29302"/>
                    <a:pt x="133041" y="30930"/>
                    <a:pt x="133485" y="31966"/>
                  </a:cubicBezTo>
                  <a:cubicBezTo>
                    <a:pt x="133633" y="32262"/>
                    <a:pt x="134077" y="32558"/>
                    <a:pt x="134373" y="32558"/>
                  </a:cubicBezTo>
                  <a:cubicBezTo>
                    <a:pt x="134817" y="32558"/>
                    <a:pt x="134965" y="32114"/>
                    <a:pt x="134965" y="30930"/>
                  </a:cubicBezTo>
                  <a:cubicBezTo>
                    <a:pt x="134817" y="29894"/>
                    <a:pt x="134669" y="29302"/>
                    <a:pt x="134225" y="29302"/>
                  </a:cubicBezTo>
                  <a:close/>
                  <a:moveTo>
                    <a:pt x="121498" y="33446"/>
                  </a:moveTo>
                  <a:cubicBezTo>
                    <a:pt x="121646" y="33446"/>
                    <a:pt x="121942" y="33594"/>
                    <a:pt x="122090" y="33890"/>
                  </a:cubicBezTo>
                  <a:cubicBezTo>
                    <a:pt x="122238" y="34186"/>
                    <a:pt x="122090" y="34334"/>
                    <a:pt x="121794" y="34334"/>
                  </a:cubicBezTo>
                  <a:cubicBezTo>
                    <a:pt x="121350" y="34334"/>
                    <a:pt x="121054" y="34186"/>
                    <a:pt x="121054" y="33890"/>
                  </a:cubicBezTo>
                  <a:cubicBezTo>
                    <a:pt x="121054" y="33594"/>
                    <a:pt x="121202" y="33446"/>
                    <a:pt x="121498" y="33446"/>
                  </a:cubicBezTo>
                  <a:close/>
                  <a:moveTo>
                    <a:pt x="80838" y="34156"/>
                  </a:moveTo>
                  <a:cubicBezTo>
                    <a:pt x="81588" y="34156"/>
                    <a:pt x="82598" y="34522"/>
                    <a:pt x="82726" y="34777"/>
                  </a:cubicBezTo>
                  <a:cubicBezTo>
                    <a:pt x="82874" y="35073"/>
                    <a:pt x="82430" y="35221"/>
                    <a:pt x="81690" y="35221"/>
                  </a:cubicBezTo>
                  <a:cubicBezTo>
                    <a:pt x="80358" y="35221"/>
                    <a:pt x="79766" y="34777"/>
                    <a:pt x="80062" y="34334"/>
                  </a:cubicBezTo>
                  <a:cubicBezTo>
                    <a:pt x="80210" y="34186"/>
                    <a:pt x="80358" y="34186"/>
                    <a:pt x="80506" y="34186"/>
                  </a:cubicBezTo>
                  <a:cubicBezTo>
                    <a:pt x="80607" y="34165"/>
                    <a:pt x="80719" y="34156"/>
                    <a:pt x="80838" y="34156"/>
                  </a:cubicBezTo>
                  <a:close/>
                  <a:moveTo>
                    <a:pt x="85685" y="34482"/>
                  </a:moveTo>
                  <a:cubicBezTo>
                    <a:pt x="86129" y="34482"/>
                    <a:pt x="86425" y="34925"/>
                    <a:pt x="86425" y="35665"/>
                  </a:cubicBezTo>
                  <a:cubicBezTo>
                    <a:pt x="86425" y="36109"/>
                    <a:pt x="86129" y="36701"/>
                    <a:pt x="85833" y="36997"/>
                  </a:cubicBezTo>
                  <a:cubicBezTo>
                    <a:pt x="85604" y="37112"/>
                    <a:pt x="85441" y="37182"/>
                    <a:pt x="85302" y="37182"/>
                  </a:cubicBezTo>
                  <a:cubicBezTo>
                    <a:pt x="85082" y="37182"/>
                    <a:pt x="84921" y="37007"/>
                    <a:pt x="84649" y="36553"/>
                  </a:cubicBezTo>
                  <a:cubicBezTo>
                    <a:pt x="84205" y="35665"/>
                    <a:pt x="84353" y="35369"/>
                    <a:pt x="84797" y="34925"/>
                  </a:cubicBezTo>
                  <a:cubicBezTo>
                    <a:pt x="85093" y="34629"/>
                    <a:pt x="85389" y="34482"/>
                    <a:pt x="85685" y="34482"/>
                  </a:cubicBezTo>
                  <a:close/>
                  <a:moveTo>
                    <a:pt x="159679" y="43213"/>
                  </a:moveTo>
                  <a:cubicBezTo>
                    <a:pt x="159531" y="43213"/>
                    <a:pt x="159679" y="43509"/>
                    <a:pt x="159827" y="44101"/>
                  </a:cubicBezTo>
                  <a:cubicBezTo>
                    <a:pt x="160059" y="44565"/>
                    <a:pt x="160332" y="44786"/>
                    <a:pt x="160539" y="44786"/>
                  </a:cubicBezTo>
                  <a:cubicBezTo>
                    <a:pt x="160728" y="44786"/>
                    <a:pt x="160863" y="44602"/>
                    <a:pt x="160863" y="44249"/>
                  </a:cubicBezTo>
                  <a:cubicBezTo>
                    <a:pt x="160863" y="43953"/>
                    <a:pt x="160567" y="43509"/>
                    <a:pt x="160271" y="43361"/>
                  </a:cubicBezTo>
                  <a:cubicBezTo>
                    <a:pt x="159975" y="43213"/>
                    <a:pt x="159827" y="43213"/>
                    <a:pt x="159679" y="43213"/>
                  </a:cubicBezTo>
                  <a:close/>
                  <a:moveTo>
                    <a:pt x="105516" y="45285"/>
                  </a:moveTo>
                  <a:cubicBezTo>
                    <a:pt x="105812" y="45285"/>
                    <a:pt x="106108" y="45433"/>
                    <a:pt x="106700" y="45729"/>
                  </a:cubicBezTo>
                  <a:cubicBezTo>
                    <a:pt x="107143" y="46025"/>
                    <a:pt x="107439" y="46468"/>
                    <a:pt x="107439" y="46764"/>
                  </a:cubicBezTo>
                  <a:cubicBezTo>
                    <a:pt x="107439" y="47208"/>
                    <a:pt x="106848" y="47430"/>
                    <a:pt x="106163" y="47430"/>
                  </a:cubicBezTo>
                  <a:cubicBezTo>
                    <a:pt x="105479" y="47430"/>
                    <a:pt x="104702" y="47208"/>
                    <a:pt x="104332" y="46764"/>
                  </a:cubicBezTo>
                  <a:cubicBezTo>
                    <a:pt x="103888" y="46172"/>
                    <a:pt x="103888" y="46025"/>
                    <a:pt x="104480" y="45729"/>
                  </a:cubicBezTo>
                  <a:cubicBezTo>
                    <a:pt x="104776" y="45433"/>
                    <a:pt x="105072" y="45285"/>
                    <a:pt x="105516" y="45285"/>
                  </a:cubicBezTo>
                  <a:close/>
                  <a:moveTo>
                    <a:pt x="86572" y="38292"/>
                  </a:moveTo>
                  <a:cubicBezTo>
                    <a:pt x="87058" y="38292"/>
                    <a:pt x="87511" y="38600"/>
                    <a:pt x="87757" y="39217"/>
                  </a:cubicBezTo>
                  <a:cubicBezTo>
                    <a:pt x="88349" y="40105"/>
                    <a:pt x="87757" y="41437"/>
                    <a:pt x="86721" y="41881"/>
                  </a:cubicBezTo>
                  <a:cubicBezTo>
                    <a:pt x="86277" y="42029"/>
                    <a:pt x="85981" y="42473"/>
                    <a:pt x="85981" y="42769"/>
                  </a:cubicBezTo>
                  <a:cubicBezTo>
                    <a:pt x="86129" y="43065"/>
                    <a:pt x="85981" y="43953"/>
                    <a:pt x="85833" y="44693"/>
                  </a:cubicBezTo>
                  <a:cubicBezTo>
                    <a:pt x="85537" y="45877"/>
                    <a:pt x="85241" y="46172"/>
                    <a:pt x="84205" y="46172"/>
                  </a:cubicBezTo>
                  <a:cubicBezTo>
                    <a:pt x="82874" y="46172"/>
                    <a:pt x="82874" y="46172"/>
                    <a:pt x="83170" y="47504"/>
                  </a:cubicBezTo>
                  <a:cubicBezTo>
                    <a:pt x="83382" y="48356"/>
                    <a:pt x="83366" y="48672"/>
                    <a:pt x="82954" y="48672"/>
                  </a:cubicBezTo>
                  <a:cubicBezTo>
                    <a:pt x="82793" y="48672"/>
                    <a:pt x="82572" y="48623"/>
                    <a:pt x="82282" y="48540"/>
                  </a:cubicBezTo>
                  <a:cubicBezTo>
                    <a:pt x="82040" y="48460"/>
                    <a:pt x="81854" y="48412"/>
                    <a:pt x="81707" y="48412"/>
                  </a:cubicBezTo>
                  <a:cubicBezTo>
                    <a:pt x="81313" y="48412"/>
                    <a:pt x="81205" y="48754"/>
                    <a:pt x="81098" y="49724"/>
                  </a:cubicBezTo>
                  <a:cubicBezTo>
                    <a:pt x="81098" y="50464"/>
                    <a:pt x="80654" y="51204"/>
                    <a:pt x="80358" y="51352"/>
                  </a:cubicBezTo>
                  <a:cubicBezTo>
                    <a:pt x="80327" y="51360"/>
                    <a:pt x="80296" y="51363"/>
                    <a:pt x="80266" y="51363"/>
                  </a:cubicBezTo>
                  <a:cubicBezTo>
                    <a:pt x="79707" y="51363"/>
                    <a:pt x="79205" y="50137"/>
                    <a:pt x="79766" y="49576"/>
                  </a:cubicBezTo>
                  <a:cubicBezTo>
                    <a:pt x="80062" y="49280"/>
                    <a:pt x="80358" y="48540"/>
                    <a:pt x="80506" y="47948"/>
                  </a:cubicBezTo>
                  <a:cubicBezTo>
                    <a:pt x="80802" y="47208"/>
                    <a:pt x="80654" y="47060"/>
                    <a:pt x="79914" y="47060"/>
                  </a:cubicBezTo>
                  <a:cubicBezTo>
                    <a:pt x="79470" y="47060"/>
                    <a:pt x="78878" y="47208"/>
                    <a:pt x="78582" y="47504"/>
                  </a:cubicBezTo>
                  <a:cubicBezTo>
                    <a:pt x="78362" y="47768"/>
                    <a:pt x="78182" y="47888"/>
                    <a:pt x="78056" y="47888"/>
                  </a:cubicBezTo>
                  <a:cubicBezTo>
                    <a:pt x="77758" y="47888"/>
                    <a:pt x="77766" y="47213"/>
                    <a:pt x="78286" y="46172"/>
                  </a:cubicBezTo>
                  <a:cubicBezTo>
                    <a:pt x="78878" y="45137"/>
                    <a:pt x="78878" y="44841"/>
                    <a:pt x="78286" y="44693"/>
                  </a:cubicBezTo>
                  <a:cubicBezTo>
                    <a:pt x="77280" y="44261"/>
                    <a:pt x="78508" y="41875"/>
                    <a:pt x="79664" y="41875"/>
                  </a:cubicBezTo>
                  <a:cubicBezTo>
                    <a:pt x="79698" y="41875"/>
                    <a:pt x="79732" y="41877"/>
                    <a:pt x="79766" y="41881"/>
                  </a:cubicBezTo>
                  <a:cubicBezTo>
                    <a:pt x="80358" y="41881"/>
                    <a:pt x="81394" y="41289"/>
                    <a:pt x="82874" y="40105"/>
                  </a:cubicBezTo>
                  <a:cubicBezTo>
                    <a:pt x="84205" y="38921"/>
                    <a:pt x="85389" y="38329"/>
                    <a:pt x="86277" y="38329"/>
                  </a:cubicBezTo>
                  <a:cubicBezTo>
                    <a:pt x="86376" y="38305"/>
                    <a:pt x="86475" y="38292"/>
                    <a:pt x="86572" y="38292"/>
                  </a:cubicBezTo>
                  <a:close/>
                  <a:moveTo>
                    <a:pt x="97228" y="48836"/>
                  </a:moveTo>
                  <a:cubicBezTo>
                    <a:pt x="97376" y="48836"/>
                    <a:pt x="97672" y="48984"/>
                    <a:pt x="97968" y="48984"/>
                  </a:cubicBezTo>
                  <a:cubicBezTo>
                    <a:pt x="98856" y="49428"/>
                    <a:pt x="98856" y="50760"/>
                    <a:pt x="97968" y="51204"/>
                  </a:cubicBezTo>
                  <a:cubicBezTo>
                    <a:pt x="97666" y="51317"/>
                    <a:pt x="97363" y="51373"/>
                    <a:pt x="97081" y="51373"/>
                  </a:cubicBezTo>
                  <a:cubicBezTo>
                    <a:pt x="96257" y="51373"/>
                    <a:pt x="95600" y="50902"/>
                    <a:pt x="95600" y="50020"/>
                  </a:cubicBezTo>
                  <a:cubicBezTo>
                    <a:pt x="95600" y="49428"/>
                    <a:pt x="96340" y="48984"/>
                    <a:pt x="97228" y="48836"/>
                  </a:cubicBezTo>
                  <a:close/>
                  <a:moveTo>
                    <a:pt x="76214" y="50612"/>
                  </a:moveTo>
                  <a:cubicBezTo>
                    <a:pt x="76362" y="50612"/>
                    <a:pt x="76214" y="50760"/>
                    <a:pt x="76066" y="51056"/>
                  </a:cubicBezTo>
                  <a:cubicBezTo>
                    <a:pt x="75918" y="51500"/>
                    <a:pt x="75474" y="52092"/>
                    <a:pt x="75030" y="52240"/>
                  </a:cubicBezTo>
                  <a:cubicBezTo>
                    <a:pt x="74541" y="52519"/>
                    <a:pt x="74217" y="52667"/>
                    <a:pt x="74011" y="52667"/>
                  </a:cubicBezTo>
                  <a:cubicBezTo>
                    <a:pt x="73781" y="52667"/>
                    <a:pt x="73698" y="52483"/>
                    <a:pt x="73698" y="52092"/>
                  </a:cubicBezTo>
                  <a:cubicBezTo>
                    <a:pt x="73698" y="51648"/>
                    <a:pt x="74142" y="51352"/>
                    <a:pt x="74586" y="51352"/>
                  </a:cubicBezTo>
                  <a:cubicBezTo>
                    <a:pt x="74882" y="51352"/>
                    <a:pt x="75622" y="51204"/>
                    <a:pt x="75918" y="50908"/>
                  </a:cubicBezTo>
                  <a:cubicBezTo>
                    <a:pt x="76066" y="50760"/>
                    <a:pt x="76214" y="50612"/>
                    <a:pt x="76214" y="50612"/>
                  </a:cubicBezTo>
                  <a:close/>
                  <a:moveTo>
                    <a:pt x="165894" y="53276"/>
                  </a:moveTo>
                  <a:cubicBezTo>
                    <a:pt x="166042" y="53276"/>
                    <a:pt x="166190" y="53572"/>
                    <a:pt x="166190" y="54016"/>
                  </a:cubicBezTo>
                  <a:cubicBezTo>
                    <a:pt x="166190" y="54460"/>
                    <a:pt x="166042" y="54904"/>
                    <a:pt x="165746" y="54904"/>
                  </a:cubicBezTo>
                  <a:cubicBezTo>
                    <a:pt x="165450" y="54904"/>
                    <a:pt x="165302" y="54608"/>
                    <a:pt x="165302" y="54312"/>
                  </a:cubicBezTo>
                  <a:cubicBezTo>
                    <a:pt x="165302" y="53868"/>
                    <a:pt x="165450" y="53572"/>
                    <a:pt x="165746" y="53424"/>
                  </a:cubicBezTo>
                  <a:cubicBezTo>
                    <a:pt x="165746" y="53424"/>
                    <a:pt x="165746" y="53276"/>
                    <a:pt x="165894" y="53276"/>
                  </a:cubicBezTo>
                  <a:close/>
                  <a:moveTo>
                    <a:pt x="22495" y="58011"/>
                  </a:moveTo>
                  <a:cubicBezTo>
                    <a:pt x="23531" y="58011"/>
                    <a:pt x="23679" y="58751"/>
                    <a:pt x="22791" y="59639"/>
                  </a:cubicBezTo>
                  <a:cubicBezTo>
                    <a:pt x="22430" y="60000"/>
                    <a:pt x="22070" y="60165"/>
                    <a:pt x="21789" y="60165"/>
                  </a:cubicBezTo>
                  <a:cubicBezTo>
                    <a:pt x="21377" y="60165"/>
                    <a:pt x="21135" y="59811"/>
                    <a:pt x="21311" y="59195"/>
                  </a:cubicBezTo>
                  <a:cubicBezTo>
                    <a:pt x="21311" y="58603"/>
                    <a:pt x="21755" y="58159"/>
                    <a:pt x="22347" y="58011"/>
                  </a:cubicBezTo>
                  <a:close/>
                  <a:moveTo>
                    <a:pt x="44971" y="62538"/>
                  </a:moveTo>
                  <a:cubicBezTo>
                    <a:pt x="45076" y="62538"/>
                    <a:pt x="45180" y="62642"/>
                    <a:pt x="45285" y="62747"/>
                  </a:cubicBezTo>
                  <a:cubicBezTo>
                    <a:pt x="45581" y="62895"/>
                    <a:pt x="45729" y="63339"/>
                    <a:pt x="45433" y="63635"/>
                  </a:cubicBezTo>
                  <a:cubicBezTo>
                    <a:pt x="45274" y="63952"/>
                    <a:pt x="44903" y="64099"/>
                    <a:pt x="44547" y="64099"/>
                  </a:cubicBezTo>
                  <a:cubicBezTo>
                    <a:pt x="44239" y="64099"/>
                    <a:pt x="43942" y="63989"/>
                    <a:pt x="43805" y="63783"/>
                  </a:cubicBezTo>
                  <a:cubicBezTo>
                    <a:pt x="43509" y="63191"/>
                    <a:pt x="44249" y="62599"/>
                    <a:pt x="44841" y="62599"/>
                  </a:cubicBezTo>
                  <a:cubicBezTo>
                    <a:pt x="44884" y="62556"/>
                    <a:pt x="44928" y="62538"/>
                    <a:pt x="44971" y="62538"/>
                  </a:cubicBezTo>
                  <a:close/>
                  <a:moveTo>
                    <a:pt x="143992" y="64227"/>
                  </a:moveTo>
                  <a:cubicBezTo>
                    <a:pt x="144140" y="64227"/>
                    <a:pt x="144288" y="64523"/>
                    <a:pt x="144288" y="64819"/>
                  </a:cubicBezTo>
                  <a:cubicBezTo>
                    <a:pt x="144288" y="65115"/>
                    <a:pt x="144140" y="65411"/>
                    <a:pt x="143844" y="65411"/>
                  </a:cubicBezTo>
                  <a:cubicBezTo>
                    <a:pt x="143548" y="65411"/>
                    <a:pt x="143400" y="65263"/>
                    <a:pt x="143400" y="64967"/>
                  </a:cubicBezTo>
                  <a:cubicBezTo>
                    <a:pt x="143400" y="64819"/>
                    <a:pt x="143548" y="64523"/>
                    <a:pt x="143844" y="64375"/>
                  </a:cubicBezTo>
                  <a:cubicBezTo>
                    <a:pt x="143844" y="64375"/>
                    <a:pt x="143992" y="64227"/>
                    <a:pt x="143992" y="64227"/>
                  </a:cubicBezTo>
                  <a:close/>
                  <a:moveTo>
                    <a:pt x="83909" y="64375"/>
                  </a:moveTo>
                  <a:cubicBezTo>
                    <a:pt x="84797" y="64375"/>
                    <a:pt x="84945" y="64523"/>
                    <a:pt x="84945" y="65707"/>
                  </a:cubicBezTo>
                  <a:cubicBezTo>
                    <a:pt x="84945" y="66632"/>
                    <a:pt x="84599" y="67094"/>
                    <a:pt x="84013" y="67094"/>
                  </a:cubicBezTo>
                  <a:cubicBezTo>
                    <a:pt x="83662" y="67094"/>
                    <a:pt x="83225" y="66928"/>
                    <a:pt x="82726" y="66595"/>
                  </a:cubicBezTo>
                  <a:cubicBezTo>
                    <a:pt x="81986" y="66003"/>
                    <a:pt x="81986" y="65707"/>
                    <a:pt x="82282" y="65115"/>
                  </a:cubicBezTo>
                  <a:cubicBezTo>
                    <a:pt x="82578" y="64671"/>
                    <a:pt x="83318" y="64375"/>
                    <a:pt x="83909" y="64375"/>
                  </a:cubicBezTo>
                  <a:close/>
                  <a:moveTo>
                    <a:pt x="48245" y="65855"/>
                  </a:moveTo>
                  <a:cubicBezTo>
                    <a:pt x="50020" y="65855"/>
                    <a:pt x="50908" y="66891"/>
                    <a:pt x="49872" y="68075"/>
                  </a:cubicBezTo>
                  <a:cubicBezTo>
                    <a:pt x="49354" y="68593"/>
                    <a:pt x="48910" y="68852"/>
                    <a:pt x="48522" y="68852"/>
                  </a:cubicBezTo>
                  <a:cubicBezTo>
                    <a:pt x="48134" y="68852"/>
                    <a:pt x="47801" y="68593"/>
                    <a:pt x="47505" y="68075"/>
                  </a:cubicBezTo>
                  <a:cubicBezTo>
                    <a:pt x="46617" y="66595"/>
                    <a:pt x="46913" y="65855"/>
                    <a:pt x="48245" y="65855"/>
                  </a:cubicBezTo>
                  <a:close/>
                  <a:moveTo>
                    <a:pt x="87757" y="60971"/>
                  </a:moveTo>
                  <a:cubicBezTo>
                    <a:pt x="88201" y="60971"/>
                    <a:pt x="88645" y="61267"/>
                    <a:pt x="89237" y="62007"/>
                  </a:cubicBezTo>
                  <a:cubicBezTo>
                    <a:pt x="89977" y="62747"/>
                    <a:pt x="89977" y="63043"/>
                    <a:pt x="89533" y="63635"/>
                  </a:cubicBezTo>
                  <a:cubicBezTo>
                    <a:pt x="88793" y="64967"/>
                    <a:pt x="88941" y="66595"/>
                    <a:pt x="89977" y="67335"/>
                  </a:cubicBezTo>
                  <a:cubicBezTo>
                    <a:pt x="90569" y="67631"/>
                    <a:pt x="90865" y="68075"/>
                    <a:pt x="90717" y="68371"/>
                  </a:cubicBezTo>
                  <a:cubicBezTo>
                    <a:pt x="90445" y="68778"/>
                    <a:pt x="90081" y="68967"/>
                    <a:pt x="89737" y="68967"/>
                  </a:cubicBezTo>
                  <a:cubicBezTo>
                    <a:pt x="89330" y="68967"/>
                    <a:pt x="88953" y="68703"/>
                    <a:pt x="88793" y="68223"/>
                  </a:cubicBezTo>
                  <a:cubicBezTo>
                    <a:pt x="88645" y="67779"/>
                    <a:pt x="88349" y="66891"/>
                    <a:pt x="88053" y="66299"/>
                  </a:cubicBezTo>
                  <a:cubicBezTo>
                    <a:pt x="86869" y="63339"/>
                    <a:pt x="86869" y="61119"/>
                    <a:pt x="87757" y="60971"/>
                  </a:cubicBezTo>
                  <a:close/>
                  <a:moveTo>
                    <a:pt x="146064" y="68667"/>
                  </a:moveTo>
                  <a:cubicBezTo>
                    <a:pt x="146212" y="68815"/>
                    <a:pt x="146508" y="69111"/>
                    <a:pt x="146508" y="69259"/>
                  </a:cubicBezTo>
                  <a:cubicBezTo>
                    <a:pt x="146508" y="69259"/>
                    <a:pt x="146212" y="69407"/>
                    <a:pt x="146064" y="69407"/>
                  </a:cubicBezTo>
                  <a:cubicBezTo>
                    <a:pt x="145768" y="69407"/>
                    <a:pt x="145620" y="69111"/>
                    <a:pt x="145620" y="68963"/>
                  </a:cubicBezTo>
                  <a:cubicBezTo>
                    <a:pt x="145620" y="68667"/>
                    <a:pt x="145768" y="68667"/>
                    <a:pt x="145916" y="68667"/>
                  </a:cubicBezTo>
                  <a:close/>
                  <a:moveTo>
                    <a:pt x="141329" y="68963"/>
                  </a:moveTo>
                  <a:cubicBezTo>
                    <a:pt x="140737" y="68963"/>
                    <a:pt x="139849" y="70146"/>
                    <a:pt x="140145" y="70442"/>
                  </a:cubicBezTo>
                  <a:cubicBezTo>
                    <a:pt x="140336" y="70634"/>
                    <a:pt x="140558" y="70717"/>
                    <a:pt x="140771" y="70717"/>
                  </a:cubicBezTo>
                  <a:cubicBezTo>
                    <a:pt x="141218" y="70717"/>
                    <a:pt x="141625" y="70351"/>
                    <a:pt x="141625" y="69850"/>
                  </a:cubicBezTo>
                  <a:cubicBezTo>
                    <a:pt x="141625" y="69407"/>
                    <a:pt x="141477" y="68963"/>
                    <a:pt x="141329" y="68963"/>
                  </a:cubicBezTo>
                  <a:close/>
                  <a:moveTo>
                    <a:pt x="56976" y="61267"/>
                  </a:moveTo>
                  <a:cubicBezTo>
                    <a:pt x="57272" y="61267"/>
                    <a:pt x="57568" y="61563"/>
                    <a:pt x="58160" y="62007"/>
                  </a:cubicBezTo>
                  <a:cubicBezTo>
                    <a:pt x="58752" y="62747"/>
                    <a:pt x="59492" y="63191"/>
                    <a:pt x="59788" y="63191"/>
                  </a:cubicBezTo>
                  <a:cubicBezTo>
                    <a:pt x="60084" y="63191"/>
                    <a:pt x="60084" y="63487"/>
                    <a:pt x="59640" y="63635"/>
                  </a:cubicBezTo>
                  <a:cubicBezTo>
                    <a:pt x="58604" y="64227"/>
                    <a:pt x="58604" y="65115"/>
                    <a:pt x="59788" y="66151"/>
                  </a:cubicBezTo>
                  <a:cubicBezTo>
                    <a:pt x="60823" y="67187"/>
                    <a:pt x="60823" y="67631"/>
                    <a:pt x="59344" y="69259"/>
                  </a:cubicBezTo>
                  <a:cubicBezTo>
                    <a:pt x="58160" y="70590"/>
                    <a:pt x="57864" y="70738"/>
                    <a:pt x="54904" y="70738"/>
                  </a:cubicBezTo>
                  <a:cubicBezTo>
                    <a:pt x="51796" y="70738"/>
                    <a:pt x="50760" y="70146"/>
                    <a:pt x="51944" y="69259"/>
                  </a:cubicBezTo>
                  <a:cubicBezTo>
                    <a:pt x="52832" y="68519"/>
                    <a:pt x="54460" y="65855"/>
                    <a:pt x="54460" y="65115"/>
                  </a:cubicBezTo>
                  <a:cubicBezTo>
                    <a:pt x="54460" y="64819"/>
                    <a:pt x="54164" y="64375"/>
                    <a:pt x="53720" y="64227"/>
                  </a:cubicBezTo>
                  <a:cubicBezTo>
                    <a:pt x="52684" y="63783"/>
                    <a:pt x="51352" y="62451"/>
                    <a:pt x="51352" y="61711"/>
                  </a:cubicBezTo>
                  <a:cubicBezTo>
                    <a:pt x="51352" y="61415"/>
                    <a:pt x="51389" y="61267"/>
                    <a:pt x="51556" y="61267"/>
                  </a:cubicBezTo>
                  <a:cubicBezTo>
                    <a:pt x="51722" y="61267"/>
                    <a:pt x="52018" y="61415"/>
                    <a:pt x="52536" y="61711"/>
                  </a:cubicBezTo>
                  <a:cubicBezTo>
                    <a:pt x="53069" y="61948"/>
                    <a:pt x="53767" y="62066"/>
                    <a:pt x="54442" y="62066"/>
                  </a:cubicBezTo>
                  <a:cubicBezTo>
                    <a:pt x="55454" y="62066"/>
                    <a:pt x="56413" y="61800"/>
                    <a:pt x="56680" y="61267"/>
                  </a:cubicBezTo>
                  <a:close/>
                  <a:moveTo>
                    <a:pt x="52980" y="76362"/>
                  </a:moveTo>
                  <a:cubicBezTo>
                    <a:pt x="53128" y="76362"/>
                    <a:pt x="53128" y="76658"/>
                    <a:pt x="53128" y="76806"/>
                  </a:cubicBezTo>
                  <a:cubicBezTo>
                    <a:pt x="53128" y="77102"/>
                    <a:pt x="52980" y="77250"/>
                    <a:pt x="52684" y="77250"/>
                  </a:cubicBezTo>
                  <a:cubicBezTo>
                    <a:pt x="52388" y="77250"/>
                    <a:pt x="52388" y="77102"/>
                    <a:pt x="52536" y="76806"/>
                  </a:cubicBezTo>
                  <a:cubicBezTo>
                    <a:pt x="52684" y="76658"/>
                    <a:pt x="52832" y="76362"/>
                    <a:pt x="52980" y="76362"/>
                  </a:cubicBezTo>
                  <a:close/>
                  <a:moveTo>
                    <a:pt x="163971" y="70886"/>
                  </a:moveTo>
                  <a:cubicBezTo>
                    <a:pt x="164267" y="70886"/>
                    <a:pt x="164563" y="70886"/>
                    <a:pt x="164859" y="71034"/>
                  </a:cubicBezTo>
                  <a:cubicBezTo>
                    <a:pt x="166190" y="71774"/>
                    <a:pt x="166782" y="73254"/>
                    <a:pt x="166486" y="74882"/>
                  </a:cubicBezTo>
                  <a:cubicBezTo>
                    <a:pt x="166338" y="75622"/>
                    <a:pt x="165746" y="76510"/>
                    <a:pt x="165302" y="76954"/>
                  </a:cubicBezTo>
                  <a:cubicBezTo>
                    <a:pt x="164933" y="77324"/>
                    <a:pt x="164748" y="77509"/>
                    <a:pt x="164563" y="77509"/>
                  </a:cubicBezTo>
                  <a:cubicBezTo>
                    <a:pt x="164378" y="77509"/>
                    <a:pt x="164193" y="77324"/>
                    <a:pt x="163823" y="76954"/>
                  </a:cubicBezTo>
                  <a:cubicBezTo>
                    <a:pt x="163379" y="76362"/>
                    <a:pt x="163083" y="75326"/>
                    <a:pt x="163083" y="73994"/>
                  </a:cubicBezTo>
                  <a:cubicBezTo>
                    <a:pt x="163083" y="71922"/>
                    <a:pt x="163379" y="70886"/>
                    <a:pt x="163971" y="70886"/>
                  </a:cubicBezTo>
                  <a:close/>
                  <a:moveTo>
                    <a:pt x="34630" y="76954"/>
                  </a:moveTo>
                  <a:cubicBezTo>
                    <a:pt x="34630" y="76954"/>
                    <a:pt x="34778" y="76954"/>
                    <a:pt x="34778" y="77102"/>
                  </a:cubicBezTo>
                  <a:cubicBezTo>
                    <a:pt x="34926" y="77250"/>
                    <a:pt x="35222" y="77546"/>
                    <a:pt x="35222" y="77990"/>
                  </a:cubicBezTo>
                  <a:cubicBezTo>
                    <a:pt x="35222" y="78380"/>
                    <a:pt x="35015" y="78565"/>
                    <a:pt x="34755" y="78565"/>
                  </a:cubicBezTo>
                  <a:cubicBezTo>
                    <a:pt x="34523" y="78565"/>
                    <a:pt x="34247" y="78417"/>
                    <a:pt x="34038" y="78138"/>
                  </a:cubicBezTo>
                  <a:cubicBezTo>
                    <a:pt x="33742" y="77694"/>
                    <a:pt x="34186" y="76954"/>
                    <a:pt x="34630" y="76954"/>
                  </a:cubicBezTo>
                  <a:close/>
                  <a:moveTo>
                    <a:pt x="81246" y="77102"/>
                  </a:moveTo>
                  <a:cubicBezTo>
                    <a:pt x="81838" y="77250"/>
                    <a:pt x="81986" y="77546"/>
                    <a:pt x="81542" y="77990"/>
                  </a:cubicBezTo>
                  <a:cubicBezTo>
                    <a:pt x="81229" y="78380"/>
                    <a:pt x="80834" y="78565"/>
                    <a:pt x="80466" y="78565"/>
                  </a:cubicBezTo>
                  <a:cubicBezTo>
                    <a:pt x="80136" y="78565"/>
                    <a:pt x="79827" y="78417"/>
                    <a:pt x="79618" y="78138"/>
                  </a:cubicBezTo>
                  <a:cubicBezTo>
                    <a:pt x="79322" y="77546"/>
                    <a:pt x="79766" y="77102"/>
                    <a:pt x="80506" y="77102"/>
                  </a:cubicBezTo>
                  <a:close/>
                  <a:moveTo>
                    <a:pt x="36998" y="77694"/>
                  </a:moveTo>
                  <a:cubicBezTo>
                    <a:pt x="37885" y="77694"/>
                    <a:pt x="38033" y="78138"/>
                    <a:pt x="37293" y="78878"/>
                  </a:cubicBezTo>
                  <a:cubicBezTo>
                    <a:pt x="36981" y="79268"/>
                    <a:pt x="36710" y="79453"/>
                    <a:pt x="36458" y="79453"/>
                  </a:cubicBezTo>
                  <a:cubicBezTo>
                    <a:pt x="36233" y="79453"/>
                    <a:pt x="36023" y="79305"/>
                    <a:pt x="35814" y="79026"/>
                  </a:cubicBezTo>
                  <a:cubicBezTo>
                    <a:pt x="35370" y="78434"/>
                    <a:pt x="35962" y="77694"/>
                    <a:pt x="36998" y="77694"/>
                  </a:cubicBezTo>
                  <a:close/>
                  <a:moveTo>
                    <a:pt x="57864" y="79026"/>
                  </a:moveTo>
                  <a:cubicBezTo>
                    <a:pt x="58160" y="79174"/>
                    <a:pt x="58160" y="79470"/>
                    <a:pt x="58012" y="79766"/>
                  </a:cubicBezTo>
                  <a:cubicBezTo>
                    <a:pt x="57840" y="80024"/>
                    <a:pt x="57718" y="80182"/>
                    <a:pt x="57588" y="80182"/>
                  </a:cubicBezTo>
                  <a:cubicBezTo>
                    <a:pt x="57494" y="80182"/>
                    <a:pt x="57396" y="80100"/>
                    <a:pt x="57272" y="79914"/>
                  </a:cubicBezTo>
                  <a:cubicBezTo>
                    <a:pt x="56976" y="79322"/>
                    <a:pt x="57272" y="79026"/>
                    <a:pt x="57716" y="79026"/>
                  </a:cubicBezTo>
                  <a:close/>
                  <a:moveTo>
                    <a:pt x="61711" y="79470"/>
                  </a:moveTo>
                  <a:cubicBezTo>
                    <a:pt x="62007" y="79470"/>
                    <a:pt x="62303" y="79914"/>
                    <a:pt x="62303" y="80358"/>
                  </a:cubicBezTo>
                  <a:cubicBezTo>
                    <a:pt x="62303" y="80927"/>
                    <a:pt x="62121" y="81192"/>
                    <a:pt x="61834" y="81192"/>
                  </a:cubicBezTo>
                  <a:cubicBezTo>
                    <a:pt x="61673" y="81192"/>
                    <a:pt x="61480" y="81109"/>
                    <a:pt x="61267" y="80950"/>
                  </a:cubicBezTo>
                  <a:cubicBezTo>
                    <a:pt x="60823" y="80358"/>
                    <a:pt x="60971" y="79618"/>
                    <a:pt x="61563" y="79470"/>
                  </a:cubicBezTo>
                  <a:close/>
                  <a:moveTo>
                    <a:pt x="149468" y="81837"/>
                  </a:moveTo>
                  <a:cubicBezTo>
                    <a:pt x="149320" y="81985"/>
                    <a:pt x="149172" y="82281"/>
                    <a:pt x="149320" y="82577"/>
                  </a:cubicBezTo>
                  <a:cubicBezTo>
                    <a:pt x="149425" y="82682"/>
                    <a:pt x="149603" y="82787"/>
                    <a:pt x="149803" y="82787"/>
                  </a:cubicBezTo>
                  <a:cubicBezTo>
                    <a:pt x="149886" y="82787"/>
                    <a:pt x="149973" y="82769"/>
                    <a:pt x="150060" y="82725"/>
                  </a:cubicBezTo>
                  <a:cubicBezTo>
                    <a:pt x="150208" y="82577"/>
                    <a:pt x="150356" y="82281"/>
                    <a:pt x="150208" y="81985"/>
                  </a:cubicBezTo>
                  <a:cubicBezTo>
                    <a:pt x="150060" y="81837"/>
                    <a:pt x="149912" y="81837"/>
                    <a:pt x="149616" y="81837"/>
                  </a:cubicBezTo>
                  <a:close/>
                  <a:moveTo>
                    <a:pt x="153168" y="82725"/>
                  </a:moveTo>
                  <a:cubicBezTo>
                    <a:pt x="152724" y="82725"/>
                    <a:pt x="152132" y="83613"/>
                    <a:pt x="152132" y="84649"/>
                  </a:cubicBezTo>
                  <a:cubicBezTo>
                    <a:pt x="152132" y="85241"/>
                    <a:pt x="152428" y="85537"/>
                    <a:pt x="152724" y="85537"/>
                  </a:cubicBezTo>
                  <a:cubicBezTo>
                    <a:pt x="153464" y="85241"/>
                    <a:pt x="154055" y="84057"/>
                    <a:pt x="153759" y="83169"/>
                  </a:cubicBezTo>
                  <a:cubicBezTo>
                    <a:pt x="153611" y="82873"/>
                    <a:pt x="153464" y="82725"/>
                    <a:pt x="153168" y="82725"/>
                  </a:cubicBezTo>
                  <a:close/>
                  <a:moveTo>
                    <a:pt x="135261" y="61859"/>
                  </a:moveTo>
                  <a:cubicBezTo>
                    <a:pt x="135853" y="61859"/>
                    <a:pt x="136741" y="62155"/>
                    <a:pt x="137185" y="62895"/>
                  </a:cubicBezTo>
                  <a:cubicBezTo>
                    <a:pt x="137481" y="63339"/>
                    <a:pt x="138221" y="63635"/>
                    <a:pt x="138665" y="63635"/>
                  </a:cubicBezTo>
                  <a:cubicBezTo>
                    <a:pt x="139109" y="63635"/>
                    <a:pt x="139553" y="63931"/>
                    <a:pt x="139701" y="64079"/>
                  </a:cubicBezTo>
                  <a:cubicBezTo>
                    <a:pt x="139775" y="64227"/>
                    <a:pt x="139923" y="64301"/>
                    <a:pt x="140108" y="64301"/>
                  </a:cubicBezTo>
                  <a:cubicBezTo>
                    <a:pt x="140293" y="64301"/>
                    <a:pt x="140515" y="64227"/>
                    <a:pt x="140737" y="64079"/>
                  </a:cubicBezTo>
                  <a:cubicBezTo>
                    <a:pt x="141291" y="63841"/>
                    <a:pt x="141761" y="63689"/>
                    <a:pt x="141941" y="63689"/>
                  </a:cubicBezTo>
                  <a:cubicBezTo>
                    <a:pt x="142098" y="63689"/>
                    <a:pt x="142037" y="63804"/>
                    <a:pt x="141625" y="64079"/>
                  </a:cubicBezTo>
                  <a:cubicBezTo>
                    <a:pt x="141181" y="64523"/>
                    <a:pt x="141033" y="64671"/>
                    <a:pt x="141477" y="65411"/>
                  </a:cubicBezTo>
                  <a:cubicBezTo>
                    <a:pt x="141920" y="65855"/>
                    <a:pt x="142068" y="66743"/>
                    <a:pt x="142068" y="67483"/>
                  </a:cubicBezTo>
                  <a:cubicBezTo>
                    <a:pt x="142068" y="68052"/>
                    <a:pt x="142129" y="68317"/>
                    <a:pt x="142290" y="68317"/>
                  </a:cubicBezTo>
                  <a:cubicBezTo>
                    <a:pt x="142380" y="68317"/>
                    <a:pt x="142501" y="68234"/>
                    <a:pt x="142660" y="68075"/>
                  </a:cubicBezTo>
                  <a:cubicBezTo>
                    <a:pt x="142860" y="67942"/>
                    <a:pt x="143030" y="67868"/>
                    <a:pt x="143196" y="67868"/>
                  </a:cubicBezTo>
                  <a:cubicBezTo>
                    <a:pt x="143400" y="67868"/>
                    <a:pt x="143600" y="67978"/>
                    <a:pt x="143844" y="68223"/>
                  </a:cubicBezTo>
                  <a:cubicBezTo>
                    <a:pt x="144379" y="69025"/>
                    <a:pt x="144069" y="70189"/>
                    <a:pt x="143458" y="70189"/>
                  </a:cubicBezTo>
                  <a:cubicBezTo>
                    <a:pt x="143393" y="70189"/>
                    <a:pt x="143324" y="70175"/>
                    <a:pt x="143252" y="70146"/>
                  </a:cubicBezTo>
                  <a:cubicBezTo>
                    <a:pt x="143023" y="70048"/>
                    <a:pt x="142837" y="70001"/>
                    <a:pt x="142697" y="70001"/>
                  </a:cubicBezTo>
                  <a:cubicBezTo>
                    <a:pt x="142202" y="70001"/>
                    <a:pt x="142265" y="70589"/>
                    <a:pt x="142956" y="71626"/>
                  </a:cubicBezTo>
                  <a:cubicBezTo>
                    <a:pt x="143548" y="72366"/>
                    <a:pt x="144288" y="72810"/>
                    <a:pt x="145324" y="72958"/>
                  </a:cubicBezTo>
                  <a:cubicBezTo>
                    <a:pt x="146508" y="73106"/>
                    <a:pt x="146656" y="73254"/>
                    <a:pt x="146804" y="74142"/>
                  </a:cubicBezTo>
                  <a:cubicBezTo>
                    <a:pt x="146804" y="75768"/>
                    <a:pt x="146804" y="76203"/>
                    <a:pt x="147328" y="76203"/>
                  </a:cubicBezTo>
                  <a:cubicBezTo>
                    <a:pt x="147519" y="76203"/>
                    <a:pt x="147780" y="76145"/>
                    <a:pt x="148136" y="76066"/>
                  </a:cubicBezTo>
                  <a:cubicBezTo>
                    <a:pt x="148402" y="76036"/>
                    <a:pt x="148615" y="76013"/>
                    <a:pt x="148788" y="76013"/>
                  </a:cubicBezTo>
                  <a:cubicBezTo>
                    <a:pt x="149480" y="76013"/>
                    <a:pt x="149527" y="76392"/>
                    <a:pt x="149764" y="78286"/>
                  </a:cubicBezTo>
                  <a:cubicBezTo>
                    <a:pt x="150026" y="80122"/>
                    <a:pt x="150172" y="80680"/>
                    <a:pt x="150614" y="80680"/>
                  </a:cubicBezTo>
                  <a:cubicBezTo>
                    <a:pt x="150671" y="80680"/>
                    <a:pt x="150732" y="80670"/>
                    <a:pt x="150800" y="80654"/>
                  </a:cubicBezTo>
                  <a:cubicBezTo>
                    <a:pt x="151392" y="80654"/>
                    <a:pt x="151984" y="80950"/>
                    <a:pt x="152280" y="81393"/>
                  </a:cubicBezTo>
                  <a:cubicBezTo>
                    <a:pt x="152650" y="81837"/>
                    <a:pt x="152835" y="82059"/>
                    <a:pt x="153001" y="82059"/>
                  </a:cubicBezTo>
                  <a:cubicBezTo>
                    <a:pt x="153168" y="82059"/>
                    <a:pt x="153316" y="81837"/>
                    <a:pt x="153611" y="81393"/>
                  </a:cubicBezTo>
                  <a:cubicBezTo>
                    <a:pt x="154002" y="81003"/>
                    <a:pt x="154186" y="80818"/>
                    <a:pt x="154361" y="80818"/>
                  </a:cubicBezTo>
                  <a:cubicBezTo>
                    <a:pt x="154516" y="80818"/>
                    <a:pt x="154664" y="80966"/>
                    <a:pt x="154943" y="81245"/>
                  </a:cubicBezTo>
                  <a:cubicBezTo>
                    <a:pt x="155239" y="81689"/>
                    <a:pt x="155979" y="82133"/>
                    <a:pt x="156423" y="82133"/>
                  </a:cubicBezTo>
                  <a:cubicBezTo>
                    <a:pt x="158791" y="82133"/>
                    <a:pt x="159679" y="84797"/>
                    <a:pt x="157311" y="85093"/>
                  </a:cubicBezTo>
                  <a:cubicBezTo>
                    <a:pt x="157104" y="85123"/>
                    <a:pt x="156932" y="85141"/>
                    <a:pt x="156790" y="85141"/>
                  </a:cubicBezTo>
                  <a:cubicBezTo>
                    <a:pt x="156222" y="85141"/>
                    <a:pt x="156127" y="84856"/>
                    <a:pt x="156127" y="83909"/>
                  </a:cubicBezTo>
                  <a:cubicBezTo>
                    <a:pt x="156127" y="83169"/>
                    <a:pt x="155831" y="82577"/>
                    <a:pt x="155683" y="82577"/>
                  </a:cubicBezTo>
                  <a:cubicBezTo>
                    <a:pt x="155387" y="82577"/>
                    <a:pt x="155239" y="83021"/>
                    <a:pt x="155387" y="83761"/>
                  </a:cubicBezTo>
                  <a:cubicBezTo>
                    <a:pt x="155683" y="84945"/>
                    <a:pt x="154351" y="88201"/>
                    <a:pt x="153020" y="89237"/>
                  </a:cubicBezTo>
                  <a:cubicBezTo>
                    <a:pt x="152783" y="89474"/>
                    <a:pt x="152617" y="89616"/>
                    <a:pt x="152503" y="89616"/>
                  </a:cubicBezTo>
                  <a:cubicBezTo>
                    <a:pt x="152333" y="89616"/>
                    <a:pt x="152280" y="89296"/>
                    <a:pt x="152280" y="88497"/>
                  </a:cubicBezTo>
                  <a:cubicBezTo>
                    <a:pt x="152280" y="86970"/>
                    <a:pt x="151814" y="86096"/>
                    <a:pt x="151103" y="86096"/>
                  </a:cubicBezTo>
                  <a:cubicBezTo>
                    <a:pt x="150919" y="86096"/>
                    <a:pt x="150718" y="86155"/>
                    <a:pt x="150504" y="86277"/>
                  </a:cubicBezTo>
                  <a:cubicBezTo>
                    <a:pt x="149912" y="86721"/>
                    <a:pt x="149764" y="87313"/>
                    <a:pt x="149764" y="88941"/>
                  </a:cubicBezTo>
                  <a:cubicBezTo>
                    <a:pt x="149764" y="90865"/>
                    <a:pt x="149616" y="91013"/>
                    <a:pt x="148580" y="91161"/>
                  </a:cubicBezTo>
                  <a:cubicBezTo>
                    <a:pt x="148411" y="91185"/>
                    <a:pt x="148265" y="91201"/>
                    <a:pt x="148137" y="91201"/>
                  </a:cubicBezTo>
                  <a:cubicBezTo>
                    <a:pt x="147480" y="91201"/>
                    <a:pt x="147275" y="90774"/>
                    <a:pt x="146656" y="88793"/>
                  </a:cubicBezTo>
                  <a:cubicBezTo>
                    <a:pt x="146212" y="87461"/>
                    <a:pt x="145916" y="85093"/>
                    <a:pt x="145916" y="83761"/>
                  </a:cubicBezTo>
                  <a:cubicBezTo>
                    <a:pt x="146064" y="81393"/>
                    <a:pt x="146064" y="81245"/>
                    <a:pt x="144732" y="81097"/>
                  </a:cubicBezTo>
                  <a:cubicBezTo>
                    <a:pt x="143992" y="80950"/>
                    <a:pt x="143400" y="80506"/>
                    <a:pt x="143252" y="79914"/>
                  </a:cubicBezTo>
                  <a:cubicBezTo>
                    <a:pt x="143104" y="79174"/>
                    <a:pt x="141181" y="78582"/>
                    <a:pt x="138517" y="78582"/>
                  </a:cubicBezTo>
                  <a:cubicBezTo>
                    <a:pt x="136445" y="78582"/>
                    <a:pt x="135113" y="76806"/>
                    <a:pt x="134225" y="72366"/>
                  </a:cubicBezTo>
                  <a:cubicBezTo>
                    <a:pt x="133337" y="68963"/>
                    <a:pt x="133337" y="68075"/>
                    <a:pt x="133781" y="65855"/>
                  </a:cubicBezTo>
                  <a:cubicBezTo>
                    <a:pt x="134077" y="64523"/>
                    <a:pt x="134373" y="63043"/>
                    <a:pt x="134373" y="62599"/>
                  </a:cubicBezTo>
                  <a:cubicBezTo>
                    <a:pt x="134373" y="62155"/>
                    <a:pt x="134817" y="61859"/>
                    <a:pt x="135261" y="61859"/>
                  </a:cubicBezTo>
                  <a:close/>
                  <a:moveTo>
                    <a:pt x="92937" y="87165"/>
                  </a:moveTo>
                  <a:cubicBezTo>
                    <a:pt x="92641" y="87165"/>
                    <a:pt x="92493" y="87313"/>
                    <a:pt x="92197" y="87757"/>
                  </a:cubicBezTo>
                  <a:cubicBezTo>
                    <a:pt x="91789" y="88246"/>
                    <a:pt x="91606" y="88465"/>
                    <a:pt x="91252" y="88465"/>
                  </a:cubicBezTo>
                  <a:cubicBezTo>
                    <a:pt x="90963" y="88465"/>
                    <a:pt x="90561" y="88319"/>
                    <a:pt x="89829" y="88053"/>
                  </a:cubicBezTo>
                  <a:cubicBezTo>
                    <a:pt x="89064" y="87718"/>
                    <a:pt x="88485" y="87554"/>
                    <a:pt x="88086" y="87554"/>
                  </a:cubicBezTo>
                  <a:cubicBezTo>
                    <a:pt x="87249" y="87554"/>
                    <a:pt x="87204" y="88278"/>
                    <a:pt x="87905" y="89681"/>
                  </a:cubicBezTo>
                  <a:cubicBezTo>
                    <a:pt x="88432" y="90735"/>
                    <a:pt x="88907" y="91215"/>
                    <a:pt x="89422" y="91215"/>
                  </a:cubicBezTo>
                  <a:cubicBezTo>
                    <a:pt x="89776" y="91215"/>
                    <a:pt x="90148" y="90990"/>
                    <a:pt x="90569" y="90569"/>
                  </a:cubicBezTo>
                  <a:cubicBezTo>
                    <a:pt x="90931" y="90327"/>
                    <a:pt x="91393" y="90085"/>
                    <a:pt x="91711" y="90085"/>
                  </a:cubicBezTo>
                  <a:cubicBezTo>
                    <a:pt x="91782" y="90085"/>
                    <a:pt x="91846" y="90098"/>
                    <a:pt x="91901" y="90125"/>
                  </a:cubicBezTo>
                  <a:cubicBezTo>
                    <a:pt x="91999" y="90164"/>
                    <a:pt x="92097" y="90182"/>
                    <a:pt x="92194" y="90182"/>
                  </a:cubicBezTo>
                  <a:cubicBezTo>
                    <a:pt x="92824" y="90182"/>
                    <a:pt x="93381" y="89395"/>
                    <a:pt x="93381" y="88497"/>
                  </a:cubicBezTo>
                  <a:cubicBezTo>
                    <a:pt x="93381" y="87609"/>
                    <a:pt x="93233" y="87165"/>
                    <a:pt x="92937" y="87165"/>
                  </a:cubicBezTo>
                  <a:close/>
                  <a:moveTo>
                    <a:pt x="154795" y="90125"/>
                  </a:moveTo>
                  <a:cubicBezTo>
                    <a:pt x="155091" y="90273"/>
                    <a:pt x="155239" y="90717"/>
                    <a:pt x="155239" y="91161"/>
                  </a:cubicBezTo>
                  <a:cubicBezTo>
                    <a:pt x="155239" y="91457"/>
                    <a:pt x="155091" y="91753"/>
                    <a:pt x="154795" y="91753"/>
                  </a:cubicBezTo>
                  <a:cubicBezTo>
                    <a:pt x="154499" y="91753"/>
                    <a:pt x="154351" y="91309"/>
                    <a:pt x="154351" y="90865"/>
                  </a:cubicBezTo>
                  <a:cubicBezTo>
                    <a:pt x="154351" y="90421"/>
                    <a:pt x="154499" y="90125"/>
                    <a:pt x="154647" y="90125"/>
                  </a:cubicBezTo>
                  <a:close/>
                  <a:moveTo>
                    <a:pt x="68815" y="91753"/>
                  </a:moveTo>
                  <a:cubicBezTo>
                    <a:pt x="69555" y="91753"/>
                    <a:pt x="70739" y="92936"/>
                    <a:pt x="70443" y="93380"/>
                  </a:cubicBezTo>
                  <a:cubicBezTo>
                    <a:pt x="70263" y="93739"/>
                    <a:pt x="69867" y="93935"/>
                    <a:pt x="69484" y="93935"/>
                  </a:cubicBezTo>
                  <a:cubicBezTo>
                    <a:pt x="69234" y="93935"/>
                    <a:pt x="68990" y="93852"/>
                    <a:pt x="68815" y="93676"/>
                  </a:cubicBezTo>
                  <a:cubicBezTo>
                    <a:pt x="68371" y="93232"/>
                    <a:pt x="68371" y="91753"/>
                    <a:pt x="68815" y="91753"/>
                  </a:cubicBezTo>
                  <a:close/>
                  <a:moveTo>
                    <a:pt x="7696" y="95304"/>
                  </a:moveTo>
                  <a:cubicBezTo>
                    <a:pt x="7844" y="95304"/>
                    <a:pt x="7992" y="95452"/>
                    <a:pt x="8140" y="95600"/>
                  </a:cubicBezTo>
                  <a:cubicBezTo>
                    <a:pt x="8436" y="95896"/>
                    <a:pt x="8436" y="96192"/>
                    <a:pt x="8436" y="96340"/>
                  </a:cubicBezTo>
                  <a:cubicBezTo>
                    <a:pt x="8382" y="96395"/>
                    <a:pt x="8317" y="96419"/>
                    <a:pt x="8249" y="96419"/>
                  </a:cubicBezTo>
                  <a:cubicBezTo>
                    <a:pt x="7943" y="96419"/>
                    <a:pt x="7548" y="95936"/>
                    <a:pt x="7548" y="95452"/>
                  </a:cubicBezTo>
                  <a:cubicBezTo>
                    <a:pt x="7548" y="95304"/>
                    <a:pt x="7548" y="95304"/>
                    <a:pt x="7696" y="95304"/>
                  </a:cubicBezTo>
                  <a:close/>
                  <a:moveTo>
                    <a:pt x="50908" y="96488"/>
                  </a:moveTo>
                  <a:cubicBezTo>
                    <a:pt x="51204" y="96488"/>
                    <a:pt x="51352" y="96784"/>
                    <a:pt x="51352" y="96932"/>
                  </a:cubicBezTo>
                  <a:cubicBezTo>
                    <a:pt x="51352" y="97228"/>
                    <a:pt x="51204" y="97376"/>
                    <a:pt x="50908" y="97376"/>
                  </a:cubicBezTo>
                  <a:cubicBezTo>
                    <a:pt x="50760" y="97376"/>
                    <a:pt x="50464" y="97228"/>
                    <a:pt x="50464" y="96932"/>
                  </a:cubicBezTo>
                  <a:cubicBezTo>
                    <a:pt x="50464" y="96784"/>
                    <a:pt x="50760" y="96488"/>
                    <a:pt x="50908" y="96488"/>
                  </a:cubicBezTo>
                  <a:close/>
                  <a:moveTo>
                    <a:pt x="2478" y="90059"/>
                  </a:moveTo>
                  <a:cubicBezTo>
                    <a:pt x="2500" y="90059"/>
                    <a:pt x="2516" y="90075"/>
                    <a:pt x="2516" y="90125"/>
                  </a:cubicBezTo>
                  <a:cubicBezTo>
                    <a:pt x="3404" y="90125"/>
                    <a:pt x="4144" y="91901"/>
                    <a:pt x="3404" y="92641"/>
                  </a:cubicBezTo>
                  <a:cubicBezTo>
                    <a:pt x="3108" y="92936"/>
                    <a:pt x="2812" y="93824"/>
                    <a:pt x="2812" y="95008"/>
                  </a:cubicBezTo>
                  <a:cubicBezTo>
                    <a:pt x="2812" y="95896"/>
                    <a:pt x="2812" y="97080"/>
                    <a:pt x="2812" y="97524"/>
                  </a:cubicBezTo>
                  <a:cubicBezTo>
                    <a:pt x="2664" y="97968"/>
                    <a:pt x="2368" y="98264"/>
                    <a:pt x="2073" y="98264"/>
                  </a:cubicBezTo>
                  <a:cubicBezTo>
                    <a:pt x="1629" y="98264"/>
                    <a:pt x="1481" y="97968"/>
                    <a:pt x="1629" y="97376"/>
                  </a:cubicBezTo>
                  <a:cubicBezTo>
                    <a:pt x="1777" y="96932"/>
                    <a:pt x="1777" y="96192"/>
                    <a:pt x="1481" y="95748"/>
                  </a:cubicBezTo>
                  <a:cubicBezTo>
                    <a:pt x="889" y="94564"/>
                    <a:pt x="1481" y="90273"/>
                    <a:pt x="2368" y="90125"/>
                  </a:cubicBezTo>
                  <a:cubicBezTo>
                    <a:pt x="2368" y="90125"/>
                    <a:pt x="2434" y="90059"/>
                    <a:pt x="2478" y="90059"/>
                  </a:cubicBezTo>
                  <a:close/>
                  <a:moveTo>
                    <a:pt x="73402" y="97524"/>
                  </a:moveTo>
                  <a:cubicBezTo>
                    <a:pt x="73698" y="97672"/>
                    <a:pt x="73994" y="97968"/>
                    <a:pt x="74142" y="98264"/>
                  </a:cubicBezTo>
                  <a:cubicBezTo>
                    <a:pt x="74206" y="98584"/>
                    <a:pt x="74077" y="98738"/>
                    <a:pt x="73885" y="98738"/>
                  </a:cubicBezTo>
                  <a:cubicBezTo>
                    <a:pt x="73633" y="98738"/>
                    <a:pt x="73274" y="98472"/>
                    <a:pt x="73106" y="97968"/>
                  </a:cubicBezTo>
                  <a:cubicBezTo>
                    <a:pt x="72958" y="97672"/>
                    <a:pt x="72958" y="97524"/>
                    <a:pt x="73106" y="97524"/>
                  </a:cubicBezTo>
                  <a:close/>
                  <a:moveTo>
                    <a:pt x="5180" y="99744"/>
                  </a:moveTo>
                  <a:cubicBezTo>
                    <a:pt x="5328" y="99744"/>
                    <a:pt x="5328" y="99744"/>
                    <a:pt x="5328" y="99892"/>
                  </a:cubicBezTo>
                  <a:cubicBezTo>
                    <a:pt x="5624" y="100040"/>
                    <a:pt x="5772" y="100336"/>
                    <a:pt x="5772" y="100780"/>
                  </a:cubicBezTo>
                  <a:cubicBezTo>
                    <a:pt x="5772" y="101076"/>
                    <a:pt x="5624" y="101372"/>
                    <a:pt x="5328" y="101372"/>
                  </a:cubicBezTo>
                  <a:cubicBezTo>
                    <a:pt x="5180" y="101372"/>
                    <a:pt x="4884" y="100928"/>
                    <a:pt x="4884" y="100484"/>
                  </a:cubicBezTo>
                  <a:cubicBezTo>
                    <a:pt x="4884" y="100040"/>
                    <a:pt x="5032" y="99892"/>
                    <a:pt x="5180" y="99744"/>
                  </a:cubicBezTo>
                  <a:close/>
                  <a:moveTo>
                    <a:pt x="8584" y="101520"/>
                  </a:moveTo>
                  <a:cubicBezTo>
                    <a:pt x="8732" y="101520"/>
                    <a:pt x="8880" y="101668"/>
                    <a:pt x="8880" y="101964"/>
                  </a:cubicBezTo>
                  <a:cubicBezTo>
                    <a:pt x="8880" y="102408"/>
                    <a:pt x="8732" y="102704"/>
                    <a:pt x="8436" y="102704"/>
                  </a:cubicBezTo>
                  <a:cubicBezTo>
                    <a:pt x="8140" y="102704"/>
                    <a:pt x="7992" y="102556"/>
                    <a:pt x="7992" y="102260"/>
                  </a:cubicBezTo>
                  <a:cubicBezTo>
                    <a:pt x="7992" y="102112"/>
                    <a:pt x="8140" y="101668"/>
                    <a:pt x="8436" y="101520"/>
                  </a:cubicBezTo>
                  <a:close/>
                  <a:moveTo>
                    <a:pt x="61859" y="104923"/>
                  </a:moveTo>
                  <a:cubicBezTo>
                    <a:pt x="62155" y="104923"/>
                    <a:pt x="62303" y="105071"/>
                    <a:pt x="62303" y="105367"/>
                  </a:cubicBezTo>
                  <a:cubicBezTo>
                    <a:pt x="62303" y="105515"/>
                    <a:pt x="62155" y="105811"/>
                    <a:pt x="61859" y="105811"/>
                  </a:cubicBezTo>
                  <a:cubicBezTo>
                    <a:pt x="61711" y="105811"/>
                    <a:pt x="61415" y="105515"/>
                    <a:pt x="61415" y="105367"/>
                  </a:cubicBezTo>
                  <a:cubicBezTo>
                    <a:pt x="61415" y="105071"/>
                    <a:pt x="61711" y="104923"/>
                    <a:pt x="61859" y="104923"/>
                  </a:cubicBezTo>
                  <a:close/>
                  <a:moveTo>
                    <a:pt x="14518" y="107970"/>
                  </a:moveTo>
                  <a:cubicBezTo>
                    <a:pt x="14565" y="107970"/>
                    <a:pt x="14608" y="107988"/>
                    <a:pt x="14651" y="108031"/>
                  </a:cubicBezTo>
                  <a:lnTo>
                    <a:pt x="14799" y="108031"/>
                  </a:lnTo>
                  <a:cubicBezTo>
                    <a:pt x="14947" y="108179"/>
                    <a:pt x="14947" y="108919"/>
                    <a:pt x="14947" y="109511"/>
                  </a:cubicBezTo>
                  <a:lnTo>
                    <a:pt x="14799" y="110843"/>
                  </a:lnTo>
                  <a:lnTo>
                    <a:pt x="14207" y="109807"/>
                  </a:lnTo>
                  <a:cubicBezTo>
                    <a:pt x="13763" y="109067"/>
                    <a:pt x="13763" y="108623"/>
                    <a:pt x="14059" y="108179"/>
                  </a:cubicBezTo>
                  <a:cubicBezTo>
                    <a:pt x="14269" y="108075"/>
                    <a:pt x="14404" y="107970"/>
                    <a:pt x="14518" y="107970"/>
                  </a:cubicBezTo>
                  <a:close/>
                  <a:moveTo>
                    <a:pt x="66447" y="112767"/>
                  </a:moveTo>
                  <a:cubicBezTo>
                    <a:pt x="66891" y="112767"/>
                    <a:pt x="67187" y="112915"/>
                    <a:pt x="67187" y="113211"/>
                  </a:cubicBezTo>
                  <a:cubicBezTo>
                    <a:pt x="67187" y="113507"/>
                    <a:pt x="67039" y="113655"/>
                    <a:pt x="66743" y="113655"/>
                  </a:cubicBezTo>
                  <a:cubicBezTo>
                    <a:pt x="66595" y="113655"/>
                    <a:pt x="66151" y="113507"/>
                    <a:pt x="66003" y="113211"/>
                  </a:cubicBezTo>
                  <a:cubicBezTo>
                    <a:pt x="65855" y="112915"/>
                    <a:pt x="66151" y="112767"/>
                    <a:pt x="66447" y="112767"/>
                  </a:cubicBezTo>
                  <a:close/>
                  <a:moveTo>
                    <a:pt x="149912" y="116318"/>
                  </a:moveTo>
                  <a:cubicBezTo>
                    <a:pt x="149764" y="116318"/>
                    <a:pt x="149468" y="116466"/>
                    <a:pt x="149468" y="116762"/>
                  </a:cubicBezTo>
                  <a:cubicBezTo>
                    <a:pt x="149468" y="116910"/>
                    <a:pt x="149764" y="117206"/>
                    <a:pt x="149912" y="117206"/>
                  </a:cubicBezTo>
                  <a:cubicBezTo>
                    <a:pt x="150208" y="117206"/>
                    <a:pt x="150356" y="116910"/>
                    <a:pt x="150356" y="116762"/>
                  </a:cubicBezTo>
                  <a:cubicBezTo>
                    <a:pt x="150356" y="116466"/>
                    <a:pt x="150208" y="116318"/>
                    <a:pt x="149912" y="116318"/>
                  </a:cubicBezTo>
                  <a:close/>
                  <a:moveTo>
                    <a:pt x="20423" y="115431"/>
                  </a:moveTo>
                  <a:cubicBezTo>
                    <a:pt x="20719" y="115431"/>
                    <a:pt x="21163" y="115579"/>
                    <a:pt x="21755" y="115727"/>
                  </a:cubicBezTo>
                  <a:cubicBezTo>
                    <a:pt x="22643" y="116170"/>
                    <a:pt x="22939" y="116614"/>
                    <a:pt x="22939" y="117354"/>
                  </a:cubicBezTo>
                  <a:cubicBezTo>
                    <a:pt x="22939" y="118115"/>
                    <a:pt x="22583" y="118488"/>
                    <a:pt x="22129" y="118488"/>
                  </a:cubicBezTo>
                  <a:cubicBezTo>
                    <a:pt x="21611" y="118488"/>
                    <a:pt x="20965" y="118004"/>
                    <a:pt x="20571" y="117058"/>
                  </a:cubicBezTo>
                  <a:cubicBezTo>
                    <a:pt x="20127" y="116023"/>
                    <a:pt x="20127" y="115579"/>
                    <a:pt x="20423" y="115431"/>
                  </a:cubicBezTo>
                  <a:close/>
                  <a:moveTo>
                    <a:pt x="37709" y="119555"/>
                  </a:moveTo>
                  <a:cubicBezTo>
                    <a:pt x="38648" y="119555"/>
                    <a:pt x="39500" y="120243"/>
                    <a:pt x="39365" y="121054"/>
                  </a:cubicBezTo>
                  <a:cubicBezTo>
                    <a:pt x="39275" y="121596"/>
                    <a:pt x="38689" y="121917"/>
                    <a:pt x="38077" y="121917"/>
                  </a:cubicBezTo>
                  <a:cubicBezTo>
                    <a:pt x="37687" y="121917"/>
                    <a:pt x="37286" y="121786"/>
                    <a:pt x="36998" y="121498"/>
                  </a:cubicBezTo>
                  <a:cubicBezTo>
                    <a:pt x="36258" y="120758"/>
                    <a:pt x="36258" y="119870"/>
                    <a:pt x="37145" y="119574"/>
                  </a:cubicBezTo>
                  <a:lnTo>
                    <a:pt x="37441" y="119574"/>
                  </a:lnTo>
                  <a:cubicBezTo>
                    <a:pt x="37531" y="119561"/>
                    <a:pt x="37621" y="119555"/>
                    <a:pt x="37709" y="119555"/>
                  </a:cubicBezTo>
                  <a:close/>
                  <a:moveTo>
                    <a:pt x="39809" y="126382"/>
                  </a:moveTo>
                  <a:cubicBezTo>
                    <a:pt x="40697" y="126382"/>
                    <a:pt x="41733" y="127122"/>
                    <a:pt x="41733" y="128009"/>
                  </a:cubicBezTo>
                  <a:cubicBezTo>
                    <a:pt x="41733" y="128343"/>
                    <a:pt x="41643" y="128496"/>
                    <a:pt x="41409" y="128496"/>
                  </a:cubicBezTo>
                  <a:cubicBezTo>
                    <a:pt x="41123" y="128496"/>
                    <a:pt x="40622" y="128268"/>
                    <a:pt x="39809" y="127861"/>
                  </a:cubicBezTo>
                  <a:cubicBezTo>
                    <a:pt x="38477" y="127122"/>
                    <a:pt x="38625" y="126382"/>
                    <a:pt x="39809" y="126382"/>
                  </a:cubicBezTo>
                  <a:close/>
                  <a:moveTo>
                    <a:pt x="60979" y="128119"/>
                  </a:moveTo>
                  <a:cubicBezTo>
                    <a:pt x="61215" y="128119"/>
                    <a:pt x="61415" y="128384"/>
                    <a:pt x="61415" y="128749"/>
                  </a:cubicBezTo>
                  <a:cubicBezTo>
                    <a:pt x="61415" y="129045"/>
                    <a:pt x="61267" y="129489"/>
                    <a:pt x="60971" y="129637"/>
                  </a:cubicBezTo>
                  <a:cubicBezTo>
                    <a:pt x="60910" y="129678"/>
                    <a:pt x="60846" y="129697"/>
                    <a:pt x="60782" y="129697"/>
                  </a:cubicBezTo>
                  <a:cubicBezTo>
                    <a:pt x="60384" y="129697"/>
                    <a:pt x="59997" y="128984"/>
                    <a:pt x="60379" y="128601"/>
                  </a:cubicBezTo>
                  <a:cubicBezTo>
                    <a:pt x="60527" y="128305"/>
                    <a:pt x="60675" y="128157"/>
                    <a:pt x="60823" y="128157"/>
                  </a:cubicBezTo>
                  <a:cubicBezTo>
                    <a:pt x="60876" y="128131"/>
                    <a:pt x="60928" y="128119"/>
                    <a:pt x="60979" y="128119"/>
                  </a:cubicBezTo>
                  <a:close/>
                  <a:moveTo>
                    <a:pt x="153020" y="131117"/>
                  </a:moveTo>
                  <a:cubicBezTo>
                    <a:pt x="153316" y="131117"/>
                    <a:pt x="153316" y="131413"/>
                    <a:pt x="153020" y="131857"/>
                  </a:cubicBezTo>
                  <a:cubicBezTo>
                    <a:pt x="152724" y="132153"/>
                    <a:pt x="152428" y="132449"/>
                    <a:pt x="152280" y="132449"/>
                  </a:cubicBezTo>
                  <a:cubicBezTo>
                    <a:pt x="152280" y="132449"/>
                    <a:pt x="152280" y="132153"/>
                    <a:pt x="152428" y="131857"/>
                  </a:cubicBezTo>
                  <a:cubicBezTo>
                    <a:pt x="152576" y="131413"/>
                    <a:pt x="152872" y="131117"/>
                    <a:pt x="153020" y="131117"/>
                  </a:cubicBezTo>
                  <a:close/>
                  <a:moveTo>
                    <a:pt x="46469" y="132005"/>
                  </a:moveTo>
                  <a:cubicBezTo>
                    <a:pt x="46765" y="132005"/>
                    <a:pt x="46913" y="132301"/>
                    <a:pt x="46913" y="132745"/>
                  </a:cubicBezTo>
                  <a:cubicBezTo>
                    <a:pt x="46913" y="133041"/>
                    <a:pt x="46765" y="133337"/>
                    <a:pt x="46469" y="133337"/>
                  </a:cubicBezTo>
                  <a:cubicBezTo>
                    <a:pt x="46321" y="133337"/>
                    <a:pt x="46025" y="133041"/>
                    <a:pt x="46025" y="132745"/>
                  </a:cubicBezTo>
                  <a:cubicBezTo>
                    <a:pt x="46025" y="132301"/>
                    <a:pt x="46321" y="132005"/>
                    <a:pt x="46469" y="132005"/>
                  </a:cubicBezTo>
                  <a:close/>
                  <a:moveTo>
                    <a:pt x="43065" y="134225"/>
                  </a:moveTo>
                  <a:cubicBezTo>
                    <a:pt x="42769" y="134225"/>
                    <a:pt x="42621" y="134373"/>
                    <a:pt x="42621" y="134669"/>
                  </a:cubicBezTo>
                  <a:cubicBezTo>
                    <a:pt x="42621" y="134965"/>
                    <a:pt x="42769" y="135113"/>
                    <a:pt x="43065" y="135113"/>
                  </a:cubicBezTo>
                  <a:cubicBezTo>
                    <a:pt x="43213" y="135113"/>
                    <a:pt x="43509" y="134965"/>
                    <a:pt x="43509" y="134669"/>
                  </a:cubicBezTo>
                  <a:cubicBezTo>
                    <a:pt x="43509" y="134373"/>
                    <a:pt x="43213" y="134225"/>
                    <a:pt x="43065" y="134225"/>
                  </a:cubicBezTo>
                  <a:close/>
                  <a:moveTo>
                    <a:pt x="18156" y="134054"/>
                  </a:moveTo>
                  <a:cubicBezTo>
                    <a:pt x="18468" y="134054"/>
                    <a:pt x="18943" y="134598"/>
                    <a:pt x="18943" y="135261"/>
                  </a:cubicBezTo>
                  <a:cubicBezTo>
                    <a:pt x="18943" y="135447"/>
                    <a:pt x="18813" y="135529"/>
                    <a:pt x="18630" y="135529"/>
                  </a:cubicBezTo>
                  <a:cubicBezTo>
                    <a:pt x="18375" y="135529"/>
                    <a:pt x="18017" y="135371"/>
                    <a:pt x="17759" y="135113"/>
                  </a:cubicBezTo>
                  <a:cubicBezTo>
                    <a:pt x="17611" y="134817"/>
                    <a:pt x="17611" y="134373"/>
                    <a:pt x="17907" y="134225"/>
                  </a:cubicBezTo>
                  <a:cubicBezTo>
                    <a:pt x="17907" y="134077"/>
                    <a:pt x="17907" y="134077"/>
                    <a:pt x="18055" y="134077"/>
                  </a:cubicBezTo>
                  <a:cubicBezTo>
                    <a:pt x="18086" y="134062"/>
                    <a:pt x="18120" y="134054"/>
                    <a:pt x="18156" y="134054"/>
                  </a:cubicBezTo>
                  <a:close/>
                  <a:moveTo>
                    <a:pt x="149320" y="132893"/>
                  </a:moveTo>
                  <a:cubicBezTo>
                    <a:pt x="149764" y="132893"/>
                    <a:pt x="149764" y="133189"/>
                    <a:pt x="149468" y="134225"/>
                  </a:cubicBezTo>
                  <a:cubicBezTo>
                    <a:pt x="149042" y="135246"/>
                    <a:pt x="148373" y="135827"/>
                    <a:pt x="147880" y="135827"/>
                  </a:cubicBezTo>
                  <a:cubicBezTo>
                    <a:pt x="147516" y="135827"/>
                    <a:pt x="147248" y="135509"/>
                    <a:pt x="147248" y="134817"/>
                  </a:cubicBezTo>
                  <a:cubicBezTo>
                    <a:pt x="147248" y="134077"/>
                    <a:pt x="148580" y="132893"/>
                    <a:pt x="149320" y="132893"/>
                  </a:cubicBezTo>
                  <a:close/>
                  <a:moveTo>
                    <a:pt x="25794" y="126464"/>
                  </a:moveTo>
                  <a:cubicBezTo>
                    <a:pt x="25866" y="126464"/>
                    <a:pt x="25948" y="126480"/>
                    <a:pt x="26046" y="126530"/>
                  </a:cubicBezTo>
                  <a:cubicBezTo>
                    <a:pt x="26490" y="126530"/>
                    <a:pt x="27230" y="126974"/>
                    <a:pt x="27230" y="127418"/>
                  </a:cubicBezTo>
                  <a:cubicBezTo>
                    <a:pt x="27230" y="127836"/>
                    <a:pt x="28414" y="128255"/>
                    <a:pt x="29212" y="128255"/>
                  </a:cubicBezTo>
                  <a:cubicBezTo>
                    <a:pt x="29543" y="128255"/>
                    <a:pt x="29807" y="128183"/>
                    <a:pt x="29894" y="128009"/>
                  </a:cubicBezTo>
                  <a:cubicBezTo>
                    <a:pt x="29997" y="127855"/>
                    <a:pt x="30622" y="127790"/>
                    <a:pt x="31424" y="127790"/>
                  </a:cubicBezTo>
                  <a:cubicBezTo>
                    <a:pt x="32921" y="127790"/>
                    <a:pt x="35036" y="128016"/>
                    <a:pt x="35518" y="128305"/>
                  </a:cubicBezTo>
                  <a:cubicBezTo>
                    <a:pt x="35814" y="128453"/>
                    <a:pt x="35962" y="128897"/>
                    <a:pt x="35962" y="129193"/>
                  </a:cubicBezTo>
                  <a:cubicBezTo>
                    <a:pt x="35962" y="129489"/>
                    <a:pt x="36702" y="129785"/>
                    <a:pt x="37885" y="129933"/>
                  </a:cubicBezTo>
                  <a:cubicBezTo>
                    <a:pt x="39217" y="130081"/>
                    <a:pt x="40401" y="130673"/>
                    <a:pt x="41585" y="131561"/>
                  </a:cubicBezTo>
                  <a:cubicBezTo>
                    <a:pt x="42473" y="132301"/>
                    <a:pt x="44397" y="133337"/>
                    <a:pt x="45581" y="133781"/>
                  </a:cubicBezTo>
                  <a:cubicBezTo>
                    <a:pt x="48393" y="134669"/>
                    <a:pt x="48836" y="135557"/>
                    <a:pt x="47653" y="137481"/>
                  </a:cubicBezTo>
                  <a:cubicBezTo>
                    <a:pt x="47061" y="138369"/>
                    <a:pt x="46469" y="138665"/>
                    <a:pt x="45137" y="138665"/>
                  </a:cubicBezTo>
                  <a:cubicBezTo>
                    <a:pt x="44101" y="138665"/>
                    <a:pt x="43065" y="138369"/>
                    <a:pt x="42621" y="138221"/>
                  </a:cubicBezTo>
                  <a:cubicBezTo>
                    <a:pt x="42325" y="138073"/>
                    <a:pt x="42066" y="137999"/>
                    <a:pt x="41863" y="137999"/>
                  </a:cubicBezTo>
                  <a:cubicBezTo>
                    <a:pt x="41659" y="137999"/>
                    <a:pt x="41511" y="138073"/>
                    <a:pt x="41437" y="138221"/>
                  </a:cubicBezTo>
                  <a:cubicBezTo>
                    <a:pt x="41319" y="138457"/>
                    <a:pt x="41153" y="138576"/>
                    <a:pt x="40949" y="138576"/>
                  </a:cubicBezTo>
                  <a:cubicBezTo>
                    <a:pt x="40644" y="138576"/>
                    <a:pt x="40253" y="138309"/>
                    <a:pt x="39809" y="137777"/>
                  </a:cubicBezTo>
                  <a:cubicBezTo>
                    <a:pt x="39217" y="137185"/>
                    <a:pt x="39069" y="136445"/>
                    <a:pt x="39217" y="136001"/>
                  </a:cubicBezTo>
                  <a:cubicBezTo>
                    <a:pt x="39422" y="135286"/>
                    <a:pt x="39132" y="134782"/>
                    <a:pt x="38690" y="134782"/>
                  </a:cubicBezTo>
                  <a:cubicBezTo>
                    <a:pt x="38492" y="134782"/>
                    <a:pt x="38263" y="134884"/>
                    <a:pt x="38033" y="135113"/>
                  </a:cubicBezTo>
                  <a:cubicBezTo>
                    <a:pt x="37834" y="135246"/>
                    <a:pt x="37664" y="135319"/>
                    <a:pt x="37471" y="135319"/>
                  </a:cubicBezTo>
                  <a:cubicBezTo>
                    <a:pt x="37234" y="135319"/>
                    <a:pt x="36961" y="135209"/>
                    <a:pt x="36554" y="134965"/>
                  </a:cubicBezTo>
                  <a:cubicBezTo>
                    <a:pt x="35962" y="134373"/>
                    <a:pt x="35814" y="134077"/>
                    <a:pt x="36258" y="133337"/>
                  </a:cubicBezTo>
                  <a:cubicBezTo>
                    <a:pt x="36850" y="132597"/>
                    <a:pt x="36702" y="132449"/>
                    <a:pt x="35666" y="131857"/>
                  </a:cubicBezTo>
                  <a:cubicBezTo>
                    <a:pt x="34926" y="131413"/>
                    <a:pt x="34186" y="130821"/>
                    <a:pt x="34038" y="130525"/>
                  </a:cubicBezTo>
                  <a:cubicBezTo>
                    <a:pt x="33890" y="130081"/>
                    <a:pt x="33594" y="129785"/>
                    <a:pt x="33446" y="129785"/>
                  </a:cubicBezTo>
                  <a:cubicBezTo>
                    <a:pt x="33150" y="129785"/>
                    <a:pt x="33150" y="130377"/>
                    <a:pt x="33446" y="131117"/>
                  </a:cubicBezTo>
                  <a:cubicBezTo>
                    <a:pt x="33890" y="132301"/>
                    <a:pt x="33890" y="132597"/>
                    <a:pt x="32854" y="133485"/>
                  </a:cubicBezTo>
                  <a:cubicBezTo>
                    <a:pt x="31522" y="134669"/>
                    <a:pt x="31226" y="135853"/>
                    <a:pt x="32114" y="136741"/>
                  </a:cubicBezTo>
                  <a:cubicBezTo>
                    <a:pt x="32484" y="137111"/>
                    <a:pt x="32521" y="137296"/>
                    <a:pt x="32225" y="137296"/>
                  </a:cubicBezTo>
                  <a:cubicBezTo>
                    <a:pt x="31929" y="137296"/>
                    <a:pt x="31300" y="137111"/>
                    <a:pt x="30338" y="136741"/>
                  </a:cubicBezTo>
                  <a:cubicBezTo>
                    <a:pt x="27082" y="135705"/>
                    <a:pt x="25454" y="134817"/>
                    <a:pt x="24715" y="133633"/>
                  </a:cubicBezTo>
                  <a:cubicBezTo>
                    <a:pt x="23827" y="132005"/>
                    <a:pt x="23235" y="131561"/>
                    <a:pt x="21163" y="130969"/>
                  </a:cubicBezTo>
                  <a:cubicBezTo>
                    <a:pt x="20275" y="130673"/>
                    <a:pt x="19535" y="130081"/>
                    <a:pt x="19387" y="129785"/>
                  </a:cubicBezTo>
                  <a:cubicBezTo>
                    <a:pt x="19318" y="129230"/>
                    <a:pt x="19574" y="128968"/>
                    <a:pt x="19972" y="128968"/>
                  </a:cubicBezTo>
                  <a:cubicBezTo>
                    <a:pt x="20423" y="128968"/>
                    <a:pt x="21057" y="129305"/>
                    <a:pt x="21607" y="129933"/>
                  </a:cubicBezTo>
                  <a:lnTo>
                    <a:pt x="22347" y="130969"/>
                  </a:lnTo>
                  <a:lnTo>
                    <a:pt x="22939" y="129489"/>
                  </a:lnTo>
                  <a:cubicBezTo>
                    <a:pt x="23235" y="128601"/>
                    <a:pt x="23679" y="128157"/>
                    <a:pt x="24271" y="128157"/>
                  </a:cubicBezTo>
                  <a:cubicBezTo>
                    <a:pt x="24715" y="128157"/>
                    <a:pt x="25011" y="127861"/>
                    <a:pt x="25011" y="127418"/>
                  </a:cubicBezTo>
                  <a:cubicBezTo>
                    <a:pt x="25011" y="127122"/>
                    <a:pt x="25159" y="126678"/>
                    <a:pt x="25454" y="126530"/>
                  </a:cubicBezTo>
                  <a:cubicBezTo>
                    <a:pt x="25553" y="126530"/>
                    <a:pt x="25652" y="126464"/>
                    <a:pt x="25794" y="126464"/>
                  </a:cubicBezTo>
                  <a:close/>
                  <a:moveTo>
                    <a:pt x="35962" y="138665"/>
                  </a:moveTo>
                  <a:cubicBezTo>
                    <a:pt x="36258" y="138665"/>
                    <a:pt x="36406" y="138813"/>
                    <a:pt x="36406" y="139109"/>
                  </a:cubicBezTo>
                  <a:cubicBezTo>
                    <a:pt x="36406" y="139257"/>
                    <a:pt x="36258" y="139552"/>
                    <a:pt x="36258" y="139552"/>
                  </a:cubicBezTo>
                  <a:cubicBezTo>
                    <a:pt x="36110" y="139552"/>
                    <a:pt x="35962" y="139257"/>
                    <a:pt x="35814" y="139109"/>
                  </a:cubicBezTo>
                  <a:cubicBezTo>
                    <a:pt x="35666" y="138813"/>
                    <a:pt x="35666" y="138665"/>
                    <a:pt x="35962" y="138665"/>
                  </a:cubicBezTo>
                  <a:close/>
                  <a:moveTo>
                    <a:pt x="69851" y="137481"/>
                  </a:moveTo>
                  <a:cubicBezTo>
                    <a:pt x="68815" y="137481"/>
                    <a:pt x="67779" y="137481"/>
                    <a:pt x="67335" y="137777"/>
                  </a:cubicBezTo>
                  <a:cubicBezTo>
                    <a:pt x="66151" y="138221"/>
                    <a:pt x="63635" y="140736"/>
                    <a:pt x="63635" y="141328"/>
                  </a:cubicBezTo>
                  <a:cubicBezTo>
                    <a:pt x="63635" y="141382"/>
                    <a:pt x="63695" y="141417"/>
                    <a:pt x="63792" y="141417"/>
                  </a:cubicBezTo>
                  <a:cubicBezTo>
                    <a:pt x="63960" y="141417"/>
                    <a:pt x="64242" y="141314"/>
                    <a:pt x="64523" y="141032"/>
                  </a:cubicBezTo>
                  <a:cubicBezTo>
                    <a:pt x="65115" y="140736"/>
                    <a:pt x="66595" y="140440"/>
                    <a:pt x="67631" y="140440"/>
                  </a:cubicBezTo>
                  <a:cubicBezTo>
                    <a:pt x="68815" y="140440"/>
                    <a:pt x="70147" y="140144"/>
                    <a:pt x="70443" y="139996"/>
                  </a:cubicBezTo>
                  <a:cubicBezTo>
                    <a:pt x="70659" y="139780"/>
                    <a:pt x="71193" y="139642"/>
                    <a:pt x="71928" y="139642"/>
                  </a:cubicBezTo>
                  <a:cubicBezTo>
                    <a:pt x="72197" y="139642"/>
                    <a:pt x="72493" y="139661"/>
                    <a:pt x="72810" y="139700"/>
                  </a:cubicBezTo>
                  <a:cubicBezTo>
                    <a:pt x="73279" y="139794"/>
                    <a:pt x="73644" y="139843"/>
                    <a:pt x="73947" y="139843"/>
                  </a:cubicBezTo>
                  <a:cubicBezTo>
                    <a:pt x="74601" y="139843"/>
                    <a:pt x="74969" y="139614"/>
                    <a:pt x="75474" y="139109"/>
                  </a:cubicBezTo>
                  <a:cubicBezTo>
                    <a:pt x="76510" y="137925"/>
                    <a:pt x="76510" y="137925"/>
                    <a:pt x="74882" y="137925"/>
                  </a:cubicBezTo>
                  <a:cubicBezTo>
                    <a:pt x="74142" y="137777"/>
                    <a:pt x="72366" y="137629"/>
                    <a:pt x="71035" y="137629"/>
                  </a:cubicBezTo>
                  <a:cubicBezTo>
                    <a:pt x="70591" y="137481"/>
                    <a:pt x="70295" y="137481"/>
                    <a:pt x="69851" y="137481"/>
                  </a:cubicBezTo>
                  <a:close/>
                  <a:moveTo>
                    <a:pt x="138961" y="139996"/>
                  </a:moveTo>
                  <a:cubicBezTo>
                    <a:pt x="138813" y="139996"/>
                    <a:pt x="138665" y="139996"/>
                    <a:pt x="138369" y="140292"/>
                  </a:cubicBezTo>
                  <a:cubicBezTo>
                    <a:pt x="137925" y="140736"/>
                    <a:pt x="137925" y="140884"/>
                    <a:pt x="138517" y="141180"/>
                  </a:cubicBezTo>
                  <a:cubicBezTo>
                    <a:pt x="138936" y="141495"/>
                    <a:pt x="139263" y="141642"/>
                    <a:pt x="139477" y="141642"/>
                  </a:cubicBezTo>
                  <a:cubicBezTo>
                    <a:pt x="139867" y="141642"/>
                    <a:pt x="139883" y="141152"/>
                    <a:pt x="139405" y="140292"/>
                  </a:cubicBezTo>
                  <a:cubicBezTo>
                    <a:pt x="139257" y="140144"/>
                    <a:pt x="139109" y="139996"/>
                    <a:pt x="138961" y="139996"/>
                  </a:cubicBezTo>
                  <a:close/>
                  <a:moveTo>
                    <a:pt x="48548" y="141142"/>
                  </a:moveTo>
                  <a:cubicBezTo>
                    <a:pt x="48784" y="141142"/>
                    <a:pt x="48984" y="141407"/>
                    <a:pt x="48984" y="141772"/>
                  </a:cubicBezTo>
                  <a:cubicBezTo>
                    <a:pt x="49132" y="142216"/>
                    <a:pt x="48984" y="142512"/>
                    <a:pt x="48393" y="142512"/>
                  </a:cubicBezTo>
                  <a:cubicBezTo>
                    <a:pt x="48097" y="142512"/>
                    <a:pt x="47801" y="142216"/>
                    <a:pt x="47949" y="141920"/>
                  </a:cubicBezTo>
                  <a:cubicBezTo>
                    <a:pt x="47949" y="141328"/>
                    <a:pt x="48245" y="141180"/>
                    <a:pt x="48393" y="141180"/>
                  </a:cubicBezTo>
                  <a:cubicBezTo>
                    <a:pt x="48445" y="141154"/>
                    <a:pt x="48497" y="141142"/>
                    <a:pt x="48548" y="141142"/>
                  </a:cubicBezTo>
                  <a:close/>
                  <a:moveTo>
                    <a:pt x="69999" y="143548"/>
                  </a:moveTo>
                  <a:cubicBezTo>
                    <a:pt x="69703" y="143696"/>
                    <a:pt x="69851" y="143844"/>
                    <a:pt x="70295" y="143844"/>
                  </a:cubicBezTo>
                  <a:cubicBezTo>
                    <a:pt x="70739" y="143844"/>
                    <a:pt x="71035" y="143696"/>
                    <a:pt x="70887" y="143548"/>
                  </a:cubicBezTo>
                  <a:close/>
                  <a:moveTo>
                    <a:pt x="41585" y="145176"/>
                  </a:moveTo>
                  <a:cubicBezTo>
                    <a:pt x="42029" y="145176"/>
                    <a:pt x="42621" y="145472"/>
                    <a:pt x="42917" y="145768"/>
                  </a:cubicBezTo>
                  <a:cubicBezTo>
                    <a:pt x="43509" y="146360"/>
                    <a:pt x="43361" y="146508"/>
                    <a:pt x="42621" y="146508"/>
                  </a:cubicBezTo>
                  <a:cubicBezTo>
                    <a:pt x="41733" y="146508"/>
                    <a:pt x="41289" y="146064"/>
                    <a:pt x="41289" y="145472"/>
                  </a:cubicBezTo>
                  <a:cubicBezTo>
                    <a:pt x="41289" y="145324"/>
                    <a:pt x="41437" y="145176"/>
                    <a:pt x="41585" y="145176"/>
                  </a:cubicBezTo>
                  <a:close/>
                  <a:moveTo>
                    <a:pt x="76751" y="143954"/>
                  </a:moveTo>
                  <a:cubicBezTo>
                    <a:pt x="76715" y="143954"/>
                    <a:pt x="76684" y="143966"/>
                    <a:pt x="76658" y="143992"/>
                  </a:cubicBezTo>
                  <a:cubicBezTo>
                    <a:pt x="76510" y="143992"/>
                    <a:pt x="76362" y="144140"/>
                    <a:pt x="76214" y="144288"/>
                  </a:cubicBezTo>
                  <a:cubicBezTo>
                    <a:pt x="76066" y="144732"/>
                    <a:pt x="75918" y="145176"/>
                    <a:pt x="76066" y="145472"/>
                  </a:cubicBezTo>
                  <a:cubicBezTo>
                    <a:pt x="76214" y="145916"/>
                    <a:pt x="76214" y="146360"/>
                    <a:pt x="76214" y="146804"/>
                  </a:cubicBezTo>
                  <a:cubicBezTo>
                    <a:pt x="76214" y="147184"/>
                    <a:pt x="76404" y="147375"/>
                    <a:pt x="76680" y="147375"/>
                  </a:cubicBezTo>
                  <a:cubicBezTo>
                    <a:pt x="77048" y="147375"/>
                    <a:pt x="77567" y="147036"/>
                    <a:pt x="77990" y="146360"/>
                  </a:cubicBezTo>
                  <a:cubicBezTo>
                    <a:pt x="78434" y="145620"/>
                    <a:pt x="78434" y="145324"/>
                    <a:pt x="77694" y="144584"/>
                  </a:cubicBezTo>
                  <a:cubicBezTo>
                    <a:pt x="77207" y="144219"/>
                    <a:pt x="76920" y="143954"/>
                    <a:pt x="76751" y="143954"/>
                  </a:cubicBezTo>
                  <a:close/>
                  <a:moveTo>
                    <a:pt x="75474" y="154795"/>
                  </a:moveTo>
                  <a:cubicBezTo>
                    <a:pt x="75622" y="154795"/>
                    <a:pt x="75770" y="155091"/>
                    <a:pt x="75622" y="155239"/>
                  </a:cubicBezTo>
                  <a:cubicBezTo>
                    <a:pt x="75474" y="155535"/>
                    <a:pt x="75326" y="155683"/>
                    <a:pt x="75178" y="155683"/>
                  </a:cubicBezTo>
                  <a:cubicBezTo>
                    <a:pt x="75030" y="155683"/>
                    <a:pt x="75030" y="155535"/>
                    <a:pt x="75030" y="155239"/>
                  </a:cubicBezTo>
                  <a:cubicBezTo>
                    <a:pt x="75030" y="155091"/>
                    <a:pt x="75178" y="154795"/>
                    <a:pt x="75474" y="154795"/>
                  </a:cubicBezTo>
                  <a:close/>
                  <a:moveTo>
                    <a:pt x="80950" y="155535"/>
                  </a:moveTo>
                  <a:cubicBezTo>
                    <a:pt x="80654" y="155535"/>
                    <a:pt x="80210" y="155979"/>
                    <a:pt x="79914" y="156423"/>
                  </a:cubicBezTo>
                  <a:cubicBezTo>
                    <a:pt x="79026" y="157459"/>
                    <a:pt x="78878" y="157459"/>
                    <a:pt x="79618" y="158495"/>
                  </a:cubicBezTo>
                  <a:cubicBezTo>
                    <a:pt x="80062" y="159087"/>
                    <a:pt x="80506" y="159679"/>
                    <a:pt x="80654" y="159679"/>
                  </a:cubicBezTo>
                  <a:cubicBezTo>
                    <a:pt x="81690" y="159679"/>
                    <a:pt x="83318" y="158495"/>
                    <a:pt x="83318" y="157903"/>
                  </a:cubicBezTo>
                  <a:cubicBezTo>
                    <a:pt x="83318" y="157459"/>
                    <a:pt x="83466" y="156719"/>
                    <a:pt x="83614" y="156275"/>
                  </a:cubicBezTo>
                  <a:cubicBezTo>
                    <a:pt x="83761" y="155831"/>
                    <a:pt x="83614" y="155683"/>
                    <a:pt x="82874" y="155683"/>
                  </a:cubicBezTo>
                  <a:cubicBezTo>
                    <a:pt x="82700" y="155726"/>
                    <a:pt x="82514" y="155744"/>
                    <a:pt x="82330" y="155744"/>
                  </a:cubicBezTo>
                  <a:cubicBezTo>
                    <a:pt x="81886" y="155744"/>
                    <a:pt x="81455" y="155640"/>
                    <a:pt x="81246" y="155535"/>
                  </a:cubicBezTo>
                  <a:close/>
                  <a:moveTo>
                    <a:pt x="76954" y="162786"/>
                  </a:moveTo>
                  <a:cubicBezTo>
                    <a:pt x="76954" y="162786"/>
                    <a:pt x="76806" y="162934"/>
                    <a:pt x="76806" y="162934"/>
                  </a:cubicBezTo>
                  <a:cubicBezTo>
                    <a:pt x="76066" y="163230"/>
                    <a:pt x="76214" y="164266"/>
                    <a:pt x="76806" y="164562"/>
                  </a:cubicBezTo>
                  <a:cubicBezTo>
                    <a:pt x="77207" y="164763"/>
                    <a:pt x="77668" y="164843"/>
                    <a:pt x="78053" y="164843"/>
                  </a:cubicBezTo>
                  <a:cubicBezTo>
                    <a:pt x="78522" y="164843"/>
                    <a:pt x="78878" y="164725"/>
                    <a:pt x="78878" y="164562"/>
                  </a:cubicBezTo>
                  <a:cubicBezTo>
                    <a:pt x="78878" y="163970"/>
                    <a:pt x="77694" y="162934"/>
                    <a:pt x="76954" y="162786"/>
                  </a:cubicBezTo>
                  <a:close/>
                  <a:moveTo>
                    <a:pt x="95304" y="164118"/>
                  </a:moveTo>
                  <a:cubicBezTo>
                    <a:pt x="94713" y="164118"/>
                    <a:pt x="94417" y="164562"/>
                    <a:pt x="95009" y="165006"/>
                  </a:cubicBezTo>
                  <a:cubicBezTo>
                    <a:pt x="95157" y="165154"/>
                    <a:pt x="95600" y="165302"/>
                    <a:pt x="96044" y="165302"/>
                  </a:cubicBezTo>
                  <a:cubicBezTo>
                    <a:pt x="97228" y="165302"/>
                    <a:pt x="96784" y="164266"/>
                    <a:pt x="95600" y="164118"/>
                  </a:cubicBezTo>
                  <a:close/>
                  <a:moveTo>
                    <a:pt x="106404" y="50760"/>
                  </a:moveTo>
                  <a:lnTo>
                    <a:pt x="107143" y="52240"/>
                  </a:lnTo>
                  <a:cubicBezTo>
                    <a:pt x="107883" y="53572"/>
                    <a:pt x="107883" y="53720"/>
                    <a:pt x="106995" y="53868"/>
                  </a:cubicBezTo>
                  <a:cubicBezTo>
                    <a:pt x="105664" y="54312"/>
                    <a:pt x="105960" y="56236"/>
                    <a:pt x="107587" y="56976"/>
                  </a:cubicBezTo>
                  <a:cubicBezTo>
                    <a:pt x="108179" y="57272"/>
                    <a:pt x="108771" y="57863"/>
                    <a:pt x="108771" y="58307"/>
                  </a:cubicBezTo>
                  <a:cubicBezTo>
                    <a:pt x="108771" y="58603"/>
                    <a:pt x="109067" y="59787"/>
                    <a:pt x="109363" y="60971"/>
                  </a:cubicBezTo>
                  <a:cubicBezTo>
                    <a:pt x="109807" y="62155"/>
                    <a:pt x="110103" y="63487"/>
                    <a:pt x="110251" y="64227"/>
                  </a:cubicBezTo>
                  <a:cubicBezTo>
                    <a:pt x="110506" y="65162"/>
                    <a:pt x="110957" y="65658"/>
                    <a:pt x="111406" y="65658"/>
                  </a:cubicBezTo>
                  <a:cubicBezTo>
                    <a:pt x="111739" y="65658"/>
                    <a:pt x="112071" y="65386"/>
                    <a:pt x="112323" y="64819"/>
                  </a:cubicBezTo>
                  <a:cubicBezTo>
                    <a:pt x="112595" y="64004"/>
                    <a:pt x="113053" y="63626"/>
                    <a:pt x="113441" y="63626"/>
                  </a:cubicBezTo>
                  <a:cubicBezTo>
                    <a:pt x="113899" y="63626"/>
                    <a:pt x="114259" y="64153"/>
                    <a:pt x="114099" y="65115"/>
                  </a:cubicBezTo>
                  <a:cubicBezTo>
                    <a:pt x="113951" y="65559"/>
                    <a:pt x="115727" y="68075"/>
                    <a:pt x="116319" y="68519"/>
                  </a:cubicBezTo>
                  <a:cubicBezTo>
                    <a:pt x="116441" y="68580"/>
                    <a:pt x="116665" y="68616"/>
                    <a:pt x="116939" y="68616"/>
                  </a:cubicBezTo>
                  <a:cubicBezTo>
                    <a:pt x="117325" y="68616"/>
                    <a:pt x="117809" y="68544"/>
                    <a:pt x="118243" y="68371"/>
                  </a:cubicBezTo>
                  <a:cubicBezTo>
                    <a:pt x="118760" y="68223"/>
                    <a:pt x="119204" y="68149"/>
                    <a:pt x="119611" y="68149"/>
                  </a:cubicBezTo>
                  <a:cubicBezTo>
                    <a:pt x="120018" y="68149"/>
                    <a:pt x="120388" y="68223"/>
                    <a:pt x="120758" y="68371"/>
                  </a:cubicBezTo>
                  <a:cubicBezTo>
                    <a:pt x="121202" y="68667"/>
                    <a:pt x="122534" y="68815"/>
                    <a:pt x="123422" y="68815"/>
                  </a:cubicBezTo>
                  <a:cubicBezTo>
                    <a:pt x="124754" y="68815"/>
                    <a:pt x="125346" y="69111"/>
                    <a:pt x="125938" y="69850"/>
                  </a:cubicBezTo>
                  <a:cubicBezTo>
                    <a:pt x="126826" y="71034"/>
                    <a:pt x="126974" y="72514"/>
                    <a:pt x="126382" y="72514"/>
                  </a:cubicBezTo>
                  <a:cubicBezTo>
                    <a:pt x="126086" y="72514"/>
                    <a:pt x="125642" y="72958"/>
                    <a:pt x="125198" y="73550"/>
                  </a:cubicBezTo>
                  <a:cubicBezTo>
                    <a:pt x="124458" y="74734"/>
                    <a:pt x="124458" y="74734"/>
                    <a:pt x="125346" y="75326"/>
                  </a:cubicBezTo>
                  <a:cubicBezTo>
                    <a:pt x="125938" y="75770"/>
                    <a:pt x="126382" y="76510"/>
                    <a:pt x="126382" y="77250"/>
                  </a:cubicBezTo>
                  <a:cubicBezTo>
                    <a:pt x="126382" y="78481"/>
                    <a:pt x="126738" y="79072"/>
                    <a:pt x="127400" y="79072"/>
                  </a:cubicBezTo>
                  <a:cubicBezTo>
                    <a:pt x="127693" y="79072"/>
                    <a:pt x="128045" y="78957"/>
                    <a:pt x="128454" y="78730"/>
                  </a:cubicBezTo>
                  <a:cubicBezTo>
                    <a:pt x="128922" y="78554"/>
                    <a:pt x="129228" y="78448"/>
                    <a:pt x="129492" y="78448"/>
                  </a:cubicBezTo>
                  <a:cubicBezTo>
                    <a:pt x="129894" y="78448"/>
                    <a:pt x="130195" y="78696"/>
                    <a:pt x="130821" y="79322"/>
                  </a:cubicBezTo>
                  <a:cubicBezTo>
                    <a:pt x="131561" y="79914"/>
                    <a:pt x="132301" y="80950"/>
                    <a:pt x="132449" y="81541"/>
                  </a:cubicBezTo>
                  <a:cubicBezTo>
                    <a:pt x="132695" y="82095"/>
                    <a:pt x="132839" y="82393"/>
                    <a:pt x="133029" y="82393"/>
                  </a:cubicBezTo>
                  <a:cubicBezTo>
                    <a:pt x="133297" y="82393"/>
                    <a:pt x="133656" y="81803"/>
                    <a:pt x="134521" y="80506"/>
                  </a:cubicBezTo>
                  <a:cubicBezTo>
                    <a:pt x="134717" y="80179"/>
                    <a:pt x="134855" y="79996"/>
                    <a:pt x="135051" y="79996"/>
                  </a:cubicBezTo>
                  <a:cubicBezTo>
                    <a:pt x="135298" y="79996"/>
                    <a:pt x="135636" y="80288"/>
                    <a:pt x="136297" y="80950"/>
                  </a:cubicBezTo>
                  <a:cubicBezTo>
                    <a:pt x="137629" y="82281"/>
                    <a:pt x="137629" y="82281"/>
                    <a:pt x="136741" y="82873"/>
                  </a:cubicBezTo>
                  <a:cubicBezTo>
                    <a:pt x="136297" y="83169"/>
                    <a:pt x="136001" y="83761"/>
                    <a:pt x="136001" y="84205"/>
                  </a:cubicBezTo>
                  <a:cubicBezTo>
                    <a:pt x="136001" y="84501"/>
                    <a:pt x="135705" y="85093"/>
                    <a:pt x="135261" y="85389"/>
                  </a:cubicBezTo>
                  <a:cubicBezTo>
                    <a:pt x="134669" y="85833"/>
                    <a:pt x="134669" y="86277"/>
                    <a:pt x="135113" y="88497"/>
                  </a:cubicBezTo>
                  <a:cubicBezTo>
                    <a:pt x="135557" y="91457"/>
                    <a:pt x="136741" y="93232"/>
                    <a:pt x="138073" y="93232"/>
                  </a:cubicBezTo>
                  <a:cubicBezTo>
                    <a:pt x="139109" y="93232"/>
                    <a:pt x="139257" y="93528"/>
                    <a:pt x="138517" y="94860"/>
                  </a:cubicBezTo>
                  <a:cubicBezTo>
                    <a:pt x="138073" y="95748"/>
                    <a:pt x="138813" y="97820"/>
                    <a:pt x="139701" y="97820"/>
                  </a:cubicBezTo>
                  <a:cubicBezTo>
                    <a:pt x="140441" y="97820"/>
                    <a:pt x="141625" y="96340"/>
                    <a:pt x="141625" y="95600"/>
                  </a:cubicBezTo>
                  <a:cubicBezTo>
                    <a:pt x="141625" y="95206"/>
                    <a:pt x="141756" y="95074"/>
                    <a:pt x="142019" y="95074"/>
                  </a:cubicBezTo>
                  <a:cubicBezTo>
                    <a:pt x="142151" y="95074"/>
                    <a:pt x="142315" y="95107"/>
                    <a:pt x="142512" y="95156"/>
                  </a:cubicBezTo>
                  <a:cubicBezTo>
                    <a:pt x="142621" y="95183"/>
                    <a:pt x="142735" y="95196"/>
                    <a:pt x="142850" y="95196"/>
                  </a:cubicBezTo>
                  <a:cubicBezTo>
                    <a:pt x="143361" y="95196"/>
                    <a:pt x="143899" y="94954"/>
                    <a:pt x="144140" y="94712"/>
                  </a:cubicBezTo>
                  <a:cubicBezTo>
                    <a:pt x="144506" y="94347"/>
                    <a:pt x="145071" y="94082"/>
                    <a:pt x="145590" y="94082"/>
                  </a:cubicBezTo>
                  <a:cubicBezTo>
                    <a:pt x="145702" y="94082"/>
                    <a:pt x="145811" y="94094"/>
                    <a:pt x="145916" y="94120"/>
                  </a:cubicBezTo>
                  <a:cubicBezTo>
                    <a:pt x="146804" y="94416"/>
                    <a:pt x="146804" y="94712"/>
                    <a:pt x="146656" y="96636"/>
                  </a:cubicBezTo>
                  <a:cubicBezTo>
                    <a:pt x="146508" y="97968"/>
                    <a:pt x="146212" y="99448"/>
                    <a:pt x="145916" y="99892"/>
                  </a:cubicBezTo>
                  <a:cubicBezTo>
                    <a:pt x="145620" y="100632"/>
                    <a:pt x="145620" y="101076"/>
                    <a:pt x="145916" y="101372"/>
                  </a:cubicBezTo>
                  <a:cubicBezTo>
                    <a:pt x="146132" y="101588"/>
                    <a:pt x="146348" y="101690"/>
                    <a:pt x="146546" y="101690"/>
                  </a:cubicBezTo>
                  <a:cubicBezTo>
                    <a:pt x="147025" y="101690"/>
                    <a:pt x="147396" y="101088"/>
                    <a:pt x="147396" y="100040"/>
                  </a:cubicBezTo>
                  <a:cubicBezTo>
                    <a:pt x="147396" y="99300"/>
                    <a:pt x="147692" y="98560"/>
                    <a:pt x="148432" y="98116"/>
                  </a:cubicBezTo>
                  <a:cubicBezTo>
                    <a:pt x="149172" y="97672"/>
                    <a:pt x="149468" y="96932"/>
                    <a:pt x="149468" y="96044"/>
                  </a:cubicBezTo>
                  <a:cubicBezTo>
                    <a:pt x="149468" y="95008"/>
                    <a:pt x="149764" y="94712"/>
                    <a:pt x="150356" y="94416"/>
                  </a:cubicBezTo>
                  <a:cubicBezTo>
                    <a:pt x="151392" y="94268"/>
                    <a:pt x="151540" y="93232"/>
                    <a:pt x="150800" y="92788"/>
                  </a:cubicBezTo>
                  <a:cubicBezTo>
                    <a:pt x="150208" y="92345"/>
                    <a:pt x="150356" y="91753"/>
                    <a:pt x="151096" y="91753"/>
                  </a:cubicBezTo>
                  <a:cubicBezTo>
                    <a:pt x="151984" y="91753"/>
                    <a:pt x="152576" y="93232"/>
                    <a:pt x="152280" y="95008"/>
                  </a:cubicBezTo>
                  <a:cubicBezTo>
                    <a:pt x="152118" y="95977"/>
                    <a:pt x="152089" y="96461"/>
                    <a:pt x="152408" y="96461"/>
                  </a:cubicBezTo>
                  <a:cubicBezTo>
                    <a:pt x="152673" y="96461"/>
                    <a:pt x="153181" y="96125"/>
                    <a:pt x="154055" y="95452"/>
                  </a:cubicBezTo>
                  <a:cubicBezTo>
                    <a:pt x="154943" y="94860"/>
                    <a:pt x="155683" y="94416"/>
                    <a:pt x="155831" y="94416"/>
                  </a:cubicBezTo>
                  <a:cubicBezTo>
                    <a:pt x="155979" y="94416"/>
                    <a:pt x="156719" y="95008"/>
                    <a:pt x="157459" y="95748"/>
                  </a:cubicBezTo>
                  <a:lnTo>
                    <a:pt x="158791" y="97080"/>
                  </a:lnTo>
                  <a:lnTo>
                    <a:pt x="160123" y="95600"/>
                  </a:lnTo>
                  <a:cubicBezTo>
                    <a:pt x="160863" y="94860"/>
                    <a:pt x="161455" y="93972"/>
                    <a:pt x="161307" y="93528"/>
                  </a:cubicBezTo>
                  <a:cubicBezTo>
                    <a:pt x="161307" y="93084"/>
                    <a:pt x="161307" y="92049"/>
                    <a:pt x="161307" y="91161"/>
                  </a:cubicBezTo>
                  <a:cubicBezTo>
                    <a:pt x="161307" y="89829"/>
                    <a:pt x="161603" y="89533"/>
                    <a:pt x="162639" y="89385"/>
                  </a:cubicBezTo>
                  <a:cubicBezTo>
                    <a:pt x="162907" y="89336"/>
                    <a:pt x="163139" y="89307"/>
                    <a:pt x="163339" y="89307"/>
                  </a:cubicBezTo>
                  <a:cubicBezTo>
                    <a:pt x="164356" y="89307"/>
                    <a:pt x="164563" y="90045"/>
                    <a:pt x="164563" y="92641"/>
                  </a:cubicBezTo>
                  <a:cubicBezTo>
                    <a:pt x="164711" y="95156"/>
                    <a:pt x="164711" y="95304"/>
                    <a:pt x="163527" y="95748"/>
                  </a:cubicBezTo>
                  <a:cubicBezTo>
                    <a:pt x="162491" y="96044"/>
                    <a:pt x="162195" y="96488"/>
                    <a:pt x="162195" y="97524"/>
                  </a:cubicBezTo>
                  <a:cubicBezTo>
                    <a:pt x="162195" y="98168"/>
                    <a:pt x="162419" y="98588"/>
                    <a:pt x="162575" y="98588"/>
                  </a:cubicBezTo>
                  <a:cubicBezTo>
                    <a:pt x="162598" y="98588"/>
                    <a:pt x="162620" y="98579"/>
                    <a:pt x="162639" y="98560"/>
                  </a:cubicBezTo>
                  <a:cubicBezTo>
                    <a:pt x="162935" y="98412"/>
                    <a:pt x="163083" y="97968"/>
                    <a:pt x="163083" y="97672"/>
                  </a:cubicBezTo>
                  <a:cubicBezTo>
                    <a:pt x="163083" y="97189"/>
                    <a:pt x="164563" y="96705"/>
                    <a:pt x="165428" y="96705"/>
                  </a:cubicBezTo>
                  <a:cubicBezTo>
                    <a:pt x="165622" y="96705"/>
                    <a:pt x="165786" y="96730"/>
                    <a:pt x="165894" y="96784"/>
                  </a:cubicBezTo>
                  <a:cubicBezTo>
                    <a:pt x="166042" y="96932"/>
                    <a:pt x="166190" y="97524"/>
                    <a:pt x="166042" y="98116"/>
                  </a:cubicBezTo>
                  <a:cubicBezTo>
                    <a:pt x="165645" y="99308"/>
                    <a:pt x="166078" y="100382"/>
                    <a:pt x="166703" y="100382"/>
                  </a:cubicBezTo>
                  <a:cubicBezTo>
                    <a:pt x="166777" y="100382"/>
                    <a:pt x="166853" y="100367"/>
                    <a:pt x="166930" y="100336"/>
                  </a:cubicBezTo>
                  <a:cubicBezTo>
                    <a:pt x="167036" y="100283"/>
                    <a:pt x="167122" y="100254"/>
                    <a:pt x="167189" y="100254"/>
                  </a:cubicBezTo>
                  <a:cubicBezTo>
                    <a:pt x="167499" y="100254"/>
                    <a:pt x="167391" y="100879"/>
                    <a:pt x="166782" y="102704"/>
                  </a:cubicBezTo>
                  <a:cubicBezTo>
                    <a:pt x="166674" y="102920"/>
                    <a:pt x="166645" y="103058"/>
                    <a:pt x="166753" y="103058"/>
                  </a:cubicBezTo>
                  <a:cubicBezTo>
                    <a:pt x="166793" y="103058"/>
                    <a:pt x="166851" y="103039"/>
                    <a:pt x="166930" y="103000"/>
                  </a:cubicBezTo>
                  <a:cubicBezTo>
                    <a:pt x="166955" y="102987"/>
                    <a:pt x="166978" y="102981"/>
                    <a:pt x="166999" y="102981"/>
                  </a:cubicBezTo>
                  <a:cubicBezTo>
                    <a:pt x="167223" y="102981"/>
                    <a:pt x="167189" y="103704"/>
                    <a:pt x="166782" y="104923"/>
                  </a:cubicBezTo>
                  <a:cubicBezTo>
                    <a:pt x="166338" y="106255"/>
                    <a:pt x="166042" y="107735"/>
                    <a:pt x="165894" y="108327"/>
                  </a:cubicBezTo>
                  <a:cubicBezTo>
                    <a:pt x="165746" y="108771"/>
                    <a:pt x="165302" y="109215"/>
                    <a:pt x="165007" y="109215"/>
                  </a:cubicBezTo>
                  <a:cubicBezTo>
                    <a:pt x="164711" y="109215"/>
                    <a:pt x="164415" y="109659"/>
                    <a:pt x="164415" y="110399"/>
                  </a:cubicBezTo>
                  <a:cubicBezTo>
                    <a:pt x="164415" y="111139"/>
                    <a:pt x="164119" y="111583"/>
                    <a:pt x="163231" y="111879"/>
                  </a:cubicBezTo>
                  <a:cubicBezTo>
                    <a:pt x="162343" y="112175"/>
                    <a:pt x="161899" y="112619"/>
                    <a:pt x="162047" y="113063"/>
                  </a:cubicBezTo>
                  <a:cubicBezTo>
                    <a:pt x="162287" y="113902"/>
                    <a:pt x="161457" y="115228"/>
                    <a:pt x="160977" y="115228"/>
                  </a:cubicBezTo>
                  <a:cubicBezTo>
                    <a:pt x="160864" y="115228"/>
                    <a:pt x="160771" y="115155"/>
                    <a:pt x="160715" y="114987"/>
                  </a:cubicBezTo>
                  <a:cubicBezTo>
                    <a:pt x="160512" y="114581"/>
                    <a:pt x="160254" y="114409"/>
                    <a:pt x="159995" y="114409"/>
                  </a:cubicBezTo>
                  <a:cubicBezTo>
                    <a:pt x="159309" y="114409"/>
                    <a:pt x="158617" y="115621"/>
                    <a:pt x="158939" y="116910"/>
                  </a:cubicBezTo>
                  <a:cubicBezTo>
                    <a:pt x="159087" y="117354"/>
                    <a:pt x="158939" y="118242"/>
                    <a:pt x="158643" y="118686"/>
                  </a:cubicBezTo>
                  <a:cubicBezTo>
                    <a:pt x="158309" y="119103"/>
                    <a:pt x="158070" y="119285"/>
                    <a:pt x="157739" y="119285"/>
                  </a:cubicBezTo>
                  <a:cubicBezTo>
                    <a:pt x="157483" y="119285"/>
                    <a:pt x="157171" y="119176"/>
                    <a:pt x="156719" y="118982"/>
                  </a:cubicBezTo>
                  <a:cubicBezTo>
                    <a:pt x="156305" y="118745"/>
                    <a:pt x="156009" y="118627"/>
                    <a:pt x="155756" y="118627"/>
                  </a:cubicBezTo>
                  <a:cubicBezTo>
                    <a:pt x="155375" y="118627"/>
                    <a:pt x="155091" y="118893"/>
                    <a:pt x="154647" y="119426"/>
                  </a:cubicBezTo>
                  <a:cubicBezTo>
                    <a:pt x="152280" y="122386"/>
                    <a:pt x="150800" y="124902"/>
                    <a:pt x="151096" y="125642"/>
                  </a:cubicBezTo>
                  <a:cubicBezTo>
                    <a:pt x="151392" y="126234"/>
                    <a:pt x="150652" y="127122"/>
                    <a:pt x="148728" y="128897"/>
                  </a:cubicBezTo>
                  <a:cubicBezTo>
                    <a:pt x="146212" y="131265"/>
                    <a:pt x="145916" y="131561"/>
                    <a:pt x="146064" y="132893"/>
                  </a:cubicBezTo>
                  <a:cubicBezTo>
                    <a:pt x="146212" y="134225"/>
                    <a:pt x="146064" y="134521"/>
                    <a:pt x="144732" y="135113"/>
                  </a:cubicBezTo>
                  <a:cubicBezTo>
                    <a:pt x="143400" y="135853"/>
                    <a:pt x="143104" y="136149"/>
                    <a:pt x="142808" y="137777"/>
                  </a:cubicBezTo>
                  <a:cubicBezTo>
                    <a:pt x="142660" y="138813"/>
                    <a:pt x="142660" y="139848"/>
                    <a:pt x="142956" y="140144"/>
                  </a:cubicBezTo>
                  <a:cubicBezTo>
                    <a:pt x="143252" y="140588"/>
                    <a:pt x="143252" y="140884"/>
                    <a:pt x="142808" y="141180"/>
                  </a:cubicBezTo>
                  <a:cubicBezTo>
                    <a:pt x="142364" y="141476"/>
                    <a:pt x="142068" y="142068"/>
                    <a:pt x="142068" y="142364"/>
                  </a:cubicBezTo>
                  <a:cubicBezTo>
                    <a:pt x="142068" y="142757"/>
                    <a:pt x="142358" y="142947"/>
                    <a:pt x="142758" y="142947"/>
                  </a:cubicBezTo>
                  <a:cubicBezTo>
                    <a:pt x="143262" y="142947"/>
                    <a:pt x="143941" y="142646"/>
                    <a:pt x="144436" y="142068"/>
                  </a:cubicBezTo>
                  <a:cubicBezTo>
                    <a:pt x="144937" y="141567"/>
                    <a:pt x="145710" y="141202"/>
                    <a:pt x="146156" y="141202"/>
                  </a:cubicBezTo>
                  <a:cubicBezTo>
                    <a:pt x="146369" y="141202"/>
                    <a:pt x="146508" y="141285"/>
                    <a:pt x="146508" y="141476"/>
                  </a:cubicBezTo>
                  <a:cubicBezTo>
                    <a:pt x="146508" y="141772"/>
                    <a:pt x="143104" y="145176"/>
                    <a:pt x="142808" y="145176"/>
                  </a:cubicBezTo>
                  <a:cubicBezTo>
                    <a:pt x="142216" y="145176"/>
                    <a:pt x="140293" y="147396"/>
                    <a:pt x="139849" y="148580"/>
                  </a:cubicBezTo>
                  <a:cubicBezTo>
                    <a:pt x="139553" y="149172"/>
                    <a:pt x="138665" y="150208"/>
                    <a:pt x="137925" y="150948"/>
                  </a:cubicBezTo>
                  <a:cubicBezTo>
                    <a:pt x="137037" y="151539"/>
                    <a:pt x="135113" y="152871"/>
                    <a:pt x="133633" y="154055"/>
                  </a:cubicBezTo>
                  <a:cubicBezTo>
                    <a:pt x="131944" y="155347"/>
                    <a:pt x="130588" y="156105"/>
                    <a:pt x="130104" y="156105"/>
                  </a:cubicBezTo>
                  <a:cubicBezTo>
                    <a:pt x="129867" y="156105"/>
                    <a:pt x="129838" y="155924"/>
                    <a:pt x="130082" y="155535"/>
                  </a:cubicBezTo>
                  <a:cubicBezTo>
                    <a:pt x="130170" y="155388"/>
                    <a:pt x="130182" y="155317"/>
                    <a:pt x="130126" y="155317"/>
                  </a:cubicBezTo>
                  <a:cubicBezTo>
                    <a:pt x="129898" y="155317"/>
                    <a:pt x="128547" y="156478"/>
                    <a:pt x="126530" y="158495"/>
                  </a:cubicBezTo>
                  <a:cubicBezTo>
                    <a:pt x="125346" y="159531"/>
                    <a:pt x="124162" y="160567"/>
                    <a:pt x="123718" y="160567"/>
                  </a:cubicBezTo>
                  <a:cubicBezTo>
                    <a:pt x="123422" y="160567"/>
                    <a:pt x="121942" y="161307"/>
                    <a:pt x="120462" y="162195"/>
                  </a:cubicBezTo>
                  <a:cubicBezTo>
                    <a:pt x="118982" y="163082"/>
                    <a:pt x="117207" y="163970"/>
                    <a:pt x="116615" y="164118"/>
                  </a:cubicBezTo>
                  <a:cubicBezTo>
                    <a:pt x="116023" y="164266"/>
                    <a:pt x="114247" y="164858"/>
                    <a:pt x="112767" y="165598"/>
                  </a:cubicBezTo>
                  <a:cubicBezTo>
                    <a:pt x="111139" y="166338"/>
                    <a:pt x="109067" y="166782"/>
                    <a:pt x="108031" y="166930"/>
                  </a:cubicBezTo>
                  <a:cubicBezTo>
                    <a:pt x="106995" y="166930"/>
                    <a:pt x="106108" y="167078"/>
                    <a:pt x="105812" y="167226"/>
                  </a:cubicBezTo>
                  <a:cubicBezTo>
                    <a:pt x="105184" y="167585"/>
                    <a:pt x="104286" y="167780"/>
                    <a:pt x="103543" y="167780"/>
                  </a:cubicBezTo>
                  <a:cubicBezTo>
                    <a:pt x="103059" y="167780"/>
                    <a:pt x="102641" y="167697"/>
                    <a:pt x="102408" y="167522"/>
                  </a:cubicBezTo>
                  <a:cubicBezTo>
                    <a:pt x="102225" y="167339"/>
                    <a:pt x="101872" y="167213"/>
                    <a:pt x="101560" y="167213"/>
                  </a:cubicBezTo>
                  <a:cubicBezTo>
                    <a:pt x="101367" y="167213"/>
                    <a:pt x="101189" y="167261"/>
                    <a:pt x="101076" y="167374"/>
                  </a:cubicBezTo>
                  <a:cubicBezTo>
                    <a:pt x="100632" y="167522"/>
                    <a:pt x="99004" y="167670"/>
                    <a:pt x="97376" y="167818"/>
                  </a:cubicBezTo>
                  <a:cubicBezTo>
                    <a:pt x="91013" y="168114"/>
                    <a:pt x="87905" y="168410"/>
                    <a:pt x="87757" y="168854"/>
                  </a:cubicBezTo>
                  <a:cubicBezTo>
                    <a:pt x="87688" y="169060"/>
                    <a:pt x="87556" y="169170"/>
                    <a:pt x="87094" y="169170"/>
                  </a:cubicBezTo>
                  <a:cubicBezTo>
                    <a:pt x="86560" y="169170"/>
                    <a:pt x="85586" y="169023"/>
                    <a:pt x="83761" y="168706"/>
                  </a:cubicBezTo>
                  <a:cubicBezTo>
                    <a:pt x="82430" y="168558"/>
                    <a:pt x="80802" y="168262"/>
                    <a:pt x="80210" y="168262"/>
                  </a:cubicBezTo>
                  <a:cubicBezTo>
                    <a:pt x="79470" y="168114"/>
                    <a:pt x="78582" y="167670"/>
                    <a:pt x="78138" y="167078"/>
                  </a:cubicBezTo>
                  <a:cubicBezTo>
                    <a:pt x="77718" y="166448"/>
                    <a:pt x="77372" y="166265"/>
                    <a:pt x="76783" y="166265"/>
                  </a:cubicBezTo>
                  <a:cubicBezTo>
                    <a:pt x="76542" y="166265"/>
                    <a:pt x="76261" y="166295"/>
                    <a:pt x="75918" y="166338"/>
                  </a:cubicBezTo>
                  <a:cubicBezTo>
                    <a:pt x="74941" y="166583"/>
                    <a:pt x="73559" y="166692"/>
                    <a:pt x="72466" y="166692"/>
                  </a:cubicBezTo>
                  <a:cubicBezTo>
                    <a:pt x="71573" y="166692"/>
                    <a:pt x="70872" y="166619"/>
                    <a:pt x="70739" y="166486"/>
                  </a:cubicBezTo>
                  <a:cubicBezTo>
                    <a:pt x="70591" y="166338"/>
                    <a:pt x="70739" y="165746"/>
                    <a:pt x="71035" y="165154"/>
                  </a:cubicBezTo>
                  <a:cubicBezTo>
                    <a:pt x="71627" y="164118"/>
                    <a:pt x="71627" y="163970"/>
                    <a:pt x="70887" y="163082"/>
                  </a:cubicBezTo>
                  <a:cubicBezTo>
                    <a:pt x="70443" y="162638"/>
                    <a:pt x="69851" y="162343"/>
                    <a:pt x="69555" y="162343"/>
                  </a:cubicBezTo>
                  <a:cubicBezTo>
                    <a:pt x="69259" y="162343"/>
                    <a:pt x="68815" y="162047"/>
                    <a:pt x="68519" y="161603"/>
                  </a:cubicBezTo>
                  <a:cubicBezTo>
                    <a:pt x="67927" y="160863"/>
                    <a:pt x="68519" y="160715"/>
                    <a:pt x="72366" y="160271"/>
                  </a:cubicBezTo>
                  <a:cubicBezTo>
                    <a:pt x="73846" y="160271"/>
                    <a:pt x="74882" y="159827"/>
                    <a:pt x="75178" y="159531"/>
                  </a:cubicBezTo>
                  <a:cubicBezTo>
                    <a:pt x="75326" y="159087"/>
                    <a:pt x="76362" y="158347"/>
                    <a:pt x="77250" y="157755"/>
                  </a:cubicBezTo>
                  <a:cubicBezTo>
                    <a:pt x="79174" y="156719"/>
                    <a:pt x="79322" y="155979"/>
                    <a:pt x="78286" y="154647"/>
                  </a:cubicBezTo>
                  <a:cubicBezTo>
                    <a:pt x="77546" y="154055"/>
                    <a:pt x="77546" y="153759"/>
                    <a:pt x="78138" y="153463"/>
                  </a:cubicBezTo>
                  <a:cubicBezTo>
                    <a:pt x="78347" y="153359"/>
                    <a:pt x="78779" y="153254"/>
                    <a:pt x="79222" y="153254"/>
                  </a:cubicBezTo>
                  <a:cubicBezTo>
                    <a:pt x="79406" y="153254"/>
                    <a:pt x="79592" y="153272"/>
                    <a:pt x="79766" y="153315"/>
                  </a:cubicBezTo>
                  <a:cubicBezTo>
                    <a:pt x="80012" y="153365"/>
                    <a:pt x="80210" y="153398"/>
                    <a:pt x="80363" y="153398"/>
                  </a:cubicBezTo>
                  <a:cubicBezTo>
                    <a:pt x="80670" y="153398"/>
                    <a:pt x="80802" y="153266"/>
                    <a:pt x="80802" y="152871"/>
                  </a:cubicBezTo>
                  <a:cubicBezTo>
                    <a:pt x="80802" y="151539"/>
                    <a:pt x="79766" y="149172"/>
                    <a:pt x="79174" y="149172"/>
                  </a:cubicBezTo>
                  <a:cubicBezTo>
                    <a:pt x="78434" y="149172"/>
                    <a:pt x="77842" y="150060"/>
                    <a:pt x="77990" y="150948"/>
                  </a:cubicBezTo>
                  <a:cubicBezTo>
                    <a:pt x="78138" y="151391"/>
                    <a:pt x="77990" y="151687"/>
                    <a:pt x="77694" y="151687"/>
                  </a:cubicBezTo>
                  <a:cubicBezTo>
                    <a:pt x="77398" y="151687"/>
                    <a:pt x="76658" y="152131"/>
                    <a:pt x="76066" y="152723"/>
                  </a:cubicBezTo>
                  <a:cubicBezTo>
                    <a:pt x="75649" y="153140"/>
                    <a:pt x="75373" y="153322"/>
                    <a:pt x="75212" y="153322"/>
                  </a:cubicBezTo>
                  <a:cubicBezTo>
                    <a:pt x="75087" y="153322"/>
                    <a:pt x="75030" y="153213"/>
                    <a:pt x="75030" y="153019"/>
                  </a:cubicBezTo>
                  <a:cubicBezTo>
                    <a:pt x="75030" y="152575"/>
                    <a:pt x="74438" y="151835"/>
                    <a:pt x="73698" y="151243"/>
                  </a:cubicBezTo>
                  <a:cubicBezTo>
                    <a:pt x="72810" y="150652"/>
                    <a:pt x="71331" y="149320"/>
                    <a:pt x="70295" y="148284"/>
                  </a:cubicBezTo>
                  <a:cubicBezTo>
                    <a:pt x="69314" y="147303"/>
                    <a:pt x="68536" y="146728"/>
                    <a:pt x="68130" y="146728"/>
                  </a:cubicBezTo>
                  <a:cubicBezTo>
                    <a:pt x="68046" y="146728"/>
                    <a:pt x="67978" y="146753"/>
                    <a:pt x="67927" y="146804"/>
                  </a:cubicBezTo>
                  <a:cubicBezTo>
                    <a:pt x="67876" y="146872"/>
                    <a:pt x="67744" y="146903"/>
                    <a:pt x="67549" y="146903"/>
                  </a:cubicBezTo>
                  <a:cubicBezTo>
                    <a:pt x="66062" y="146903"/>
                    <a:pt x="60937" y="145091"/>
                    <a:pt x="60675" y="144436"/>
                  </a:cubicBezTo>
                  <a:cubicBezTo>
                    <a:pt x="60527" y="144140"/>
                    <a:pt x="60971" y="143696"/>
                    <a:pt x="61415" y="143548"/>
                  </a:cubicBezTo>
                  <a:cubicBezTo>
                    <a:pt x="62451" y="143252"/>
                    <a:pt x="62895" y="141920"/>
                    <a:pt x="62155" y="141180"/>
                  </a:cubicBezTo>
                  <a:cubicBezTo>
                    <a:pt x="61895" y="141007"/>
                    <a:pt x="61686" y="140935"/>
                    <a:pt x="61557" y="140935"/>
                  </a:cubicBezTo>
                  <a:cubicBezTo>
                    <a:pt x="61466" y="140935"/>
                    <a:pt x="61415" y="140971"/>
                    <a:pt x="61415" y="141032"/>
                  </a:cubicBezTo>
                  <a:cubicBezTo>
                    <a:pt x="61415" y="141072"/>
                    <a:pt x="61394" y="141090"/>
                    <a:pt x="61357" y="141090"/>
                  </a:cubicBezTo>
                  <a:cubicBezTo>
                    <a:pt x="61257" y="141090"/>
                    <a:pt x="61040" y="140953"/>
                    <a:pt x="60823" y="140736"/>
                  </a:cubicBezTo>
                  <a:cubicBezTo>
                    <a:pt x="60084" y="140292"/>
                    <a:pt x="60084" y="140144"/>
                    <a:pt x="60823" y="139552"/>
                  </a:cubicBezTo>
                  <a:cubicBezTo>
                    <a:pt x="61267" y="139257"/>
                    <a:pt x="62155" y="139109"/>
                    <a:pt x="62747" y="139109"/>
                  </a:cubicBezTo>
                  <a:cubicBezTo>
                    <a:pt x="63487" y="139109"/>
                    <a:pt x="64227" y="138813"/>
                    <a:pt x="64523" y="138369"/>
                  </a:cubicBezTo>
                  <a:cubicBezTo>
                    <a:pt x="64819" y="138073"/>
                    <a:pt x="65411" y="137777"/>
                    <a:pt x="66003" y="137777"/>
                  </a:cubicBezTo>
                  <a:cubicBezTo>
                    <a:pt x="67187" y="137777"/>
                    <a:pt x="66595" y="136741"/>
                    <a:pt x="65115" y="136445"/>
                  </a:cubicBezTo>
                  <a:cubicBezTo>
                    <a:pt x="63311" y="136084"/>
                    <a:pt x="64440" y="135625"/>
                    <a:pt x="66436" y="135625"/>
                  </a:cubicBezTo>
                  <a:cubicBezTo>
                    <a:pt x="66895" y="135625"/>
                    <a:pt x="67401" y="135649"/>
                    <a:pt x="67927" y="135705"/>
                  </a:cubicBezTo>
                  <a:cubicBezTo>
                    <a:pt x="68568" y="135803"/>
                    <a:pt x="69045" y="135853"/>
                    <a:pt x="69401" y="135853"/>
                  </a:cubicBezTo>
                  <a:cubicBezTo>
                    <a:pt x="70114" y="135853"/>
                    <a:pt x="70344" y="135655"/>
                    <a:pt x="70443" y="135261"/>
                  </a:cubicBezTo>
                  <a:cubicBezTo>
                    <a:pt x="70591" y="134965"/>
                    <a:pt x="70591" y="134373"/>
                    <a:pt x="70295" y="134077"/>
                  </a:cubicBezTo>
                  <a:cubicBezTo>
                    <a:pt x="69703" y="133337"/>
                    <a:pt x="70443" y="132449"/>
                    <a:pt x="71775" y="132449"/>
                  </a:cubicBezTo>
                  <a:cubicBezTo>
                    <a:pt x="72366" y="132449"/>
                    <a:pt x="72958" y="132153"/>
                    <a:pt x="73254" y="131857"/>
                  </a:cubicBezTo>
                  <a:cubicBezTo>
                    <a:pt x="73846" y="131117"/>
                    <a:pt x="73402" y="127861"/>
                    <a:pt x="72514" y="127122"/>
                  </a:cubicBezTo>
                  <a:cubicBezTo>
                    <a:pt x="72218" y="126826"/>
                    <a:pt x="71923" y="126382"/>
                    <a:pt x="71923" y="126086"/>
                  </a:cubicBezTo>
                  <a:cubicBezTo>
                    <a:pt x="71923" y="125790"/>
                    <a:pt x="71627" y="125050"/>
                    <a:pt x="71035" y="124458"/>
                  </a:cubicBezTo>
                  <a:cubicBezTo>
                    <a:pt x="70488" y="123677"/>
                    <a:pt x="70312" y="123308"/>
                    <a:pt x="70616" y="123308"/>
                  </a:cubicBezTo>
                  <a:cubicBezTo>
                    <a:pt x="70888" y="123308"/>
                    <a:pt x="71545" y="123603"/>
                    <a:pt x="72662" y="124162"/>
                  </a:cubicBezTo>
                  <a:cubicBezTo>
                    <a:pt x="73817" y="124695"/>
                    <a:pt x="74705" y="124961"/>
                    <a:pt x="75326" y="124961"/>
                  </a:cubicBezTo>
                  <a:cubicBezTo>
                    <a:pt x="75741" y="124961"/>
                    <a:pt x="76037" y="124843"/>
                    <a:pt x="76214" y="124606"/>
                  </a:cubicBezTo>
                  <a:cubicBezTo>
                    <a:pt x="76288" y="124458"/>
                    <a:pt x="76399" y="124384"/>
                    <a:pt x="76566" y="124384"/>
                  </a:cubicBezTo>
                  <a:cubicBezTo>
                    <a:pt x="76732" y="124384"/>
                    <a:pt x="76954" y="124458"/>
                    <a:pt x="77250" y="124606"/>
                  </a:cubicBezTo>
                  <a:cubicBezTo>
                    <a:pt x="77575" y="124822"/>
                    <a:pt x="78217" y="124960"/>
                    <a:pt x="78770" y="124960"/>
                  </a:cubicBezTo>
                  <a:cubicBezTo>
                    <a:pt x="78973" y="124960"/>
                    <a:pt x="79163" y="124941"/>
                    <a:pt x="79322" y="124902"/>
                  </a:cubicBezTo>
                  <a:cubicBezTo>
                    <a:pt x="80358" y="124754"/>
                    <a:pt x="80506" y="124754"/>
                    <a:pt x="79766" y="124014"/>
                  </a:cubicBezTo>
                  <a:cubicBezTo>
                    <a:pt x="79026" y="123274"/>
                    <a:pt x="79026" y="123274"/>
                    <a:pt x="79766" y="123274"/>
                  </a:cubicBezTo>
                  <a:cubicBezTo>
                    <a:pt x="80358" y="123274"/>
                    <a:pt x="81246" y="123570"/>
                    <a:pt x="81838" y="123718"/>
                  </a:cubicBezTo>
                  <a:cubicBezTo>
                    <a:pt x="82225" y="123912"/>
                    <a:pt x="82500" y="124021"/>
                    <a:pt x="82748" y="124021"/>
                  </a:cubicBezTo>
                  <a:cubicBezTo>
                    <a:pt x="83069" y="124021"/>
                    <a:pt x="83345" y="123839"/>
                    <a:pt x="83761" y="123422"/>
                  </a:cubicBezTo>
                  <a:cubicBezTo>
                    <a:pt x="84353" y="123126"/>
                    <a:pt x="84649" y="122238"/>
                    <a:pt x="84649" y="121794"/>
                  </a:cubicBezTo>
                  <a:cubicBezTo>
                    <a:pt x="84649" y="120758"/>
                    <a:pt x="86425" y="119130"/>
                    <a:pt x="88201" y="118686"/>
                  </a:cubicBezTo>
                  <a:cubicBezTo>
                    <a:pt x="89533" y="118390"/>
                    <a:pt x="90421" y="116614"/>
                    <a:pt x="90421" y="114543"/>
                  </a:cubicBezTo>
                  <a:cubicBezTo>
                    <a:pt x="90273" y="113951"/>
                    <a:pt x="90421" y="112915"/>
                    <a:pt x="90569" y="112175"/>
                  </a:cubicBezTo>
                  <a:cubicBezTo>
                    <a:pt x="90865" y="111287"/>
                    <a:pt x="90717" y="110991"/>
                    <a:pt x="89829" y="110547"/>
                  </a:cubicBezTo>
                  <a:cubicBezTo>
                    <a:pt x="89237" y="110251"/>
                    <a:pt x="88497" y="109363"/>
                    <a:pt x="88201" y="108771"/>
                  </a:cubicBezTo>
                  <a:cubicBezTo>
                    <a:pt x="87905" y="108031"/>
                    <a:pt x="87461" y="107439"/>
                    <a:pt x="87313" y="107439"/>
                  </a:cubicBezTo>
                  <a:cubicBezTo>
                    <a:pt x="87165" y="107439"/>
                    <a:pt x="86721" y="106847"/>
                    <a:pt x="86277" y="106107"/>
                  </a:cubicBezTo>
                  <a:cubicBezTo>
                    <a:pt x="85537" y="104775"/>
                    <a:pt x="85537" y="104479"/>
                    <a:pt x="86129" y="103296"/>
                  </a:cubicBezTo>
                  <a:cubicBezTo>
                    <a:pt x="86573" y="102556"/>
                    <a:pt x="87165" y="101668"/>
                    <a:pt x="87461" y="101372"/>
                  </a:cubicBezTo>
                  <a:cubicBezTo>
                    <a:pt x="88497" y="100632"/>
                    <a:pt x="88349" y="97820"/>
                    <a:pt x="87313" y="95600"/>
                  </a:cubicBezTo>
                  <a:cubicBezTo>
                    <a:pt x="86625" y="94453"/>
                    <a:pt x="86292" y="94017"/>
                    <a:pt x="85833" y="94017"/>
                  </a:cubicBezTo>
                  <a:cubicBezTo>
                    <a:pt x="85700" y="94017"/>
                    <a:pt x="85556" y="94054"/>
                    <a:pt x="85389" y="94120"/>
                  </a:cubicBezTo>
                  <a:cubicBezTo>
                    <a:pt x="85205" y="94151"/>
                    <a:pt x="85047" y="94169"/>
                    <a:pt x="84910" y="94169"/>
                  </a:cubicBezTo>
                  <a:cubicBezTo>
                    <a:pt x="84385" y="94169"/>
                    <a:pt x="84175" y="93906"/>
                    <a:pt x="84057" y="93084"/>
                  </a:cubicBezTo>
                  <a:cubicBezTo>
                    <a:pt x="83909" y="92345"/>
                    <a:pt x="83170" y="91309"/>
                    <a:pt x="82430" y="90569"/>
                  </a:cubicBezTo>
                  <a:cubicBezTo>
                    <a:pt x="81690" y="89977"/>
                    <a:pt x="81246" y="89089"/>
                    <a:pt x="81246" y="88793"/>
                  </a:cubicBezTo>
                  <a:cubicBezTo>
                    <a:pt x="81246" y="88181"/>
                    <a:pt x="79527" y="87165"/>
                    <a:pt x="78680" y="87165"/>
                  </a:cubicBezTo>
                  <a:cubicBezTo>
                    <a:pt x="78502" y="87165"/>
                    <a:pt x="78363" y="87210"/>
                    <a:pt x="78286" y="87313"/>
                  </a:cubicBezTo>
                  <a:cubicBezTo>
                    <a:pt x="78260" y="87364"/>
                    <a:pt x="78215" y="87387"/>
                    <a:pt x="78154" y="87387"/>
                  </a:cubicBezTo>
                  <a:cubicBezTo>
                    <a:pt x="77502" y="87387"/>
                    <a:pt x="75030" y="84733"/>
                    <a:pt x="75030" y="84057"/>
                  </a:cubicBezTo>
                  <a:cubicBezTo>
                    <a:pt x="75030" y="83169"/>
                    <a:pt x="77842" y="81689"/>
                    <a:pt x="79322" y="81689"/>
                  </a:cubicBezTo>
                  <a:cubicBezTo>
                    <a:pt x="80506" y="81689"/>
                    <a:pt x="80950" y="81393"/>
                    <a:pt x="81542" y="80358"/>
                  </a:cubicBezTo>
                  <a:cubicBezTo>
                    <a:pt x="81986" y="79470"/>
                    <a:pt x="82726" y="78878"/>
                    <a:pt x="83466" y="78730"/>
                  </a:cubicBezTo>
                  <a:cubicBezTo>
                    <a:pt x="84205" y="78582"/>
                    <a:pt x="84649" y="78138"/>
                    <a:pt x="84649" y="77842"/>
                  </a:cubicBezTo>
                  <a:cubicBezTo>
                    <a:pt x="84649" y="77449"/>
                    <a:pt x="84968" y="77259"/>
                    <a:pt x="85414" y="77259"/>
                  </a:cubicBezTo>
                  <a:cubicBezTo>
                    <a:pt x="85974" y="77259"/>
                    <a:pt x="86736" y="77560"/>
                    <a:pt x="87313" y="78138"/>
                  </a:cubicBezTo>
                  <a:cubicBezTo>
                    <a:pt x="87646" y="78471"/>
                    <a:pt x="87979" y="78637"/>
                    <a:pt x="88250" y="78637"/>
                  </a:cubicBezTo>
                  <a:cubicBezTo>
                    <a:pt x="88340" y="78637"/>
                    <a:pt x="88423" y="78619"/>
                    <a:pt x="88497" y="78582"/>
                  </a:cubicBezTo>
                  <a:cubicBezTo>
                    <a:pt x="88757" y="78235"/>
                    <a:pt x="89525" y="78091"/>
                    <a:pt x="90295" y="78091"/>
                  </a:cubicBezTo>
                  <a:cubicBezTo>
                    <a:pt x="90839" y="78091"/>
                    <a:pt x="91385" y="78163"/>
                    <a:pt x="91753" y="78286"/>
                  </a:cubicBezTo>
                  <a:cubicBezTo>
                    <a:pt x="91889" y="78354"/>
                    <a:pt x="92010" y="78391"/>
                    <a:pt x="92116" y="78391"/>
                  </a:cubicBezTo>
                  <a:cubicBezTo>
                    <a:pt x="92473" y="78391"/>
                    <a:pt x="92675" y="77979"/>
                    <a:pt x="92789" y="76954"/>
                  </a:cubicBezTo>
                  <a:cubicBezTo>
                    <a:pt x="93085" y="75918"/>
                    <a:pt x="92937" y="75326"/>
                    <a:pt x="92641" y="75178"/>
                  </a:cubicBezTo>
                  <a:cubicBezTo>
                    <a:pt x="91901" y="74882"/>
                    <a:pt x="92049" y="73254"/>
                    <a:pt x="92937" y="72662"/>
                  </a:cubicBezTo>
                  <a:cubicBezTo>
                    <a:pt x="93677" y="72070"/>
                    <a:pt x="93677" y="71922"/>
                    <a:pt x="92789" y="70590"/>
                  </a:cubicBezTo>
                  <a:cubicBezTo>
                    <a:pt x="91605" y="68667"/>
                    <a:pt x="91309" y="63043"/>
                    <a:pt x="92345" y="62599"/>
                  </a:cubicBezTo>
                  <a:cubicBezTo>
                    <a:pt x="92529" y="62538"/>
                    <a:pt x="92738" y="62502"/>
                    <a:pt x="92941" y="62502"/>
                  </a:cubicBezTo>
                  <a:cubicBezTo>
                    <a:pt x="93228" y="62502"/>
                    <a:pt x="93503" y="62574"/>
                    <a:pt x="93677" y="62747"/>
                  </a:cubicBezTo>
                  <a:cubicBezTo>
                    <a:pt x="93825" y="62895"/>
                    <a:pt x="94861" y="63339"/>
                    <a:pt x="95748" y="63635"/>
                  </a:cubicBezTo>
                  <a:cubicBezTo>
                    <a:pt x="96394" y="63829"/>
                    <a:pt x="96815" y="63938"/>
                    <a:pt x="97157" y="63938"/>
                  </a:cubicBezTo>
                  <a:cubicBezTo>
                    <a:pt x="97599" y="63938"/>
                    <a:pt x="97912" y="63756"/>
                    <a:pt x="98412" y="63339"/>
                  </a:cubicBezTo>
                  <a:cubicBezTo>
                    <a:pt x="99004" y="62895"/>
                    <a:pt x="99596" y="62303"/>
                    <a:pt x="99892" y="61859"/>
                  </a:cubicBezTo>
                  <a:cubicBezTo>
                    <a:pt x="100188" y="61415"/>
                    <a:pt x="100928" y="61119"/>
                    <a:pt x="101520" y="61119"/>
                  </a:cubicBezTo>
                  <a:cubicBezTo>
                    <a:pt x="102112" y="61119"/>
                    <a:pt x="102852" y="60675"/>
                    <a:pt x="103148" y="60379"/>
                  </a:cubicBezTo>
                  <a:cubicBezTo>
                    <a:pt x="103592" y="59787"/>
                    <a:pt x="103592" y="59491"/>
                    <a:pt x="103000" y="58455"/>
                  </a:cubicBezTo>
                  <a:cubicBezTo>
                    <a:pt x="102196" y="57116"/>
                    <a:pt x="102605" y="55898"/>
                    <a:pt x="103677" y="55898"/>
                  </a:cubicBezTo>
                  <a:cubicBezTo>
                    <a:pt x="103789" y="55898"/>
                    <a:pt x="103909" y="55912"/>
                    <a:pt x="104036" y="55940"/>
                  </a:cubicBezTo>
                  <a:cubicBezTo>
                    <a:pt x="104175" y="56010"/>
                    <a:pt x="104299" y="56046"/>
                    <a:pt x="104413" y="56046"/>
                  </a:cubicBezTo>
                  <a:cubicBezTo>
                    <a:pt x="104784" y="56046"/>
                    <a:pt x="105063" y="55660"/>
                    <a:pt x="105516" y="54756"/>
                  </a:cubicBezTo>
                  <a:cubicBezTo>
                    <a:pt x="105812" y="54016"/>
                    <a:pt x="106108" y="52832"/>
                    <a:pt x="106256" y="52092"/>
                  </a:cubicBezTo>
                  <a:lnTo>
                    <a:pt x="106404" y="50760"/>
                  </a:lnTo>
                  <a:close/>
                  <a:moveTo>
                    <a:pt x="94121" y="2516"/>
                  </a:moveTo>
                  <a:cubicBezTo>
                    <a:pt x="91753" y="2664"/>
                    <a:pt x="88645" y="3108"/>
                    <a:pt x="84797" y="3848"/>
                  </a:cubicBezTo>
                  <a:cubicBezTo>
                    <a:pt x="83606" y="4065"/>
                    <a:pt x="82097" y="4202"/>
                    <a:pt x="80967" y="4202"/>
                  </a:cubicBezTo>
                  <a:cubicBezTo>
                    <a:pt x="80554" y="4202"/>
                    <a:pt x="80191" y="4184"/>
                    <a:pt x="79914" y="4144"/>
                  </a:cubicBezTo>
                  <a:cubicBezTo>
                    <a:pt x="79442" y="4101"/>
                    <a:pt x="79094" y="4071"/>
                    <a:pt x="78839" y="4071"/>
                  </a:cubicBezTo>
                  <a:cubicBezTo>
                    <a:pt x="78213" y="4071"/>
                    <a:pt x="78138" y="4254"/>
                    <a:pt x="78138" y="4884"/>
                  </a:cubicBezTo>
                  <a:cubicBezTo>
                    <a:pt x="78138" y="5476"/>
                    <a:pt x="78434" y="5920"/>
                    <a:pt x="78730" y="6068"/>
                  </a:cubicBezTo>
                  <a:cubicBezTo>
                    <a:pt x="79174" y="6216"/>
                    <a:pt x="79322" y="6512"/>
                    <a:pt x="79174" y="6808"/>
                  </a:cubicBezTo>
                  <a:cubicBezTo>
                    <a:pt x="78989" y="7055"/>
                    <a:pt x="78777" y="7173"/>
                    <a:pt x="78594" y="7173"/>
                  </a:cubicBezTo>
                  <a:cubicBezTo>
                    <a:pt x="78339" y="7173"/>
                    <a:pt x="78138" y="6943"/>
                    <a:pt x="78138" y="6512"/>
                  </a:cubicBezTo>
                  <a:cubicBezTo>
                    <a:pt x="78138" y="6152"/>
                    <a:pt x="76163" y="5986"/>
                    <a:pt x="73718" y="5986"/>
                  </a:cubicBezTo>
                  <a:cubicBezTo>
                    <a:pt x="70138" y="5986"/>
                    <a:pt x="65550" y="6340"/>
                    <a:pt x="64671" y="6956"/>
                  </a:cubicBezTo>
                  <a:cubicBezTo>
                    <a:pt x="64079" y="7252"/>
                    <a:pt x="62747" y="7548"/>
                    <a:pt x="61267" y="7548"/>
                  </a:cubicBezTo>
                  <a:cubicBezTo>
                    <a:pt x="59196" y="7548"/>
                    <a:pt x="53276" y="9324"/>
                    <a:pt x="50168" y="10952"/>
                  </a:cubicBezTo>
                  <a:cubicBezTo>
                    <a:pt x="49724" y="11247"/>
                    <a:pt x="48836" y="11691"/>
                    <a:pt x="48245" y="11839"/>
                  </a:cubicBezTo>
                  <a:cubicBezTo>
                    <a:pt x="46765" y="12431"/>
                    <a:pt x="46617" y="14059"/>
                    <a:pt x="47801" y="15539"/>
                  </a:cubicBezTo>
                  <a:cubicBezTo>
                    <a:pt x="48282" y="16101"/>
                    <a:pt x="48502" y="16358"/>
                    <a:pt x="48745" y="16358"/>
                  </a:cubicBezTo>
                  <a:cubicBezTo>
                    <a:pt x="48949" y="16358"/>
                    <a:pt x="49170" y="16174"/>
                    <a:pt x="49576" y="15835"/>
                  </a:cubicBezTo>
                  <a:cubicBezTo>
                    <a:pt x="50020" y="15391"/>
                    <a:pt x="50760" y="15095"/>
                    <a:pt x="51204" y="15095"/>
                  </a:cubicBezTo>
                  <a:cubicBezTo>
                    <a:pt x="51944" y="15243"/>
                    <a:pt x="51796" y="15539"/>
                    <a:pt x="50612" y="16723"/>
                  </a:cubicBezTo>
                  <a:cubicBezTo>
                    <a:pt x="49872" y="17463"/>
                    <a:pt x="49280" y="18351"/>
                    <a:pt x="49428" y="18647"/>
                  </a:cubicBezTo>
                  <a:cubicBezTo>
                    <a:pt x="49576" y="18795"/>
                    <a:pt x="49428" y="19535"/>
                    <a:pt x="49132" y="20127"/>
                  </a:cubicBezTo>
                  <a:cubicBezTo>
                    <a:pt x="48688" y="20867"/>
                    <a:pt x="48245" y="21015"/>
                    <a:pt x="46617" y="21015"/>
                  </a:cubicBezTo>
                  <a:cubicBezTo>
                    <a:pt x="44841" y="21015"/>
                    <a:pt x="44249" y="21163"/>
                    <a:pt x="43213" y="22199"/>
                  </a:cubicBezTo>
                  <a:cubicBezTo>
                    <a:pt x="42473" y="22938"/>
                    <a:pt x="40993" y="23974"/>
                    <a:pt x="39957" y="24714"/>
                  </a:cubicBezTo>
                  <a:cubicBezTo>
                    <a:pt x="38033" y="25898"/>
                    <a:pt x="37737" y="26342"/>
                    <a:pt x="37293" y="28266"/>
                  </a:cubicBezTo>
                  <a:cubicBezTo>
                    <a:pt x="36702" y="31078"/>
                    <a:pt x="36110" y="32114"/>
                    <a:pt x="35518" y="32114"/>
                  </a:cubicBezTo>
                  <a:cubicBezTo>
                    <a:pt x="35222" y="32114"/>
                    <a:pt x="35222" y="31670"/>
                    <a:pt x="35370" y="30782"/>
                  </a:cubicBezTo>
                  <a:cubicBezTo>
                    <a:pt x="35655" y="29737"/>
                    <a:pt x="35208" y="29058"/>
                    <a:pt x="34577" y="29058"/>
                  </a:cubicBezTo>
                  <a:cubicBezTo>
                    <a:pt x="34226" y="29058"/>
                    <a:pt x="33817" y="29269"/>
                    <a:pt x="33446" y="29746"/>
                  </a:cubicBezTo>
                  <a:cubicBezTo>
                    <a:pt x="33002" y="30338"/>
                    <a:pt x="32114" y="30634"/>
                    <a:pt x="30930" y="30782"/>
                  </a:cubicBezTo>
                  <a:cubicBezTo>
                    <a:pt x="29006" y="30782"/>
                    <a:pt x="27970" y="30190"/>
                    <a:pt x="29302" y="29598"/>
                  </a:cubicBezTo>
                  <a:cubicBezTo>
                    <a:pt x="29746" y="29450"/>
                    <a:pt x="31078" y="28414"/>
                    <a:pt x="32410" y="27230"/>
                  </a:cubicBezTo>
                  <a:cubicBezTo>
                    <a:pt x="34482" y="25306"/>
                    <a:pt x="34778" y="24714"/>
                    <a:pt x="34778" y="23234"/>
                  </a:cubicBezTo>
                  <a:cubicBezTo>
                    <a:pt x="34778" y="22051"/>
                    <a:pt x="34926" y="21459"/>
                    <a:pt x="35518" y="21311"/>
                  </a:cubicBezTo>
                  <a:cubicBezTo>
                    <a:pt x="35597" y="21271"/>
                    <a:pt x="35687" y="21253"/>
                    <a:pt x="35779" y="21253"/>
                  </a:cubicBezTo>
                  <a:cubicBezTo>
                    <a:pt x="36030" y="21253"/>
                    <a:pt x="36297" y="21390"/>
                    <a:pt x="36406" y="21607"/>
                  </a:cubicBezTo>
                  <a:cubicBezTo>
                    <a:pt x="36475" y="21886"/>
                    <a:pt x="36743" y="22034"/>
                    <a:pt x="37053" y="22034"/>
                  </a:cubicBezTo>
                  <a:cubicBezTo>
                    <a:pt x="37400" y="22034"/>
                    <a:pt x="37799" y="21849"/>
                    <a:pt x="38033" y="21459"/>
                  </a:cubicBezTo>
                  <a:cubicBezTo>
                    <a:pt x="38329" y="21163"/>
                    <a:pt x="39513" y="20127"/>
                    <a:pt x="40845" y="19387"/>
                  </a:cubicBezTo>
                  <a:cubicBezTo>
                    <a:pt x="45137" y="16871"/>
                    <a:pt x="46025" y="15539"/>
                    <a:pt x="43361" y="15539"/>
                  </a:cubicBezTo>
                  <a:cubicBezTo>
                    <a:pt x="40845" y="15687"/>
                    <a:pt x="36702" y="17907"/>
                    <a:pt x="28562" y="23530"/>
                  </a:cubicBezTo>
                  <a:cubicBezTo>
                    <a:pt x="26722" y="24869"/>
                    <a:pt x="25638" y="25498"/>
                    <a:pt x="25124" y="25498"/>
                  </a:cubicBezTo>
                  <a:cubicBezTo>
                    <a:pt x="24728" y="25498"/>
                    <a:pt x="24670" y="25126"/>
                    <a:pt x="24863" y="24418"/>
                  </a:cubicBezTo>
                  <a:cubicBezTo>
                    <a:pt x="25159" y="23530"/>
                    <a:pt x="25307" y="22938"/>
                    <a:pt x="25898" y="22199"/>
                  </a:cubicBezTo>
                  <a:lnTo>
                    <a:pt x="25898" y="22199"/>
                  </a:lnTo>
                  <a:cubicBezTo>
                    <a:pt x="9916" y="37885"/>
                    <a:pt x="1" y="59787"/>
                    <a:pt x="1" y="83909"/>
                  </a:cubicBezTo>
                  <a:cubicBezTo>
                    <a:pt x="1" y="131561"/>
                    <a:pt x="38773" y="170186"/>
                    <a:pt x="86425" y="170186"/>
                  </a:cubicBezTo>
                  <a:cubicBezTo>
                    <a:pt x="134077" y="170186"/>
                    <a:pt x="172850" y="131561"/>
                    <a:pt x="172850" y="83909"/>
                  </a:cubicBezTo>
                  <a:cubicBezTo>
                    <a:pt x="172850" y="65855"/>
                    <a:pt x="167226" y="49132"/>
                    <a:pt x="157903" y="35369"/>
                  </a:cubicBezTo>
                  <a:lnTo>
                    <a:pt x="157903" y="35369"/>
                  </a:lnTo>
                  <a:cubicBezTo>
                    <a:pt x="159679" y="38477"/>
                    <a:pt x="161603" y="42325"/>
                    <a:pt x="161899" y="44101"/>
                  </a:cubicBezTo>
                  <a:cubicBezTo>
                    <a:pt x="162145" y="44717"/>
                    <a:pt x="162392" y="45026"/>
                    <a:pt x="162639" y="45026"/>
                  </a:cubicBezTo>
                  <a:cubicBezTo>
                    <a:pt x="162688" y="45026"/>
                    <a:pt x="162737" y="45013"/>
                    <a:pt x="162787" y="44989"/>
                  </a:cubicBezTo>
                  <a:cubicBezTo>
                    <a:pt x="162843" y="44970"/>
                    <a:pt x="162899" y="44961"/>
                    <a:pt x="162956" y="44961"/>
                  </a:cubicBezTo>
                  <a:cubicBezTo>
                    <a:pt x="163341" y="44961"/>
                    <a:pt x="163712" y="45397"/>
                    <a:pt x="163971" y="46172"/>
                  </a:cubicBezTo>
                  <a:cubicBezTo>
                    <a:pt x="164563" y="47948"/>
                    <a:pt x="164563" y="48392"/>
                    <a:pt x="163971" y="48392"/>
                  </a:cubicBezTo>
                  <a:cubicBezTo>
                    <a:pt x="163675" y="48392"/>
                    <a:pt x="163527" y="48096"/>
                    <a:pt x="163527" y="47800"/>
                  </a:cubicBezTo>
                  <a:cubicBezTo>
                    <a:pt x="163527" y="47356"/>
                    <a:pt x="163231" y="46912"/>
                    <a:pt x="162935" y="46616"/>
                  </a:cubicBezTo>
                  <a:cubicBezTo>
                    <a:pt x="162689" y="46433"/>
                    <a:pt x="162495" y="46325"/>
                    <a:pt x="162288" y="46325"/>
                  </a:cubicBezTo>
                  <a:cubicBezTo>
                    <a:pt x="161996" y="46325"/>
                    <a:pt x="161679" y="46540"/>
                    <a:pt x="161159" y="47060"/>
                  </a:cubicBezTo>
                  <a:cubicBezTo>
                    <a:pt x="160700" y="47453"/>
                    <a:pt x="160213" y="47643"/>
                    <a:pt x="159850" y="47643"/>
                  </a:cubicBezTo>
                  <a:cubicBezTo>
                    <a:pt x="159394" y="47643"/>
                    <a:pt x="159136" y="47342"/>
                    <a:pt x="159383" y="46764"/>
                  </a:cubicBezTo>
                  <a:cubicBezTo>
                    <a:pt x="159383" y="46468"/>
                    <a:pt x="159235" y="46025"/>
                    <a:pt x="158939" y="45877"/>
                  </a:cubicBezTo>
                  <a:cubicBezTo>
                    <a:pt x="158643" y="45581"/>
                    <a:pt x="158199" y="44693"/>
                    <a:pt x="158051" y="43657"/>
                  </a:cubicBezTo>
                  <a:cubicBezTo>
                    <a:pt x="157820" y="42387"/>
                    <a:pt x="157860" y="41927"/>
                    <a:pt x="158169" y="41927"/>
                  </a:cubicBezTo>
                  <a:cubicBezTo>
                    <a:pt x="158256" y="41927"/>
                    <a:pt x="158365" y="41964"/>
                    <a:pt x="158495" y="42029"/>
                  </a:cubicBezTo>
                  <a:cubicBezTo>
                    <a:pt x="158661" y="42112"/>
                    <a:pt x="158781" y="42160"/>
                    <a:pt x="158860" y="42160"/>
                  </a:cubicBezTo>
                  <a:cubicBezTo>
                    <a:pt x="159064" y="42160"/>
                    <a:pt x="159004" y="41844"/>
                    <a:pt x="158791" y="40993"/>
                  </a:cubicBezTo>
                  <a:cubicBezTo>
                    <a:pt x="157755" y="38181"/>
                    <a:pt x="155387" y="33890"/>
                    <a:pt x="154647" y="33594"/>
                  </a:cubicBezTo>
                  <a:cubicBezTo>
                    <a:pt x="154203" y="33446"/>
                    <a:pt x="153907" y="33150"/>
                    <a:pt x="153907" y="32706"/>
                  </a:cubicBezTo>
                  <a:cubicBezTo>
                    <a:pt x="153907" y="32410"/>
                    <a:pt x="153168" y="31374"/>
                    <a:pt x="152428" y="30486"/>
                  </a:cubicBezTo>
                  <a:cubicBezTo>
                    <a:pt x="151576" y="29635"/>
                    <a:pt x="151148" y="29267"/>
                    <a:pt x="150718" y="29267"/>
                  </a:cubicBezTo>
                  <a:cubicBezTo>
                    <a:pt x="150476" y="29267"/>
                    <a:pt x="150232" y="29384"/>
                    <a:pt x="149912" y="29598"/>
                  </a:cubicBezTo>
                  <a:cubicBezTo>
                    <a:pt x="149589" y="29792"/>
                    <a:pt x="149350" y="29901"/>
                    <a:pt x="149147" y="29901"/>
                  </a:cubicBezTo>
                  <a:cubicBezTo>
                    <a:pt x="148885" y="29901"/>
                    <a:pt x="148682" y="29719"/>
                    <a:pt x="148432" y="29302"/>
                  </a:cubicBezTo>
                  <a:cubicBezTo>
                    <a:pt x="147593" y="27904"/>
                    <a:pt x="147282" y="27445"/>
                    <a:pt x="146835" y="27445"/>
                  </a:cubicBezTo>
                  <a:cubicBezTo>
                    <a:pt x="146571" y="27445"/>
                    <a:pt x="146261" y="27603"/>
                    <a:pt x="145768" y="27822"/>
                  </a:cubicBezTo>
                  <a:cubicBezTo>
                    <a:pt x="143992" y="28858"/>
                    <a:pt x="142068" y="31374"/>
                    <a:pt x="142068" y="32854"/>
                  </a:cubicBezTo>
                  <a:cubicBezTo>
                    <a:pt x="142068" y="34038"/>
                    <a:pt x="143548" y="36701"/>
                    <a:pt x="145176" y="38329"/>
                  </a:cubicBezTo>
                  <a:cubicBezTo>
                    <a:pt x="145620" y="38773"/>
                    <a:pt x="146064" y="39661"/>
                    <a:pt x="146064" y="40105"/>
                  </a:cubicBezTo>
                  <a:cubicBezTo>
                    <a:pt x="146064" y="41289"/>
                    <a:pt x="150504" y="46172"/>
                    <a:pt x="151540" y="46172"/>
                  </a:cubicBezTo>
                  <a:cubicBezTo>
                    <a:pt x="151836" y="46172"/>
                    <a:pt x="152428" y="46616"/>
                    <a:pt x="152872" y="47060"/>
                  </a:cubicBezTo>
                  <a:cubicBezTo>
                    <a:pt x="153347" y="47615"/>
                    <a:pt x="154162" y="47915"/>
                    <a:pt x="154885" y="47915"/>
                  </a:cubicBezTo>
                  <a:cubicBezTo>
                    <a:pt x="155512" y="47915"/>
                    <a:pt x="156069" y="47690"/>
                    <a:pt x="156275" y="47208"/>
                  </a:cubicBezTo>
                  <a:cubicBezTo>
                    <a:pt x="156438" y="46774"/>
                    <a:pt x="156641" y="46579"/>
                    <a:pt x="156832" y="46579"/>
                  </a:cubicBezTo>
                  <a:cubicBezTo>
                    <a:pt x="157163" y="46579"/>
                    <a:pt x="157459" y="47160"/>
                    <a:pt x="157459" y="48096"/>
                  </a:cubicBezTo>
                  <a:cubicBezTo>
                    <a:pt x="157459" y="49026"/>
                    <a:pt x="157221" y="49599"/>
                    <a:pt x="156958" y="49599"/>
                  </a:cubicBezTo>
                  <a:cubicBezTo>
                    <a:pt x="156928" y="49599"/>
                    <a:pt x="156897" y="49591"/>
                    <a:pt x="156867" y="49576"/>
                  </a:cubicBezTo>
                  <a:cubicBezTo>
                    <a:pt x="156677" y="49549"/>
                    <a:pt x="156502" y="49537"/>
                    <a:pt x="156343" y="49537"/>
                  </a:cubicBezTo>
                  <a:cubicBezTo>
                    <a:pt x="155634" y="49537"/>
                    <a:pt x="155239" y="49779"/>
                    <a:pt x="155239" y="50020"/>
                  </a:cubicBezTo>
                  <a:cubicBezTo>
                    <a:pt x="155239" y="50194"/>
                    <a:pt x="155341" y="50265"/>
                    <a:pt x="155544" y="50265"/>
                  </a:cubicBezTo>
                  <a:cubicBezTo>
                    <a:pt x="155688" y="50265"/>
                    <a:pt x="155882" y="50229"/>
                    <a:pt x="156127" y="50168"/>
                  </a:cubicBezTo>
                  <a:cubicBezTo>
                    <a:pt x="156266" y="50133"/>
                    <a:pt x="156423" y="50117"/>
                    <a:pt x="156594" y="50117"/>
                  </a:cubicBezTo>
                  <a:cubicBezTo>
                    <a:pt x="157879" y="50117"/>
                    <a:pt x="159931" y="51047"/>
                    <a:pt x="160715" y="52092"/>
                  </a:cubicBezTo>
                  <a:cubicBezTo>
                    <a:pt x="161455" y="53276"/>
                    <a:pt x="161603" y="54904"/>
                    <a:pt x="160863" y="54904"/>
                  </a:cubicBezTo>
                  <a:cubicBezTo>
                    <a:pt x="160715" y="54904"/>
                    <a:pt x="160419" y="54756"/>
                    <a:pt x="160419" y="54460"/>
                  </a:cubicBezTo>
                  <a:cubicBezTo>
                    <a:pt x="160419" y="54312"/>
                    <a:pt x="160123" y="54016"/>
                    <a:pt x="159827" y="54016"/>
                  </a:cubicBezTo>
                  <a:cubicBezTo>
                    <a:pt x="159235" y="54016"/>
                    <a:pt x="159087" y="54164"/>
                    <a:pt x="159531" y="54756"/>
                  </a:cubicBezTo>
                  <a:cubicBezTo>
                    <a:pt x="160123" y="55200"/>
                    <a:pt x="159975" y="55348"/>
                    <a:pt x="159087" y="55348"/>
                  </a:cubicBezTo>
                  <a:cubicBezTo>
                    <a:pt x="158495" y="55348"/>
                    <a:pt x="157755" y="55496"/>
                    <a:pt x="157459" y="55792"/>
                  </a:cubicBezTo>
                  <a:cubicBezTo>
                    <a:pt x="157348" y="55958"/>
                    <a:pt x="157237" y="56041"/>
                    <a:pt x="157126" y="56041"/>
                  </a:cubicBezTo>
                  <a:cubicBezTo>
                    <a:pt x="156941" y="56041"/>
                    <a:pt x="156756" y="55810"/>
                    <a:pt x="156571" y="55348"/>
                  </a:cubicBezTo>
                  <a:cubicBezTo>
                    <a:pt x="156275" y="54904"/>
                    <a:pt x="155831" y="54460"/>
                    <a:pt x="155535" y="54460"/>
                  </a:cubicBezTo>
                  <a:cubicBezTo>
                    <a:pt x="155239" y="54460"/>
                    <a:pt x="153611" y="53424"/>
                    <a:pt x="151836" y="52240"/>
                  </a:cubicBezTo>
                  <a:cubicBezTo>
                    <a:pt x="150208" y="50908"/>
                    <a:pt x="148284" y="49576"/>
                    <a:pt x="147544" y="49280"/>
                  </a:cubicBezTo>
                  <a:cubicBezTo>
                    <a:pt x="146952" y="48836"/>
                    <a:pt x="146064" y="47948"/>
                    <a:pt x="145768" y="47060"/>
                  </a:cubicBezTo>
                  <a:cubicBezTo>
                    <a:pt x="145324" y="46172"/>
                    <a:pt x="144732" y="45581"/>
                    <a:pt x="143844" y="45433"/>
                  </a:cubicBezTo>
                  <a:cubicBezTo>
                    <a:pt x="143104" y="45285"/>
                    <a:pt x="142512" y="44841"/>
                    <a:pt x="142364" y="44249"/>
                  </a:cubicBezTo>
                  <a:cubicBezTo>
                    <a:pt x="142272" y="43786"/>
                    <a:pt x="142122" y="43555"/>
                    <a:pt x="141950" y="43555"/>
                  </a:cubicBezTo>
                  <a:cubicBezTo>
                    <a:pt x="141847" y="43555"/>
                    <a:pt x="141736" y="43638"/>
                    <a:pt x="141625" y="43805"/>
                  </a:cubicBezTo>
                  <a:cubicBezTo>
                    <a:pt x="141217" y="44212"/>
                    <a:pt x="140623" y="44401"/>
                    <a:pt x="140100" y="44401"/>
                  </a:cubicBezTo>
                  <a:cubicBezTo>
                    <a:pt x="139481" y="44401"/>
                    <a:pt x="138961" y="44137"/>
                    <a:pt x="138961" y="43657"/>
                  </a:cubicBezTo>
                  <a:cubicBezTo>
                    <a:pt x="138961" y="42769"/>
                    <a:pt x="137925" y="41437"/>
                    <a:pt x="136297" y="40401"/>
                  </a:cubicBezTo>
                  <a:cubicBezTo>
                    <a:pt x="135261" y="39661"/>
                    <a:pt x="135113" y="39365"/>
                    <a:pt x="135409" y="38773"/>
                  </a:cubicBezTo>
                  <a:cubicBezTo>
                    <a:pt x="136001" y="37737"/>
                    <a:pt x="134521" y="36257"/>
                    <a:pt x="132893" y="36109"/>
                  </a:cubicBezTo>
                  <a:cubicBezTo>
                    <a:pt x="132301" y="36109"/>
                    <a:pt x="131561" y="35813"/>
                    <a:pt x="131265" y="35369"/>
                  </a:cubicBezTo>
                  <a:cubicBezTo>
                    <a:pt x="130229" y="33594"/>
                    <a:pt x="129342" y="32706"/>
                    <a:pt x="128306" y="32410"/>
                  </a:cubicBezTo>
                  <a:cubicBezTo>
                    <a:pt x="128198" y="32399"/>
                    <a:pt x="128094" y="32394"/>
                    <a:pt x="127994" y="32394"/>
                  </a:cubicBezTo>
                  <a:cubicBezTo>
                    <a:pt x="126724" y="32394"/>
                    <a:pt x="126118" y="33247"/>
                    <a:pt x="126530" y="34482"/>
                  </a:cubicBezTo>
                  <a:cubicBezTo>
                    <a:pt x="126646" y="35178"/>
                    <a:pt x="126580" y="35419"/>
                    <a:pt x="126331" y="35419"/>
                  </a:cubicBezTo>
                  <a:cubicBezTo>
                    <a:pt x="126263" y="35419"/>
                    <a:pt x="126181" y="35401"/>
                    <a:pt x="126086" y="35369"/>
                  </a:cubicBezTo>
                  <a:cubicBezTo>
                    <a:pt x="126014" y="35345"/>
                    <a:pt x="125934" y="35333"/>
                    <a:pt x="125848" y="35333"/>
                  </a:cubicBezTo>
                  <a:cubicBezTo>
                    <a:pt x="125406" y="35333"/>
                    <a:pt x="124806" y="35662"/>
                    <a:pt x="124310" y="36405"/>
                  </a:cubicBezTo>
                  <a:lnTo>
                    <a:pt x="123274" y="37589"/>
                  </a:lnTo>
                  <a:lnTo>
                    <a:pt x="123274" y="35369"/>
                  </a:lnTo>
                  <a:cubicBezTo>
                    <a:pt x="123274" y="33742"/>
                    <a:pt x="122978" y="33002"/>
                    <a:pt x="122090" y="31966"/>
                  </a:cubicBezTo>
                  <a:cubicBezTo>
                    <a:pt x="121498" y="31374"/>
                    <a:pt x="120906" y="30782"/>
                    <a:pt x="120610" y="30782"/>
                  </a:cubicBezTo>
                  <a:cubicBezTo>
                    <a:pt x="120462" y="30782"/>
                    <a:pt x="120166" y="30634"/>
                    <a:pt x="120018" y="30486"/>
                  </a:cubicBezTo>
                  <a:cubicBezTo>
                    <a:pt x="119426" y="28562"/>
                    <a:pt x="115875" y="25158"/>
                    <a:pt x="114691" y="25158"/>
                  </a:cubicBezTo>
                  <a:cubicBezTo>
                    <a:pt x="113063" y="25158"/>
                    <a:pt x="111879" y="23826"/>
                    <a:pt x="111879" y="22347"/>
                  </a:cubicBezTo>
                  <a:cubicBezTo>
                    <a:pt x="111879" y="21495"/>
                    <a:pt x="111879" y="21179"/>
                    <a:pt x="112375" y="21179"/>
                  </a:cubicBezTo>
                  <a:cubicBezTo>
                    <a:pt x="112568" y="21179"/>
                    <a:pt x="112837" y="21228"/>
                    <a:pt x="113211" y="21311"/>
                  </a:cubicBezTo>
                  <a:cubicBezTo>
                    <a:pt x="113803" y="21459"/>
                    <a:pt x="114987" y="22051"/>
                    <a:pt x="115727" y="22495"/>
                  </a:cubicBezTo>
                  <a:cubicBezTo>
                    <a:pt x="116283" y="22928"/>
                    <a:pt x="116840" y="23128"/>
                    <a:pt x="117278" y="23128"/>
                  </a:cubicBezTo>
                  <a:cubicBezTo>
                    <a:pt x="117888" y="23128"/>
                    <a:pt x="118267" y="22740"/>
                    <a:pt x="118095" y="22051"/>
                  </a:cubicBezTo>
                  <a:cubicBezTo>
                    <a:pt x="117830" y="21125"/>
                    <a:pt x="118748" y="20081"/>
                    <a:pt x="119580" y="20081"/>
                  </a:cubicBezTo>
                  <a:cubicBezTo>
                    <a:pt x="119678" y="20081"/>
                    <a:pt x="119776" y="20095"/>
                    <a:pt x="119870" y="20127"/>
                  </a:cubicBezTo>
                  <a:cubicBezTo>
                    <a:pt x="120092" y="20201"/>
                    <a:pt x="120351" y="20238"/>
                    <a:pt x="120610" y="20238"/>
                  </a:cubicBezTo>
                  <a:cubicBezTo>
                    <a:pt x="120869" y="20238"/>
                    <a:pt x="121128" y="20201"/>
                    <a:pt x="121350" y="20127"/>
                  </a:cubicBezTo>
                  <a:cubicBezTo>
                    <a:pt x="121942" y="19831"/>
                    <a:pt x="121942" y="19831"/>
                    <a:pt x="121350" y="18943"/>
                  </a:cubicBezTo>
                  <a:cubicBezTo>
                    <a:pt x="120906" y="18499"/>
                    <a:pt x="119870" y="18055"/>
                    <a:pt x="119130" y="17907"/>
                  </a:cubicBezTo>
                  <a:cubicBezTo>
                    <a:pt x="118095" y="17759"/>
                    <a:pt x="117355" y="17167"/>
                    <a:pt x="116467" y="15835"/>
                  </a:cubicBezTo>
                  <a:cubicBezTo>
                    <a:pt x="115727" y="14799"/>
                    <a:pt x="114987" y="14207"/>
                    <a:pt x="114395" y="14207"/>
                  </a:cubicBezTo>
                  <a:cubicBezTo>
                    <a:pt x="113951" y="14207"/>
                    <a:pt x="113655" y="13911"/>
                    <a:pt x="113803" y="13615"/>
                  </a:cubicBezTo>
                  <a:cubicBezTo>
                    <a:pt x="114016" y="12975"/>
                    <a:pt x="113615" y="12489"/>
                    <a:pt x="113152" y="12489"/>
                  </a:cubicBezTo>
                  <a:cubicBezTo>
                    <a:pt x="112973" y="12489"/>
                    <a:pt x="112784" y="12562"/>
                    <a:pt x="112619" y="12727"/>
                  </a:cubicBezTo>
                  <a:cubicBezTo>
                    <a:pt x="112323" y="13023"/>
                    <a:pt x="111583" y="13319"/>
                    <a:pt x="110843" y="13319"/>
                  </a:cubicBezTo>
                  <a:cubicBezTo>
                    <a:pt x="109807" y="13319"/>
                    <a:pt x="109659" y="13467"/>
                    <a:pt x="109807" y="13911"/>
                  </a:cubicBezTo>
                  <a:cubicBezTo>
                    <a:pt x="110103" y="14799"/>
                    <a:pt x="109363" y="16871"/>
                    <a:pt x="108771" y="16871"/>
                  </a:cubicBezTo>
                  <a:cubicBezTo>
                    <a:pt x="108475" y="16871"/>
                    <a:pt x="108327" y="16427"/>
                    <a:pt x="108475" y="15687"/>
                  </a:cubicBezTo>
                  <a:cubicBezTo>
                    <a:pt x="108765" y="14723"/>
                    <a:pt x="108426" y="14261"/>
                    <a:pt x="107540" y="14261"/>
                  </a:cubicBezTo>
                  <a:cubicBezTo>
                    <a:pt x="107067" y="14261"/>
                    <a:pt x="106437" y="14393"/>
                    <a:pt x="105664" y="14651"/>
                  </a:cubicBezTo>
                  <a:cubicBezTo>
                    <a:pt x="105117" y="14797"/>
                    <a:pt x="104669" y="14871"/>
                    <a:pt x="104311" y="14871"/>
                  </a:cubicBezTo>
                  <a:cubicBezTo>
                    <a:pt x="103215" y="14871"/>
                    <a:pt x="102961" y="14178"/>
                    <a:pt x="103296" y="12727"/>
                  </a:cubicBezTo>
                  <a:cubicBezTo>
                    <a:pt x="103444" y="11987"/>
                    <a:pt x="103148" y="10360"/>
                    <a:pt x="102852" y="8732"/>
                  </a:cubicBezTo>
                  <a:cubicBezTo>
                    <a:pt x="102408" y="7252"/>
                    <a:pt x="102112" y="5624"/>
                    <a:pt x="101964" y="5032"/>
                  </a:cubicBezTo>
                  <a:cubicBezTo>
                    <a:pt x="101816" y="3848"/>
                    <a:pt x="101372" y="3552"/>
                    <a:pt x="97820" y="2812"/>
                  </a:cubicBezTo>
                  <a:cubicBezTo>
                    <a:pt x="96784" y="2516"/>
                    <a:pt x="95600" y="2516"/>
                    <a:pt x="94121" y="251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6839403" y="2718753"/>
              <a:ext cx="637237" cy="618415"/>
            </a:xfrm>
            <a:custGeom>
              <a:avLst/>
              <a:gdLst/>
              <a:ahLst/>
              <a:cxnLst/>
              <a:rect l="l" t="t" r="r" b="b"/>
              <a:pathLst>
                <a:path w="172110" h="166801" extrusionOk="0">
                  <a:moveTo>
                    <a:pt x="85833" y="1203"/>
                  </a:moveTo>
                  <a:cubicBezTo>
                    <a:pt x="85537" y="1203"/>
                    <a:pt x="85093" y="1499"/>
                    <a:pt x="84945" y="1943"/>
                  </a:cubicBezTo>
                  <a:cubicBezTo>
                    <a:pt x="84797" y="2239"/>
                    <a:pt x="85093" y="2387"/>
                    <a:pt x="85685" y="2387"/>
                  </a:cubicBezTo>
                  <a:cubicBezTo>
                    <a:pt x="86129" y="2387"/>
                    <a:pt x="86573" y="2239"/>
                    <a:pt x="86573" y="1795"/>
                  </a:cubicBezTo>
                  <a:cubicBezTo>
                    <a:pt x="86573" y="1351"/>
                    <a:pt x="86277" y="1203"/>
                    <a:pt x="85833" y="1203"/>
                  </a:cubicBezTo>
                  <a:close/>
                  <a:moveTo>
                    <a:pt x="94088" y="0"/>
                  </a:moveTo>
                  <a:cubicBezTo>
                    <a:pt x="93849" y="0"/>
                    <a:pt x="93613" y="6"/>
                    <a:pt x="93381" y="19"/>
                  </a:cubicBezTo>
                  <a:lnTo>
                    <a:pt x="92345" y="19"/>
                  </a:lnTo>
                  <a:cubicBezTo>
                    <a:pt x="90421" y="315"/>
                    <a:pt x="89533" y="611"/>
                    <a:pt x="88645" y="1499"/>
                  </a:cubicBezTo>
                  <a:cubicBezTo>
                    <a:pt x="88053" y="2239"/>
                    <a:pt x="87609" y="2831"/>
                    <a:pt x="87757" y="2979"/>
                  </a:cubicBezTo>
                  <a:cubicBezTo>
                    <a:pt x="87831" y="3053"/>
                    <a:pt x="88127" y="3090"/>
                    <a:pt x="88534" y="3090"/>
                  </a:cubicBezTo>
                  <a:cubicBezTo>
                    <a:pt x="88941" y="3090"/>
                    <a:pt x="89459" y="3053"/>
                    <a:pt x="89977" y="2979"/>
                  </a:cubicBezTo>
                  <a:cubicBezTo>
                    <a:pt x="90361" y="2944"/>
                    <a:pt x="90688" y="2926"/>
                    <a:pt x="90968" y="2926"/>
                  </a:cubicBezTo>
                  <a:cubicBezTo>
                    <a:pt x="91876" y="2926"/>
                    <a:pt x="92302" y="3119"/>
                    <a:pt x="92641" y="3571"/>
                  </a:cubicBezTo>
                  <a:cubicBezTo>
                    <a:pt x="92980" y="3978"/>
                    <a:pt x="93288" y="4167"/>
                    <a:pt x="93722" y="4167"/>
                  </a:cubicBezTo>
                  <a:cubicBezTo>
                    <a:pt x="94235" y="4167"/>
                    <a:pt x="94923" y="3904"/>
                    <a:pt x="96044" y="3423"/>
                  </a:cubicBezTo>
                  <a:cubicBezTo>
                    <a:pt x="96932" y="3127"/>
                    <a:pt x="98264" y="2831"/>
                    <a:pt x="99004" y="2831"/>
                  </a:cubicBezTo>
                  <a:cubicBezTo>
                    <a:pt x="100188" y="2831"/>
                    <a:pt x="100484" y="2239"/>
                    <a:pt x="99892" y="1351"/>
                  </a:cubicBezTo>
                  <a:cubicBezTo>
                    <a:pt x="99352" y="676"/>
                    <a:pt x="96591" y="0"/>
                    <a:pt x="94088" y="0"/>
                  </a:cubicBezTo>
                  <a:close/>
                  <a:moveTo>
                    <a:pt x="66003" y="3719"/>
                  </a:moveTo>
                  <a:cubicBezTo>
                    <a:pt x="64375" y="3719"/>
                    <a:pt x="63339" y="4311"/>
                    <a:pt x="63339" y="5347"/>
                  </a:cubicBezTo>
                  <a:cubicBezTo>
                    <a:pt x="63339" y="5791"/>
                    <a:pt x="63931" y="5939"/>
                    <a:pt x="64819" y="5939"/>
                  </a:cubicBezTo>
                  <a:cubicBezTo>
                    <a:pt x="66891" y="5939"/>
                    <a:pt x="67779" y="5643"/>
                    <a:pt x="67779" y="4607"/>
                  </a:cubicBezTo>
                  <a:cubicBezTo>
                    <a:pt x="67779" y="3867"/>
                    <a:pt x="67335" y="3719"/>
                    <a:pt x="66003" y="3719"/>
                  </a:cubicBezTo>
                  <a:close/>
                  <a:moveTo>
                    <a:pt x="73106" y="5939"/>
                  </a:moveTo>
                  <a:cubicBezTo>
                    <a:pt x="72958" y="5939"/>
                    <a:pt x="72662" y="6087"/>
                    <a:pt x="72662" y="6383"/>
                  </a:cubicBezTo>
                  <a:cubicBezTo>
                    <a:pt x="72514" y="6679"/>
                    <a:pt x="72662" y="6827"/>
                    <a:pt x="72958" y="6827"/>
                  </a:cubicBezTo>
                  <a:cubicBezTo>
                    <a:pt x="73550" y="6531"/>
                    <a:pt x="73698" y="5939"/>
                    <a:pt x="73106" y="5939"/>
                  </a:cubicBezTo>
                  <a:close/>
                  <a:moveTo>
                    <a:pt x="56236" y="7715"/>
                  </a:moveTo>
                  <a:cubicBezTo>
                    <a:pt x="55940" y="7715"/>
                    <a:pt x="55496" y="8158"/>
                    <a:pt x="55200" y="8750"/>
                  </a:cubicBezTo>
                  <a:cubicBezTo>
                    <a:pt x="54911" y="9425"/>
                    <a:pt x="54810" y="9661"/>
                    <a:pt x="55020" y="9661"/>
                  </a:cubicBezTo>
                  <a:cubicBezTo>
                    <a:pt x="55133" y="9661"/>
                    <a:pt x="55335" y="9593"/>
                    <a:pt x="55644" y="9490"/>
                  </a:cubicBezTo>
                  <a:cubicBezTo>
                    <a:pt x="56680" y="9046"/>
                    <a:pt x="57124" y="7715"/>
                    <a:pt x="56236" y="7715"/>
                  </a:cubicBezTo>
                  <a:close/>
                  <a:moveTo>
                    <a:pt x="52388" y="7419"/>
                  </a:moveTo>
                  <a:cubicBezTo>
                    <a:pt x="51944" y="7419"/>
                    <a:pt x="51648" y="7862"/>
                    <a:pt x="51352" y="8898"/>
                  </a:cubicBezTo>
                  <a:cubicBezTo>
                    <a:pt x="51116" y="9527"/>
                    <a:pt x="51215" y="9864"/>
                    <a:pt x="51514" y="9864"/>
                  </a:cubicBezTo>
                  <a:cubicBezTo>
                    <a:pt x="51778" y="9864"/>
                    <a:pt x="52198" y="9601"/>
                    <a:pt x="52684" y="9046"/>
                  </a:cubicBezTo>
                  <a:cubicBezTo>
                    <a:pt x="53276" y="8306"/>
                    <a:pt x="53276" y="8010"/>
                    <a:pt x="52980" y="7567"/>
                  </a:cubicBezTo>
                  <a:cubicBezTo>
                    <a:pt x="52684" y="7419"/>
                    <a:pt x="52536" y="7419"/>
                    <a:pt x="52388" y="7419"/>
                  </a:cubicBezTo>
                  <a:close/>
                  <a:moveTo>
                    <a:pt x="62747" y="9934"/>
                  </a:moveTo>
                  <a:cubicBezTo>
                    <a:pt x="62451" y="9934"/>
                    <a:pt x="61859" y="10082"/>
                    <a:pt x="61415" y="10526"/>
                  </a:cubicBezTo>
                  <a:cubicBezTo>
                    <a:pt x="60971" y="10822"/>
                    <a:pt x="60675" y="11414"/>
                    <a:pt x="60823" y="11858"/>
                  </a:cubicBezTo>
                  <a:cubicBezTo>
                    <a:pt x="61037" y="12285"/>
                    <a:pt x="61455" y="12507"/>
                    <a:pt x="61915" y="12507"/>
                  </a:cubicBezTo>
                  <a:cubicBezTo>
                    <a:pt x="62411" y="12507"/>
                    <a:pt x="62955" y="12248"/>
                    <a:pt x="63339" y="11710"/>
                  </a:cubicBezTo>
                  <a:cubicBezTo>
                    <a:pt x="63931" y="10526"/>
                    <a:pt x="63635" y="9934"/>
                    <a:pt x="62747" y="9934"/>
                  </a:cubicBezTo>
                  <a:close/>
                  <a:moveTo>
                    <a:pt x="41585" y="13338"/>
                  </a:moveTo>
                  <a:cubicBezTo>
                    <a:pt x="40401" y="13338"/>
                    <a:pt x="37737" y="14374"/>
                    <a:pt x="36405" y="15410"/>
                  </a:cubicBezTo>
                  <a:cubicBezTo>
                    <a:pt x="35222" y="16446"/>
                    <a:pt x="35222" y="16446"/>
                    <a:pt x="36110" y="16446"/>
                  </a:cubicBezTo>
                  <a:cubicBezTo>
                    <a:pt x="37145" y="16446"/>
                    <a:pt x="42325" y="14226"/>
                    <a:pt x="42325" y="13782"/>
                  </a:cubicBezTo>
                  <a:cubicBezTo>
                    <a:pt x="42325" y="13486"/>
                    <a:pt x="42029" y="13338"/>
                    <a:pt x="41585" y="13338"/>
                  </a:cubicBezTo>
                  <a:close/>
                  <a:moveTo>
                    <a:pt x="62895" y="15558"/>
                  </a:moveTo>
                  <a:cubicBezTo>
                    <a:pt x="63191" y="15558"/>
                    <a:pt x="63339" y="15854"/>
                    <a:pt x="63339" y="16002"/>
                  </a:cubicBezTo>
                  <a:cubicBezTo>
                    <a:pt x="63339" y="16298"/>
                    <a:pt x="63191" y="16446"/>
                    <a:pt x="62895" y="16446"/>
                  </a:cubicBezTo>
                  <a:cubicBezTo>
                    <a:pt x="62747" y="16446"/>
                    <a:pt x="62451" y="16298"/>
                    <a:pt x="62451" y="16002"/>
                  </a:cubicBezTo>
                  <a:cubicBezTo>
                    <a:pt x="62451" y="15854"/>
                    <a:pt x="62747" y="15558"/>
                    <a:pt x="62895" y="15558"/>
                  </a:cubicBezTo>
                  <a:close/>
                  <a:moveTo>
                    <a:pt x="58456" y="14522"/>
                  </a:moveTo>
                  <a:cubicBezTo>
                    <a:pt x="60379" y="14966"/>
                    <a:pt x="60379" y="14818"/>
                    <a:pt x="60083" y="15706"/>
                  </a:cubicBezTo>
                  <a:cubicBezTo>
                    <a:pt x="59843" y="16187"/>
                    <a:pt x="59603" y="16450"/>
                    <a:pt x="59315" y="16450"/>
                  </a:cubicBezTo>
                  <a:cubicBezTo>
                    <a:pt x="59072" y="16450"/>
                    <a:pt x="58795" y="16261"/>
                    <a:pt x="58456" y="15854"/>
                  </a:cubicBezTo>
                  <a:cubicBezTo>
                    <a:pt x="58012" y="15410"/>
                    <a:pt x="57568" y="15114"/>
                    <a:pt x="57272" y="15114"/>
                  </a:cubicBezTo>
                  <a:cubicBezTo>
                    <a:pt x="56976" y="15114"/>
                    <a:pt x="56828" y="14966"/>
                    <a:pt x="56828" y="14818"/>
                  </a:cubicBezTo>
                  <a:cubicBezTo>
                    <a:pt x="56828" y="14522"/>
                    <a:pt x="57272" y="14522"/>
                    <a:pt x="57864" y="14522"/>
                  </a:cubicBezTo>
                  <a:close/>
                  <a:moveTo>
                    <a:pt x="112323" y="11710"/>
                  </a:moveTo>
                  <a:cubicBezTo>
                    <a:pt x="111287" y="11710"/>
                    <a:pt x="111139" y="11858"/>
                    <a:pt x="111435" y="12746"/>
                  </a:cubicBezTo>
                  <a:cubicBezTo>
                    <a:pt x="111583" y="13486"/>
                    <a:pt x="111435" y="13930"/>
                    <a:pt x="110991" y="14078"/>
                  </a:cubicBezTo>
                  <a:cubicBezTo>
                    <a:pt x="110103" y="14522"/>
                    <a:pt x="110103" y="15114"/>
                    <a:pt x="110991" y="15114"/>
                  </a:cubicBezTo>
                  <a:cubicBezTo>
                    <a:pt x="111287" y="15114"/>
                    <a:pt x="111731" y="15558"/>
                    <a:pt x="111879" y="16002"/>
                  </a:cubicBezTo>
                  <a:cubicBezTo>
                    <a:pt x="112027" y="16446"/>
                    <a:pt x="112767" y="16890"/>
                    <a:pt x="113507" y="17186"/>
                  </a:cubicBezTo>
                  <a:cubicBezTo>
                    <a:pt x="114275" y="17460"/>
                    <a:pt x="114840" y="17612"/>
                    <a:pt x="115254" y="17612"/>
                  </a:cubicBezTo>
                  <a:cubicBezTo>
                    <a:pt x="115957" y="17612"/>
                    <a:pt x="116226" y="17174"/>
                    <a:pt x="116319" y="16150"/>
                  </a:cubicBezTo>
                  <a:cubicBezTo>
                    <a:pt x="116467" y="15262"/>
                    <a:pt x="116023" y="14226"/>
                    <a:pt x="115431" y="13338"/>
                  </a:cubicBezTo>
                  <a:cubicBezTo>
                    <a:pt x="114543" y="12006"/>
                    <a:pt x="114247" y="11710"/>
                    <a:pt x="112767" y="11710"/>
                  </a:cubicBezTo>
                  <a:close/>
                  <a:moveTo>
                    <a:pt x="70739" y="32280"/>
                  </a:moveTo>
                  <a:cubicBezTo>
                    <a:pt x="70887" y="32280"/>
                    <a:pt x="71035" y="32280"/>
                    <a:pt x="71035" y="32428"/>
                  </a:cubicBezTo>
                  <a:cubicBezTo>
                    <a:pt x="71183" y="32576"/>
                    <a:pt x="71330" y="32872"/>
                    <a:pt x="71183" y="33168"/>
                  </a:cubicBezTo>
                  <a:cubicBezTo>
                    <a:pt x="71109" y="33390"/>
                    <a:pt x="71035" y="33501"/>
                    <a:pt x="70942" y="33501"/>
                  </a:cubicBezTo>
                  <a:cubicBezTo>
                    <a:pt x="70850" y="33501"/>
                    <a:pt x="70739" y="33390"/>
                    <a:pt x="70591" y="33168"/>
                  </a:cubicBezTo>
                  <a:cubicBezTo>
                    <a:pt x="70443" y="32724"/>
                    <a:pt x="70443" y="32280"/>
                    <a:pt x="70739" y="32280"/>
                  </a:cubicBezTo>
                  <a:close/>
                  <a:moveTo>
                    <a:pt x="62007" y="38200"/>
                  </a:moveTo>
                  <a:cubicBezTo>
                    <a:pt x="62451" y="38200"/>
                    <a:pt x="62895" y="38348"/>
                    <a:pt x="62895" y="38644"/>
                  </a:cubicBezTo>
                  <a:cubicBezTo>
                    <a:pt x="62895" y="38792"/>
                    <a:pt x="62451" y="39088"/>
                    <a:pt x="61859" y="39236"/>
                  </a:cubicBezTo>
                  <a:cubicBezTo>
                    <a:pt x="60971" y="39236"/>
                    <a:pt x="60675" y="39088"/>
                    <a:pt x="60823" y="38792"/>
                  </a:cubicBezTo>
                  <a:cubicBezTo>
                    <a:pt x="60971" y="38348"/>
                    <a:pt x="61415" y="38200"/>
                    <a:pt x="62007" y="38200"/>
                  </a:cubicBezTo>
                  <a:close/>
                  <a:moveTo>
                    <a:pt x="145916" y="25621"/>
                  </a:moveTo>
                  <a:cubicBezTo>
                    <a:pt x="145028" y="25769"/>
                    <a:pt x="143992" y="26213"/>
                    <a:pt x="143104" y="27249"/>
                  </a:cubicBezTo>
                  <a:cubicBezTo>
                    <a:pt x="142364" y="28137"/>
                    <a:pt x="141772" y="29173"/>
                    <a:pt x="141772" y="29617"/>
                  </a:cubicBezTo>
                  <a:cubicBezTo>
                    <a:pt x="141772" y="29913"/>
                    <a:pt x="142660" y="31540"/>
                    <a:pt x="143844" y="33168"/>
                  </a:cubicBezTo>
                  <a:cubicBezTo>
                    <a:pt x="144880" y="34648"/>
                    <a:pt x="145768" y="36276"/>
                    <a:pt x="145768" y="36720"/>
                  </a:cubicBezTo>
                  <a:cubicBezTo>
                    <a:pt x="145768" y="37608"/>
                    <a:pt x="148432" y="40420"/>
                    <a:pt x="151096" y="42344"/>
                  </a:cubicBezTo>
                  <a:cubicBezTo>
                    <a:pt x="152247" y="43166"/>
                    <a:pt x="152850" y="43577"/>
                    <a:pt x="153488" y="43577"/>
                  </a:cubicBezTo>
                  <a:cubicBezTo>
                    <a:pt x="153999" y="43577"/>
                    <a:pt x="154532" y="43314"/>
                    <a:pt x="155387" y="42787"/>
                  </a:cubicBezTo>
                  <a:cubicBezTo>
                    <a:pt x="156719" y="41900"/>
                    <a:pt x="156867" y="41752"/>
                    <a:pt x="156571" y="39532"/>
                  </a:cubicBezTo>
                  <a:cubicBezTo>
                    <a:pt x="156423" y="38200"/>
                    <a:pt x="156423" y="37164"/>
                    <a:pt x="156719" y="36720"/>
                  </a:cubicBezTo>
                  <a:cubicBezTo>
                    <a:pt x="157755" y="35536"/>
                    <a:pt x="151392" y="27397"/>
                    <a:pt x="149320" y="27397"/>
                  </a:cubicBezTo>
                  <a:cubicBezTo>
                    <a:pt x="148876" y="27397"/>
                    <a:pt x="148136" y="27101"/>
                    <a:pt x="147692" y="26509"/>
                  </a:cubicBezTo>
                  <a:cubicBezTo>
                    <a:pt x="147100" y="25917"/>
                    <a:pt x="146508" y="25621"/>
                    <a:pt x="145916" y="25621"/>
                  </a:cubicBezTo>
                  <a:close/>
                  <a:moveTo>
                    <a:pt x="158199" y="45895"/>
                  </a:moveTo>
                  <a:cubicBezTo>
                    <a:pt x="158051" y="45895"/>
                    <a:pt x="158051" y="46191"/>
                    <a:pt x="158347" y="46487"/>
                  </a:cubicBezTo>
                  <a:cubicBezTo>
                    <a:pt x="158569" y="46820"/>
                    <a:pt x="158874" y="46987"/>
                    <a:pt x="159075" y="46987"/>
                  </a:cubicBezTo>
                  <a:cubicBezTo>
                    <a:pt x="159142" y="46987"/>
                    <a:pt x="159198" y="46968"/>
                    <a:pt x="159235" y="46931"/>
                  </a:cubicBezTo>
                  <a:cubicBezTo>
                    <a:pt x="159531" y="46635"/>
                    <a:pt x="158791" y="45895"/>
                    <a:pt x="158347" y="45895"/>
                  </a:cubicBezTo>
                  <a:close/>
                  <a:moveTo>
                    <a:pt x="141328" y="45451"/>
                  </a:moveTo>
                  <a:cubicBezTo>
                    <a:pt x="141624" y="45451"/>
                    <a:pt x="141920" y="45747"/>
                    <a:pt x="142364" y="46487"/>
                  </a:cubicBezTo>
                  <a:cubicBezTo>
                    <a:pt x="142660" y="46931"/>
                    <a:pt x="142660" y="47227"/>
                    <a:pt x="142216" y="47671"/>
                  </a:cubicBezTo>
                  <a:cubicBezTo>
                    <a:pt x="141853" y="47879"/>
                    <a:pt x="141581" y="47995"/>
                    <a:pt x="141380" y="47995"/>
                  </a:cubicBezTo>
                  <a:cubicBezTo>
                    <a:pt x="141009" y="47995"/>
                    <a:pt x="140885" y="47596"/>
                    <a:pt x="140885" y="46635"/>
                  </a:cubicBezTo>
                  <a:cubicBezTo>
                    <a:pt x="140885" y="45895"/>
                    <a:pt x="141033" y="45599"/>
                    <a:pt x="141328" y="45451"/>
                  </a:cubicBezTo>
                  <a:close/>
                  <a:moveTo>
                    <a:pt x="96784" y="45007"/>
                  </a:moveTo>
                  <a:cubicBezTo>
                    <a:pt x="97968" y="45007"/>
                    <a:pt x="98264" y="45303"/>
                    <a:pt x="98856" y="46487"/>
                  </a:cubicBezTo>
                  <a:cubicBezTo>
                    <a:pt x="99300" y="47375"/>
                    <a:pt x="99448" y="48115"/>
                    <a:pt x="99300" y="48263"/>
                  </a:cubicBezTo>
                  <a:cubicBezTo>
                    <a:pt x="99197" y="48418"/>
                    <a:pt x="98770" y="48483"/>
                    <a:pt x="98220" y="48483"/>
                  </a:cubicBezTo>
                  <a:cubicBezTo>
                    <a:pt x="97192" y="48483"/>
                    <a:pt x="95735" y="48256"/>
                    <a:pt x="95156" y="47967"/>
                  </a:cubicBezTo>
                  <a:cubicBezTo>
                    <a:pt x="93529" y="47079"/>
                    <a:pt x="94564" y="45007"/>
                    <a:pt x="96784" y="45007"/>
                  </a:cubicBezTo>
                  <a:close/>
                  <a:moveTo>
                    <a:pt x="52684" y="49003"/>
                  </a:moveTo>
                  <a:cubicBezTo>
                    <a:pt x="52684" y="49003"/>
                    <a:pt x="52684" y="49151"/>
                    <a:pt x="52832" y="49151"/>
                  </a:cubicBezTo>
                  <a:cubicBezTo>
                    <a:pt x="52980" y="49299"/>
                    <a:pt x="53276" y="49447"/>
                    <a:pt x="53276" y="49595"/>
                  </a:cubicBezTo>
                  <a:cubicBezTo>
                    <a:pt x="53276" y="49743"/>
                    <a:pt x="52980" y="49743"/>
                    <a:pt x="52832" y="49743"/>
                  </a:cubicBezTo>
                  <a:cubicBezTo>
                    <a:pt x="52536" y="49743"/>
                    <a:pt x="52388" y="49595"/>
                    <a:pt x="52388" y="49299"/>
                  </a:cubicBezTo>
                  <a:cubicBezTo>
                    <a:pt x="52388" y="49151"/>
                    <a:pt x="52536" y="49003"/>
                    <a:pt x="52684" y="49003"/>
                  </a:cubicBezTo>
                  <a:close/>
                  <a:moveTo>
                    <a:pt x="41733" y="49299"/>
                  </a:moveTo>
                  <a:cubicBezTo>
                    <a:pt x="41881" y="49299"/>
                    <a:pt x="42029" y="49299"/>
                    <a:pt x="42177" y="49447"/>
                  </a:cubicBezTo>
                  <a:cubicBezTo>
                    <a:pt x="42177" y="49595"/>
                    <a:pt x="42325" y="50039"/>
                    <a:pt x="42177" y="50335"/>
                  </a:cubicBezTo>
                  <a:cubicBezTo>
                    <a:pt x="42103" y="50557"/>
                    <a:pt x="42029" y="50668"/>
                    <a:pt x="41955" y="50668"/>
                  </a:cubicBezTo>
                  <a:cubicBezTo>
                    <a:pt x="41881" y="50668"/>
                    <a:pt x="41807" y="50557"/>
                    <a:pt x="41733" y="50335"/>
                  </a:cubicBezTo>
                  <a:cubicBezTo>
                    <a:pt x="41437" y="49891"/>
                    <a:pt x="41585" y="49299"/>
                    <a:pt x="41733" y="49299"/>
                  </a:cubicBezTo>
                  <a:close/>
                  <a:moveTo>
                    <a:pt x="161159" y="44267"/>
                  </a:moveTo>
                  <a:cubicBezTo>
                    <a:pt x="160715" y="44859"/>
                    <a:pt x="160715" y="48263"/>
                    <a:pt x="161307" y="49151"/>
                  </a:cubicBezTo>
                  <a:cubicBezTo>
                    <a:pt x="161751" y="49743"/>
                    <a:pt x="161899" y="50483"/>
                    <a:pt x="161899" y="50927"/>
                  </a:cubicBezTo>
                  <a:cubicBezTo>
                    <a:pt x="161899" y="51371"/>
                    <a:pt x="162063" y="51568"/>
                    <a:pt x="162310" y="51568"/>
                  </a:cubicBezTo>
                  <a:cubicBezTo>
                    <a:pt x="162803" y="51568"/>
                    <a:pt x="163625" y="50779"/>
                    <a:pt x="164119" y="49595"/>
                  </a:cubicBezTo>
                  <a:cubicBezTo>
                    <a:pt x="164710" y="47967"/>
                    <a:pt x="164710" y="47967"/>
                    <a:pt x="163527" y="47079"/>
                  </a:cubicBezTo>
                  <a:cubicBezTo>
                    <a:pt x="162935" y="46487"/>
                    <a:pt x="162195" y="45599"/>
                    <a:pt x="161899" y="45007"/>
                  </a:cubicBezTo>
                  <a:cubicBezTo>
                    <a:pt x="161751" y="44563"/>
                    <a:pt x="161455" y="44267"/>
                    <a:pt x="161307" y="44267"/>
                  </a:cubicBezTo>
                  <a:close/>
                  <a:moveTo>
                    <a:pt x="77102" y="23105"/>
                  </a:moveTo>
                  <a:cubicBezTo>
                    <a:pt x="77398" y="23105"/>
                    <a:pt x="77694" y="23253"/>
                    <a:pt x="78138" y="23549"/>
                  </a:cubicBezTo>
                  <a:cubicBezTo>
                    <a:pt x="78878" y="23993"/>
                    <a:pt x="79470" y="24733"/>
                    <a:pt x="79470" y="25325"/>
                  </a:cubicBezTo>
                  <a:cubicBezTo>
                    <a:pt x="79766" y="26509"/>
                    <a:pt x="80358" y="26953"/>
                    <a:pt x="81690" y="26953"/>
                  </a:cubicBezTo>
                  <a:cubicBezTo>
                    <a:pt x="82430" y="26953"/>
                    <a:pt x="82726" y="27397"/>
                    <a:pt x="82874" y="29025"/>
                  </a:cubicBezTo>
                  <a:cubicBezTo>
                    <a:pt x="83054" y="30289"/>
                    <a:pt x="83180" y="30836"/>
                    <a:pt x="83452" y="30836"/>
                  </a:cubicBezTo>
                  <a:cubicBezTo>
                    <a:pt x="83625" y="30836"/>
                    <a:pt x="83859" y="30613"/>
                    <a:pt x="84205" y="30209"/>
                  </a:cubicBezTo>
                  <a:cubicBezTo>
                    <a:pt x="84427" y="29839"/>
                    <a:pt x="84575" y="29654"/>
                    <a:pt x="84853" y="29654"/>
                  </a:cubicBezTo>
                  <a:cubicBezTo>
                    <a:pt x="85130" y="29654"/>
                    <a:pt x="85537" y="29839"/>
                    <a:pt x="86277" y="30209"/>
                  </a:cubicBezTo>
                  <a:cubicBezTo>
                    <a:pt x="87757" y="30949"/>
                    <a:pt x="87905" y="31244"/>
                    <a:pt x="87757" y="31984"/>
                  </a:cubicBezTo>
                  <a:cubicBezTo>
                    <a:pt x="87609" y="32724"/>
                    <a:pt x="87757" y="33168"/>
                    <a:pt x="88201" y="33316"/>
                  </a:cubicBezTo>
                  <a:cubicBezTo>
                    <a:pt x="88793" y="33612"/>
                    <a:pt x="89089" y="35388"/>
                    <a:pt x="88497" y="35388"/>
                  </a:cubicBezTo>
                  <a:cubicBezTo>
                    <a:pt x="88053" y="35388"/>
                    <a:pt x="88201" y="39236"/>
                    <a:pt x="88497" y="40864"/>
                  </a:cubicBezTo>
                  <a:cubicBezTo>
                    <a:pt x="88793" y="41752"/>
                    <a:pt x="88645" y="41900"/>
                    <a:pt x="87757" y="41900"/>
                  </a:cubicBezTo>
                  <a:cubicBezTo>
                    <a:pt x="86425" y="41900"/>
                    <a:pt x="86277" y="42787"/>
                    <a:pt x="87461" y="43823"/>
                  </a:cubicBezTo>
                  <a:cubicBezTo>
                    <a:pt x="88387" y="44657"/>
                    <a:pt x="88270" y="45201"/>
                    <a:pt x="87690" y="45201"/>
                  </a:cubicBezTo>
                  <a:cubicBezTo>
                    <a:pt x="87343" y="45201"/>
                    <a:pt x="86831" y="45006"/>
                    <a:pt x="86277" y="44563"/>
                  </a:cubicBezTo>
                  <a:cubicBezTo>
                    <a:pt x="85535" y="44023"/>
                    <a:pt x="84823" y="43761"/>
                    <a:pt x="84339" y="43761"/>
                  </a:cubicBezTo>
                  <a:cubicBezTo>
                    <a:pt x="83761" y="43761"/>
                    <a:pt x="83507" y="44135"/>
                    <a:pt x="83909" y="44859"/>
                  </a:cubicBezTo>
                  <a:cubicBezTo>
                    <a:pt x="84501" y="45895"/>
                    <a:pt x="83761" y="46783"/>
                    <a:pt x="82578" y="46783"/>
                  </a:cubicBezTo>
                  <a:cubicBezTo>
                    <a:pt x="81986" y="46783"/>
                    <a:pt x="81838" y="47079"/>
                    <a:pt x="81838" y="47671"/>
                  </a:cubicBezTo>
                  <a:cubicBezTo>
                    <a:pt x="81838" y="48411"/>
                    <a:pt x="81098" y="50039"/>
                    <a:pt x="80654" y="50631"/>
                  </a:cubicBezTo>
                  <a:cubicBezTo>
                    <a:pt x="80654" y="50631"/>
                    <a:pt x="79914" y="50483"/>
                    <a:pt x="79322" y="50039"/>
                  </a:cubicBezTo>
                  <a:cubicBezTo>
                    <a:pt x="78723" y="49773"/>
                    <a:pt x="78394" y="49626"/>
                    <a:pt x="78212" y="49626"/>
                  </a:cubicBezTo>
                  <a:cubicBezTo>
                    <a:pt x="77990" y="49626"/>
                    <a:pt x="77990" y="49846"/>
                    <a:pt x="77990" y="50335"/>
                  </a:cubicBezTo>
                  <a:cubicBezTo>
                    <a:pt x="78089" y="51124"/>
                    <a:pt x="77135" y="51716"/>
                    <a:pt x="76357" y="51716"/>
                  </a:cubicBezTo>
                  <a:cubicBezTo>
                    <a:pt x="75967" y="51716"/>
                    <a:pt x="75622" y="51568"/>
                    <a:pt x="75474" y="51223"/>
                  </a:cubicBezTo>
                  <a:cubicBezTo>
                    <a:pt x="75326" y="50853"/>
                    <a:pt x="74734" y="50668"/>
                    <a:pt x="73939" y="50668"/>
                  </a:cubicBezTo>
                  <a:cubicBezTo>
                    <a:pt x="73143" y="50668"/>
                    <a:pt x="72144" y="50853"/>
                    <a:pt x="71183" y="51223"/>
                  </a:cubicBezTo>
                  <a:cubicBezTo>
                    <a:pt x="69510" y="51966"/>
                    <a:pt x="68538" y="52301"/>
                    <a:pt x="68082" y="52301"/>
                  </a:cubicBezTo>
                  <a:cubicBezTo>
                    <a:pt x="67812" y="52301"/>
                    <a:pt x="67724" y="52183"/>
                    <a:pt x="67779" y="51963"/>
                  </a:cubicBezTo>
                  <a:cubicBezTo>
                    <a:pt x="67927" y="51667"/>
                    <a:pt x="68815" y="51075"/>
                    <a:pt x="69999" y="50631"/>
                  </a:cubicBezTo>
                  <a:cubicBezTo>
                    <a:pt x="71330" y="50187"/>
                    <a:pt x="71922" y="49743"/>
                    <a:pt x="72070" y="49003"/>
                  </a:cubicBezTo>
                  <a:cubicBezTo>
                    <a:pt x="72070" y="48411"/>
                    <a:pt x="72662" y="47819"/>
                    <a:pt x="73254" y="47523"/>
                  </a:cubicBezTo>
                  <a:cubicBezTo>
                    <a:pt x="74290" y="47227"/>
                    <a:pt x="76214" y="45007"/>
                    <a:pt x="76658" y="43527"/>
                  </a:cubicBezTo>
                  <a:cubicBezTo>
                    <a:pt x="76806" y="43083"/>
                    <a:pt x="76658" y="42196"/>
                    <a:pt x="76214" y="41456"/>
                  </a:cubicBezTo>
                  <a:cubicBezTo>
                    <a:pt x="75788" y="40604"/>
                    <a:pt x="75592" y="40288"/>
                    <a:pt x="74855" y="40288"/>
                  </a:cubicBezTo>
                  <a:cubicBezTo>
                    <a:pt x="74567" y="40288"/>
                    <a:pt x="74197" y="40337"/>
                    <a:pt x="73698" y="40420"/>
                  </a:cubicBezTo>
                  <a:cubicBezTo>
                    <a:pt x="73265" y="40474"/>
                    <a:pt x="72871" y="40508"/>
                    <a:pt x="72539" y="40508"/>
                  </a:cubicBezTo>
                  <a:cubicBezTo>
                    <a:pt x="71964" y="40508"/>
                    <a:pt x="71572" y="40405"/>
                    <a:pt x="71478" y="40124"/>
                  </a:cubicBezTo>
                  <a:cubicBezTo>
                    <a:pt x="71330" y="39976"/>
                    <a:pt x="70887" y="39680"/>
                    <a:pt x="70443" y="39680"/>
                  </a:cubicBezTo>
                  <a:cubicBezTo>
                    <a:pt x="69999" y="39680"/>
                    <a:pt x="69259" y="39236"/>
                    <a:pt x="68667" y="38644"/>
                  </a:cubicBezTo>
                  <a:cubicBezTo>
                    <a:pt x="67779" y="37756"/>
                    <a:pt x="67779" y="37460"/>
                    <a:pt x="68223" y="36572"/>
                  </a:cubicBezTo>
                  <a:cubicBezTo>
                    <a:pt x="68519" y="35980"/>
                    <a:pt x="68963" y="35240"/>
                    <a:pt x="69111" y="34944"/>
                  </a:cubicBezTo>
                  <a:cubicBezTo>
                    <a:pt x="69232" y="34579"/>
                    <a:pt x="69755" y="34314"/>
                    <a:pt x="70596" y="34314"/>
                  </a:cubicBezTo>
                  <a:cubicBezTo>
                    <a:pt x="70777" y="34314"/>
                    <a:pt x="70973" y="34326"/>
                    <a:pt x="71183" y="34352"/>
                  </a:cubicBezTo>
                  <a:cubicBezTo>
                    <a:pt x="71501" y="34384"/>
                    <a:pt x="71765" y="34402"/>
                    <a:pt x="71985" y="34402"/>
                  </a:cubicBezTo>
                  <a:cubicBezTo>
                    <a:pt x="72790" y="34402"/>
                    <a:pt x="73022" y="34161"/>
                    <a:pt x="73254" y="33464"/>
                  </a:cubicBezTo>
                  <a:lnTo>
                    <a:pt x="73402" y="32428"/>
                  </a:lnTo>
                  <a:lnTo>
                    <a:pt x="74438" y="33612"/>
                  </a:lnTo>
                  <a:cubicBezTo>
                    <a:pt x="74882" y="34352"/>
                    <a:pt x="75622" y="34944"/>
                    <a:pt x="76066" y="34944"/>
                  </a:cubicBezTo>
                  <a:cubicBezTo>
                    <a:pt x="76510" y="34944"/>
                    <a:pt x="77250" y="35240"/>
                    <a:pt x="77546" y="35832"/>
                  </a:cubicBezTo>
                  <a:cubicBezTo>
                    <a:pt x="77842" y="36276"/>
                    <a:pt x="78434" y="36572"/>
                    <a:pt x="78730" y="36572"/>
                  </a:cubicBezTo>
                  <a:cubicBezTo>
                    <a:pt x="79174" y="36572"/>
                    <a:pt x="79618" y="36868"/>
                    <a:pt x="79766" y="37016"/>
                  </a:cubicBezTo>
                  <a:cubicBezTo>
                    <a:pt x="79812" y="37077"/>
                    <a:pt x="79888" y="37105"/>
                    <a:pt x="79987" y="37105"/>
                  </a:cubicBezTo>
                  <a:cubicBezTo>
                    <a:pt x="80848" y="37105"/>
                    <a:pt x="83465" y="35000"/>
                    <a:pt x="83465" y="34204"/>
                  </a:cubicBezTo>
                  <a:cubicBezTo>
                    <a:pt x="83465" y="33908"/>
                    <a:pt x="83317" y="33464"/>
                    <a:pt x="83021" y="33316"/>
                  </a:cubicBezTo>
                  <a:cubicBezTo>
                    <a:pt x="82430" y="32872"/>
                    <a:pt x="77990" y="32280"/>
                    <a:pt x="75622" y="32132"/>
                  </a:cubicBezTo>
                  <a:cubicBezTo>
                    <a:pt x="74290" y="32132"/>
                    <a:pt x="73846" y="31836"/>
                    <a:pt x="73698" y="31244"/>
                  </a:cubicBezTo>
                  <a:cubicBezTo>
                    <a:pt x="73550" y="30653"/>
                    <a:pt x="73698" y="30209"/>
                    <a:pt x="73994" y="30061"/>
                  </a:cubicBezTo>
                  <a:cubicBezTo>
                    <a:pt x="74290" y="30061"/>
                    <a:pt x="75030" y="29321"/>
                    <a:pt x="75770" y="28581"/>
                  </a:cubicBezTo>
                  <a:lnTo>
                    <a:pt x="76954" y="27249"/>
                  </a:lnTo>
                  <a:lnTo>
                    <a:pt x="75918" y="26361"/>
                  </a:lnTo>
                  <a:lnTo>
                    <a:pt x="74734" y="25473"/>
                  </a:lnTo>
                  <a:lnTo>
                    <a:pt x="75918" y="24141"/>
                  </a:lnTo>
                  <a:cubicBezTo>
                    <a:pt x="76510" y="23401"/>
                    <a:pt x="76658" y="23105"/>
                    <a:pt x="77102" y="23105"/>
                  </a:cubicBezTo>
                  <a:close/>
                  <a:moveTo>
                    <a:pt x="146771" y="48975"/>
                  </a:moveTo>
                  <a:cubicBezTo>
                    <a:pt x="147031" y="48975"/>
                    <a:pt x="147305" y="49395"/>
                    <a:pt x="147692" y="50039"/>
                  </a:cubicBezTo>
                  <a:cubicBezTo>
                    <a:pt x="148284" y="50927"/>
                    <a:pt x="148284" y="51223"/>
                    <a:pt x="147840" y="51815"/>
                  </a:cubicBezTo>
                  <a:cubicBezTo>
                    <a:pt x="147557" y="52168"/>
                    <a:pt x="147376" y="52352"/>
                    <a:pt x="147103" y="52352"/>
                  </a:cubicBezTo>
                  <a:cubicBezTo>
                    <a:pt x="146803" y="52352"/>
                    <a:pt x="146394" y="52131"/>
                    <a:pt x="145620" y="51667"/>
                  </a:cubicBezTo>
                  <a:cubicBezTo>
                    <a:pt x="144288" y="51075"/>
                    <a:pt x="144288" y="50039"/>
                    <a:pt x="145768" y="49299"/>
                  </a:cubicBezTo>
                  <a:cubicBezTo>
                    <a:pt x="146064" y="49151"/>
                    <a:pt x="146360" y="49003"/>
                    <a:pt x="146656" y="49003"/>
                  </a:cubicBezTo>
                  <a:cubicBezTo>
                    <a:pt x="146694" y="48984"/>
                    <a:pt x="146732" y="48975"/>
                    <a:pt x="146771" y="48975"/>
                  </a:cubicBezTo>
                  <a:close/>
                  <a:moveTo>
                    <a:pt x="106699" y="51223"/>
                  </a:moveTo>
                  <a:cubicBezTo>
                    <a:pt x="106551" y="51223"/>
                    <a:pt x="106403" y="51223"/>
                    <a:pt x="106255" y="51371"/>
                  </a:cubicBezTo>
                  <a:cubicBezTo>
                    <a:pt x="105960" y="51519"/>
                    <a:pt x="105960" y="51815"/>
                    <a:pt x="106108" y="51963"/>
                  </a:cubicBezTo>
                  <a:cubicBezTo>
                    <a:pt x="106255" y="52259"/>
                    <a:pt x="106625" y="52407"/>
                    <a:pt x="106958" y="52407"/>
                  </a:cubicBezTo>
                  <a:cubicBezTo>
                    <a:pt x="107291" y="52407"/>
                    <a:pt x="107587" y="52259"/>
                    <a:pt x="107587" y="51963"/>
                  </a:cubicBezTo>
                  <a:cubicBezTo>
                    <a:pt x="107587" y="51519"/>
                    <a:pt x="107143" y="51223"/>
                    <a:pt x="106699" y="51223"/>
                  </a:cubicBezTo>
                  <a:close/>
                  <a:moveTo>
                    <a:pt x="145028" y="54626"/>
                  </a:moveTo>
                  <a:cubicBezTo>
                    <a:pt x="145472" y="54626"/>
                    <a:pt x="145620" y="54922"/>
                    <a:pt x="145620" y="55366"/>
                  </a:cubicBezTo>
                  <a:cubicBezTo>
                    <a:pt x="145462" y="55921"/>
                    <a:pt x="145091" y="56221"/>
                    <a:pt x="144781" y="56221"/>
                  </a:cubicBezTo>
                  <a:cubicBezTo>
                    <a:pt x="144512" y="56221"/>
                    <a:pt x="144288" y="55996"/>
                    <a:pt x="144288" y="55514"/>
                  </a:cubicBezTo>
                  <a:cubicBezTo>
                    <a:pt x="144288" y="54922"/>
                    <a:pt x="144584" y="54626"/>
                    <a:pt x="145028" y="54626"/>
                  </a:cubicBezTo>
                  <a:close/>
                  <a:moveTo>
                    <a:pt x="66299" y="55070"/>
                  </a:moveTo>
                  <a:cubicBezTo>
                    <a:pt x="66003" y="55070"/>
                    <a:pt x="65855" y="55366"/>
                    <a:pt x="65855" y="55662"/>
                  </a:cubicBezTo>
                  <a:cubicBezTo>
                    <a:pt x="65855" y="56028"/>
                    <a:pt x="66055" y="56293"/>
                    <a:pt x="66209" y="56293"/>
                  </a:cubicBezTo>
                  <a:cubicBezTo>
                    <a:pt x="66242" y="56293"/>
                    <a:pt x="66273" y="56281"/>
                    <a:pt x="66299" y="56254"/>
                  </a:cubicBezTo>
                  <a:cubicBezTo>
                    <a:pt x="66595" y="56254"/>
                    <a:pt x="66891" y="55958"/>
                    <a:pt x="66891" y="55662"/>
                  </a:cubicBezTo>
                  <a:cubicBezTo>
                    <a:pt x="66891" y="55514"/>
                    <a:pt x="66595" y="55218"/>
                    <a:pt x="66299" y="55070"/>
                  </a:cubicBezTo>
                  <a:close/>
                  <a:moveTo>
                    <a:pt x="21311" y="51223"/>
                  </a:moveTo>
                  <a:cubicBezTo>
                    <a:pt x="21459" y="51223"/>
                    <a:pt x="21755" y="51371"/>
                    <a:pt x="22051" y="51519"/>
                  </a:cubicBezTo>
                  <a:cubicBezTo>
                    <a:pt x="22643" y="51963"/>
                    <a:pt x="22643" y="52111"/>
                    <a:pt x="22199" y="52851"/>
                  </a:cubicBezTo>
                  <a:cubicBezTo>
                    <a:pt x="21607" y="53739"/>
                    <a:pt x="21607" y="53887"/>
                    <a:pt x="22199" y="54331"/>
                  </a:cubicBezTo>
                  <a:cubicBezTo>
                    <a:pt x="23235" y="54774"/>
                    <a:pt x="23087" y="55662"/>
                    <a:pt x="22199" y="56402"/>
                  </a:cubicBezTo>
                  <a:cubicBezTo>
                    <a:pt x="21755" y="56846"/>
                    <a:pt x="21015" y="57290"/>
                    <a:pt x="20423" y="57438"/>
                  </a:cubicBezTo>
                  <a:cubicBezTo>
                    <a:pt x="20274" y="57476"/>
                    <a:pt x="20141" y="57494"/>
                    <a:pt x="20025" y="57494"/>
                  </a:cubicBezTo>
                  <a:cubicBezTo>
                    <a:pt x="19220" y="57494"/>
                    <a:pt x="19221" y="56604"/>
                    <a:pt x="20127" y="54922"/>
                  </a:cubicBezTo>
                  <a:cubicBezTo>
                    <a:pt x="20423" y="54183"/>
                    <a:pt x="20719" y="53147"/>
                    <a:pt x="20719" y="52555"/>
                  </a:cubicBezTo>
                  <a:cubicBezTo>
                    <a:pt x="20571" y="51667"/>
                    <a:pt x="20867" y="51223"/>
                    <a:pt x="21311" y="51223"/>
                  </a:cubicBezTo>
                  <a:close/>
                  <a:moveTo>
                    <a:pt x="48392" y="59510"/>
                  </a:moveTo>
                  <a:cubicBezTo>
                    <a:pt x="48244" y="59510"/>
                    <a:pt x="48096" y="59510"/>
                    <a:pt x="47948" y="59658"/>
                  </a:cubicBezTo>
                  <a:cubicBezTo>
                    <a:pt x="47653" y="59806"/>
                    <a:pt x="47653" y="60102"/>
                    <a:pt x="47948" y="60546"/>
                  </a:cubicBezTo>
                  <a:cubicBezTo>
                    <a:pt x="48335" y="60933"/>
                    <a:pt x="48681" y="61158"/>
                    <a:pt x="48924" y="61158"/>
                  </a:cubicBezTo>
                  <a:cubicBezTo>
                    <a:pt x="49145" y="61158"/>
                    <a:pt x="49280" y="60970"/>
                    <a:pt x="49280" y="60546"/>
                  </a:cubicBezTo>
                  <a:cubicBezTo>
                    <a:pt x="49280" y="59954"/>
                    <a:pt x="48836" y="59510"/>
                    <a:pt x="48392" y="59510"/>
                  </a:cubicBezTo>
                  <a:close/>
                  <a:moveTo>
                    <a:pt x="54164" y="68537"/>
                  </a:moveTo>
                  <a:cubicBezTo>
                    <a:pt x="54016" y="68537"/>
                    <a:pt x="53720" y="68833"/>
                    <a:pt x="53720" y="69129"/>
                  </a:cubicBezTo>
                  <a:cubicBezTo>
                    <a:pt x="53612" y="69346"/>
                    <a:pt x="53662" y="69483"/>
                    <a:pt x="53813" y="69483"/>
                  </a:cubicBezTo>
                  <a:cubicBezTo>
                    <a:pt x="53868" y="69483"/>
                    <a:pt x="53937" y="69465"/>
                    <a:pt x="54016" y="69425"/>
                  </a:cubicBezTo>
                  <a:cubicBezTo>
                    <a:pt x="54608" y="69277"/>
                    <a:pt x="54756" y="68685"/>
                    <a:pt x="54164" y="68537"/>
                  </a:cubicBezTo>
                  <a:close/>
                  <a:moveTo>
                    <a:pt x="89089" y="68833"/>
                  </a:moveTo>
                  <a:cubicBezTo>
                    <a:pt x="89385" y="68981"/>
                    <a:pt x="89533" y="69277"/>
                    <a:pt x="89533" y="69277"/>
                  </a:cubicBezTo>
                  <a:cubicBezTo>
                    <a:pt x="89533" y="69425"/>
                    <a:pt x="89385" y="69573"/>
                    <a:pt x="89089" y="69573"/>
                  </a:cubicBezTo>
                  <a:cubicBezTo>
                    <a:pt x="88941" y="69573"/>
                    <a:pt x="88645" y="69277"/>
                    <a:pt x="88645" y="68981"/>
                  </a:cubicBezTo>
                  <a:cubicBezTo>
                    <a:pt x="88645" y="68833"/>
                    <a:pt x="88793" y="68833"/>
                    <a:pt x="88941" y="68833"/>
                  </a:cubicBezTo>
                  <a:close/>
                  <a:moveTo>
                    <a:pt x="53795" y="70423"/>
                  </a:moveTo>
                  <a:cubicBezTo>
                    <a:pt x="53771" y="70423"/>
                    <a:pt x="53745" y="70436"/>
                    <a:pt x="53720" y="70461"/>
                  </a:cubicBezTo>
                  <a:cubicBezTo>
                    <a:pt x="53424" y="70461"/>
                    <a:pt x="52980" y="70757"/>
                    <a:pt x="52684" y="71349"/>
                  </a:cubicBezTo>
                  <a:cubicBezTo>
                    <a:pt x="52340" y="71923"/>
                    <a:pt x="52351" y="72141"/>
                    <a:pt x="52650" y="72141"/>
                  </a:cubicBezTo>
                  <a:cubicBezTo>
                    <a:pt x="52736" y="72141"/>
                    <a:pt x="52847" y="72122"/>
                    <a:pt x="52980" y="72089"/>
                  </a:cubicBezTo>
                  <a:cubicBezTo>
                    <a:pt x="53424" y="71941"/>
                    <a:pt x="53868" y="71497"/>
                    <a:pt x="54016" y="71201"/>
                  </a:cubicBezTo>
                  <a:cubicBezTo>
                    <a:pt x="54016" y="70711"/>
                    <a:pt x="53914" y="70423"/>
                    <a:pt x="53795" y="70423"/>
                  </a:cubicBezTo>
                  <a:close/>
                  <a:moveTo>
                    <a:pt x="46469" y="72089"/>
                  </a:moveTo>
                  <a:cubicBezTo>
                    <a:pt x="46765" y="72089"/>
                    <a:pt x="47061" y="72385"/>
                    <a:pt x="47061" y="72977"/>
                  </a:cubicBezTo>
                  <a:cubicBezTo>
                    <a:pt x="47061" y="73421"/>
                    <a:pt x="46765" y="73865"/>
                    <a:pt x="46469" y="74013"/>
                  </a:cubicBezTo>
                  <a:cubicBezTo>
                    <a:pt x="46253" y="74085"/>
                    <a:pt x="46073" y="74122"/>
                    <a:pt x="45927" y="74122"/>
                  </a:cubicBezTo>
                  <a:cubicBezTo>
                    <a:pt x="45472" y="74122"/>
                    <a:pt x="45357" y="73761"/>
                    <a:pt x="45581" y="72977"/>
                  </a:cubicBezTo>
                  <a:cubicBezTo>
                    <a:pt x="45729" y="72385"/>
                    <a:pt x="46173" y="72089"/>
                    <a:pt x="46469" y="72089"/>
                  </a:cubicBezTo>
                  <a:close/>
                  <a:moveTo>
                    <a:pt x="36849" y="71053"/>
                  </a:moveTo>
                  <a:cubicBezTo>
                    <a:pt x="37145" y="71053"/>
                    <a:pt x="37293" y="71497"/>
                    <a:pt x="37737" y="72385"/>
                  </a:cubicBezTo>
                  <a:cubicBezTo>
                    <a:pt x="38181" y="73717"/>
                    <a:pt x="38181" y="74309"/>
                    <a:pt x="37885" y="75049"/>
                  </a:cubicBezTo>
                  <a:cubicBezTo>
                    <a:pt x="37589" y="75641"/>
                    <a:pt x="37441" y="76677"/>
                    <a:pt x="37441" y="77417"/>
                  </a:cubicBezTo>
                  <a:cubicBezTo>
                    <a:pt x="37441" y="78008"/>
                    <a:pt x="37293" y="78896"/>
                    <a:pt x="37145" y="79340"/>
                  </a:cubicBezTo>
                  <a:cubicBezTo>
                    <a:pt x="36951" y="79794"/>
                    <a:pt x="36672" y="80020"/>
                    <a:pt x="36357" y="80020"/>
                  </a:cubicBezTo>
                  <a:cubicBezTo>
                    <a:pt x="35953" y="80020"/>
                    <a:pt x="35490" y="79646"/>
                    <a:pt x="35074" y="78896"/>
                  </a:cubicBezTo>
                  <a:cubicBezTo>
                    <a:pt x="34778" y="78008"/>
                    <a:pt x="34038" y="77417"/>
                    <a:pt x="32854" y="77269"/>
                  </a:cubicBezTo>
                  <a:cubicBezTo>
                    <a:pt x="31670" y="76825"/>
                    <a:pt x="31226" y="76529"/>
                    <a:pt x="31226" y="75789"/>
                  </a:cubicBezTo>
                  <a:cubicBezTo>
                    <a:pt x="31226" y="75345"/>
                    <a:pt x="31374" y="74753"/>
                    <a:pt x="31670" y="74605"/>
                  </a:cubicBezTo>
                  <a:cubicBezTo>
                    <a:pt x="31818" y="74457"/>
                    <a:pt x="31966" y="73569"/>
                    <a:pt x="31966" y="72681"/>
                  </a:cubicBezTo>
                  <a:cubicBezTo>
                    <a:pt x="31966" y="71430"/>
                    <a:pt x="31966" y="71140"/>
                    <a:pt x="32570" y="71140"/>
                  </a:cubicBezTo>
                  <a:cubicBezTo>
                    <a:pt x="32752" y="71140"/>
                    <a:pt x="32989" y="71167"/>
                    <a:pt x="33298" y="71201"/>
                  </a:cubicBezTo>
                  <a:cubicBezTo>
                    <a:pt x="34038" y="71349"/>
                    <a:pt x="34778" y="71497"/>
                    <a:pt x="35074" y="71793"/>
                  </a:cubicBezTo>
                  <a:cubicBezTo>
                    <a:pt x="35178" y="71898"/>
                    <a:pt x="35302" y="71947"/>
                    <a:pt x="35437" y="71947"/>
                  </a:cubicBezTo>
                  <a:cubicBezTo>
                    <a:pt x="35684" y="71947"/>
                    <a:pt x="35971" y="71784"/>
                    <a:pt x="36258" y="71497"/>
                  </a:cubicBezTo>
                  <a:cubicBezTo>
                    <a:pt x="36553" y="71201"/>
                    <a:pt x="36701" y="71053"/>
                    <a:pt x="36849" y="71053"/>
                  </a:cubicBezTo>
                  <a:close/>
                  <a:moveTo>
                    <a:pt x="64671" y="52555"/>
                  </a:moveTo>
                  <a:cubicBezTo>
                    <a:pt x="64819" y="52555"/>
                    <a:pt x="64967" y="52703"/>
                    <a:pt x="65263" y="52851"/>
                  </a:cubicBezTo>
                  <a:cubicBezTo>
                    <a:pt x="65480" y="53067"/>
                    <a:pt x="65776" y="53205"/>
                    <a:pt x="66035" y="53205"/>
                  </a:cubicBezTo>
                  <a:cubicBezTo>
                    <a:pt x="66130" y="53205"/>
                    <a:pt x="66220" y="53186"/>
                    <a:pt x="66299" y="53147"/>
                  </a:cubicBezTo>
                  <a:cubicBezTo>
                    <a:pt x="66324" y="53121"/>
                    <a:pt x="66363" y="53109"/>
                    <a:pt x="66412" y="53109"/>
                  </a:cubicBezTo>
                  <a:cubicBezTo>
                    <a:pt x="66650" y="53109"/>
                    <a:pt x="67140" y="53396"/>
                    <a:pt x="67631" y="53887"/>
                  </a:cubicBezTo>
                  <a:cubicBezTo>
                    <a:pt x="68519" y="54922"/>
                    <a:pt x="68667" y="55218"/>
                    <a:pt x="68075" y="56846"/>
                  </a:cubicBezTo>
                  <a:cubicBezTo>
                    <a:pt x="67631" y="58326"/>
                    <a:pt x="67631" y="58770"/>
                    <a:pt x="68371" y="59362"/>
                  </a:cubicBezTo>
                  <a:cubicBezTo>
                    <a:pt x="68815" y="59954"/>
                    <a:pt x="68963" y="60398"/>
                    <a:pt x="68519" y="60990"/>
                  </a:cubicBezTo>
                  <a:cubicBezTo>
                    <a:pt x="68371" y="61582"/>
                    <a:pt x="68371" y="62174"/>
                    <a:pt x="68519" y="62618"/>
                  </a:cubicBezTo>
                  <a:cubicBezTo>
                    <a:pt x="68987" y="63320"/>
                    <a:pt x="68622" y="63745"/>
                    <a:pt x="67715" y="63745"/>
                  </a:cubicBezTo>
                  <a:cubicBezTo>
                    <a:pt x="67476" y="63745"/>
                    <a:pt x="67200" y="63715"/>
                    <a:pt x="66891" y="63654"/>
                  </a:cubicBezTo>
                  <a:cubicBezTo>
                    <a:pt x="66722" y="63603"/>
                    <a:pt x="66534" y="63579"/>
                    <a:pt x="66332" y="63579"/>
                  </a:cubicBezTo>
                  <a:cubicBezTo>
                    <a:pt x="64766" y="63579"/>
                    <a:pt x="62384" y="65006"/>
                    <a:pt x="61859" y="66317"/>
                  </a:cubicBezTo>
                  <a:lnTo>
                    <a:pt x="61415" y="67501"/>
                  </a:lnTo>
                  <a:lnTo>
                    <a:pt x="60675" y="66465"/>
                  </a:lnTo>
                  <a:lnTo>
                    <a:pt x="59935" y="65430"/>
                  </a:lnTo>
                  <a:lnTo>
                    <a:pt x="59196" y="66317"/>
                  </a:lnTo>
                  <a:cubicBezTo>
                    <a:pt x="58900" y="66909"/>
                    <a:pt x="58012" y="67501"/>
                    <a:pt x="57420" y="67649"/>
                  </a:cubicBezTo>
                  <a:cubicBezTo>
                    <a:pt x="56088" y="68241"/>
                    <a:pt x="55940" y="69277"/>
                    <a:pt x="56976" y="69721"/>
                  </a:cubicBezTo>
                  <a:cubicBezTo>
                    <a:pt x="57864" y="70017"/>
                    <a:pt x="57420" y="71053"/>
                    <a:pt x="56384" y="71053"/>
                  </a:cubicBezTo>
                  <a:cubicBezTo>
                    <a:pt x="55940" y="71053"/>
                    <a:pt x="55644" y="71349"/>
                    <a:pt x="55644" y="71941"/>
                  </a:cubicBezTo>
                  <a:cubicBezTo>
                    <a:pt x="55644" y="72431"/>
                    <a:pt x="55745" y="72719"/>
                    <a:pt x="56033" y="72719"/>
                  </a:cubicBezTo>
                  <a:cubicBezTo>
                    <a:pt x="56092" y="72719"/>
                    <a:pt x="56160" y="72706"/>
                    <a:pt x="56236" y="72681"/>
                  </a:cubicBezTo>
                  <a:cubicBezTo>
                    <a:pt x="56680" y="72681"/>
                    <a:pt x="57568" y="73125"/>
                    <a:pt x="58160" y="73865"/>
                  </a:cubicBezTo>
                  <a:cubicBezTo>
                    <a:pt x="59048" y="74753"/>
                    <a:pt x="59935" y="75197"/>
                    <a:pt x="60675" y="75197"/>
                  </a:cubicBezTo>
                  <a:cubicBezTo>
                    <a:pt x="61415" y="75197"/>
                    <a:pt x="62155" y="75493"/>
                    <a:pt x="62451" y="76085"/>
                  </a:cubicBezTo>
                  <a:cubicBezTo>
                    <a:pt x="62599" y="76529"/>
                    <a:pt x="63043" y="76825"/>
                    <a:pt x="63191" y="76825"/>
                  </a:cubicBezTo>
                  <a:cubicBezTo>
                    <a:pt x="63212" y="76804"/>
                    <a:pt x="63241" y="76794"/>
                    <a:pt x="63277" y="76794"/>
                  </a:cubicBezTo>
                  <a:cubicBezTo>
                    <a:pt x="63750" y="76794"/>
                    <a:pt x="65411" y="78484"/>
                    <a:pt x="65411" y="78896"/>
                  </a:cubicBezTo>
                  <a:cubicBezTo>
                    <a:pt x="65411" y="79044"/>
                    <a:pt x="65115" y="79192"/>
                    <a:pt x="64819" y="79192"/>
                  </a:cubicBezTo>
                  <a:cubicBezTo>
                    <a:pt x="64523" y="79192"/>
                    <a:pt x="64079" y="79488"/>
                    <a:pt x="63931" y="79784"/>
                  </a:cubicBezTo>
                  <a:cubicBezTo>
                    <a:pt x="63813" y="80197"/>
                    <a:pt x="63625" y="80421"/>
                    <a:pt x="63320" y="80421"/>
                  </a:cubicBezTo>
                  <a:cubicBezTo>
                    <a:pt x="62859" y="80421"/>
                    <a:pt x="62130" y="79907"/>
                    <a:pt x="60971" y="78748"/>
                  </a:cubicBezTo>
                  <a:cubicBezTo>
                    <a:pt x="59787" y="77712"/>
                    <a:pt x="58752" y="76973"/>
                    <a:pt x="58604" y="76973"/>
                  </a:cubicBezTo>
                  <a:cubicBezTo>
                    <a:pt x="57864" y="76973"/>
                    <a:pt x="57568" y="78156"/>
                    <a:pt x="57864" y="79340"/>
                  </a:cubicBezTo>
                  <a:cubicBezTo>
                    <a:pt x="57996" y="79870"/>
                    <a:pt x="58010" y="80399"/>
                    <a:pt x="57906" y="80399"/>
                  </a:cubicBezTo>
                  <a:cubicBezTo>
                    <a:pt x="57893" y="80399"/>
                    <a:pt x="57879" y="80392"/>
                    <a:pt x="57864" y="80376"/>
                  </a:cubicBezTo>
                  <a:cubicBezTo>
                    <a:pt x="57124" y="80376"/>
                    <a:pt x="55792" y="79488"/>
                    <a:pt x="55496" y="79044"/>
                  </a:cubicBezTo>
                  <a:cubicBezTo>
                    <a:pt x="55348" y="78748"/>
                    <a:pt x="55200" y="78008"/>
                    <a:pt x="55348" y="77269"/>
                  </a:cubicBezTo>
                  <a:cubicBezTo>
                    <a:pt x="55348" y="76381"/>
                    <a:pt x="55052" y="75641"/>
                    <a:pt x="54312" y="75197"/>
                  </a:cubicBezTo>
                  <a:cubicBezTo>
                    <a:pt x="53843" y="74806"/>
                    <a:pt x="53622" y="74622"/>
                    <a:pt x="53430" y="74622"/>
                  </a:cubicBezTo>
                  <a:cubicBezTo>
                    <a:pt x="53259" y="74622"/>
                    <a:pt x="53112" y="74769"/>
                    <a:pt x="52832" y="75049"/>
                  </a:cubicBezTo>
                  <a:cubicBezTo>
                    <a:pt x="52536" y="75493"/>
                    <a:pt x="52388" y="76233"/>
                    <a:pt x="52536" y="76825"/>
                  </a:cubicBezTo>
                  <a:cubicBezTo>
                    <a:pt x="52725" y="77517"/>
                    <a:pt x="52646" y="77834"/>
                    <a:pt x="52436" y="77834"/>
                  </a:cubicBezTo>
                  <a:cubicBezTo>
                    <a:pt x="52153" y="77834"/>
                    <a:pt x="51630" y="77254"/>
                    <a:pt x="51204" y="76233"/>
                  </a:cubicBezTo>
                  <a:cubicBezTo>
                    <a:pt x="50612" y="74901"/>
                    <a:pt x="50464" y="74753"/>
                    <a:pt x="48984" y="74753"/>
                  </a:cubicBezTo>
                  <a:cubicBezTo>
                    <a:pt x="47061" y="74753"/>
                    <a:pt x="47061" y="74309"/>
                    <a:pt x="48836" y="73569"/>
                  </a:cubicBezTo>
                  <a:cubicBezTo>
                    <a:pt x="50020" y="72977"/>
                    <a:pt x="50168" y="72829"/>
                    <a:pt x="49428" y="72533"/>
                  </a:cubicBezTo>
                  <a:cubicBezTo>
                    <a:pt x="48836" y="72089"/>
                    <a:pt x="48836" y="71941"/>
                    <a:pt x="49428" y="70905"/>
                  </a:cubicBezTo>
                  <a:cubicBezTo>
                    <a:pt x="49872" y="70313"/>
                    <a:pt x="50168" y="69869"/>
                    <a:pt x="50020" y="69869"/>
                  </a:cubicBezTo>
                  <a:cubicBezTo>
                    <a:pt x="50020" y="69721"/>
                    <a:pt x="49132" y="69277"/>
                    <a:pt x="48096" y="68685"/>
                  </a:cubicBezTo>
                  <a:cubicBezTo>
                    <a:pt x="47061" y="68241"/>
                    <a:pt x="45877" y="67797"/>
                    <a:pt x="45285" y="67797"/>
                  </a:cubicBezTo>
                  <a:cubicBezTo>
                    <a:pt x="44841" y="67797"/>
                    <a:pt x="44101" y="67057"/>
                    <a:pt x="43361" y="65726"/>
                  </a:cubicBezTo>
                  <a:cubicBezTo>
                    <a:pt x="42325" y="63802"/>
                    <a:pt x="42325" y="63506"/>
                    <a:pt x="42917" y="62914"/>
                  </a:cubicBezTo>
                  <a:cubicBezTo>
                    <a:pt x="43509" y="62322"/>
                    <a:pt x="43361" y="62174"/>
                    <a:pt x="42621" y="61286"/>
                  </a:cubicBezTo>
                  <a:cubicBezTo>
                    <a:pt x="41733" y="60398"/>
                    <a:pt x="41733" y="60250"/>
                    <a:pt x="42473" y="59510"/>
                  </a:cubicBezTo>
                  <a:cubicBezTo>
                    <a:pt x="42917" y="58918"/>
                    <a:pt x="43657" y="58474"/>
                    <a:pt x="44101" y="58326"/>
                  </a:cubicBezTo>
                  <a:cubicBezTo>
                    <a:pt x="44693" y="58178"/>
                    <a:pt x="45433" y="57734"/>
                    <a:pt x="45877" y="57290"/>
                  </a:cubicBezTo>
                  <a:cubicBezTo>
                    <a:pt x="46221" y="57032"/>
                    <a:pt x="46465" y="56874"/>
                    <a:pt x="46696" y="56874"/>
                  </a:cubicBezTo>
                  <a:cubicBezTo>
                    <a:pt x="46863" y="56874"/>
                    <a:pt x="47023" y="56956"/>
                    <a:pt x="47209" y="57142"/>
                  </a:cubicBezTo>
                  <a:cubicBezTo>
                    <a:pt x="47475" y="57476"/>
                    <a:pt x="47832" y="57629"/>
                    <a:pt x="48144" y="57629"/>
                  </a:cubicBezTo>
                  <a:cubicBezTo>
                    <a:pt x="48524" y="57629"/>
                    <a:pt x="48836" y="57401"/>
                    <a:pt x="48836" y="56994"/>
                  </a:cubicBezTo>
                  <a:cubicBezTo>
                    <a:pt x="48836" y="56648"/>
                    <a:pt x="48938" y="56504"/>
                    <a:pt x="49409" y="56504"/>
                  </a:cubicBezTo>
                  <a:cubicBezTo>
                    <a:pt x="49742" y="56504"/>
                    <a:pt x="50259" y="56576"/>
                    <a:pt x="51056" y="56698"/>
                  </a:cubicBezTo>
                  <a:cubicBezTo>
                    <a:pt x="51453" y="56738"/>
                    <a:pt x="51807" y="56756"/>
                    <a:pt x="52121" y="56756"/>
                  </a:cubicBezTo>
                  <a:cubicBezTo>
                    <a:pt x="52980" y="56756"/>
                    <a:pt x="53543" y="56619"/>
                    <a:pt x="53868" y="56402"/>
                  </a:cubicBezTo>
                  <a:cubicBezTo>
                    <a:pt x="54085" y="56186"/>
                    <a:pt x="54619" y="56048"/>
                    <a:pt x="55121" y="56048"/>
                  </a:cubicBezTo>
                  <a:cubicBezTo>
                    <a:pt x="55305" y="56048"/>
                    <a:pt x="55485" y="56067"/>
                    <a:pt x="55644" y="56106"/>
                  </a:cubicBezTo>
                  <a:cubicBezTo>
                    <a:pt x="55797" y="56128"/>
                    <a:pt x="55938" y="56140"/>
                    <a:pt x="56071" y="56140"/>
                  </a:cubicBezTo>
                  <a:cubicBezTo>
                    <a:pt x="56831" y="56140"/>
                    <a:pt x="57321" y="55739"/>
                    <a:pt x="58456" y="54478"/>
                  </a:cubicBezTo>
                  <a:cubicBezTo>
                    <a:pt x="59379" y="53463"/>
                    <a:pt x="59784" y="53081"/>
                    <a:pt x="60101" y="53081"/>
                  </a:cubicBezTo>
                  <a:cubicBezTo>
                    <a:pt x="60293" y="53081"/>
                    <a:pt x="60453" y="53220"/>
                    <a:pt x="60675" y="53443"/>
                  </a:cubicBezTo>
                  <a:cubicBezTo>
                    <a:pt x="61173" y="53869"/>
                    <a:pt x="61432" y="54091"/>
                    <a:pt x="61731" y="54091"/>
                  </a:cubicBezTo>
                  <a:cubicBezTo>
                    <a:pt x="62053" y="54091"/>
                    <a:pt x="62423" y="53833"/>
                    <a:pt x="63191" y="53295"/>
                  </a:cubicBezTo>
                  <a:cubicBezTo>
                    <a:pt x="63931" y="52703"/>
                    <a:pt x="64227" y="52555"/>
                    <a:pt x="64671" y="52555"/>
                  </a:cubicBezTo>
                  <a:close/>
                  <a:moveTo>
                    <a:pt x="170334" y="80524"/>
                  </a:moveTo>
                  <a:cubicBezTo>
                    <a:pt x="170334" y="80672"/>
                    <a:pt x="170482" y="80820"/>
                    <a:pt x="170630" y="81116"/>
                  </a:cubicBezTo>
                  <a:cubicBezTo>
                    <a:pt x="170926" y="81560"/>
                    <a:pt x="170926" y="82004"/>
                    <a:pt x="170630" y="82300"/>
                  </a:cubicBezTo>
                  <a:cubicBezTo>
                    <a:pt x="170493" y="82438"/>
                    <a:pt x="170398" y="82504"/>
                    <a:pt x="170332" y="82504"/>
                  </a:cubicBezTo>
                  <a:cubicBezTo>
                    <a:pt x="170186" y="82504"/>
                    <a:pt x="170186" y="82173"/>
                    <a:pt x="170186" y="81560"/>
                  </a:cubicBezTo>
                  <a:cubicBezTo>
                    <a:pt x="170186" y="80820"/>
                    <a:pt x="170186" y="80524"/>
                    <a:pt x="170334" y="80524"/>
                  </a:cubicBezTo>
                  <a:close/>
                  <a:moveTo>
                    <a:pt x="149912" y="83484"/>
                  </a:moveTo>
                  <a:cubicBezTo>
                    <a:pt x="149764" y="83484"/>
                    <a:pt x="149468" y="84076"/>
                    <a:pt x="149468" y="84816"/>
                  </a:cubicBezTo>
                  <a:cubicBezTo>
                    <a:pt x="149468" y="85556"/>
                    <a:pt x="149764" y="86148"/>
                    <a:pt x="149912" y="86148"/>
                  </a:cubicBezTo>
                  <a:cubicBezTo>
                    <a:pt x="150208" y="86148"/>
                    <a:pt x="150356" y="85556"/>
                    <a:pt x="150356" y="84816"/>
                  </a:cubicBezTo>
                  <a:cubicBezTo>
                    <a:pt x="150356" y="84076"/>
                    <a:pt x="150208" y="83484"/>
                    <a:pt x="149912" y="83484"/>
                  </a:cubicBezTo>
                  <a:close/>
                  <a:moveTo>
                    <a:pt x="151984" y="87480"/>
                  </a:moveTo>
                  <a:cubicBezTo>
                    <a:pt x="151540" y="87480"/>
                    <a:pt x="151244" y="87628"/>
                    <a:pt x="151244" y="87924"/>
                  </a:cubicBezTo>
                  <a:cubicBezTo>
                    <a:pt x="151244" y="88072"/>
                    <a:pt x="151540" y="88516"/>
                    <a:pt x="151984" y="88812"/>
                  </a:cubicBezTo>
                  <a:cubicBezTo>
                    <a:pt x="152280" y="89108"/>
                    <a:pt x="152576" y="89551"/>
                    <a:pt x="152576" y="89995"/>
                  </a:cubicBezTo>
                  <a:cubicBezTo>
                    <a:pt x="152576" y="90328"/>
                    <a:pt x="152809" y="90520"/>
                    <a:pt x="153066" y="90520"/>
                  </a:cubicBezTo>
                  <a:cubicBezTo>
                    <a:pt x="153267" y="90520"/>
                    <a:pt x="153482" y="90403"/>
                    <a:pt x="153611" y="90143"/>
                  </a:cubicBezTo>
                  <a:cubicBezTo>
                    <a:pt x="153759" y="89995"/>
                    <a:pt x="153611" y="89699"/>
                    <a:pt x="153315" y="89551"/>
                  </a:cubicBezTo>
                  <a:cubicBezTo>
                    <a:pt x="152871" y="89403"/>
                    <a:pt x="152576" y="88812"/>
                    <a:pt x="152576" y="88368"/>
                  </a:cubicBezTo>
                  <a:cubicBezTo>
                    <a:pt x="152576" y="87924"/>
                    <a:pt x="152280" y="87480"/>
                    <a:pt x="151984" y="87480"/>
                  </a:cubicBezTo>
                  <a:close/>
                  <a:moveTo>
                    <a:pt x="137629" y="76529"/>
                  </a:moveTo>
                  <a:cubicBezTo>
                    <a:pt x="135705" y="76529"/>
                    <a:pt x="135261" y="77121"/>
                    <a:pt x="137037" y="77860"/>
                  </a:cubicBezTo>
                  <a:cubicBezTo>
                    <a:pt x="138517" y="78304"/>
                    <a:pt x="138517" y="78600"/>
                    <a:pt x="136889" y="81708"/>
                  </a:cubicBezTo>
                  <a:cubicBezTo>
                    <a:pt x="135705" y="83780"/>
                    <a:pt x="135557" y="84372"/>
                    <a:pt x="136001" y="85260"/>
                  </a:cubicBezTo>
                  <a:cubicBezTo>
                    <a:pt x="137037" y="87776"/>
                    <a:pt x="138073" y="88960"/>
                    <a:pt x="140293" y="89847"/>
                  </a:cubicBezTo>
                  <a:cubicBezTo>
                    <a:pt x="141033" y="90291"/>
                    <a:pt x="141772" y="90735"/>
                    <a:pt x="141920" y="91031"/>
                  </a:cubicBezTo>
                  <a:cubicBezTo>
                    <a:pt x="142044" y="91217"/>
                    <a:pt x="142142" y="91299"/>
                    <a:pt x="142247" y="91299"/>
                  </a:cubicBezTo>
                  <a:cubicBezTo>
                    <a:pt x="142392" y="91299"/>
                    <a:pt x="142550" y="91141"/>
                    <a:pt x="142808" y="90883"/>
                  </a:cubicBezTo>
                  <a:cubicBezTo>
                    <a:pt x="143104" y="90439"/>
                    <a:pt x="143992" y="90143"/>
                    <a:pt x="145028" y="90143"/>
                  </a:cubicBezTo>
                  <a:cubicBezTo>
                    <a:pt x="146064" y="90143"/>
                    <a:pt x="146508" y="89995"/>
                    <a:pt x="146360" y="89551"/>
                  </a:cubicBezTo>
                  <a:cubicBezTo>
                    <a:pt x="146360" y="89256"/>
                    <a:pt x="145916" y="87628"/>
                    <a:pt x="145472" y="86000"/>
                  </a:cubicBezTo>
                  <a:cubicBezTo>
                    <a:pt x="144880" y="84076"/>
                    <a:pt x="144288" y="82892"/>
                    <a:pt x="143844" y="82744"/>
                  </a:cubicBezTo>
                  <a:cubicBezTo>
                    <a:pt x="143400" y="82596"/>
                    <a:pt x="143252" y="82300"/>
                    <a:pt x="143400" y="81560"/>
                  </a:cubicBezTo>
                  <a:cubicBezTo>
                    <a:pt x="143400" y="80968"/>
                    <a:pt x="143696" y="80524"/>
                    <a:pt x="143992" y="80524"/>
                  </a:cubicBezTo>
                  <a:cubicBezTo>
                    <a:pt x="144140" y="80524"/>
                    <a:pt x="144288" y="80080"/>
                    <a:pt x="144288" y="79636"/>
                  </a:cubicBezTo>
                  <a:cubicBezTo>
                    <a:pt x="144288" y="78452"/>
                    <a:pt x="141328" y="76825"/>
                    <a:pt x="138517" y="76677"/>
                  </a:cubicBezTo>
                  <a:cubicBezTo>
                    <a:pt x="138221" y="76529"/>
                    <a:pt x="137925" y="76529"/>
                    <a:pt x="137629" y="76529"/>
                  </a:cubicBezTo>
                  <a:close/>
                  <a:moveTo>
                    <a:pt x="138961" y="91919"/>
                  </a:moveTo>
                  <a:cubicBezTo>
                    <a:pt x="138517" y="92067"/>
                    <a:pt x="138665" y="92215"/>
                    <a:pt x="139257" y="92215"/>
                  </a:cubicBezTo>
                  <a:cubicBezTo>
                    <a:pt x="139701" y="92215"/>
                    <a:pt x="139849" y="92215"/>
                    <a:pt x="139701" y="92067"/>
                  </a:cubicBezTo>
                  <a:cubicBezTo>
                    <a:pt x="139701" y="91919"/>
                    <a:pt x="139553" y="91919"/>
                    <a:pt x="139405" y="91919"/>
                  </a:cubicBezTo>
                  <a:close/>
                  <a:moveTo>
                    <a:pt x="147396" y="92363"/>
                  </a:moveTo>
                  <a:cubicBezTo>
                    <a:pt x="146804" y="92363"/>
                    <a:pt x="146360" y="93103"/>
                    <a:pt x="146656" y="93547"/>
                  </a:cubicBezTo>
                  <a:cubicBezTo>
                    <a:pt x="146764" y="93764"/>
                    <a:pt x="146952" y="93901"/>
                    <a:pt x="147161" y="93901"/>
                  </a:cubicBezTo>
                  <a:cubicBezTo>
                    <a:pt x="147237" y="93901"/>
                    <a:pt x="147317" y="93883"/>
                    <a:pt x="147396" y="93843"/>
                  </a:cubicBezTo>
                  <a:cubicBezTo>
                    <a:pt x="147840" y="93399"/>
                    <a:pt x="147840" y="92363"/>
                    <a:pt x="147396" y="92363"/>
                  </a:cubicBezTo>
                  <a:close/>
                  <a:moveTo>
                    <a:pt x="84205" y="95471"/>
                  </a:moveTo>
                  <a:cubicBezTo>
                    <a:pt x="84501" y="95471"/>
                    <a:pt x="84797" y="95767"/>
                    <a:pt x="84797" y="96063"/>
                  </a:cubicBezTo>
                  <a:cubicBezTo>
                    <a:pt x="84797" y="96211"/>
                    <a:pt x="84501" y="96507"/>
                    <a:pt x="84205" y="96507"/>
                  </a:cubicBezTo>
                  <a:cubicBezTo>
                    <a:pt x="84178" y="96534"/>
                    <a:pt x="84146" y="96546"/>
                    <a:pt x="84112" y="96546"/>
                  </a:cubicBezTo>
                  <a:cubicBezTo>
                    <a:pt x="83959" y="96546"/>
                    <a:pt x="83761" y="96305"/>
                    <a:pt x="83761" y="96063"/>
                  </a:cubicBezTo>
                  <a:cubicBezTo>
                    <a:pt x="83761" y="95619"/>
                    <a:pt x="83909" y="95471"/>
                    <a:pt x="84205" y="95471"/>
                  </a:cubicBezTo>
                  <a:close/>
                  <a:moveTo>
                    <a:pt x="81246" y="95027"/>
                  </a:moveTo>
                  <a:cubicBezTo>
                    <a:pt x="81690" y="95027"/>
                    <a:pt x="82134" y="95619"/>
                    <a:pt x="81838" y="96211"/>
                  </a:cubicBezTo>
                  <a:cubicBezTo>
                    <a:pt x="81690" y="96507"/>
                    <a:pt x="81394" y="96655"/>
                    <a:pt x="81246" y="96655"/>
                  </a:cubicBezTo>
                  <a:cubicBezTo>
                    <a:pt x="80506" y="96655"/>
                    <a:pt x="80210" y="95767"/>
                    <a:pt x="80654" y="95175"/>
                  </a:cubicBezTo>
                  <a:cubicBezTo>
                    <a:pt x="80802" y="95027"/>
                    <a:pt x="80950" y="95027"/>
                    <a:pt x="81246" y="95027"/>
                  </a:cubicBezTo>
                  <a:close/>
                  <a:moveTo>
                    <a:pt x="65559" y="79636"/>
                  </a:moveTo>
                  <a:cubicBezTo>
                    <a:pt x="66151" y="79784"/>
                    <a:pt x="66743" y="80228"/>
                    <a:pt x="66891" y="80968"/>
                  </a:cubicBezTo>
                  <a:cubicBezTo>
                    <a:pt x="67039" y="81412"/>
                    <a:pt x="67483" y="81708"/>
                    <a:pt x="67927" y="81708"/>
                  </a:cubicBezTo>
                  <a:cubicBezTo>
                    <a:pt x="68963" y="81708"/>
                    <a:pt x="69407" y="82448"/>
                    <a:pt x="69111" y="84076"/>
                  </a:cubicBezTo>
                  <a:cubicBezTo>
                    <a:pt x="68963" y="84816"/>
                    <a:pt x="69111" y="85556"/>
                    <a:pt x="69851" y="86148"/>
                  </a:cubicBezTo>
                  <a:cubicBezTo>
                    <a:pt x="70443" y="86740"/>
                    <a:pt x="70591" y="87332"/>
                    <a:pt x="70443" y="88220"/>
                  </a:cubicBezTo>
                  <a:cubicBezTo>
                    <a:pt x="70295" y="89256"/>
                    <a:pt x="70443" y="89699"/>
                    <a:pt x="71626" y="90587"/>
                  </a:cubicBezTo>
                  <a:cubicBezTo>
                    <a:pt x="73550" y="92067"/>
                    <a:pt x="74586" y="94731"/>
                    <a:pt x="73846" y="96211"/>
                  </a:cubicBezTo>
                  <a:cubicBezTo>
                    <a:pt x="73487" y="96785"/>
                    <a:pt x="73163" y="97081"/>
                    <a:pt x="72874" y="97081"/>
                  </a:cubicBezTo>
                  <a:cubicBezTo>
                    <a:pt x="72567" y="97081"/>
                    <a:pt x="72299" y="96748"/>
                    <a:pt x="72070" y="96063"/>
                  </a:cubicBezTo>
                  <a:cubicBezTo>
                    <a:pt x="71774" y="95471"/>
                    <a:pt x="71183" y="94731"/>
                    <a:pt x="70739" y="94435"/>
                  </a:cubicBezTo>
                  <a:cubicBezTo>
                    <a:pt x="70295" y="94287"/>
                    <a:pt x="69851" y="93547"/>
                    <a:pt x="69851" y="93103"/>
                  </a:cubicBezTo>
                  <a:cubicBezTo>
                    <a:pt x="69851" y="92215"/>
                    <a:pt x="69703" y="92067"/>
                    <a:pt x="67483" y="91623"/>
                  </a:cubicBezTo>
                  <a:cubicBezTo>
                    <a:pt x="66743" y="91475"/>
                    <a:pt x="66151" y="91031"/>
                    <a:pt x="66003" y="90587"/>
                  </a:cubicBezTo>
                  <a:cubicBezTo>
                    <a:pt x="66003" y="90143"/>
                    <a:pt x="65411" y="89699"/>
                    <a:pt x="64819" y="89403"/>
                  </a:cubicBezTo>
                  <a:cubicBezTo>
                    <a:pt x="64227" y="89108"/>
                    <a:pt x="63931" y="88516"/>
                    <a:pt x="63783" y="87628"/>
                  </a:cubicBezTo>
                  <a:cubicBezTo>
                    <a:pt x="63635" y="87036"/>
                    <a:pt x="63487" y="86148"/>
                    <a:pt x="63191" y="85852"/>
                  </a:cubicBezTo>
                  <a:cubicBezTo>
                    <a:pt x="62895" y="85556"/>
                    <a:pt x="63043" y="84816"/>
                    <a:pt x="63635" y="83632"/>
                  </a:cubicBezTo>
                  <a:cubicBezTo>
                    <a:pt x="64227" y="82744"/>
                    <a:pt x="64523" y="81560"/>
                    <a:pt x="64523" y="80968"/>
                  </a:cubicBezTo>
                  <a:cubicBezTo>
                    <a:pt x="64523" y="80524"/>
                    <a:pt x="64819" y="79932"/>
                    <a:pt x="64967" y="79784"/>
                  </a:cubicBezTo>
                  <a:cubicBezTo>
                    <a:pt x="65115" y="79784"/>
                    <a:pt x="65263" y="79636"/>
                    <a:pt x="65559" y="79636"/>
                  </a:cubicBezTo>
                  <a:close/>
                  <a:moveTo>
                    <a:pt x="52980" y="91475"/>
                  </a:moveTo>
                  <a:cubicBezTo>
                    <a:pt x="52980" y="91623"/>
                    <a:pt x="52980" y="92955"/>
                    <a:pt x="52832" y="94731"/>
                  </a:cubicBezTo>
                  <a:cubicBezTo>
                    <a:pt x="52596" y="96501"/>
                    <a:pt x="52454" y="97236"/>
                    <a:pt x="52181" y="97236"/>
                  </a:cubicBezTo>
                  <a:cubicBezTo>
                    <a:pt x="52112" y="97236"/>
                    <a:pt x="52034" y="97189"/>
                    <a:pt x="51944" y="97099"/>
                  </a:cubicBezTo>
                  <a:cubicBezTo>
                    <a:pt x="51648" y="96803"/>
                    <a:pt x="51352" y="96063"/>
                    <a:pt x="51352" y="95619"/>
                  </a:cubicBezTo>
                  <a:cubicBezTo>
                    <a:pt x="51230" y="95129"/>
                    <a:pt x="51005" y="94841"/>
                    <a:pt x="50511" y="94841"/>
                  </a:cubicBezTo>
                  <a:cubicBezTo>
                    <a:pt x="50409" y="94841"/>
                    <a:pt x="50295" y="94854"/>
                    <a:pt x="50168" y="94879"/>
                  </a:cubicBezTo>
                  <a:cubicBezTo>
                    <a:pt x="50115" y="94887"/>
                    <a:pt x="50062" y="94890"/>
                    <a:pt x="50011" y="94890"/>
                  </a:cubicBezTo>
                  <a:cubicBezTo>
                    <a:pt x="49075" y="94890"/>
                    <a:pt x="48579" y="93657"/>
                    <a:pt x="49280" y="92955"/>
                  </a:cubicBezTo>
                  <a:cubicBezTo>
                    <a:pt x="49576" y="92363"/>
                    <a:pt x="51944" y="91475"/>
                    <a:pt x="52684" y="91475"/>
                  </a:cubicBezTo>
                  <a:close/>
                  <a:moveTo>
                    <a:pt x="10656" y="99911"/>
                  </a:moveTo>
                  <a:cubicBezTo>
                    <a:pt x="11100" y="99911"/>
                    <a:pt x="12432" y="101094"/>
                    <a:pt x="12432" y="101834"/>
                  </a:cubicBezTo>
                  <a:cubicBezTo>
                    <a:pt x="12432" y="102130"/>
                    <a:pt x="12136" y="102426"/>
                    <a:pt x="11988" y="102426"/>
                  </a:cubicBezTo>
                  <a:cubicBezTo>
                    <a:pt x="11396" y="102426"/>
                    <a:pt x="10212" y="100503"/>
                    <a:pt x="10508" y="100059"/>
                  </a:cubicBezTo>
                  <a:cubicBezTo>
                    <a:pt x="10508" y="100059"/>
                    <a:pt x="10508" y="99911"/>
                    <a:pt x="10656" y="99911"/>
                  </a:cubicBezTo>
                  <a:close/>
                  <a:moveTo>
                    <a:pt x="4884" y="104054"/>
                  </a:moveTo>
                  <a:cubicBezTo>
                    <a:pt x="5180" y="104054"/>
                    <a:pt x="5328" y="104350"/>
                    <a:pt x="5328" y="104498"/>
                  </a:cubicBezTo>
                  <a:cubicBezTo>
                    <a:pt x="5328" y="104794"/>
                    <a:pt x="5328" y="104942"/>
                    <a:pt x="5180" y="104942"/>
                  </a:cubicBezTo>
                  <a:cubicBezTo>
                    <a:pt x="5032" y="104942"/>
                    <a:pt x="4884" y="104794"/>
                    <a:pt x="4736" y="104498"/>
                  </a:cubicBezTo>
                  <a:cubicBezTo>
                    <a:pt x="4588" y="104350"/>
                    <a:pt x="4588" y="104054"/>
                    <a:pt x="4884" y="104054"/>
                  </a:cubicBezTo>
                  <a:close/>
                  <a:moveTo>
                    <a:pt x="4588" y="100799"/>
                  </a:moveTo>
                  <a:cubicBezTo>
                    <a:pt x="3996" y="100799"/>
                    <a:pt x="3552" y="100947"/>
                    <a:pt x="3404" y="101094"/>
                  </a:cubicBezTo>
                  <a:cubicBezTo>
                    <a:pt x="2812" y="101982"/>
                    <a:pt x="3848" y="105238"/>
                    <a:pt x="5032" y="106422"/>
                  </a:cubicBezTo>
                  <a:cubicBezTo>
                    <a:pt x="5821" y="107158"/>
                    <a:pt x="6404" y="107539"/>
                    <a:pt x="6801" y="107539"/>
                  </a:cubicBezTo>
                  <a:cubicBezTo>
                    <a:pt x="7523" y="107539"/>
                    <a:pt x="7634" y="106282"/>
                    <a:pt x="7252" y="103610"/>
                  </a:cubicBezTo>
                  <a:lnTo>
                    <a:pt x="6956" y="100799"/>
                  </a:lnTo>
                  <a:close/>
                  <a:moveTo>
                    <a:pt x="46913" y="107162"/>
                  </a:moveTo>
                  <a:cubicBezTo>
                    <a:pt x="47209" y="107162"/>
                    <a:pt x="47505" y="107458"/>
                    <a:pt x="47505" y="107606"/>
                  </a:cubicBezTo>
                  <a:cubicBezTo>
                    <a:pt x="47505" y="107902"/>
                    <a:pt x="47357" y="108050"/>
                    <a:pt x="47209" y="108050"/>
                  </a:cubicBezTo>
                  <a:cubicBezTo>
                    <a:pt x="47209" y="108050"/>
                    <a:pt x="46913" y="107902"/>
                    <a:pt x="46765" y="107606"/>
                  </a:cubicBezTo>
                  <a:cubicBezTo>
                    <a:pt x="46617" y="107458"/>
                    <a:pt x="46765" y="107162"/>
                    <a:pt x="46913" y="107162"/>
                  </a:cubicBezTo>
                  <a:close/>
                  <a:moveTo>
                    <a:pt x="39809" y="104054"/>
                  </a:moveTo>
                  <a:cubicBezTo>
                    <a:pt x="40105" y="104054"/>
                    <a:pt x="40401" y="104498"/>
                    <a:pt x="40401" y="105238"/>
                  </a:cubicBezTo>
                  <a:cubicBezTo>
                    <a:pt x="40401" y="105830"/>
                    <a:pt x="40697" y="106274"/>
                    <a:pt x="40993" y="106274"/>
                  </a:cubicBezTo>
                  <a:cubicBezTo>
                    <a:pt x="41733" y="106274"/>
                    <a:pt x="43065" y="108642"/>
                    <a:pt x="43065" y="109678"/>
                  </a:cubicBezTo>
                  <a:cubicBezTo>
                    <a:pt x="43065" y="110071"/>
                    <a:pt x="42688" y="110261"/>
                    <a:pt x="42178" y="110261"/>
                  </a:cubicBezTo>
                  <a:cubicBezTo>
                    <a:pt x="41536" y="110261"/>
                    <a:pt x="40683" y="109959"/>
                    <a:pt x="40105" y="109382"/>
                  </a:cubicBezTo>
                  <a:cubicBezTo>
                    <a:pt x="39365" y="108494"/>
                    <a:pt x="39217" y="108198"/>
                    <a:pt x="39661" y="107310"/>
                  </a:cubicBezTo>
                  <a:cubicBezTo>
                    <a:pt x="39957" y="106570"/>
                    <a:pt x="39957" y="106126"/>
                    <a:pt x="39661" y="105830"/>
                  </a:cubicBezTo>
                  <a:cubicBezTo>
                    <a:pt x="38921" y="105090"/>
                    <a:pt x="38921" y="104202"/>
                    <a:pt x="39661" y="104054"/>
                  </a:cubicBezTo>
                  <a:close/>
                  <a:moveTo>
                    <a:pt x="65707" y="108494"/>
                  </a:moveTo>
                  <a:cubicBezTo>
                    <a:pt x="66743" y="108494"/>
                    <a:pt x="67631" y="109678"/>
                    <a:pt x="67335" y="110566"/>
                  </a:cubicBezTo>
                  <a:cubicBezTo>
                    <a:pt x="67204" y="110959"/>
                    <a:pt x="66870" y="111149"/>
                    <a:pt x="66461" y="111149"/>
                  </a:cubicBezTo>
                  <a:cubicBezTo>
                    <a:pt x="65947" y="111149"/>
                    <a:pt x="65314" y="110847"/>
                    <a:pt x="64819" y="110270"/>
                  </a:cubicBezTo>
                  <a:cubicBezTo>
                    <a:pt x="63783" y="109234"/>
                    <a:pt x="64227" y="108494"/>
                    <a:pt x="65707" y="108494"/>
                  </a:cubicBezTo>
                  <a:close/>
                  <a:moveTo>
                    <a:pt x="61267" y="100059"/>
                  </a:moveTo>
                  <a:cubicBezTo>
                    <a:pt x="61711" y="100059"/>
                    <a:pt x="62007" y="100947"/>
                    <a:pt x="62155" y="102722"/>
                  </a:cubicBezTo>
                  <a:cubicBezTo>
                    <a:pt x="62451" y="104794"/>
                    <a:pt x="62303" y="105238"/>
                    <a:pt x="61711" y="105682"/>
                  </a:cubicBezTo>
                  <a:cubicBezTo>
                    <a:pt x="60971" y="106274"/>
                    <a:pt x="60823" y="106866"/>
                    <a:pt x="60823" y="109086"/>
                  </a:cubicBezTo>
                  <a:cubicBezTo>
                    <a:pt x="60823" y="111306"/>
                    <a:pt x="60675" y="111750"/>
                    <a:pt x="59935" y="111898"/>
                  </a:cubicBezTo>
                  <a:cubicBezTo>
                    <a:pt x="59809" y="111923"/>
                    <a:pt x="59705" y="111939"/>
                    <a:pt x="59620" y="111939"/>
                  </a:cubicBezTo>
                  <a:cubicBezTo>
                    <a:pt x="59204" y="111939"/>
                    <a:pt x="59246" y="111545"/>
                    <a:pt x="59492" y="109826"/>
                  </a:cubicBezTo>
                  <a:cubicBezTo>
                    <a:pt x="59639" y="107902"/>
                    <a:pt x="59639" y="107606"/>
                    <a:pt x="58900" y="107162"/>
                  </a:cubicBezTo>
                  <a:cubicBezTo>
                    <a:pt x="58308" y="106866"/>
                    <a:pt x="58012" y="106422"/>
                    <a:pt x="58012" y="105978"/>
                  </a:cubicBezTo>
                  <a:cubicBezTo>
                    <a:pt x="58012" y="105467"/>
                    <a:pt x="58082" y="105309"/>
                    <a:pt x="58419" y="105309"/>
                  </a:cubicBezTo>
                  <a:cubicBezTo>
                    <a:pt x="58569" y="105309"/>
                    <a:pt x="58773" y="105340"/>
                    <a:pt x="59048" y="105386"/>
                  </a:cubicBezTo>
                  <a:cubicBezTo>
                    <a:pt x="59139" y="105399"/>
                    <a:pt x="59226" y="105405"/>
                    <a:pt x="59308" y="105405"/>
                  </a:cubicBezTo>
                  <a:cubicBezTo>
                    <a:pt x="60152" y="105405"/>
                    <a:pt x="60449" y="104755"/>
                    <a:pt x="59639" y="104350"/>
                  </a:cubicBezTo>
                  <a:cubicBezTo>
                    <a:pt x="59048" y="103906"/>
                    <a:pt x="59639" y="101538"/>
                    <a:pt x="60527" y="100503"/>
                  </a:cubicBezTo>
                  <a:cubicBezTo>
                    <a:pt x="60823" y="100207"/>
                    <a:pt x="60971" y="100059"/>
                    <a:pt x="61267" y="100059"/>
                  </a:cubicBezTo>
                  <a:close/>
                  <a:moveTo>
                    <a:pt x="27674" y="113377"/>
                  </a:moveTo>
                  <a:cubicBezTo>
                    <a:pt x="27970" y="113377"/>
                    <a:pt x="28118" y="113525"/>
                    <a:pt x="28118" y="113673"/>
                  </a:cubicBezTo>
                  <a:cubicBezTo>
                    <a:pt x="28118" y="113969"/>
                    <a:pt x="27970" y="114265"/>
                    <a:pt x="27674" y="114413"/>
                  </a:cubicBezTo>
                  <a:cubicBezTo>
                    <a:pt x="27637" y="114450"/>
                    <a:pt x="27591" y="114469"/>
                    <a:pt x="27542" y="114469"/>
                  </a:cubicBezTo>
                  <a:cubicBezTo>
                    <a:pt x="27397" y="114469"/>
                    <a:pt x="27230" y="114302"/>
                    <a:pt x="27230" y="113969"/>
                  </a:cubicBezTo>
                  <a:cubicBezTo>
                    <a:pt x="27230" y="113673"/>
                    <a:pt x="27526" y="113377"/>
                    <a:pt x="27674" y="113377"/>
                  </a:cubicBezTo>
                  <a:close/>
                  <a:moveTo>
                    <a:pt x="10064" y="113821"/>
                  </a:moveTo>
                  <a:cubicBezTo>
                    <a:pt x="9768" y="113821"/>
                    <a:pt x="9620" y="114265"/>
                    <a:pt x="9916" y="114857"/>
                  </a:cubicBezTo>
                  <a:cubicBezTo>
                    <a:pt x="10064" y="115153"/>
                    <a:pt x="10360" y="115449"/>
                    <a:pt x="10656" y="115449"/>
                  </a:cubicBezTo>
                  <a:cubicBezTo>
                    <a:pt x="11248" y="115449"/>
                    <a:pt x="11248" y="115005"/>
                    <a:pt x="10656" y="114265"/>
                  </a:cubicBezTo>
                  <a:cubicBezTo>
                    <a:pt x="10508" y="113969"/>
                    <a:pt x="10212" y="113821"/>
                    <a:pt x="10064" y="113821"/>
                  </a:cubicBezTo>
                  <a:close/>
                  <a:moveTo>
                    <a:pt x="64967" y="114413"/>
                  </a:moveTo>
                  <a:cubicBezTo>
                    <a:pt x="65263" y="114413"/>
                    <a:pt x="65559" y="114561"/>
                    <a:pt x="65855" y="114857"/>
                  </a:cubicBezTo>
                  <a:cubicBezTo>
                    <a:pt x="66299" y="115449"/>
                    <a:pt x="66299" y="115449"/>
                    <a:pt x="65411" y="115449"/>
                  </a:cubicBezTo>
                  <a:cubicBezTo>
                    <a:pt x="64967" y="115449"/>
                    <a:pt x="64523" y="115301"/>
                    <a:pt x="64523" y="115153"/>
                  </a:cubicBezTo>
                  <a:cubicBezTo>
                    <a:pt x="64523" y="114709"/>
                    <a:pt x="64671" y="114561"/>
                    <a:pt x="64967" y="114413"/>
                  </a:cubicBezTo>
                  <a:close/>
                  <a:moveTo>
                    <a:pt x="55792" y="111602"/>
                  </a:moveTo>
                  <a:cubicBezTo>
                    <a:pt x="56532" y="111602"/>
                    <a:pt x="56532" y="112933"/>
                    <a:pt x="55940" y="114117"/>
                  </a:cubicBezTo>
                  <a:cubicBezTo>
                    <a:pt x="55431" y="115135"/>
                    <a:pt x="55100" y="115653"/>
                    <a:pt x="54756" y="115653"/>
                  </a:cubicBezTo>
                  <a:cubicBezTo>
                    <a:pt x="54399" y="115653"/>
                    <a:pt x="54026" y="115098"/>
                    <a:pt x="53424" y="113969"/>
                  </a:cubicBezTo>
                  <a:cubicBezTo>
                    <a:pt x="52536" y="112342"/>
                    <a:pt x="52388" y="111898"/>
                    <a:pt x="52980" y="111750"/>
                  </a:cubicBezTo>
                  <a:cubicBezTo>
                    <a:pt x="53059" y="111710"/>
                    <a:pt x="53160" y="111692"/>
                    <a:pt x="53273" y="111692"/>
                  </a:cubicBezTo>
                  <a:cubicBezTo>
                    <a:pt x="53583" y="111692"/>
                    <a:pt x="53987" y="111829"/>
                    <a:pt x="54312" y="112046"/>
                  </a:cubicBezTo>
                  <a:cubicBezTo>
                    <a:pt x="54638" y="112290"/>
                    <a:pt x="54829" y="112400"/>
                    <a:pt x="54960" y="112400"/>
                  </a:cubicBezTo>
                  <a:cubicBezTo>
                    <a:pt x="55067" y="112400"/>
                    <a:pt x="55133" y="112327"/>
                    <a:pt x="55200" y="112194"/>
                  </a:cubicBezTo>
                  <a:cubicBezTo>
                    <a:pt x="55348" y="111750"/>
                    <a:pt x="55496" y="111602"/>
                    <a:pt x="55792" y="111602"/>
                  </a:cubicBezTo>
                  <a:close/>
                  <a:moveTo>
                    <a:pt x="27674" y="115153"/>
                  </a:moveTo>
                  <a:cubicBezTo>
                    <a:pt x="27970" y="115153"/>
                    <a:pt x="28414" y="115449"/>
                    <a:pt x="28562" y="116337"/>
                  </a:cubicBezTo>
                  <a:cubicBezTo>
                    <a:pt x="28562" y="116929"/>
                    <a:pt x="28414" y="117225"/>
                    <a:pt x="27970" y="117225"/>
                  </a:cubicBezTo>
                  <a:cubicBezTo>
                    <a:pt x="27526" y="117225"/>
                    <a:pt x="27230" y="116929"/>
                    <a:pt x="27230" y="116189"/>
                  </a:cubicBezTo>
                  <a:cubicBezTo>
                    <a:pt x="27230" y="115597"/>
                    <a:pt x="27526" y="115153"/>
                    <a:pt x="27674" y="115153"/>
                  </a:cubicBezTo>
                  <a:close/>
                  <a:moveTo>
                    <a:pt x="34778" y="119445"/>
                  </a:moveTo>
                  <a:cubicBezTo>
                    <a:pt x="34630" y="119445"/>
                    <a:pt x="34630" y="119445"/>
                    <a:pt x="34482" y="119593"/>
                  </a:cubicBezTo>
                  <a:cubicBezTo>
                    <a:pt x="34334" y="119741"/>
                    <a:pt x="34334" y="120037"/>
                    <a:pt x="34482" y="120333"/>
                  </a:cubicBezTo>
                  <a:cubicBezTo>
                    <a:pt x="34630" y="120555"/>
                    <a:pt x="34741" y="120666"/>
                    <a:pt x="34833" y="120666"/>
                  </a:cubicBezTo>
                  <a:cubicBezTo>
                    <a:pt x="34926" y="120666"/>
                    <a:pt x="35000" y="120555"/>
                    <a:pt x="35074" y="120333"/>
                  </a:cubicBezTo>
                  <a:cubicBezTo>
                    <a:pt x="35222" y="119889"/>
                    <a:pt x="35074" y="119445"/>
                    <a:pt x="34778" y="119445"/>
                  </a:cubicBezTo>
                  <a:close/>
                  <a:moveTo>
                    <a:pt x="60971" y="118557"/>
                  </a:moveTo>
                  <a:cubicBezTo>
                    <a:pt x="61711" y="118557"/>
                    <a:pt x="62747" y="119741"/>
                    <a:pt x="62747" y="120481"/>
                  </a:cubicBezTo>
                  <a:cubicBezTo>
                    <a:pt x="62747" y="120656"/>
                    <a:pt x="62586" y="120739"/>
                    <a:pt x="62345" y="120739"/>
                  </a:cubicBezTo>
                  <a:cubicBezTo>
                    <a:pt x="61976" y="120739"/>
                    <a:pt x="61419" y="120543"/>
                    <a:pt x="60971" y="120185"/>
                  </a:cubicBezTo>
                  <a:cubicBezTo>
                    <a:pt x="59935" y="119445"/>
                    <a:pt x="59935" y="118557"/>
                    <a:pt x="60971" y="118557"/>
                  </a:cubicBezTo>
                  <a:close/>
                  <a:moveTo>
                    <a:pt x="8393" y="116917"/>
                  </a:moveTo>
                  <a:cubicBezTo>
                    <a:pt x="8356" y="116917"/>
                    <a:pt x="8321" y="116921"/>
                    <a:pt x="8288" y="116929"/>
                  </a:cubicBezTo>
                  <a:lnTo>
                    <a:pt x="8140" y="116929"/>
                  </a:lnTo>
                  <a:cubicBezTo>
                    <a:pt x="7696" y="117373"/>
                    <a:pt x="8436" y="119001"/>
                    <a:pt x="9768" y="120333"/>
                  </a:cubicBezTo>
                  <a:cubicBezTo>
                    <a:pt x="10476" y="121106"/>
                    <a:pt x="10933" y="121486"/>
                    <a:pt x="11137" y="121486"/>
                  </a:cubicBezTo>
                  <a:cubicBezTo>
                    <a:pt x="11401" y="121486"/>
                    <a:pt x="11241" y="120846"/>
                    <a:pt x="10656" y="119593"/>
                  </a:cubicBezTo>
                  <a:cubicBezTo>
                    <a:pt x="9958" y="118057"/>
                    <a:pt x="8996" y="116917"/>
                    <a:pt x="8393" y="116917"/>
                  </a:cubicBezTo>
                  <a:close/>
                  <a:moveTo>
                    <a:pt x="15835" y="121221"/>
                  </a:moveTo>
                  <a:cubicBezTo>
                    <a:pt x="16131" y="121369"/>
                    <a:pt x="16575" y="121665"/>
                    <a:pt x="16575" y="122109"/>
                  </a:cubicBezTo>
                  <a:cubicBezTo>
                    <a:pt x="16575" y="122405"/>
                    <a:pt x="16131" y="122849"/>
                    <a:pt x="15835" y="122849"/>
                  </a:cubicBezTo>
                  <a:cubicBezTo>
                    <a:pt x="15734" y="122874"/>
                    <a:pt x="15641" y="122886"/>
                    <a:pt x="15557" y="122886"/>
                  </a:cubicBezTo>
                  <a:cubicBezTo>
                    <a:pt x="15150" y="122886"/>
                    <a:pt x="14947" y="122599"/>
                    <a:pt x="14947" y="122109"/>
                  </a:cubicBezTo>
                  <a:cubicBezTo>
                    <a:pt x="14947" y="121517"/>
                    <a:pt x="15243" y="121221"/>
                    <a:pt x="15539" y="121221"/>
                  </a:cubicBezTo>
                  <a:close/>
                  <a:moveTo>
                    <a:pt x="37885" y="124772"/>
                  </a:moveTo>
                  <a:cubicBezTo>
                    <a:pt x="37293" y="124772"/>
                    <a:pt x="38033" y="125808"/>
                    <a:pt x="39365" y="126400"/>
                  </a:cubicBezTo>
                  <a:cubicBezTo>
                    <a:pt x="40253" y="126844"/>
                    <a:pt x="41141" y="127288"/>
                    <a:pt x="41141" y="127288"/>
                  </a:cubicBezTo>
                  <a:cubicBezTo>
                    <a:pt x="41289" y="127288"/>
                    <a:pt x="41289" y="127140"/>
                    <a:pt x="41289" y="126992"/>
                  </a:cubicBezTo>
                  <a:cubicBezTo>
                    <a:pt x="41289" y="126548"/>
                    <a:pt x="38625" y="124772"/>
                    <a:pt x="38033" y="124772"/>
                  </a:cubicBezTo>
                  <a:close/>
                  <a:moveTo>
                    <a:pt x="54164" y="127288"/>
                  </a:moveTo>
                  <a:cubicBezTo>
                    <a:pt x="54608" y="127288"/>
                    <a:pt x="54904" y="127584"/>
                    <a:pt x="54904" y="127732"/>
                  </a:cubicBezTo>
                  <a:cubicBezTo>
                    <a:pt x="54904" y="128028"/>
                    <a:pt x="54608" y="128176"/>
                    <a:pt x="54164" y="128176"/>
                  </a:cubicBezTo>
                  <a:cubicBezTo>
                    <a:pt x="53868" y="128176"/>
                    <a:pt x="53572" y="128028"/>
                    <a:pt x="53572" y="127732"/>
                  </a:cubicBezTo>
                  <a:cubicBezTo>
                    <a:pt x="53572" y="127584"/>
                    <a:pt x="53868" y="127288"/>
                    <a:pt x="54164" y="127288"/>
                  </a:cubicBezTo>
                  <a:close/>
                  <a:moveTo>
                    <a:pt x="10656" y="123589"/>
                  </a:moveTo>
                  <a:lnTo>
                    <a:pt x="10656" y="123589"/>
                  </a:lnTo>
                  <a:cubicBezTo>
                    <a:pt x="11988" y="125808"/>
                    <a:pt x="13467" y="128028"/>
                    <a:pt x="14947" y="130248"/>
                  </a:cubicBezTo>
                  <a:cubicBezTo>
                    <a:pt x="14207" y="129064"/>
                    <a:pt x="13319" y="127732"/>
                    <a:pt x="12876" y="126992"/>
                  </a:cubicBezTo>
                  <a:cubicBezTo>
                    <a:pt x="12284" y="125808"/>
                    <a:pt x="11396" y="124476"/>
                    <a:pt x="10804" y="123737"/>
                  </a:cubicBezTo>
                  <a:cubicBezTo>
                    <a:pt x="10804" y="123589"/>
                    <a:pt x="10656" y="123589"/>
                    <a:pt x="10656" y="123589"/>
                  </a:cubicBezTo>
                  <a:close/>
                  <a:moveTo>
                    <a:pt x="22643" y="131876"/>
                  </a:moveTo>
                  <a:cubicBezTo>
                    <a:pt x="22051" y="131876"/>
                    <a:pt x="20719" y="132616"/>
                    <a:pt x="20719" y="133060"/>
                  </a:cubicBezTo>
                  <a:cubicBezTo>
                    <a:pt x="20719" y="133356"/>
                    <a:pt x="21163" y="133504"/>
                    <a:pt x="21755" y="133504"/>
                  </a:cubicBezTo>
                  <a:cubicBezTo>
                    <a:pt x="22791" y="133504"/>
                    <a:pt x="23679" y="132320"/>
                    <a:pt x="22939" y="131876"/>
                  </a:cubicBezTo>
                  <a:close/>
                  <a:moveTo>
                    <a:pt x="60962" y="133191"/>
                  </a:moveTo>
                  <a:cubicBezTo>
                    <a:pt x="60914" y="133191"/>
                    <a:pt x="60868" y="133197"/>
                    <a:pt x="60823" y="133208"/>
                  </a:cubicBezTo>
                  <a:lnTo>
                    <a:pt x="60527" y="133208"/>
                  </a:lnTo>
                  <a:cubicBezTo>
                    <a:pt x="60231" y="133504"/>
                    <a:pt x="60231" y="133652"/>
                    <a:pt x="60527" y="134096"/>
                  </a:cubicBezTo>
                  <a:cubicBezTo>
                    <a:pt x="60872" y="134527"/>
                    <a:pt x="61217" y="134757"/>
                    <a:pt x="61503" y="134757"/>
                  </a:cubicBezTo>
                  <a:cubicBezTo>
                    <a:pt x="61709" y="134757"/>
                    <a:pt x="61884" y="134639"/>
                    <a:pt x="62007" y="134392"/>
                  </a:cubicBezTo>
                  <a:cubicBezTo>
                    <a:pt x="62281" y="133981"/>
                    <a:pt x="61543" y="133191"/>
                    <a:pt x="60962" y="133191"/>
                  </a:cubicBezTo>
                  <a:close/>
                  <a:moveTo>
                    <a:pt x="27970" y="133948"/>
                  </a:moveTo>
                  <a:cubicBezTo>
                    <a:pt x="26490" y="133948"/>
                    <a:pt x="25454" y="134392"/>
                    <a:pt x="25454" y="134984"/>
                  </a:cubicBezTo>
                  <a:cubicBezTo>
                    <a:pt x="25454" y="135301"/>
                    <a:pt x="26177" y="135448"/>
                    <a:pt x="26984" y="135448"/>
                  </a:cubicBezTo>
                  <a:cubicBezTo>
                    <a:pt x="27683" y="135448"/>
                    <a:pt x="28446" y="135338"/>
                    <a:pt x="28858" y="135132"/>
                  </a:cubicBezTo>
                  <a:cubicBezTo>
                    <a:pt x="29746" y="134540"/>
                    <a:pt x="29154" y="133948"/>
                    <a:pt x="27970" y="133948"/>
                  </a:cubicBezTo>
                  <a:close/>
                  <a:moveTo>
                    <a:pt x="71774" y="134984"/>
                  </a:moveTo>
                  <a:cubicBezTo>
                    <a:pt x="71626" y="134984"/>
                    <a:pt x="71478" y="134984"/>
                    <a:pt x="71478" y="135132"/>
                  </a:cubicBezTo>
                  <a:cubicBezTo>
                    <a:pt x="71478" y="135428"/>
                    <a:pt x="71774" y="135724"/>
                    <a:pt x="71922" y="135724"/>
                  </a:cubicBezTo>
                  <a:cubicBezTo>
                    <a:pt x="72218" y="135724"/>
                    <a:pt x="72366" y="135576"/>
                    <a:pt x="72366" y="135428"/>
                  </a:cubicBezTo>
                  <a:cubicBezTo>
                    <a:pt x="72366" y="135428"/>
                    <a:pt x="72218" y="135132"/>
                    <a:pt x="71922" y="134984"/>
                  </a:cubicBezTo>
                  <a:close/>
                  <a:moveTo>
                    <a:pt x="68371" y="134836"/>
                  </a:moveTo>
                  <a:cubicBezTo>
                    <a:pt x="68075" y="134836"/>
                    <a:pt x="67927" y="135280"/>
                    <a:pt x="68223" y="135576"/>
                  </a:cubicBezTo>
                  <a:cubicBezTo>
                    <a:pt x="68331" y="135792"/>
                    <a:pt x="68519" y="135930"/>
                    <a:pt x="68728" y="135930"/>
                  </a:cubicBezTo>
                  <a:cubicBezTo>
                    <a:pt x="68804" y="135930"/>
                    <a:pt x="68883" y="135911"/>
                    <a:pt x="68963" y="135872"/>
                  </a:cubicBezTo>
                  <a:cubicBezTo>
                    <a:pt x="69259" y="135724"/>
                    <a:pt x="69259" y="135428"/>
                    <a:pt x="68963" y="135132"/>
                  </a:cubicBezTo>
                  <a:cubicBezTo>
                    <a:pt x="68667" y="134836"/>
                    <a:pt x="68519" y="134836"/>
                    <a:pt x="68371" y="134836"/>
                  </a:cubicBezTo>
                  <a:close/>
                  <a:moveTo>
                    <a:pt x="47061" y="135724"/>
                  </a:moveTo>
                  <a:cubicBezTo>
                    <a:pt x="46765" y="135724"/>
                    <a:pt x="46469" y="135872"/>
                    <a:pt x="46321" y="136167"/>
                  </a:cubicBezTo>
                  <a:cubicBezTo>
                    <a:pt x="46173" y="136315"/>
                    <a:pt x="46321" y="136611"/>
                    <a:pt x="46765" y="136611"/>
                  </a:cubicBezTo>
                  <a:cubicBezTo>
                    <a:pt x="47061" y="136611"/>
                    <a:pt x="47357" y="136315"/>
                    <a:pt x="47357" y="136167"/>
                  </a:cubicBezTo>
                  <a:cubicBezTo>
                    <a:pt x="47357" y="135872"/>
                    <a:pt x="47209" y="135724"/>
                    <a:pt x="47061" y="135724"/>
                  </a:cubicBezTo>
                  <a:close/>
                  <a:moveTo>
                    <a:pt x="31522" y="135872"/>
                  </a:moveTo>
                  <a:cubicBezTo>
                    <a:pt x="31226" y="135872"/>
                    <a:pt x="31226" y="136167"/>
                    <a:pt x="31374" y="136907"/>
                  </a:cubicBezTo>
                  <a:cubicBezTo>
                    <a:pt x="31670" y="137203"/>
                    <a:pt x="31670" y="137795"/>
                    <a:pt x="31670" y="138091"/>
                  </a:cubicBezTo>
                  <a:cubicBezTo>
                    <a:pt x="31670" y="138239"/>
                    <a:pt x="31818" y="138535"/>
                    <a:pt x="32114" y="138831"/>
                  </a:cubicBezTo>
                  <a:cubicBezTo>
                    <a:pt x="32501" y="139025"/>
                    <a:pt x="32804" y="139134"/>
                    <a:pt x="33011" y="139134"/>
                  </a:cubicBezTo>
                  <a:cubicBezTo>
                    <a:pt x="33277" y="139134"/>
                    <a:pt x="33381" y="138952"/>
                    <a:pt x="33298" y="138535"/>
                  </a:cubicBezTo>
                  <a:cubicBezTo>
                    <a:pt x="33011" y="137962"/>
                    <a:pt x="33218" y="137635"/>
                    <a:pt x="33680" y="137635"/>
                  </a:cubicBezTo>
                  <a:cubicBezTo>
                    <a:pt x="33933" y="137635"/>
                    <a:pt x="34263" y="137734"/>
                    <a:pt x="34630" y="137943"/>
                  </a:cubicBezTo>
                  <a:cubicBezTo>
                    <a:pt x="35063" y="138160"/>
                    <a:pt x="35417" y="138297"/>
                    <a:pt x="35634" y="138297"/>
                  </a:cubicBezTo>
                  <a:cubicBezTo>
                    <a:pt x="35713" y="138297"/>
                    <a:pt x="35774" y="138279"/>
                    <a:pt x="35814" y="138239"/>
                  </a:cubicBezTo>
                  <a:cubicBezTo>
                    <a:pt x="36258" y="137795"/>
                    <a:pt x="35666" y="136907"/>
                    <a:pt x="34778" y="136907"/>
                  </a:cubicBezTo>
                  <a:cubicBezTo>
                    <a:pt x="34334" y="136907"/>
                    <a:pt x="33446" y="136611"/>
                    <a:pt x="32706" y="136315"/>
                  </a:cubicBezTo>
                  <a:cubicBezTo>
                    <a:pt x="32114" y="136019"/>
                    <a:pt x="31670" y="135872"/>
                    <a:pt x="31522" y="135872"/>
                  </a:cubicBezTo>
                  <a:close/>
                  <a:moveTo>
                    <a:pt x="25158" y="142235"/>
                  </a:moveTo>
                  <a:cubicBezTo>
                    <a:pt x="26194" y="143271"/>
                    <a:pt x="27378" y="144307"/>
                    <a:pt x="28414" y="145343"/>
                  </a:cubicBezTo>
                  <a:cubicBezTo>
                    <a:pt x="28266" y="145047"/>
                    <a:pt x="28118" y="144751"/>
                    <a:pt x="28118" y="144603"/>
                  </a:cubicBezTo>
                  <a:cubicBezTo>
                    <a:pt x="28118" y="144307"/>
                    <a:pt x="27822" y="144011"/>
                    <a:pt x="27526" y="144011"/>
                  </a:cubicBezTo>
                  <a:cubicBezTo>
                    <a:pt x="27230" y="144011"/>
                    <a:pt x="26342" y="143271"/>
                    <a:pt x="25158" y="142235"/>
                  </a:cubicBezTo>
                  <a:close/>
                  <a:moveTo>
                    <a:pt x="58160" y="145047"/>
                  </a:moveTo>
                  <a:cubicBezTo>
                    <a:pt x="58456" y="145047"/>
                    <a:pt x="58752" y="145195"/>
                    <a:pt x="58752" y="145491"/>
                  </a:cubicBezTo>
                  <a:cubicBezTo>
                    <a:pt x="58752" y="145639"/>
                    <a:pt x="58456" y="145787"/>
                    <a:pt x="58160" y="145787"/>
                  </a:cubicBezTo>
                  <a:cubicBezTo>
                    <a:pt x="57716" y="145787"/>
                    <a:pt x="57568" y="145491"/>
                    <a:pt x="57716" y="145343"/>
                  </a:cubicBezTo>
                  <a:cubicBezTo>
                    <a:pt x="57864" y="145195"/>
                    <a:pt x="58012" y="145047"/>
                    <a:pt x="58160" y="145047"/>
                  </a:cubicBezTo>
                  <a:close/>
                  <a:moveTo>
                    <a:pt x="65855" y="145343"/>
                  </a:moveTo>
                  <a:cubicBezTo>
                    <a:pt x="65559" y="145343"/>
                    <a:pt x="65411" y="145491"/>
                    <a:pt x="65411" y="145787"/>
                  </a:cubicBezTo>
                  <a:cubicBezTo>
                    <a:pt x="65411" y="145935"/>
                    <a:pt x="65559" y="146231"/>
                    <a:pt x="65855" y="146231"/>
                  </a:cubicBezTo>
                  <a:cubicBezTo>
                    <a:pt x="66003" y="146231"/>
                    <a:pt x="66299" y="145935"/>
                    <a:pt x="66299" y="145787"/>
                  </a:cubicBezTo>
                  <a:cubicBezTo>
                    <a:pt x="66299" y="145491"/>
                    <a:pt x="66003" y="145343"/>
                    <a:pt x="65855" y="145343"/>
                  </a:cubicBezTo>
                  <a:close/>
                  <a:moveTo>
                    <a:pt x="35962" y="147563"/>
                  </a:moveTo>
                  <a:cubicBezTo>
                    <a:pt x="36553" y="147563"/>
                    <a:pt x="37145" y="148006"/>
                    <a:pt x="37145" y="148302"/>
                  </a:cubicBezTo>
                  <a:cubicBezTo>
                    <a:pt x="37145" y="148598"/>
                    <a:pt x="36997" y="148746"/>
                    <a:pt x="36553" y="148746"/>
                  </a:cubicBezTo>
                  <a:cubicBezTo>
                    <a:pt x="35962" y="148746"/>
                    <a:pt x="35222" y="148006"/>
                    <a:pt x="35666" y="147563"/>
                  </a:cubicBezTo>
                  <a:close/>
                  <a:moveTo>
                    <a:pt x="49280" y="132320"/>
                  </a:moveTo>
                  <a:cubicBezTo>
                    <a:pt x="48836" y="132320"/>
                    <a:pt x="48688" y="133060"/>
                    <a:pt x="49132" y="133652"/>
                  </a:cubicBezTo>
                  <a:cubicBezTo>
                    <a:pt x="49576" y="134244"/>
                    <a:pt x="50020" y="136315"/>
                    <a:pt x="50168" y="138535"/>
                  </a:cubicBezTo>
                  <a:cubicBezTo>
                    <a:pt x="50279" y="139867"/>
                    <a:pt x="50224" y="140283"/>
                    <a:pt x="49690" y="140283"/>
                  </a:cubicBezTo>
                  <a:cubicBezTo>
                    <a:pt x="49512" y="140283"/>
                    <a:pt x="49280" y="140237"/>
                    <a:pt x="48984" y="140163"/>
                  </a:cubicBezTo>
                  <a:cubicBezTo>
                    <a:pt x="48762" y="140126"/>
                    <a:pt x="48568" y="140108"/>
                    <a:pt x="48397" y="140108"/>
                  </a:cubicBezTo>
                  <a:cubicBezTo>
                    <a:pt x="47884" y="140108"/>
                    <a:pt x="47579" y="140274"/>
                    <a:pt x="47357" y="140607"/>
                  </a:cubicBezTo>
                  <a:cubicBezTo>
                    <a:pt x="47246" y="140940"/>
                    <a:pt x="46885" y="141107"/>
                    <a:pt x="46462" y="141107"/>
                  </a:cubicBezTo>
                  <a:cubicBezTo>
                    <a:pt x="46321" y="141107"/>
                    <a:pt x="46173" y="141088"/>
                    <a:pt x="46025" y="141051"/>
                  </a:cubicBezTo>
                  <a:cubicBezTo>
                    <a:pt x="45936" y="141040"/>
                    <a:pt x="45849" y="141035"/>
                    <a:pt x="45763" y="141035"/>
                  </a:cubicBezTo>
                  <a:cubicBezTo>
                    <a:pt x="44694" y="141035"/>
                    <a:pt x="43838" y="141846"/>
                    <a:pt x="44249" y="142531"/>
                  </a:cubicBezTo>
                  <a:cubicBezTo>
                    <a:pt x="44397" y="142679"/>
                    <a:pt x="44989" y="143123"/>
                    <a:pt x="45433" y="143419"/>
                  </a:cubicBezTo>
                  <a:cubicBezTo>
                    <a:pt x="46321" y="143863"/>
                    <a:pt x="46765" y="146379"/>
                    <a:pt x="46025" y="146823"/>
                  </a:cubicBezTo>
                  <a:cubicBezTo>
                    <a:pt x="45433" y="147267"/>
                    <a:pt x="46025" y="148006"/>
                    <a:pt x="47357" y="148006"/>
                  </a:cubicBezTo>
                  <a:cubicBezTo>
                    <a:pt x="47948" y="148006"/>
                    <a:pt x="48688" y="148154"/>
                    <a:pt x="49132" y="148450"/>
                  </a:cubicBezTo>
                  <a:cubicBezTo>
                    <a:pt x="49576" y="148894"/>
                    <a:pt x="50464" y="149338"/>
                    <a:pt x="51204" y="149634"/>
                  </a:cubicBezTo>
                  <a:cubicBezTo>
                    <a:pt x="52092" y="149930"/>
                    <a:pt x="52610" y="150078"/>
                    <a:pt x="52980" y="150078"/>
                  </a:cubicBezTo>
                  <a:cubicBezTo>
                    <a:pt x="53350" y="150078"/>
                    <a:pt x="53572" y="149930"/>
                    <a:pt x="53868" y="149634"/>
                  </a:cubicBezTo>
                  <a:cubicBezTo>
                    <a:pt x="54090" y="149412"/>
                    <a:pt x="54275" y="149301"/>
                    <a:pt x="54441" y="149301"/>
                  </a:cubicBezTo>
                  <a:cubicBezTo>
                    <a:pt x="54608" y="149301"/>
                    <a:pt x="54756" y="149412"/>
                    <a:pt x="54904" y="149634"/>
                  </a:cubicBezTo>
                  <a:cubicBezTo>
                    <a:pt x="55254" y="149985"/>
                    <a:pt x="55673" y="150151"/>
                    <a:pt x="56053" y="150151"/>
                  </a:cubicBezTo>
                  <a:cubicBezTo>
                    <a:pt x="56635" y="150151"/>
                    <a:pt x="57124" y="149759"/>
                    <a:pt x="57124" y="149042"/>
                  </a:cubicBezTo>
                  <a:cubicBezTo>
                    <a:pt x="57124" y="147858"/>
                    <a:pt x="56236" y="147119"/>
                    <a:pt x="54904" y="147119"/>
                  </a:cubicBezTo>
                  <a:cubicBezTo>
                    <a:pt x="54016" y="147119"/>
                    <a:pt x="53572" y="146675"/>
                    <a:pt x="52980" y="145787"/>
                  </a:cubicBezTo>
                  <a:cubicBezTo>
                    <a:pt x="52536" y="145047"/>
                    <a:pt x="51648" y="144307"/>
                    <a:pt x="50760" y="144011"/>
                  </a:cubicBezTo>
                  <a:cubicBezTo>
                    <a:pt x="48540" y="143271"/>
                    <a:pt x="48688" y="142531"/>
                    <a:pt x="51648" y="141199"/>
                  </a:cubicBezTo>
                  <a:cubicBezTo>
                    <a:pt x="52832" y="140607"/>
                    <a:pt x="53128" y="140311"/>
                    <a:pt x="52536" y="140163"/>
                  </a:cubicBezTo>
                  <a:cubicBezTo>
                    <a:pt x="51500" y="139867"/>
                    <a:pt x="51796" y="138535"/>
                    <a:pt x="52832" y="138535"/>
                  </a:cubicBezTo>
                  <a:cubicBezTo>
                    <a:pt x="53276" y="138535"/>
                    <a:pt x="54164" y="138831"/>
                    <a:pt x="55052" y="138979"/>
                  </a:cubicBezTo>
                  <a:cubicBezTo>
                    <a:pt x="55307" y="139011"/>
                    <a:pt x="55520" y="139029"/>
                    <a:pt x="55703" y="139029"/>
                  </a:cubicBezTo>
                  <a:cubicBezTo>
                    <a:pt x="56370" y="139029"/>
                    <a:pt x="56627" y="138788"/>
                    <a:pt x="56976" y="138091"/>
                  </a:cubicBezTo>
                  <a:cubicBezTo>
                    <a:pt x="57420" y="137203"/>
                    <a:pt x="57272" y="136907"/>
                    <a:pt x="56532" y="136315"/>
                  </a:cubicBezTo>
                  <a:cubicBezTo>
                    <a:pt x="55644" y="135428"/>
                    <a:pt x="55496" y="134540"/>
                    <a:pt x="56236" y="134244"/>
                  </a:cubicBezTo>
                  <a:cubicBezTo>
                    <a:pt x="56532" y="134096"/>
                    <a:pt x="56680" y="133948"/>
                    <a:pt x="56532" y="133800"/>
                  </a:cubicBezTo>
                  <a:cubicBezTo>
                    <a:pt x="56532" y="133756"/>
                    <a:pt x="56456" y="133738"/>
                    <a:pt x="56326" y="133738"/>
                  </a:cubicBezTo>
                  <a:cubicBezTo>
                    <a:pt x="56012" y="133738"/>
                    <a:pt x="55384" y="133843"/>
                    <a:pt x="54756" y="133948"/>
                  </a:cubicBezTo>
                  <a:cubicBezTo>
                    <a:pt x="54069" y="134154"/>
                    <a:pt x="53637" y="134264"/>
                    <a:pt x="53327" y="134264"/>
                  </a:cubicBezTo>
                  <a:cubicBezTo>
                    <a:pt x="52969" y="134264"/>
                    <a:pt x="52774" y="134117"/>
                    <a:pt x="52536" y="133800"/>
                  </a:cubicBezTo>
                  <a:cubicBezTo>
                    <a:pt x="52240" y="133356"/>
                    <a:pt x="51500" y="133060"/>
                    <a:pt x="51056" y="133060"/>
                  </a:cubicBezTo>
                  <a:cubicBezTo>
                    <a:pt x="50612" y="133060"/>
                    <a:pt x="50020" y="132764"/>
                    <a:pt x="49724" y="132616"/>
                  </a:cubicBezTo>
                  <a:cubicBezTo>
                    <a:pt x="49576" y="132468"/>
                    <a:pt x="49428" y="132320"/>
                    <a:pt x="49280" y="132320"/>
                  </a:cubicBezTo>
                  <a:close/>
                  <a:moveTo>
                    <a:pt x="100484" y="11710"/>
                  </a:moveTo>
                  <a:cubicBezTo>
                    <a:pt x="100040" y="11710"/>
                    <a:pt x="99596" y="12006"/>
                    <a:pt x="99004" y="12302"/>
                  </a:cubicBezTo>
                  <a:cubicBezTo>
                    <a:pt x="97968" y="13042"/>
                    <a:pt x="98116" y="14226"/>
                    <a:pt x="99152" y="14226"/>
                  </a:cubicBezTo>
                  <a:cubicBezTo>
                    <a:pt x="99448" y="14226"/>
                    <a:pt x="99744" y="14670"/>
                    <a:pt x="99892" y="15114"/>
                  </a:cubicBezTo>
                  <a:cubicBezTo>
                    <a:pt x="100188" y="15706"/>
                    <a:pt x="100780" y="16150"/>
                    <a:pt x="101964" y="16298"/>
                  </a:cubicBezTo>
                  <a:cubicBezTo>
                    <a:pt x="103000" y="16446"/>
                    <a:pt x="103740" y="16890"/>
                    <a:pt x="103740" y="17186"/>
                  </a:cubicBezTo>
                  <a:cubicBezTo>
                    <a:pt x="103740" y="17927"/>
                    <a:pt x="101882" y="18772"/>
                    <a:pt x="100839" y="18772"/>
                  </a:cubicBezTo>
                  <a:cubicBezTo>
                    <a:pt x="100632" y="18772"/>
                    <a:pt x="100458" y="18739"/>
                    <a:pt x="100336" y="18666"/>
                  </a:cubicBezTo>
                  <a:cubicBezTo>
                    <a:pt x="99773" y="18102"/>
                    <a:pt x="95178" y="17625"/>
                    <a:pt x="92560" y="17625"/>
                  </a:cubicBezTo>
                  <a:cubicBezTo>
                    <a:pt x="91739" y="17625"/>
                    <a:pt x="91112" y="17672"/>
                    <a:pt x="90865" y="17778"/>
                  </a:cubicBezTo>
                  <a:cubicBezTo>
                    <a:pt x="89385" y="18518"/>
                    <a:pt x="88349" y="20589"/>
                    <a:pt x="88349" y="22809"/>
                  </a:cubicBezTo>
                  <a:cubicBezTo>
                    <a:pt x="88349" y="23993"/>
                    <a:pt x="88053" y="24881"/>
                    <a:pt x="87609" y="25325"/>
                  </a:cubicBezTo>
                  <a:cubicBezTo>
                    <a:pt x="87165" y="25621"/>
                    <a:pt x="86573" y="26361"/>
                    <a:pt x="86277" y="26805"/>
                  </a:cubicBezTo>
                  <a:cubicBezTo>
                    <a:pt x="86081" y="27198"/>
                    <a:pt x="85942" y="27388"/>
                    <a:pt x="85785" y="27388"/>
                  </a:cubicBezTo>
                  <a:cubicBezTo>
                    <a:pt x="85586" y="27388"/>
                    <a:pt x="85358" y="27086"/>
                    <a:pt x="84945" y="26509"/>
                  </a:cubicBezTo>
                  <a:cubicBezTo>
                    <a:pt x="84353" y="25917"/>
                    <a:pt x="84057" y="25177"/>
                    <a:pt x="84205" y="24733"/>
                  </a:cubicBezTo>
                  <a:cubicBezTo>
                    <a:pt x="84501" y="23697"/>
                    <a:pt x="83909" y="22661"/>
                    <a:pt x="83021" y="22661"/>
                  </a:cubicBezTo>
                  <a:cubicBezTo>
                    <a:pt x="82578" y="22661"/>
                    <a:pt x="82134" y="22365"/>
                    <a:pt x="81986" y="22217"/>
                  </a:cubicBezTo>
                  <a:cubicBezTo>
                    <a:pt x="81877" y="22001"/>
                    <a:pt x="81610" y="21863"/>
                    <a:pt x="81301" y="21863"/>
                  </a:cubicBezTo>
                  <a:cubicBezTo>
                    <a:pt x="81188" y="21863"/>
                    <a:pt x="81069" y="21882"/>
                    <a:pt x="80950" y="21921"/>
                  </a:cubicBezTo>
                  <a:cubicBezTo>
                    <a:pt x="80827" y="21952"/>
                    <a:pt x="80717" y="21970"/>
                    <a:pt x="80616" y="21970"/>
                  </a:cubicBezTo>
                  <a:cubicBezTo>
                    <a:pt x="80229" y="21970"/>
                    <a:pt x="79970" y="21707"/>
                    <a:pt x="79618" y="20885"/>
                  </a:cubicBezTo>
                  <a:cubicBezTo>
                    <a:pt x="79367" y="20049"/>
                    <a:pt x="79021" y="19591"/>
                    <a:pt x="78688" y="19591"/>
                  </a:cubicBezTo>
                  <a:cubicBezTo>
                    <a:pt x="78432" y="19591"/>
                    <a:pt x="78183" y="19862"/>
                    <a:pt x="77990" y="20441"/>
                  </a:cubicBezTo>
                  <a:cubicBezTo>
                    <a:pt x="77842" y="20885"/>
                    <a:pt x="77398" y="21329"/>
                    <a:pt x="76954" y="21329"/>
                  </a:cubicBezTo>
                  <a:cubicBezTo>
                    <a:pt x="76510" y="21329"/>
                    <a:pt x="75326" y="21625"/>
                    <a:pt x="74438" y="22217"/>
                  </a:cubicBezTo>
                  <a:cubicBezTo>
                    <a:pt x="73320" y="22776"/>
                    <a:pt x="72499" y="23071"/>
                    <a:pt x="71991" y="23071"/>
                  </a:cubicBezTo>
                  <a:cubicBezTo>
                    <a:pt x="71422" y="23071"/>
                    <a:pt x="71244" y="22702"/>
                    <a:pt x="71478" y="21921"/>
                  </a:cubicBezTo>
                  <a:cubicBezTo>
                    <a:pt x="71626" y="21181"/>
                    <a:pt x="71774" y="19997"/>
                    <a:pt x="71922" y="19258"/>
                  </a:cubicBezTo>
                  <a:cubicBezTo>
                    <a:pt x="72098" y="18294"/>
                    <a:pt x="72584" y="17797"/>
                    <a:pt x="73135" y="17797"/>
                  </a:cubicBezTo>
                  <a:cubicBezTo>
                    <a:pt x="73516" y="17797"/>
                    <a:pt x="73928" y="18034"/>
                    <a:pt x="74290" y="18518"/>
                  </a:cubicBezTo>
                  <a:cubicBezTo>
                    <a:pt x="74535" y="18762"/>
                    <a:pt x="74734" y="18872"/>
                    <a:pt x="74914" y="18872"/>
                  </a:cubicBezTo>
                  <a:cubicBezTo>
                    <a:pt x="75060" y="18872"/>
                    <a:pt x="75193" y="18799"/>
                    <a:pt x="75326" y="18666"/>
                  </a:cubicBezTo>
                  <a:cubicBezTo>
                    <a:pt x="75770" y="18370"/>
                    <a:pt x="75474" y="17926"/>
                    <a:pt x="74290" y="17038"/>
                  </a:cubicBezTo>
                  <a:cubicBezTo>
                    <a:pt x="73402" y="16446"/>
                    <a:pt x="72218" y="15262"/>
                    <a:pt x="71626" y="14670"/>
                  </a:cubicBezTo>
                  <a:cubicBezTo>
                    <a:pt x="71035" y="13930"/>
                    <a:pt x="69999" y="13338"/>
                    <a:pt x="69407" y="13338"/>
                  </a:cubicBezTo>
                  <a:cubicBezTo>
                    <a:pt x="68815" y="13338"/>
                    <a:pt x="67039" y="13190"/>
                    <a:pt x="65411" y="13190"/>
                  </a:cubicBezTo>
                  <a:cubicBezTo>
                    <a:pt x="64737" y="13129"/>
                    <a:pt x="64062" y="13093"/>
                    <a:pt x="63483" y="13093"/>
                  </a:cubicBezTo>
                  <a:cubicBezTo>
                    <a:pt x="62663" y="13093"/>
                    <a:pt x="62033" y="13165"/>
                    <a:pt x="61859" y="13338"/>
                  </a:cubicBezTo>
                  <a:cubicBezTo>
                    <a:pt x="61711" y="13486"/>
                    <a:pt x="61304" y="13560"/>
                    <a:pt x="60675" y="13560"/>
                  </a:cubicBezTo>
                  <a:cubicBezTo>
                    <a:pt x="60046" y="13560"/>
                    <a:pt x="59196" y="13486"/>
                    <a:pt x="58160" y="13338"/>
                  </a:cubicBezTo>
                  <a:cubicBezTo>
                    <a:pt x="57056" y="13215"/>
                    <a:pt x="56283" y="13144"/>
                    <a:pt x="55703" y="13144"/>
                  </a:cubicBezTo>
                  <a:cubicBezTo>
                    <a:pt x="54883" y="13144"/>
                    <a:pt x="54449" y="13287"/>
                    <a:pt x="54016" y="13634"/>
                  </a:cubicBezTo>
                  <a:cubicBezTo>
                    <a:pt x="53572" y="14078"/>
                    <a:pt x="52240" y="14966"/>
                    <a:pt x="51056" y="15706"/>
                  </a:cubicBezTo>
                  <a:cubicBezTo>
                    <a:pt x="50020" y="16298"/>
                    <a:pt x="48688" y="17630"/>
                    <a:pt x="48096" y="18518"/>
                  </a:cubicBezTo>
                  <a:cubicBezTo>
                    <a:pt x="47061" y="19849"/>
                    <a:pt x="46765" y="19997"/>
                    <a:pt x="44989" y="19997"/>
                  </a:cubicBezTo>
                  <a:cubicBezTo>
                    <a:pt x="44804" y="19979"/>
                    <a:pt x="44623" y="19970"/>
                    <a:pt x="44446" y="19970"/>
                  </a:cubicBezTo>
                  <a:cubicBezTo>
                    <a:pt x="43204" y="19970"/>
                    <a:pt x="42103" y="20423"/>
                    <a:pt x="40549" y="21329"/>
                  </a:cubicBezTo>
                  <a:cubicBezTo>
                    <a:pt x="37589" y="22957"/>
                    <a:pt x="37293" y="23401"/>
                    <a:pt x="36849" y="26509"/>
                  </a:cubicBezTo>
                  <a:cubicBezTo>
                    <a:pt x="36553" y="28433"/>
                    <a:pt x="36258" y="29025"/>
                    <a:pt x="35074" y="29913"/>
                  </a:cubicBezTo>
                  <a:cubicBezTo>
                    <a:pt x="34315" y="30482"/>
                    <a:pt x="33860" y="30747"/>
                    <a:pt x="33514" y="30747"/>
                  </a:cubicBezTo>
                  <a:cubicBezTo>
                    <a:pt x="33320" y="30747"/>
                    <a:pt x="33161" y="30664"/>
                    <a:pt x="33002" y="30505"/>
                  </a:cubicBezTo>
                  <a:cubicBezTo>
                    <a:pt x="32780" y="30357"/>
                    <a:pt x="32595" y="30283"/>
                    <a:pt x="32428" y="30283"/>
                  </a:cubicBezTo>
                  <a:cubicBezTo>
                    <a:pt x="32262" y="30283"/>
                    <a:pt x="32114" y="30357"/>
                    <a:pt x="31966" y="30505"/>
                  </a:cubicBezTo>
                  <a:cubicBezTo>
                    <a:pt x="31818" y="30949"/>
                    <a:pt x="32114" y="31392"/>
                    <a:pt x="32558" y="31688"/>
                  </a:cubicBezTo>
                  <a:cubicBezTo>
                    <a:pt x="34069" y="32696"/>
                    <a:pt x="33973" y="33382"/>
                    <a:pt x="32361" y="33382"/>
                  </a:cubicBezTo>
                  <a:cubicBezTo>
                    <a:pt x="32079" y="33382"/>
                    <a:pt x="31749" y="33360"/>
                    <a:pt x="31374" y="33316"/>
                  </a:cubicBezTo>
                  <a:cubicBezTo>
                    <a:pt x="30832" y="33262"/>
                    <a:pt x="30370" y="33228"/>
                    <a:pt x="29980" y="33228"/>
                  </a:cubicBezTo>
                  <a:cubicBezTo>
                    <a:pt x="29304" y="33228"/>
                    <a:pt x="28844" y="33331"/>
                    <a:pt x="28562" y="33612"/>
                  </a:cubicBezTo>
                  <a:cubicBezTo>
                    <a:pt x="28266" y="33834"/>
                    <a:pt x="28044" y="33945"/>
                    <a:pt x="27859" y="33945"/>
                  </a:cubicBezTo>
                  <a:cubicBezTo>
                    <a:pt x="27674" y="33945"/>
                    <a:pt x="27526" y="33834"/>
                    <a:pt x="27378" y="33612"/>
                  </a:cubicBezTo>
                  <a:cubicBezTo>
                    <a:pt x="26786" y="32576"/>
                    <a:pt x="26934" y="31392"/>
                    <a:pt x="27674" y="31097"/>
                  </a:cubicBezTo>
                  <a:cubicBezTo>
                    <a:pt x="28562" y="30801"/>
                    <a:pt x="28562" y="29913"/>
                    <a:pt x="27674" y="28581"/>
                  </a:cubicBezTo>
                  <a:cubicBezTo>
                    <a:pt x="26638" y="27101"/>
                    <a:pt x="27230" y="25769"/>
                    <a:pt x="29154" y="24881"/>
                  </a:cubicBezTo>
                  <a:cubicBezTo>
                    <a:pt x="31670" y="23549"/>
                    <a:pt x="33002" y="21625"/>
                    <a:pt x="32854" y="19997"/>
                  </a:cubicBezTo>
                  <a:cubicBezTo>
                    <a:pt x="32691" y="19102"/>
                    <a:pt x="32304" y="18654"/>
                    <a:pt x="31792" y="18654"/>
                  </a:cubicBezTo>
                  <a:cubicBezTo>
                    <a:pt x="31374" y="18654"/>
                    <a:pt x="30871" y="18954"/>
                    <a:pt x="30338" y="19553"/>
                  </a:cubicBezTo>
                  <a:cubicBezTo>
                    <a:pt x="29894" y="19997"/>
                    <a:pt x="29302" y="20441"/>
                    <a:pt x="29006" y="20441"/>
                  </a:cubicBezTo>
                  <a:cubicBezTo>
                    <a:pt x="28858" y="20441"/>
                    <a:pt x="27674" y="21181"/>
                    <a:pt x="26490" y="21921"/>
                  </a:cubicBezTo>
                  <a:cubicBezTo>
                    <a:pt x="25306" y="22809"/>
                    <a:pt x="24456" y="23253"/>
                    <a:pt x="23901" y="23253"/>
                  </a:cubicBezTo>
                  <a:cubicBezTo>
                    <a:pt x="23346" y="23253"/>
                    <a:pt x="23087" y="22809"/>
                    <a:pt x="23087" y="21921"/>
                  </a:cubicBezTo>
                  <a:cubicBezTo>
                    <a:pt x="23087" y="21477"/>
                    <a:pt x="23531" y="20737"/>
                    <a:pt x="24123" y="19849"/>
                  </a:cubicBezTo>
                  <a:lnTo>
                    <a:pt x="24123" y="19849"/>
                  </a:lnTo>
                  <a:cubicBezTo>
                    <a:pt x="11248" y="33020"/>
                    <a:pt x="2516" y="50187"/>
                    <a:pt x="1" y="69277"/>
                  </a:cubicBezTo>
                  <a:lnTo>
                    <a:pt x="297" y="70165"/>
                  </a:lnTo>
                  <a:cubicBezTo>
                    <a:pt x="593" y="70905"/>
                    <a:pt x="593" y="73273"/>
                    <a:pt x="593" y="75345"/>
                  </a:cubicBezTo>
                  <a:cubicBezTo>
                    <a:pt x="445" y="79044"/>
                    <a:pt x="593" y="79636"/>
                    <a:pt x="1628" y="81856"/>
                  </a:cubicBezTo>
                  <a:cubicBezTo>
                    <a:pt x="2516" y="83336"/>
                    <a:pt x="3256" y="84372"/>
                    <a:pt x="3848" y="84520"/>
                  </a:cubicBezTo>
                  <a:cubicBezTo>
                    <a:pt x="4736" y="84816"/>
                    <a:pt x="4736" y="84964"/>
                    <a:pt x="4440" y="86592"/>
                  </a:cubicBezTo>
                  <a:cubicBezTo>
                    <a:pt x="4292" y="88072"/>
                    <a:pt x="4292" y="88368"/>
                    <a:pt x="4884" y="88664"/>
                  </a:cubicBezTo>
                  <a:cubicBezTo>
                    <a:pt x="5003" y="88703"/>
                    <a:pt x="5122" y="88722"/>
                    <a:pt x="5235" y="88722"/>
                  </a:cubicBezTo>
                  <a:cubicBezTo>
                    <a:pt x="5545" y="88722"/>
                    <a:pt x="5812" y="88584"/>
                    <a:pt x="5920" y="88368"/>
                  </a:cubicBezTo>
                  <a:cubicBezTo>
                    <a:pt x="6093" y="88065"/>
                    <a:pt x="6291" y="87914"/>
                    <a:pt x="6506" y="87914"/>
                  </a:cubicBezTo>
                  <a:cubicBezTo>
                    <a:pt x="7030" y="87914"/>
                    <a:pt x="7659" y="88805"/>
                    <a:pt x="8288" y="90587"/>
                  </a:cubicBezTo>
                  <a:cubicBezTo>
                    <a:pt x="9176" y="93103"/>
                    <a:pt x="9620" y="100651"/>
                    <a:pt x="8880" y="103610"/>
                  </a:cubicBezTo>
                  <a:cubicBezTo>
                    <a:pt x="8584" y="104498"/>
                    <a:pt x="8732" y="105534"/>
                    <a:pt x="9176" y="106866"/>
                  </a:cubicBezTo>
                  <a:cubicBezTo>
                    <a:pt x="9768" y="108050"/>
                    <a:pt x="9768" y="108790"/>
                    <a:pt x="9472" y="108790"/>
                  </a:cubicBezTo>
                  <a:cubicBezTo>
                    <a:pt x="9176" y="108938"/>
                    <a:pt x="9028" y="109530"/>
                    <a:pt x="9028" y="110122"/>
                  </a:cubicBezTo>
                  <a:cubicBezTo>
                    <a:pt x="9028" y="110985"/>
                    <a:pt x="9587" y="111537"/>
                    <a:pt x="10102" y="111537"/>
                  </a:cubicBezTo>
                  <a:cubicBezTo>
                    <a:pt x="10381" y="111537"/>
                    <a:pt x="10647" y="111374"/>
                    <a:pt x="10804" y="111010"/>
                  </a:cubicBezTo>
                  <a:cubicBezTo>
                    <a:pt x="11124" y="110529"/>
                    <a:pt x="11618" y="110265"/>
                    <a:pt x="12004" y="110265"/>
                  </a:cubicBezTo>
                  <a:cubicBezTo>
                    <a:pt x="12331" y="110265"/>
                    <a:pt x="12580" y="110454"/>
                    <a:pt x="12580" y="110862"/>
                  </a:cubicBezTo>
                  <a:cubicBezTo>
                    <a:pt x="12580" y="111478"/>
                    <a:pt x="13607" y="112300"/>
                    <a:pt x="14378" y="112300"/>
                  </a:cubicBezTo>
                  <a:cubicBezTo>
                    <a:pt x="14532" y="112300"/>
                    <a:pt x="14676" y="112268"/>
                    <a:pt x="14799" y="112194"/>
                  </a:cubicBezTo>
                  <a:cubicBezTo>
                    <a:pt x="15877" y="111520"/>
                    <a:pt x="14747" y="109620"/>
                    <a:pt x="13419" y="109620"/>
                  </a:cubicBezTo>
                  <a:cubicBezTo>
                    <a:pt x="13289" y="109620"/>
                    <a:pt x="13156" y="109638"/>
                    <a:pt x="13023" y="109678"/>
                  </a:cubicBezTo>
                  <a:cubicBezTo>
                    <a:pt x="12919" y="109713"/>
                    <a:pt x="12830" y="109731"/>
                    <a:pt x="12761" y="109731"/>
                  </a:cubicBezTo>
                  <a:cubicBezTo>
                    <a:pt x="12534" y="109731"/>
                    <a:pt x="12501" y="109538"/>
                    <a:pt x="12728" y="109086"/>
                  </a:cubicBezTo>
                  <a:cubicBezTo>
                    <a:pt x="13023" y="108642"/>
                    <a:pt x="13023" y="107310"/>
                    <a:pt x="13023" y="106274"/>
                  </a:cubicBezTo>
                  <a:cubicBezTo>
                    <a:pt x="13023" y="105090"/>
                    <a:pt x="13171" y="104054"/>
                    <a:pt x="13467" y="103906"/>
                  </a:cubicBezTo>
                  <a:cubicBezTo>
                    <a:pt x="13584" y="103836"/>
                    <a:pt x="13704" y="103803"/>
                    <a:pt x="13825" y="103803"/>
                  </a:cubicBezTo>
                  <a:cubicBezTo>
                    <a:pt x="14472" y="103803"/>
                    <a:pt x="15142" y="104754"/>
                    <a:pt x="15391" y="106126"/>
                  </a:cubicBezTo>
                  <a:cubicBezTo>
                    <a:pt x="15650" y="107032"/>
                    <a:pt x="15796" y="107486"/>
                    <a:pt x="16126" y="107486"/>
                  </a:cubicBezTo>
                  <a:cubicBezTo>
                    <a:pt x="16173" y="107486"/>
                    <a:pt x="16224" y="107476"/>
                    <a:pt x="16279" y="107458"/>
                  </a:cubicBezTo>
                  <a:cubicBezTo>
                    <a:pt x="16375" y="107426"/>
                    <a:pt x="16465" y="107411"/>
                    <a:pt x="16549" y="107411"/>
                  </a:cubicBezTo>
                  <a:cubicBezTo>
                    <a:pt x="17249" y="107411"/>
                    <a:pt x="17532" y="108425"/>
                    <a:pt x="16871" y="109086"/>
                  </a:cubicBezTo>
                  <a:cubicBezTo>
                    <a:pt x="16131" y="110122"/>
                    <a:pt x="16723" y="110566"/>
                    <a:pt x="19387" y="110862"/>
                  </a:cubicBezTo>
                  <a:cubicBezTo>
                    <a:pt x="22199" y="111158"/>
                    <a:pt x="23679" y="112342"/>
                    <a:pt x="23235" y="113821"/>
                  </a:cubicBezTo>
                  <a:cubicBezTo>
                    <a:pt x="23032" y="114428"/>
                    <a:pt x="23383" y="114896"/>
                    <a:pt x="23861" y="114896"/>
                  </a:cubicBezTo>
                  <a:cubicBezTo>
                    <a:pt x="24083" y="114896"/>
                    <a:pt x="24332" y="114796"/>
                    <a:pt x="24567" y="114561"/>
                  </a:cubicBezTo>
                  <a:cubicBezTo>
                    <a:pt x="24778" y="114420"/>
                    <a:pt x="24939" y="114355"/>
                    <a:pt x="25052" y="114355"/>
                  </a:cubicBezTo>
                  <a:cubicBezTo>
                    <a:pt x="25413" y="114355"/>
                    <a:pt x="25278" y="115026"/>
                    <a:pt x="24714" y="116041"/>
                  </a:cubicBezTo>
                  <a:cubicBezTo>
                    <a:pt x="24111" y="117077"/>
                    <a:pt x="23557" y="117609"/>
                    <a:pt x="23142" y="117609"/>
                  </a:cubicBezTo>
                  <a:cubicBezTo>
                    <a:pt x="22844" y="117609"/>
                    <a:pt x="22618" y="117337"/>
                    <a:pt x="22495" y="116781"/>
                  </a:cubicBezTo>
                  <a:cubicBezTo>
                    <a:pt x="22347" y="116189"/>
                    <a:pt x="21903" y="115893"/>
                    <a:pt x="21015" y="115893"/>
                  </a:cubicBezTo>
                  <a:cubicBezTo>
                    <a:pt x="20275" y="115893"/>
                    <a:pt x="19535" y="115597"/>
                    <a:pt x="19239" y="115005"/>
                  </a:cubicBezTo>
                  <a:cubicBezTo>
                    <a:pt x="18943" y="114561"/>
                    <a:pt x="18351" y="114265"/>
                    <a:pt x="18055" y="114265"/>
                  </a:cubicBezTo>
                  <a:cubicBezTo>
                    <a:pt x="17167" y="114265"/>
                    <a:pt x="16871" y="115893"/>
                    <a:pt x="17463" y="116781"/>
                  </a:cubicBezTo>
                  <a:cubicBezTo>
                    <a:pt x="17902" y="117571"/>
                    <a:pt x="17872" y="117996"/>
                    <a:pt x="17498" y="117996"/>
                  </a:cubicBezTo>
                  <a:cubicBezTo>
                    <a:pt x="17241" y="117996"/>
                    <a:pt x="16822" y="117795"/>
                    <a:pt x="16279" y="117373"/>
                  </a:cubicBezTo>
                  <a:cubicBezTo>
                    <a:pt x="15450" y="116728"/>
                    <a:pt x="14736" y="116370"/>
                    <a:pt x="14314" y="116370"/>
                  </a:cubicBezTo>
                  <a:cubicBezTo>
                    <a:pt x="14059" y="116370"/>
                    <a:pt x="13911" y="116502"/>
                    <a:pt x="13911" y="116781"/>
                  </a:cubicBezTo>
                  <a:cubicBezTo>
                    <a:pt x="13911" y="117077"/>
                    <a:pt x="14207" y="117373"/>
                    <a:pt x="14651" y="117521"/>
                  </a:cubicBezTo>
                  <a:cubicBezTo>
                    <a:pt x="15095" y="117669"/>
                    <a:pt x="15687" y="118261"/>
                    <a:pt x="15983" y="118853"/>
                  </a:cubicBezTo>
                  <a:cubicBezTo>
                    <a:pt x="16427" y="119741"/>
                    <a:pt x="16279" y="120037"/>
                    <a:pt x="15243" y="120777"/>
                  </a:cubicBezTo>
                  <a:cubicBezTo>
                    <a:pt x="14756" y="121142"/>
                    <a:pt x="14069" y="121407"/>
                    <a:pt x="13593" y="121407"/>
                  </a:cubicBezTo>
                  <a:cubicBezTo>
                    <a:pt x="13491" y="121407"/>
                    <a:pt x="13398" y="121395"/>
                    <a:pt x="13319" y="121369"/>
                  </a:cubicBezTo>
                  <a:cubicBezTo>
                    <a:pt x="13189" y="121325"/>
                    <a:pt x="13072" y="121307"/>
                    <a:pt x="12971" y="121307"/>
                  </a:cubicBezTo>
                  <a:cubicBezTo>
                    <a:pt x="12728" y="121307"/>
                    <a:pt x="12580" y="121412"/>
                    <a:pt x="12580" y="121517"/>
                  </a:cubicBezTo>
                  <a:cubicBezTo>
                    <a:pt x="12580" y="122109"/>
                    <a:pt x="13763" y="123441"/>
                    <a:pt x="14207" y="123441"/>
                  </a:cubicBezTo>
                  <a:cubicBezTo>
                    <a:pt x="14355" y="123441"/>
                    <a:pt x="14947" y="123737"/>
                    <a:pt x="15391" y="124328"/>
                  </a:cubicBezTo>
                  <a:cubicBezTo>
                    <a:pt x="15926" y="124864"/>
                    <a:pt x="16541" y="125162"/>
                    <a:pt x="16969" y="125162"/>
                  </a:cubicBezTo>
                  <a:cubicBezTo>
                    <a:pt x="17369" y="125162"/>
                    <a:pt x="17606" y="124901"/>
                    <a:pt x="17463" y="124328"/>
                  </a:cubicBezTo>
                  <a:cubicBezTo>
                    <a:pt x="17315" y="123441"/>
                    <a:pt x="18055" y="122701"/>
                    <a:pt x="19387" y="122405"/>
                  </a:cubicBezTo>
                  <a:cubicBezTo>
                    <a:pt x="20127" y="122257"/>
                    <a:pt x="20127" y="121961"/>
                    <a:pt x="20127" y="119741"/>
                  </a:cubicBezTo>
                  <a:cubicBezTo>
                    <a:pt x="19951" y="118071"/>
                    <a:pt x="20088" y="117237"/>
                    <a:pt x="20663" y="117237"/>
                  </a:cubicBezTo>
                  <a:cubicBezTo>
                    <a:pt x="21056" y="117237"/>
                    <a:pt x="21653" y="117627"/>
                    <a:pt x="22495" y="118409"/>
                  </a:cubicBezTo>
                  <a:cubicBezTo>
                    <a:pt x="23275" y="119103"/>
                    <a:pt x="23649" y="119390"/>
                    <a:pt x="23974" y="119390"/>
                  </a:cubicBezTo>
                  <a:cubicBezTo>
                    <a:pt x="24203" y="119390"/>
                    <a:pt x="24408" y="119246"/>
                    <a:pt x="24714" y="119001"/>
                  </a:cubicBezTo>
                  <a:cubicBezTo>
                    <a:pt x="24921" y="118795"/>
                    <a:pt x="25095" y="118684"/>
                    <a:pt x="25281" y="118684"/>
                  </a:cubicBezTo>
                  <a:cubicBezTo>
                    <a:pt x="25497" y="118684"/>
                    <a:pt x="25729" y="118832"/>
                    <a:pt x="26046" y="119149"/>
                  </a:cubicBezTo>
                  <a:cubicBezTo>
                    <a:pt x="26564" y="119593"/>
                    <a:pt x="27082" y="119815"/>
                    <a:pt x="27526" y="119815"/>
                  </a:cubicBezTo>
                  <a:cubicBezTo>
                    <a:pt x="27970" y="119815"/>
                    <a:pt x="28340" y="119593"/>
                    <a:pt x="28562" y="119149"/>
                  </a:cubicBezTo>
                  <a:cubicBezTo>
                    <a:pt x="28688" y="118771"/>
                    <a:pt x="28826" y="118608"/>
                    <a:pt x="28948" y="118608"/>
                  </a:cubicBezTo>
                  <a:cubicBezTo>
                    <a:pt x="29258" y="118608"/>
                    <a:pt x="29472" y="119652"/>
                    <a:pt x="29154" y="120925"/>
                  </a:cubicBezTo>
                  <a:cubicBezTo>
                    <a:pt x="28858" y="122701"/>
                    <a:pt x="28858" y="122701"/>
                    <a:pt x="31078" y="123145"/>
                  </a:cubicBezTo>
                  <a:cubicBezTo>
                    <a:pt x="31350" y="123199"/>
                    <a:pt x="31606" y="123223"/>
                    <a:pt x="31839" y="123223"/>
                  </a:cubicBezTo>
                  <a:cubicBezTo>
                    <a:pt x="32873" y="123223"/>
                    <a:pt x="33431" y="122740"/>
                    <a:pt x="32706" y="122257"/>
                  </a:cubicBezTo>
                  <a:cubicBezTo>
                    <a:pt x="31818" y="121813"/>
                    <a:pt x="32706" y="119001"/>
                    <a:pt x="34038" y="117669"/>
                  </a:cubicBezTo>
                  <a:cubicBezTo>
                    <a:pt x="34926" y="116781"/>
                    <a:pt x="35370" y="116041"/>
                    <a:pt x="35370" y="115153"/>
                  </a:cubicBezTo>
                  <a:cubicBezTo>
                    <a:pt x="35370" y="114193"/>
                    <a:pt x="35557" y="113793"/>
                    <a:pt x="36012" y="113793"/>
                  </a:cubicBezTo>
                  <a:cubicBezTo>
                    <a:pt x="36258" y="113793"/>
                    <a:pt x="36582" y="113910"/>
                    <a:pt x="36997" y="114117"/>
                  </a:cubicBezTo>
                  <a:cubicBezTo>
                    <a:pt x="37210" y="114277"/>
                    <a:pt x="37403" y="114360"/>
                    <a:pt x="37598" y="114360"/>
                  </a:cubicBezTo>
                  <a:cubicBezTo>
                    <a:pt x="37946" y="114360"/>
                    <a:pt x="38299" y="114095"/>
                    <a:pt x="38773" y="113525"/>
                  </a:cubicBezTo>
                  <a:cubicBezTo>
                    <a:pt x="39809" y="112638"/>
                    <a:pt x="39809" y="112490"/>
                    <a:pt x="38921" y="112046"/>
                  </a:cubicBezTo>
                  <a:cubicBezTo>
                    <a:pt x="38477" y="111750"/>
                    <a:pt x="38329" y="111602"/>
                    <a:pt x="38329" y="111602"/>
                  </a:cubicBezTo>
                  <a:cubicBezTo>
                    <a:pt x="39217" y="111380"/>
                    <a:pt x="39846" y="111269"/>
                    <a:pt x="40309" y="111269"/>
                  </a:cubicBezTo>
                  <a:cubicBezTo>
                    <a:pt x="40771" y="111269"/>
                    <a:pt x="41067" y="111380"/>
                    <a:pt x="41289" y="111602"/>
                  </a:cubicBezTo>
                  <a:cubicBezTo>
                    <a:pt x="41489" y="111735"/>
                    <a:pt x="41658" y="111808"/>
                    <a:pt x="41838" y="111808"/>
                  </a:cubicBezTo>
                  <a:cubicBezTo>
                    <a:pt x="42059" y="111808"/>
                    <a:pt x="42295" y="111698"/>
                    <a:pt x="42621" y="111454"/>
                  </a:cubicBezTo>
                  <a:cubicBezTo>
                    <a:pt x="42946" y="111268"/>
                    <a:pt x="43300" y="111184"/>
                    <a:pt x="43633" y="111184"/>
                  </a:cubicBezTo>
                  <a:cubicBezTo>
                    <a:pt x="44362" y="111184"/>
                    <a:pt x="44989" y="111584"/>
                    <a:pt x="44989" y="112194"/>
                  </a:cubicBezTo>
                  <a:cubicBezTo>
                    <a:pt x="44989" y="112874"/>
                    <a:pt x="44414" y="113235"/>
                    <a:pt x="43768" y="113235"/>
                  </a:cubicBezTo>
                  <a:cubicBezTo>
                    <a:pt x="43431" y="113235"/>
                    <a:pt x="43074" y="113137"/>
                    <a:pt x="42769" y="112933"/>
                  </a:cubicBezTo>
                  <a:cubicBezTo>
                    <a:pt x="42426" y="112727"/>
                    <a:pt x="42210" y="112617"/>
                    <a:pt x="42077" y="112617"/>
                  </a:cubicBezTo>
                  <a:cubicBezTo>
                    <a:pt x="41924" y="112617"/>
                    <a:pt x="41881" y="112764"/>
                    <a:pt x="41881" y="113081"/>
                  </a:cubicBezTo>
                  <a:cubicBezTo>
                    <a:pt x="41881" y="113377"/>
                    <a:pt x="41585" y="113821"/>
                    <a:pt x="41289" y="114117"/>
                  </a:cubicBezTo>
                  <a:cubicBezTo>
                    <a:pt x="40401" y="114561"/>
                    <a:pt x="39217" y="116781"/>
                    <a:pt x="39217" y="117669"/>
                  </a:cubicBezTo>
                  <a:cubicBezTo>
                    <a:pt x="39217" y="118261"/>
                    <a:pt x="39069" y="119001"/>
                    <a:pt x="38773" y="119593"/>
                  </a:cubicBezTo>
                  <a:cubicBezTo>
                    <a:pt x="38329" y="120333"/>
                    <a:pt x="38477" y="120629"/>
                    <a:pt x="39809" y="121961"/>
                  </a:cubicBezTo>
                  <a:cubicBezTo>
                    <a:pt x="40697" y="122849"/>
                    <a:pt x="41437" y="124033"/>
                    <a:pt x="41733" y="124624"/>
                  </a:cubicBezTo>
                  <a:cubicBezTo>
                    <a:pt x="41881" y="125216"/>
                    <a:pt x="42177" y="125660"/>
                    <a:pt x="42325" y="125660"/>
                  </a:cubicBezTo>
                  <a:cubicBezTo>
                    <a:pt x="42621" y="125660"/>
                    <a:pt x="42917" y="126104"/>
                    <a:pt x="43213" y="126696"/>
                  </a:cubicBezTo>
                  <a:cubicBezTo>
                    <a:pt x="43509" y="127436"/>
                    <a:pt x="43953" y="127732"/>
                    <a:pt x="44545" y="127732"/>
                  </a:cubicBezTo>
                  <a:cubicBezTo>
                    <a:pt x="45729" y="127732"/>
                    <a:pt x="47209" y="128620"/>
                    <a:pt x="47209" y="129212"/>
                  </a:cubicBezTo>
                  <a:cubicBezTo>
                    <a:pt x="47209" y="129656"/>
                    <a:pt x="47505" y="130100"/>
                    <a:pt x="47801" y="130396"/>
                  </a:cubicBezTo>
                  <a:cubicBezTo>
                    <a:pt x="48126" y="130640"/>
                    <a:pt x="48363" y="130750"/>
                    <a:pt x="48632" y="130750"/>
                  </a:cubicBezTo>
                  <a:cubicBezTo>
                    <a:pt x="48853" y="130750"/>
                    <a:pt x="49096" y="130677"/>
                    <a:pt x="49428" y="130544"/>
                  </a:cubicBezTo>
                  <a:cubicBezTo>
                    <a:pt x="49971" y="130205"/>
                    <a:pt x="50451" y="130021"/>
                    <a:pt x="50897" y="130021"/>
                  </a:cubicBezTo>
                  <a:cubicBezTo>
                    <a:pt x="51426" y="130021"/>
                    <a:pt x="51907" y="130279"/>
                    <a:pt x="52388" y="130840"/>
                  </a:cubicBezTo>
                  <a:cubicBezTo>
                    <a:pt x="52793" y="131346"/>
                    <a:pt x="53128" y="131575"/>
                    <a:pt x="53914" y="131575"/>
                  </a:cubicBezTo>
                  <a:cubicBezTo>
                    <a:pt x="54278" y="131575"/>
                    <a:pt x="54739" y="131526"/>
                    <a:pt x="55348" y="131432"/>
                  </a:cubicBezTo>
                  <a:lnTo>
                    <a:pt x="57420" y="131136"/>
                  </a:lnTo>
                  <a:lnTo>
                    <a:pt x="57420" y="128324"/>
                  </a:lnTo>
                  <a:cubicBezTo>
                    <a:pt x="57272" y="126844"/>
                    <a:pt x="57420" y="125660"/>
                    <a:pt x="57716" y="125660"/>
                  </a:cubicBezTo>
                  <a:cubicBezTo>
                    <a:pt x="58308" y="125660"/>
                    <a:pt x="58752" y="123737"/>
                    <a:pt x="58012" y="123293"/>
                  </a:cubicBezTo>
                  <a:cubicBezTo>
                    <a:pt x="57568" y="122997"/>
                    <a:pt x="57568" y="122849"/>
                    <a:pt x="58012" y="122405"/>
                  </a:cubicBezTo>
                  <a:cubicBezTo>
                    <a:pt x="58308" y="122183"/>
                    <a:pt x="58493" y="122072"/>
                    <a:pt x="58622" y="122072"/>
                  </a:cubicBezTo>
                  <a:cubicBezTo>
                    <a:pt x="58752" y="122072"/>
                    <a:pt x="58826" y="122183"/>
                    <a:pt x="58900" y="122405"/>
                  </a:cubicBezTo>
                  <a:cubicBezTo>
                    <a:pt x="59008" y="122621"/>
                    <a:pt x="59275" y="122759"/>
                    <a:pt x="59642" y="122759"/>
                  </a:cubicBezTo>
                  <a:cubicBezTo>
                    <a:pt x="59777" y="122759"/>
                    <a:pt x="59925" y="122740"/>
                    <a:pt x="60083" y="122701"/>
                  </a:cubicBezTo>
                  <a:cubicBezTo>
                    <a:pt x="60336" y="122628"/>
                    <a:pt x="60527" y="122583"/>
                    <a:pt x="60672" y="122583"/>
                  </a:cubicBezTo>
                  <a:cubicBezTo>
                    <a:pt x="61119" y="122583"/>
                    <a:pt x="61119" y="123022"/>
                    <a:pt x="61119" y="124476"/>
                  </a:cubicBezTo>
                  <a:cubicBezTo>
                    <a:pt x="61119" y="125956"/>
                    <a:pt x="60971" y="126696"/>
                    <a:pt x="60527" y="127140"/>
                  </a:cubicBezTo>
                  <a:cubicBezTo>
                    <a:pt x="59492" y="127880"/>
                    <a:pt x="60083" y="129212"/>
                    <a:pt x="61859" y="130692"/>
                  </a:cubicBezTo>
                  <a:cubicBezTo>
                    <a:pt x="62664" y="131318"/>
                    <a:pt x="63091" y="131566"/>
                    <a:pt x="63564" y="131566"/>
                  </a:cubicBezTo>
                  <a:cubicBezTo>
                    <a:pt x="63873" y="131566"/>
                    <a:pt x="64203" y="131460"/>
                    <a:pt x="64671" y="131284"/>
                  </a:cubicBezTo>
                  <a:cubicBezTo>
                    <a:pt x="65189" y="131062"/>
                    <a:pt x="65596" y="130951"/>
                    <a:pt x="66003" y="130951"/>
                  </a:cubicBezTo>
                  <a:cubicBezTo>
                    <a:pt x="66410" y="130951"/>
                    <a:pt x="66817" y="131062"/>
                    <a:pt x="67335" y="131284"/>
                  </a:cubicBezTo>
                  <a:cubicBezTo>
                    <a:pt x="67931" y="131513"/>
                    <a:pt x="68356" y="131615"/>
                    <a:pt x="68607" y="131615"/>
                  </a:cubicBezTo>
                  <a:cubicBezTo>
                    <a:pt x="69166" y="131615"/>
                    <a:pt x="68857" y="131111"/>
                    <a:pt x="67631" y="130396"/>
                  </a:cubicBezTo>
                  <a:cubicBezTo>
                    <a:pt x="66003" y="129360"/>
                    <a:pt x="65411" y="128176"/>
                    <a:pt x="66595" y="128176"/>
                  </a:cubicBezTo>
                  <a:cubicBezTo>
                    <a:pt x="67039" y="128176"/>
                    <a:pt x="67631" y="128472"/>
                    <a:pt x="68075" y="128768"/>
                  </a:cubicBezTo>
                  <a:cubicBezTo>
                    <a:pt x="68304" y="128911"/>
                    <a:pt x="68554" y="128977"/>
                    <a:pt x="68812" y="128977"/>
                  </a:cubicBezTo>
                  <a:cubicBezTo>
                    <a:pt x="69890" y="128977"/>
                    <a:pt x="71092" y="127833"/>
                    <a:pt x="71330" y="126400"/>
                  </a:cubicBezTo>
                  <a:cubicBezTo>
                    <a:pt x="71547" y="124996"/>
                    <a:pt x="71368" y="124380"/>
                    <a:pt x="70566" y="124380"/>
                  </a:cubicBezTo>
                  <a:cubicBezTo>
                    <a:pt x="70269" y="124380"/>
                    <a:pt x="69886" y="124465"/>
                    <a:pt x="69407" y="124624"/>
                  </a:cubicBezTo>
                  <a:cubicBezTo>
                    <a:pt x="68418" y="124978"/>
                    <a:pt x="67396" y="125162"/>
                    <a:pt x="66597" y="125162"/>
                  </a:cubicBezTo>
                  <a:cubicBezTo>
                    <a:pt x="65722" y="125162"/>
                    <a:pt x="65115" y="124941"/>
                    <a:pt x="65115" y="124476"/>
                  </a:cubicBezTo>
                  <a:cubicBezTo>
                    <a:pt x="65115" y="124181"/>
                    <a:pt x="65559" y="123589"/>
                    <a:pt x="66151" y="123293"/>
                  </a:cubicBezTo>
                  <a:cubicBezTo>
                    <a:pt x="66891" y="122997"/>
                    <a:pt x="67335" y="122701"/>
                    <a:pt x="67335" y="122405"/>
                  </a:cubicBezTo>
                  <a:cubicBezTo>
                    <a:pt x="67335" y="122257"/>
                    <a:pt x="67927" y="122109"/>
                    <a:pt x="68667" y="122109"/>
                  </a:cubicBezTo>
                  <a:cubicBezTo>
                    <a:pt x="69555" y="122109"/>
                    <a:pt x="69851" y="121961"/>
                    <a:pt x="69703" y="121665"/>
                  </a:cubicBezTo>
                  <a:cubicBezTo>
                    <a:pt x="69259" y="120925"/>
                    <a:pt x="68667" y="118113"/>
                    <a:pt x="68963" y="118113"/>
                  </a:cubicBezTo>
                  <a:cubicBezTo>
                    <a:pt x="68963" y="118113"/>
                    <a:pt x="70147" y="118853"/>
                    <a:pt x="71478" y="119741"/>
                  </a:cubicBezTo>
                  <a:cubicBezTo>
                    <a:pt x="72842" y="120580"/>
                    <a:pt x="73536" y="120973"/>
                    <a:pt x="73983" y="120973"/>
                  </a:cubicBezTo>
                  <a:cubicBezTo>
                    <a:pt x="74167" y="120973"/>
                    <a:pt x="74309" y="120906"/>
                    <a:pt x="74438" y="120777"/>
                  </a:cubicBezTo>
                  <a:cubicBezTo>
                    <a:pt x="74734" y="120629"/>
                    <a:pt x="75326" y="120333"/>
                    <a:pt x="75918" y="120333"/>
                  </a:cubicBezTo>
                  <a:cubicBezTo>
                    <a:pt x="76362" y="120333"/>
                    <a:pt x="76954" y="120037"/>
                    <a:pt x="77102" y="119741"/>
                  </a:cubicBezTo>
                  <a:cubicBezTo>
                    <a:pt x="77257" y="119277"/>
                    <a:pt x="77897" y="119055"/>
                    <a:pt x="78684" y="119055"/>
                  </a:cubicBezTo>
                  <a:cubicBezTo>
                    <a:pt x="79402" y="119055"/>
                    <a:pt x="80243" y="119240"/>
                    <a:pt x="80950" y="119593"/>
                  </a:cubicBezTo>
                  <a:cubicBezTo>
                    <a:pt x="81422" y="119884"/>
                    <a:pt x="81859" y="120014"/>
                    <a:pt x="82232" y="120014"/>
                  </a:cubicBezTo>
                  <a:cubicBezTo>
                    <a:pt x="83376" y="120014"/>
                    <a:pt x="83915" y="118788"/>
                    <a:pt x="83021" y="117225"/>
                  </a:cubicBezTo>
                  <a:cubicBezTo>
                    <a:pt x="82578" y="116485"/>
                    <a:pt x="82578" y="116189"/>
                    <a:pt x="83317" y="115745"/>
                  </a:cubicBezTo>
                  <a:cubicBezTo>
                    <a:pt x="83680" y="115504"/>
                    <a:pt x="84141" y="115262"/>
                    <a:pt x="84379" y="115262"/>
                  </a:cubicBezTo>
                  <a:cubicBezTo>
                    <a:pt x="84432" y="115262"/>
                    <a:pt x="84474" y="115274"/>
                    <a:pt x="84501" y="115301"/>
                  </a:cubicBezTo>
                  <a:cubicBezTo>
                    <a:pt x="84552" y="115327"/>
                    <a:pt x="84607" y="115339"/>
                    <a:pt x="84666" y="115339"/>
                  </a:cubicBezTo>
                  <a:cubicBezTo>
                    <a:pt x="84950" y="115339"/>
                    <a:pt x="85317" y="115052"/>
                    <a:pt x="85685" y="114561"/>
                  </a:cubicBezTo>
                  <a:cubicBezTo>
                    <a:pt x="86119" y="114041"/>
                    <a:pt x="86349" y="113826"/>
                    <a:pt x="86584" y="113826"/>
                  </a:cubicBezTo>
                  <a:cubicBezTo>
                    <a:pt x="86751" y="113826"/>
                    <a:pt x="86920" y="113933"/>
                    <a:pt x="87165" y="114117"/>
                  </a:cubicBezTo>
                  <a:cubicBezTo>
                    <a:pt x="87463" y="114373"/>
                    <a:pt x="87712" y="114506"/>
                    <a:pt x="87916" y="114506"/>
                  </a:cubicBezTo>
                  <a:cubicBezTo>
                    <a:pt x="88420" y="114506"/>
                    <a:pt x="88645" y="113690"/>
                    <a:pt x="88645" y="111898"/>
                  </a:cubicBezTo>
                  <a:cubicBezTo>
                    <a:pt x="88645" y="110566"/>
                    <a:pt x="88793" y="109382"/>
                    <a:pt x="88941" y="109086"/>
                  </a:cubicBezTo>
                  <a:cubicBezTo>
                    <a:pt x="89089" y="108790"/>
                    <a:pt x="88645" y="108198"/>
                    <a:pt x="88053" y="107606"/>
                  </a:cubicBezTo>
                  <a:cubicBezTo>
                    <a:pt x="87520" y="107073"/>
                    <a:pt x="87201" y="106807"/>
                    <a:pt x="86870" y="106807"/>
                  </a:cubicBezTo>
                  <a:cubicBezTo>
                    <a:pt x="86650" y="106807"/>
                    <a:pt x="86425" y="106925"/>
                    <a:pt x="86129" y="107162"/>
                  </a:cubicBezTo>
                  <a:cubicBezTo>
                    <a:pt x="85837" y="107337"/>
                    <a:pt x="85638" y="107420"/>
                    <a:pt x="85485" y="107420"/>
                  </a:cubicBezTo>
                  <a:cubicBezTo>
                    <a:pt x="85250" y="107420"/>
                    <a:pt x="85125" y="107224"/>
                    <a:pt x="84945" y="106866"/>
                  </a:cubicBezTo>
                  <a:cubicBezTo>
                    <a:pt x="84797" y="106422"/>
                    <a:pt x="84945" y="105978"/>
                    <a:pt x="85389" y="105682"/>
                  </a:cubicBezTo>
                  <a:cubicBezTo>
                    <a:pt x="86129" y="105090"/>
                    <a:pt x="86129" y="105090"/>
                    <a:pt x="85241" y="104054"/>
                  </a:cubicBezTo>
                  <a:cubicBezTo>
                    <a:pt x="84205" y="102574"/>
                    <a:pt x="84205" y="100503"/>
                    <a:pt x="85241" y="98875"/>
                  </a:cubicBezTo>
                  <a:cubicBezTo>
                    <a:pt x="86573" y="97099"/>
                    <a:pt x="86869" y="94435"/>
                    <a:pt x="85981" y="92807"/>
                  </a:cubicBezTo>
                  <a:lnTo>
                    <a:pt x="85241" y="91327"/>
                  </a:lnTo>
                  <a:lnTo>
                    <a:pt x="84057" y="92363"/>
                  </a:lnTo>
                  <a:cubicBezTo>
                    <a:pt x="83423" y="92817"/>
                    <a:pt x="83010" y="92992"/>
                    <a:pt x="82616" y="92992"/>
                  </a:cubicBezTo>
                  <a:cubicBezTo>
                    <a:pt x="82367" y="92992"/>
                    <a:pt x="82124" y="92922"/>
                    <a:pt x="81838" y="92807"/>
                  </a:cubicBezTo>
                  <a:cubicBezTo>
                    <a:pt x="80210" y="91919"/>
                    <a:pt x="79618" y="90587"/>
                    <a:pt x="80062" y="89108"/>
                  </a:cubicBezTo>
                  <a:cubicBezTo>
                    <a:pt x="80506" y="88072"/>
                    <a:pt x="80358" y="87776"/>
                    <a:pt x="79618" y="86740"/>
                  </a:cubicBezTo>
                  <a:cubicBezTo>
                    <a:pt x="79026" y="86148"/>
                    <a:pt x="78286" y="85704"/>
                    <a:pt x="78138" y="85704"/>
                  </a:cubicBezTo>
                  <a:cubicBezTo>
                    <a:pt x="77898" y="85728"/>
                    <a:pt x="77681" y="85740"/>
                    <a:pt x="77485" y="85740"/>
                  </a:cubicBezTo>
                  <a:cubicBezTo>
                    <a:pt x="76474" y="85740"/>
                    <a:pt x="76018" y="85412"/>
                    <a:pt x="75770" y="84668"/>
                  </a:cubicBezTo>
                  <a:cubicBezTo>
                    <a:pt x="75474" y="83484"/>
                    <a:pt x="73254" y="81264"/>
                    <a:pt x="72366" y="81264"/>
                  </a:cubicBezTo>
                  <a:cubicBezTo>
                    <a:pt x="71626" y="81264"/>
                    <a:pt x="70887" y="79340"/>
                    <a:pt x="71478" y="78896"/>
                  </a:cubicBezTo>
                  <a:cubicBezTo>
                    <a:pt x="71518" y="78857"/>
                    <a:pt x="71590" y="78838"/>
                    <a:pt x="71685" y="78838"/>
                  </a:cubicBezTo>
                  <a:cubicBezTo>
                    <a:pt x="71944" y="78838"/>
                    <a:pt x="72377" y="78976"/>
                    <a:pt x="72810" y="79192"/>
                  </a:cubicBezTo>
                  <a:cubicBezTo>
                    <a:pt x="73209" y="79420"/>
                    <a:pt x="73477" y="79539"/>
                    <a:pt x="73714" y="79539"/>
                  </a:cubicBezTo>
                  <a:cubicBezTo>
                    <a:pt x="74092" y="79539"/>
                    <a:pt x="74393" y="79237"/>
                    <a:pt x="75030" y="78600"/>
                  </a:cubicBezTo>
                  <a:cubicBezTo>
                    <a:pt x="75918" y="77417"/>
                    <a:pt x="76806" y="77121"/>
                    <a:pt x="79322" y="76973"/>
                  </a:cubicBezTo>
                  <a:cubicBezTo>
                    <a:pt x="79914" y="76973"/>
                    <a:pt x="80062" y="76825"/>
                    <a:pt x="79766" y="76529"/>
                  </a:cubicBezTo>
                  <a:cubicBezTo>
                    <a:pt x="79544" y="76307"/>
                    <a:pt x="79359" y="76196"/>
                    <a:pt x="79137" y="76196"/>
                  </a:cubicBezTo>
                  <a:cubicBezTo>
                    <a:pt x="78915" y="76196"/>
                    <a:pt x="78656" y="76307"/>
                    <a:pt x="78286" y="76529"/>
                  </a:cubicBezTo>
                  <a:cubicBezTo>
                    <a:pt x="78027" y="76677"/>
                    <a:pt x="77805" y="76751"/>
                    <a:pt x="77625" y="76751"/>
                  </a:cubicBezTo>
                  <a:cubicBezTo>
                    <a:pt x="77084" y="76751"/>
                    <a:pt x="76917" y="76085"/>
                    <a:pt x="77250" y="74753"/>
                  </a:cubicBezTo>
                  <a:cubicBezTo>
                    <a:pt x="77510" y="73193"/>
                    <a:pt x="79140" y="71861"/>
                    <a:pt x="80636" y="71861"/>
                  </a:cubicBezTo>
                  <a:cubicBezTo>
                    <a:pt x="80843" y="71861"/>
                    <a:pt x="81048" y="71887"/>
                    <a:pt x="81246" y="71941"/>
                  </a:cubicBezTo>
                  <a:cubicBezTo>
                    <a:pt x="81505" y="71978"/>
                    <a:pt x="81717" y="71996"/>
                    <a:pt x="81895" y="71996"/>
                  </a:cubicBezTo>
                  <a:cubicBezTo>
                    <a:pt x="82430" y="71996"/>
                    <a:pt x="82652" y="71830"/>
                    <a:pt x="82874" y="71497"/>
                  </a:cubicBezTo>
                  <a:cubicBezTo>
                    <a:pt x="82984" y="71167"/>
                    <a:pt x="83155" y="71021"/>
                    <a:pt x="83327" y="71021"/>
                  </a:cubicBezTo>
                  <a:cubicBezTo>
                    <a:pt x="83617" y="71021"/>
                    <a:pt x="83909" y="71438"/>
                    <a:pt x="83909" y="72089"/>
                  </a:cubicBezTo>
                  <a:cubicBezTo>
                    <a:pt x="83909" y="72681"/>
                    <a:pt x="84501" y="73125"/>
                    <a:pt x="85389" y="73421"/>
                  </a:cubicBezTo>
                  <a:cubicBezTo>
                    <a:pt x="86274" y="73733"/>
                    <a:pt x="86940" y="73899"/>
                    <a:pt x="87469" y="73899"/>
                  </a:cubicBezTo>
                  <a:cubicBezTo>
                    <a:pt x="88444" y="73899"/>
                    <a:pt x="88957" y="73336"/>
                    <a:pt x="89533" y="72089"/>
                  </a:cubicBezTo>
                  <a:cubicBezTo>
                    <a:pt x="91753" y="67205"/>
                    <a:pt x="91309" y="66317"/>
                    <a:pt x="86277" y="66317"/>
                  </a:cubicBezTo>
                  <a:cubicBezTo>
                    <a:pt x="82726" y="66169"/>
                    <a:pt x="82578" y="66169"/>
                    <a:pt x="81542" y="64838"/>
                  </a:cubicBezTo>
                  <a:cubicBezTo>
                    <a:pt x="80210" y="63210"/>
                    <a:pt x="79914" y="59066"/>
                    <a:pt x="81246" y="58622"/>
                  </a:cubicBezTo>
                  <a:cubicBezTo>
                    <a:pt x="81690" y="58474"/>
                    <a:pt x="82726" y="57882"/>
                    <a:pt x="83465" y="57290"/>
                  </a:cubicBezTo>
                  <a:cubicBezTo>
                    <a:pt x="84860" y="56224"/>
                    <a:pt x="85709" y="55703"/>
                    <a:pt x="86466" y="55703"/>
                  </a:cubicBezTo>
                  <a:cubicBezTo>
                    <a:pt x="87075" y="55703"/>
                    <a:pt x="87624" y="56039"/>
                    <a:pt x="88349" y="56698"/>
                  </a:cubicBezTo>
                  <a:cubicBezTo>
                    <a:pt x="89143" y="57228"/>
                    <a:pt x="89701" y="57757"/>
                    <a:pt x="89915" y="57757"/>
                  </a:cubicBezTo>
                  <a:cubicBezTo>
                    <a:pt x="89941" y="57757"/>
                    <a:pt x="89961" y="57750"/>
                    <a:pt x="89977" y="57734"/>
                  </a:cubicBezTo>
                  <a:cubicBezTo>
                    <a:pt x="89977" y="57734"/>
                    <a:pt x="90421" y="57734"/>
                    <a:pt x="90717" y="57882"/>
                  </a:cubicBezTo>
                  <a:cubicBezTo>
                    <a:pt x="90828" y="57919"/>
                    <a:pt x="90957" y="57938"/>
                    <a:pt x="91098" y="57938"/>
                  </a:cubicBezTo>
                  <a:cubicBezTo>
                    <a:pt x="91522" y="57938"/>
                    <a:pt x="92049" y="57771"/>
                    <a:pt x="92493" y="57438"/>
                  </a:cubicBezTo>
                  <a:cubicBezTo>
                    <a:pt x="93030" y="57140"/>
                    <a:pt x="93446" y="56986"/>
                    <a:pt x="93752" y="56986"/>
                  </a:cubicBezTo>
                  <a:cubicBezTo>
                    <a:pt x="94206" y="56986"/>
                    <a:pt x="94417" y="57324"/>
                    <a:pt x="94417" y="58030"/>
                  </a:cubicBezTo>
                  <a:cubicBezTo>
                    <a:pt x="94417" y="58735"/>
                    <a:pt x="95909" y="59347"/>
                    <a:pt x="96894" y="59347"/>
                  </a:cubicBezTo>
                  <a:cubicBezTo>
                    <a:pt x="97150" y="59347"/>
                    <a:pt x="97372" y="59306"/>
                    <a:pt x="97524" y="59214"/>
                  </a:cubicBezTo>
                  <a:cubicBezTo>
                    <a:pt x="98334" y="58809"/>
                    <a:pt x="98036" y="58159"/>
                    <a:pt x="97305" y="58159"/>
                  </a:cubicBezTo>
                  <a:cubicBezTo>
                    <a:pt x="97234" y="58159"/>
                    <a:pt x="97159" y="58165"/>
                    <a:pt x="97080" y="58178"/>
                  </a:cubicBezTo>
                  <a:cubicBezTo>
                    <a:pt x="96894" y="58240"/>
                    <a:pt x="96740" y="58268"/>
                    <a:pt x="96616" y="58268"/>
                  </a:cubicBezTo>
                  <a:cubicBezTo>
                    <a:pt x="95851" y="58268"/>
                    <a:pt x="96230" y="57228"/>
                    <a:pt x="97376" y="56846"/>
                  </a:cubicBezTo>
                  <a:cubicBezTo>
                    <a:pt x="97968" y="56550"/>
                    <a:pt x="99152" y="56402"/>
                    <a:pt x="100040" y="56402"/>
                  </a:cubicBezTo>
                  <a:cubicBezTo>
                    <a:pt x="101520" y="56402"/>
                    <a:pt x="101964" y="55662"/>
                    <a:pt x="100928" y="54626"/>
                  </a:cubicBezTo>
                  <a:cubicBezTo>
                    <a:pt x="100484" y="54331"/>
                    <a:pt x="100484" y="54035"/>
                    <a:pt x="100928" y="53591"/>
                  </a:cubicBezTo>
                  <a:cubicBezTo>
                    <a:pt x="101224" y="53295"/>
                    <a:pt x="101520" y="52703"/>
                    <a:pt x="101520" y="52111"/>
                  </a:cubicBezTo>
                  <a:cubicBezTo>
                    <a:pt x="101520" y="51371"/>
                    <a:pt x="101964" y="50927"/>
                    <a:pt x="103148" y="50483"/>
                  </a:cubicBezTo>
                  <a:lnTo>
                    <a:pt x="104628" y="49743"/>
                  </a:lnTo>
                  <a:lnTo>
                    <a:pt x="103740" y="48707"/>
                  </a:lnTo>
                  <a:cubicBezTo>
                    <a:pt x="102548" y="47515"/>
                    <a:pt x="102778" y="46441"/>
                    <a:pt x="104007" y="46441"/>
                  </a:cubicBezTo>
                  <a:cubicBezTo>
                    <a:pt x="104151" y="46441"/>
                    <a:pt x="104309" y="46456"/>
                    <a:pt x="104480" y="46487"/>
                  </a:cubicBezTo>
                  <a:cubicBezTo>
                    <a:pt x="104640" y="46519"/>
                    <a:pt x="104800" y="46534"/>
                    <a:pt x="104957" y="46534"/>
                  </a:cubicBezTo>
                  <a:cubicBezTo>
                    <a:pt x="106249" y="46534"/>
                    <a:pt x="107311" y="45535"/>
                    <a:pt x="106255" y="45007"/>
                  </a:cubicBezTo>
                  <a:cubicBezTo>
                    <a:pt x="106082" y="44834"/>
                    <a:pt x="105858" y="44762"/>
                    <a:pt x="105643" y="44762"/>
                  </a:cubicBezTo>
                  <a:cubicBezTo>
                    <a:pt x="105490" y="44762"/>
                    <a:pt x="105342" y="44798"/>
                    <a:pt x="105220" y="44859"/>
                  </a:cubicBezTo>
                  <a:cubicBezTo>
                    <a:pt x="105196" y="44864"/>
                    <a:pt x="105170" y="44866"/>
                    <a:pt x="105144" y="44866"/>
                  </a:cubicBezTo>
                  <a:cubicBezTo>
                    <a:pt x="104339" y="44866"/>
                    <a:pt x="102269" y="42773"/>
                    <a:pt x="102556" y="42344"/>
                  </a:cubicBezTo>
                  <a:cubicBezTo>
                    <a:pt x="102790" y="41953"/>
                    <a:pt x="103519" y="41769"/>
                    <a:pt x="104352" y="41769"/>
                  </a:cubicBezTo>
                  <a:cubicBezTo>
                    <a:pt x="105096" y="41769"/>
                    <a:pt x="105923" y="41916"/>
                    <a:pt x="106551" y="42196"/>
                  </a:cubicBezTo>
                  <a:cubicBezTo>
                    <a:pt x="108179" y="42787"/>
                    <a:pt x="108623" y="43823"/>
                    <a:pt x="108179" y="44859"/>
                  </a:cubicBezTo>
                  <a:cubicBezTo>
                    <a:pt x="107883" y="45303"/>
                    <a:pt x="107883" y="45895"/>
                    <a:pt x="107883" y="46191"/>
                  </a:cubicBezTo>
                  <a:cubicBezTo>
                    <a:pt x="108031" y="46339"/>
                    <a:pt x="107883" y="46783"/>
                    <a:pt x="107587" y="46931"/>
                  </a:cubicBezTo>
                  <a:cubicBezTo>
                    <a:pt x="106847" y="47375"/>
                    <a:pt x="107143" y="48707"/>
                    <a:pt x="108031" y="49595"/>
                  </a:cubicBezTo>
                  <a:cubicBezTo>
                    <a:pt x="108623" y="50039"/>
                    <a:pt x="108919" y="50927"/>
                    <a:pt x="108919" y="51667"/>
                  </a:cubicBezTo>
                  <a:cubicBezTo>
                    <a:pt x="108919" y="52407"/>
                    <a:pt x="109215" y="53443"/>
                    <a:pt x="109659" y="53887"/>
                  </a:cubicBezTo>
                  <a:cubicBezTo>
                    <a:pt x="109955" y="54331"/>
                    <a:pt x="110251" y="55070"/>
                    <a:pt x="110251" y="55514"/>
                  </a:cubicBezTo>
                  <a:cubicBezTo>
                    <a:pt x="110251" y="55958"/>
                    <a:pt x="110695" y="56698"/>
                    <a:pt x="111435" y="57142"/>
                  </a:cubicBezTo>
                  <a:cubicBezTo>
                    <a:pt x="112027" y="57734"/>
                    <a:pt x="112471" y="58326"/>
                    <a:pt x="112323" y="58770"/>
                  </a:cubicBezTo>
                  <a:cubicBezTo>
                    <a:pt x="112175" y="59066"/>
                    <a:pt x="112471" y="59658"/>
                    <a:pt x="113063" y="60102"/>
                  </a:cubicBezTo>
                  <a:cubicBezTo>
                    <a:pt x="113655" y="60398"/>
                    <a:pt x="114247" y="60990"/>
                    <a:pt x="114247" y="61434"/>
                  </a:cubicBezTo>
                  <a:cubicBezTo>
                    <a:pt x="114247" y="61730"/>
                    <a:pt x="114543" y="62026"/>
                    <a:pt x="115135" y="62026"/>
                  </a:cubicBezTo>
                  <a:cubicBezTo>
                    <a:pt x="115875" y="62026"/>
                    <a:pt x="116023" y="62322"/>
                    <a:pt x="115875" y="63210"/>
                  </a:cubicBezTo>
                  <a:cubicBezTo>
                    <a:pt x="115765" y="64084"/>
                    <a:pt x="115737" y="64313"/>
                    <a:pt x="116565" y="64313"/>
                  </a:cubicBezTo>
                  <a:cubicBezTo>
                    <a:pt x="116858" y="64313"/>
                    <a:pt x="117257" y="64284"/>
                    <a:pt x="117799" y="64246"/>
                  </a:cubicBezTo>
                  <a:cubicBezTo>
                    <a:pt x="118982" y="64246"/>
                    <a:pt x="120166" y="64394"/>
                    <a:pt x="120462" y="64542"/>
                  </a:cubicBezTo>
                  <a:cubicBezTo>
                    <a:pt x="120672" y="64646"/>
                    <a:pt x="121251" y="64751"/>
                    <a:pt x="121991" y="64751"/>
                  </a:cubicBezTo>
                  <a:cubicBezTo>
                    <a:pt x="122297" y="64751"/>
                    <a:pt x="122631" y="64733"/>
                    <a:pt x="122978" y="64690"/>
                  </a:cubicBezTo>
                  <a:cubicBezTo>
                    <a:pt x="124754" y="64690"/>
                    <a:pt x="125050" y="64690"/>
                    <a:pt x="125494" y="65726"/>
                  </a:cubicBezTo>
                  <a:cubicBezTo>
                    <a:pt x="125790" y="66317"/>
                    <a:pt x="126234" y="66909"/>
                    <a:pt x="126530" y="66909"/>
                  </a:cubicBezTo>
                  <a:cubicBezTo>
                    <a:pt x="127122" y="66909"/>
                    <a:pt x="126974" y="69425"/>
                    <a:pt x="126234" y="69721"/>
                  </a:cubicBezTo>
                  <a:cubicBezTo>
                    <a:pt x="125494" y="70017"/>
                    <a:pt x="125346" y="71349"/>
                    <a:pt x="126086" y="72089"/>
                  </a:cubicBezTo>
                  <a:cubicBezTo>
                    <a:pt x="126456" y="72397"/>
                    <a:pt x="126877" y="72551"/>
                    <a:pt x="127254" y="72551"/>
                  </a:cubicBezTo>
                  <a:cubicBezTo>
                    <a:pt x="127780" y="72551"/>
                    <a:pt x="128219" y="72249"/>
                    <a:pt x="128306" y="71645"/>
                  </a:cubicBezTo>
                  <a:cubicBezTo>
                    <a:pt x="128479" y="71068"/>
                    <a:pt x="128809" y="70806"/>
                    <a:pt x="129156" y="70806"/>
                  </a:cubicBezTo>
                  <a:cubicBezTo>
                    <a:pt x="129701" y="70806"/>
                    <a:pt x="130287" y="71449"/>
                    <a:pt x="130377" y="72533"/>
                  </a:cubicBezTo>
                  <a:cubicBezTo>
                    <a:pt x="130567" y="73578"/>
                    <a:pt x="131062" y="74257"/>
                    <a:pt x="131392" y="74257"/>
                  </a:cubicBezTo>
                  <a:cubicBezTo>
                    <a:pt x="131576" y="74257"/>
                    <a:pt x="131709" y="74046"/>
                    <a:pt x="131709" y="73569"/>
                  </a:cubicBezTo>
                  <a:cubicBezTo>
                    <a:pt x="131709" y="72977"/>
                    <a:pt x="131857" y="72533"/>
                    <a:pt x="132153" y="72385"/>
                  </a:cubicBezTo>
                  <a:cubicBezTo>
                    <a:pt x="132449" y="72237"/>
                    <a:pt x="132597" y="71645"/>
                    <a:pt x="132597" y="71053"/>
                  </a:cubicBezTo>
                  <a:cubicBezTo>
                    <a:pt x="132597" y="70165"/>
                    <a:pt x="132449" y="70017"/>
                    <a:pt x="131561" y="70017"/>
                  </a:cubicBezTo>
                  <a:cubicBezTo>
                    <a:pt x="130229" y="70017"/>
                    <a:pt x="130081" y="69129"/>
                    <a:pt x="131265" y="67945"/>
                  </a:cubicBezTo>
                  <a:cubicBezTo>
                    <a:pt x="131857" y="67501"/>
                    <a:pt x="132153" y="66465"/>
                    <a:pt x="132301" y="64690"/>
                  </a:cubicBezTo>
                  <a:cubicBezTo>
                    <a:pt x="132925" y="58826"/>
                    <a:pt x="133023" y="57800"/>
                    <a:pt x="133659" y="57800"/>
                  </a:cubicBezTo>
                  <a:cubicBezTo>
                    <a:pt x="133778" y="57800"/>
                    <a:pt x="133915" y="57836"/>
                    <a:pt x="134077" y="57882"/>
                  </a:cubicBezTo>
                  <a:cubicBezTo>
                    <a:pt x="134521" y="58030"/>
                    <a:pt x="135409" y="58030"/>
                    <a:pt x="136001" y="58030"/>
                  </a:cubicBezTo>
                  <a:cubicBezTo>
                    <a:pt x="136445" y="58030"/>
                    <a:pt x="137037" y="58474"/>
                    <a:pt x="137037" y="58770"/>
                  </a:cubicBezTo>
                  <a:cubicBezTo>
                    <a:pt x="137123" y="59286"/>
                    <a:pt x="139108" y="59602"/>
                    <a:pt x="140814" y="59602"/>
                  </a:cubicBezTo>
                  <a:cubicBezTo>
                    <a:pt x="142044" y="59602"/>
                    <a:pt x="143128" y="59438"/>
                    <a:pt x="143252" y="59066"/>
                  </a:cubicBezTo>
                  <a:cubicBezTo>
                    <a:pt x="143400" y="58770"/>
                    <a:pt x="143696" y="58622"/>
                    <a:pt x="143992" y="58622"/>
                  </a:cubicBezTo>
                  <a:cubicBezTo>
                    <a:pt x="144288" y="58622"/>
                    <a:pt x="144436" y="59362"/>
                    <a:pt x="144436" y="60842"/>
                  </a:cubicBezTo>
                  <a:cubicBezTo>
                    <a:pt x="144288" y="63062"/>
                    <a:pt x="144288" y="63210"/>
                    <a:pt x="145916" y="64690"/>
                  </a:cubicBezTo>
                  <a:cubicBezTo>
                    <a:pt x="147456" y="65972"/>
                    <a:pt x="147994" y="67144"/>
                    <a:pt x="147146" y="67144"/>
                  </a:cubicBezTo>
                  <a:cubicBezTo>
                    <a:pt x="147016" y="67144"/>
                    <a:pt x="146853" y="67117"/>
                    <a:pt x="146656" y="67057"/>
                  </a:cubicBezTo>
                  <a:cubicBezTo>
                    <a:pt x="146550" y="67022"/>
                    <a:pt x="146441" y="67006"/>
                    <a:pt x="146333" y="67006"/>
                  </a:cubicBezTo>
                  <a:cubicBezTo>
                    <a:pt x="145541" y="67006"/>
                    <a:pt x="144785" y="67886"/>
                    <a:pt x="145176" y="68537"/>
                  </a:cubicBezTo>
                  <a:cubicBezTo>
                    <a:pt x="145324" y="68685"/>
                    <a:pt x="145916" y="69129"/>
                    <a:pt x="146508" y="69425"/>
                  </a:cubicBezTo>
                  <a:cubicBezTo>
                    <a:pt x="147100" y="69721"/>
                    <a:pt x="147544" y="70313"/>
                    <a:pt x="147544" y="70609"/>
                  </a:cubicBezTo>
                  <a:cubicBezTo>
                    <a:pt x="147544" y="71272"/>
                    <a:pt x="148138" y="71816"/>
                    <a:pt x="149218" y="71816"/>
                  </a:cubicBezTo>
                  <a:cubicBezTo>
                    <a:pt x="149344" y="71816"/>
                    <a:pt x="149477" y="71808"/>
                    <a:pt x="149616" y="71793"/>
                  </a:cubicBezTo>
                  <a:cubicBezTo>
                    <a:pt x="149727" y="71775"/>
                    <a:pt x="149831" y="71765"/>
                    <a:pt x="149929" y="71765"/>
                  </a:cubicBezTo>
                  <a:cubicBezTo>
                    <a:pt x="150617" y="71765"/>
                    <a:pt x="151022" y="72218"/>
                    <a:pt x="151540" y="73125"/>
                  </a:cubicBezTo>
                  <a:cubicBezTo>
                    <a:pt x="152298" y="74389"/>
                    <a:pt x="152085" y="75113"/>
                    <a:pt x="151084" y="75113"/>
                  </a:cubicBezTo>
                  <a:cubicBezTo>
                    <a:pt x="150913" y="75113"/>
                    <a:pt x="150720" y="75092"/>
                    <a:pt x="150504" y="75049"/>
                  </a:cubicBezTo>
                  <a:cubicBezTo>
                    <a:pt x="150323" y="75003"/>
                    <a:pt x="150173" y="74982"/>
                    <a:pt x="150054" y="74982"/>
                  </a:cubicBezTo>
                  <a:cubicBezTo>
                    <a:pt x="149393" y="74982"/>
                    <a:pt x="149671" y="75628"/>
                    <a:pt x="150800" y="76381"/>
                  </a:cubicBezTo>
                  <a:cubicBezTo>
                    <a:pt x="151230" y="76639"/>
                    <a:pt x="151560" y="76797"/>
                    <a:pt x="151877" y="76797"/>
                  </a:cubicBezTo>
                  <a:cubicBezTo>
                    <a:pt x="152106" y="76797"/>
                    <a:pt x="152328" y="76715"/>
                    <a:pt x="152576" y="76529"/>
                  </a:cubicBezTo>
                  <a:cubicBezTo>
                    <a:pt x="152802" y="76416"/>
                    <a:pt x="153028" y="76367"/>
                    <a:pt x="153262" y="76367"/>
                  </a:cubicBezTo>
                  <a:cubicBezTo>
                    <a:pt x="153641" y="76367"/>
                    <a:pt x="154042" y="76494"/>
                    <a:pt x="154499" y="76677"/>
                  </a:cubicBezTo>
                  <a:cubicBezTo>
                    <a:pt x="155920" y="77452"/>
                    <a:pt x="157003" y="77889"/>
                    <a:pt x="157649" y="77889"/>
                  </a:cubicBezTo>
                  <a:cubicBezTo>
                    <a:pt x="157743" y="77889"/>
                    <a:pt x="157828" y="77879"/>
                    <a:pt x="157903" y="77860"/>
                  </a:cubicBezTo>
                  <a:cubicBezTo>
                    <a:pt x="158199" y="77860"/>
                    <a:pt x="158495" y="78452"/>
                    <a:pt x="158643" y="79340"/>
                  </a:cubicBezTo>
                  <a:cubicBezTo>
                    <a:pt x="158939" y="80524"/>
                    <a:pt x="158791" y="81116"/>
                    <a:pt x="158199" y="81708"/>
                  </a:cubicBezTo>
                  <a:cubicBezTo>
                    <a:pt x="157755" y="82300"/>
                    <a:pt x="157607" y="82892"/>
                    <a:pt x="157755" y="83484"/>
                  </a:cubicBezTo>
                  <a:cubicBezTo>
                    <a:pt x="157977" y="84076"/>
                    <a:pt x="157866" y="84372"/>
                    <a:pt x="157607" y="84372"/>
                  </a:cubicBezTo>
                  <a:cubicBezTo>
                    <a:pt x="157348" y="84372"/>
                    <a:pt x="156941" y="84076"/>
                    <a:pt x="156571" y="83484"/>
                  </a:cubicBezTo>
                  <a:cubicBezTo>
                    <a:pt x="156242" y="82990"/>
                    <a:pt x="155867" y="82679"/>
                    <a:pt x="155649" y="82679"/>
                  </a:cubicBezTo>
                  <a:cubicBezTo>
                    <a:pt x="155476" y="82679"/>
                    <a:pt x="155404" y="82877"/>
                    <a:pt x="155535" y="83336"/>
                  </a:cubicBezTo>
                  <a:cubicBezTo>
                    <a:pt x="155683" y="83632"/>
                    <a:pt x="155535" y="84520"/>
                    <a:pt x="155239" y="85260"/>
                  </a:cubicBezTo>
                  <a:cubicBezTo>
                    <a:pt x="154943" y="86296"/>
                    <a:pt x="154943" y="86740"/>
                    <a:pt x="155535" y="87628"/>
                  </a:cubicBezTo>
                  <a:cubicBezTo>
                    <a:pt x="155979" y="88220"/>
                    <a:pt x="156275" y="89256"/>
                    <a:pt x="156275" y="89847"/>
                  </a:cubicBezTo>
                  <a:cubicBezTo>
                    <a:pt x="156275" y="90611"/>
                    <a:pt x="156372" y="90936"/>
                    <a:pt x="156762" y="90936"/>
                  </a:cubicBezTo>
                  <a:cubicBezTo>
                    <a:pt x="157052" y="90936"/>
                    <a:pt x="157504" y="90755"/>
                    <a:pt x="158199" y="90439"/>
                  </a:cubicBezTo>
                  <a:cubicBezTo>
                    <a:pt x="159383" y="89995"/>
                    <a:pt x="160123" y="87924"/>
                    <a:pt x="160271" y="85556"/>
                  </a:cubicBezTo>
                  <a:cubicBezTo>
                    <a:pt x="160271" y="84943"/>
                    <a:pt x="160271" y="84612"/>
                    <a:pt x="160368" y="84612"/>
                  </a:cubicBezTo>
                  <a:cubicBezTo>
                    <a:pt x="160412" y="84612"/>
                    <a:pt x="160475" y="84678"/>
                    <a:pt x="160567" y="84816"/>
                  </a:cubicBezTo>
                  <a:cubicBezTo>
                    <a:pt x="160863" y="85112"/>
                    <a:pt x="161307" y="85260"/>
                    <a:pt x="161751" y="85260"/>
                  </a:cubicBezTo>
                  <a:cubicBezTo>
                    <a:pt x="162491" y="85112"/>
                    <a:pt x="162639" y="84668"/>
                    <a:pt x="162491" y="82152"/>
                  </a:cubicBezTo>
                  <a:cubicBezTo>
                    <a:pt x="162491" y="80524"/>
                    <a:pt x="162639" y="78600"/>
                    <a:pt x="163083" y="77417"/>
                  </a:cubicBezTo>
                  <a:lnTo>
                    <a:pt x="163823" y="75641"/>
                  </a:lnTo>
                  <a:lnTo>
                    <a:pt x="162491" y="74013"/>
                  </a:lnTo>
                  <a:cubicBezTo>
                    <a:pt x="160863" y="72385"/>
                    <a:pt x="160715" y="71349"/>
                    <a:pt x="161751" y="68833"/>
                  </a:cubicBezTo>
                  <a:cubicBezTo>
                    <a:pt x="162288" y="67328"/>
                    <a:pt x="162904" y="66604"/>
                    <a:pt x="163654" y="66604"/>
                  </a:cubicBezTo>
                  <a:cubicBezTo>
                    <a:pt x="163937" y="66604"/>
                    <a:pt x="164239" y="66707"/>
                    <a:pt x="164562" y="66909"/>
                  </a:cubicBezTo>
                  <a:cubicBezTo>
                    <a:pt x="165053" y="67155"/>
                    <a:pt x="165340" y="67298"/>
                    <a:pt x="165529" y="67298"/>
                  </a:cubicBezTo>
                  <a:cubicBezTo>
                    <a:pt x="165797" y="67298"/>
                    <a:pt x="165869" y="67011"/>
                    <a:pt x="166042" y="66317"/>
                  </a:cubicBezTo>
                  <a:cubicBezTo>
                    <a:pt x="166197" y="65853"/>
                    <a:pt x="166271" y="65632"/>
                    <a:pt x="166433" y="65632"/>
                  </a:cubicBezTo>
                  <a:cubicBezTo>
                    <a:pt x="166581" y="65632"/>
                    <a:pt x="166803" y="65816"/>
                    <a:pt x="167226" y="66169"/>
                  </a:cubicBezTo>
                  <a:cubicBezTo>
                    <a:pt x="167592" y="66535"/>
                    <a:pt x="168157" y="66800"/>
                    <a:pt x="168511" y="66800"/>
                  </a:cubicBezTo>
                  <a:cubicBezTo>
                    <a:pt x="168587" y="66800"/>
                    <a:pt x="168654" y="66788"/>
                    <a:pt x="168706" y="66761"/>
                  </a:cubicBezTo>
                  <a:cubicBezTo>
                    <a:pt x="168759" y="66744"/>
                    <a:pt x="168812" y="66735"/>
                    <a:pt x="168865" y="66735"/>
                  </a:cubicBezTo>
                  <a:cubicBezTo>
                    <a:pt x="169256" y="66735"/>
                    <a:pt x="169647" y="67234"/>
                    <a:pt x="170038" y="68537"/>
                  </a:cubicBezTo>
                  <a:cubicBezTo>
                    <a:pt x="171222" y="71645"/>
                    <a:pt x="171370" y="74161"/>
                    <a:pt x="170482" y="75049"/>
                  </a:cubicBezTo>
                  <a:cubicBezTo>
                    <a:pt x="170186" y="75345"/>
                    <a:pt x="169890" y="76085"/>
                    <a:pt x="169742" y="76677"/>
                  </a:cubicBezTo>
                  <a:cubicBezTo>
                    <a:pt x="169594" y="78452"/>
                    <a:pt x="169594" y="78600"/>
                    <a:pt x="169298" y="78896"/>
                  </a:cubicBezTo>
                  <a:cubicBezTo>
                    <a:pt x="169255" y="78983"/>
                    <a:pt x="169211" y="79019"/>
                    <a:pt x="169172" y="79019"/>
                  </a:cubicBezTo>
                  <a:cubicBezTo>
                    <a:pt x="169076" y="79019"/>
                    <a:pt x="169002" y="78810"/>
                    <a:pt x="169002" y="78600"/>
                  </a:cubicBezTo>
                  <a:cubicBezTo>
                    <a:pt x="169002" y="78235"/>
                    <a:pt x="168802" y="77970"/>
                    <a:pt x="168648" y="77970"/>
                  </a:cubicBezTo>
                  <a:cubicBezTo>
                    <a:pt x="168615" y="77970"/>
                    <a:pt x="168584" y="77982"/>
                    <a:pt x="168558" y="78008"/>
                  </a:cubicBezTo>
                  <a:cubicBezTo>
                    <a:pt x="168262" y="78156"/>
                    <a:pt x="168114" y="79192"/>
                    <a:pt x="168114" y="80228"/>
                  </a:cubicBezTo>
                  <a:cubicBezTo>
                    <a:pt x="168114" y="81264"/>
                    <a:pt x="167966" y="82152"/>
                    <a:pt x="167818" y="82300"/>
                  </a:cubicBezTo>
                  <a:cubicBezTo>
                    <a:pt x="167762" y="82356"/>
                    <a:pt x="167697" y="82381"/>
                    <a:pt x="167626" y="82381"/>
                  </a:cubicBezTo>
                  <a:cubicBezTo>
                    <a:pt x="167130" y="82381"/>
                    <a:pt x="166338" y="81153"/>
                    <a:pt x="166338" y="80376"/>
                  </a:cubicBezTo>
                  <a:cubicBezTo>
                    <a:pt x="166338" y="79710"/>
                    <a:pt x="165589" y="78878"/>
                    <a:pt x="165215" y="78878"/>
                  </a:cubicBezTo>
                  <a:cubicBezTo>
                    <a:pt x="165090" y="78878"/>
                    <a:pt x="165006" y="78970"/>
                    <a:pt x="165006" y="79192"/>
                  </a:cubicBezTo>
                  <a:cubicBezTo>
                    <a:pt x="165006" y="79636"/>
                    <a:pt x="164562" y="80228"/>
                    <a:pt x="164119" y="80672"/>
                  </a:cubicBezTo>
                  <a:cubicBezTo>
                    <a:pt x="162528" y="82118"/>
                    <a:pt x="164045" y="85117"/>
                    <a:pt x="166185" y="85117"/>
                  </a:cubicBezTo>
                  <a:cubicBezTo>
                    <a:pt x="166236" y="85117"/>
                    <a:pt x="166287" y="85115"/>
                    <a:pt x="166338" y="85112"/>
                  </a:cubicBezTo>
                  <a:cubicBezTo>
                    <a:pt x="167522" y="85112"/>
                    <a:pt x="168558" y="86296"/>
                    <a:pt x="167818" y="87036"/>
                  </a:cubicBezTo>
                  <a:cubicBezTo>
                    <a:pt x="167643" y="87211"/>
                    <a:pt x="167491" y="87294"/>
                    <a:pt x="167335" y="87294"/>
                  </a:cubicBezTo>
                  <a:cubicBezTo>
                    <a:pt x="167095" y="87294"/>
                    <a:pt x="166845" y="87098"/>
                    <a:pt x="166486" y="86740"/>
                  </a:cubicBezTo>
                  <a:cubicBezTo>
                    <a:pt x="166188" y="86441"/>
                    <a:pt x="166010" y="86287"/>
                    <a:pt x="165884" y="86287"/>
                  </a:cubicBezTo>
                  <a:cubicBezTo>
                    <a:pt x="165698" y="86287"/>
                    <a:pt x="165627" y="86625"/>
                    <a:pt x="165450" y="87332"/>
                  </a:cubicBezTo>
                  <a:cubicBezTo>
                    <a:pt x="165136" y="88379"/>
                    <a:pt x="165193" y="88982"/>
                    <a:pt x="165568" y="88982"/>
                  </a:cubicBezTo>
                  <a:cubicBezTo>
                    <a:pt x="165722" y="88982"/>
                    <a:pt x="165931" y="88880"/>
                    <a:pt x="166190" y="88664"/>
                  </a:cubicBezTo>
                  <a:cubicBezTo>
                    <a:pt x="166353" y="88555"/>
                    <a:pt x="166515" y="88487"/>
                    <a:pt x="166700" y="88487"/>
                  </a:cubicBezTo>
                  <a:cubicBezTo>
                    <a:pt x="167019" y="88487"/>
                    <a:pt x="167403" y="88693"/>
                    <a:pt x="167966" y="89256"/>
                  </a:cubicBezTo>
                  <a:cubicBezTo>
                    <a:pt x="169002" y="90291"/>
                    <a:pt x="169002" y="90291"/>
                    <a:pt x="168114" y="90587"/>
                  </a:cubicBezTo>
                  <a:cubicBezTo>
                    <a:pt x="167522" y="90883"/>
                    <a:pt x="167226" y="91327"/>
                    <a:pt x="167226" y="92067"/>
                  </a:cubicBezTo>
                  <a:cubicBezTo>
                    <a:pt x="167226" y="92889"/>
                    <a:pt x="167319" y="93152"/>
                    <a:pt x="167800" y="93152"/>
                  </a:cubicBezTo>
                  <a:cubicBezTo>
                    <a:pt x="167926" y="93152"/>
                    <a:pt x="168078" y="93134"/>
                    <a:pt x="168262" y="93103"/>
                  </a:cubicBezTo>
                  <a:cubicBezTo>
                    <a:pt x="168607" y="93005"/>
                    <a:pt x="168854" y="92955"/>
                    <a:pt x="169002" y="92955"/>
                  </a:cubicBezTo>
                  <a:cubicBezTo>
                    <a:pt x="169298" y="92955"/>
                    <a:pt x="169199" y="93153"/>
                    <a:pt x="168706" y="93547"/>
                  </a:cubicBezTo>
                  <a:cubicBezTo>
                    <a:pt x="168262" y="93991"/>
                    <a:pt x="168114" y="95175"/>
                    <a:pt x="168114" y="96803"/>
                  </a:cubicBezTo>
                  <a:cubicBezTo>
                    <a:pt x="168114" y="98283"/>
                    <a:pt x="167818" y="99911"/>
                    <a:pt x="167522" y="100503"/>
                  </a:cubicBezTo>
                  <a:cubicBezTo>
                    <a:pt x="167226" y="101242"/>
                    <a:pt x="166930" y="102722"/>
                    <a:pt x="166782" y="103906"/>
                  </a:cubicBezTo>
                  <a:cubicBezTo>
                    <a:pt x="166782" y="105534"/>
                    <a:pt x="166634" y="106274"/>
                    <a:pt x="165894" y="106718"/>
                  </a:cubicBezTo>
                  <a:cubicBezTo>
                    <a:pt x="165450" y="107162"/>
                    <a:pt x="165006" y="108050"/>
                    <a:pt x="165006" y="108790"/>
                  </a:cubicBezTo>
                  <a:cubicBezTo>
                    <a:pt x="164858" y="109678"/>
                    <a:pt x="164562" y="110122"/>
                    <a:pt x="163823" y="110122"/>
                  </a:cubicBezTo>
                  <a:cubicBezTo>
                    <a:pt x="163083" y="110270"/>
                    <a:pt x="162935" y="110566"/>
                    <a:pt x="163231" y="112194"/>
                  </a:cubicBezTo>
                  <a:cubicBezTo>
                    <a:pt x="163379" y="113969"/>
                    <a:pt x="163231" y="114117"/>
                    <a:pt x="161011" y="116041"/>
                  </a:cubicBezTo>
                  <a:cubicBezTo>
                    <a:pt x="159656" y="117261"/>
                    <a:pt x="158549" y="117984"/>
                    <a:pt x="158031" y="117984"/>
                  </a:cubicBezTo>
                  <a:cubicBezTo>
                    <a:pt x="157983" y="117984"/>
                    <a:pt x="157941" y="117978"/>
                    <a:pt x="157903" y="117965"/>
                  </a:cubicBezTo>
                  <a:cubicBezTo>
                    <a:pt x="157805" y="117900"/>
                    <a:pt x="157722" y="117864"/>
                    <a:pt x="157652" y="117864"/>
                  </a:cubicBezTo>
                  <a:cubicBezTo>
                    <a:pt x="157401" y="117864"/>
                    <a:pt x="157311" y="118323"/>
                    <a:pt x="157311" y="119593"/>
                  </a:cubicBezTo>
                  <a:cubicBezTo>
                    <a:pt x="157311" y="123737"/>
                    <a:pt x="157163" y="124328"/>
                    <a:pt x="156275" y="124328"/>
                  </a:cubicBezTo>
                  <a:cubicBezTo>
                    <a:pt x="155831" y="124328"/>
                    <a:pt x="155387" y="123885"/>
                    <a:pt x="155239" y="123441"/>
                  </a:cubicBezTo>
                  <a:cubicBezTo>
                    <a:pt x="155010" y="122829"/>
                    <a:pt x="154662" y="122533"/>
                    <a:pt x="154420" y="122533"/>
                  </a:cubicBezTo>
                  <a:cubicBezTo>
                    <a:pt x="154194" y="122533"/>
                    <a:pt x="154060" y="122792"/>
                    <a:pt x="154203" y="123293"/>
                  </a:cubicBezTo>
                  <a:cubicBezTo>
                    <a:pt x="155091" y="126104"/>
                    <a:pt x="154943" y="126844"/>
                    <a:pt x="153907" y="128028"/>
                  </a:cubicBezTo>
                  <a:cubicBezTo>
                    <a:pt x="153315" y="128768"/>
                    <a:pt x="152576" y="129360"/>
                    <a:pt x="152428" y="129656"/>
                  </a:cubicBezTo>
                  <a:cubicBezTo>
                    <a:pt x="150356" y="131432"/>
                    <a:pt x="148876" y="133060"/>
                    <a:pt x="148876" y="133800"/>
                  </a:cubicBezTo>
                  <a:cubicBezTo>
                    <a:pt x="148876" y="134244"/>
                    <a:pt x="148432" y="134984"/>
                    <a:pt x="148136" y="135576"/>
                  </a:cubicBezTo>
                  <a:cubicBezTo>
                    <a:pt x="147692" y="136167"/>
                    <a:pt x="147544" y="136907"/>
                    <a:pt x="147692" y="137203"/>
                  </a:cubicBezTo>
                  <a:cubicBezTo>
                    <a:pt x="147988" y="137943"/>
                    <a:pt x="146656" y="140903"/>
                    <a:pt x="145620" y="141643"/>
                  </a:cubicBezTo>
                  <a:cubicBezTo>
                    <a:pt x="145324" y="141939"/>
                    <a:pt x="144584" y="142235"/>
                    <a:pt x="143844" y="142383"/>
                  </a:cubicBezTo>
                  <a:cubicBezTo>
                    <a:pt x="143104" y="142531"/>
                    <a:pt x="142660" y="142975"/>
                    <a:pt x="142808" y="143271"/>
                  </a:cubicBezTo>
                  <a:cubicBezTo>
                    <a:pt x="143104" y="144011"/>
                    <a:pt x="142808" y="144307"/>
                    <a:pt x="139849" y="146675"/>
                  </a:cubicBezTo>
                  <a:cubicBezTo>
                    <a:pt x="138517" y="147710"/>
                    <a:pt x="136741" y="149190"/>
                    <a:pt x="136001" y="149782"/>
                  </a:cubicBezTo>
                  <a:cubicBezTo>
                    <a:pt x="135261" y="150522"/>
                    <a:pt x="134077" y="151410"/>
                    <a:pt x="133337" y="151706"/>
                  </a:cubicBezTo>
                  <a:cubicBezTo>
                    <a:pt x="132597" y="152150"/>
                    <a:pt x="131117" y="153038"/>
                    <a:pt x="130081" y="153778"/>
                  </a:cubicBezTo>
                  <a:cubicBezTo>
                    <a:pt x="128898" y="154666"/>
                    <a:pt x="127418" y="155554"/>
                    <a:pt x="126530" y="155850"/>
                  </a:cubicBezTo>
                  <a:cubicBezTo>
                    <a:pt x="125790" y="156146"/>
                    <a:pt x="124754" y="156886"/>
                    <a:pt x="124310" y="157626"/>
                  </a:cubicBezTo>
                  <a:cubicBezTo>
                    <a:pt x="124162" y="157626"/>
                    <a:pt x="124162" y="157774"/>
                    <a:pt x="124014" y="157922"/>
                  </a:cubicBezTo>
                  <a:cubicBezTo>
                    <a:pt x="152576" y="143715"/>
                    <a:pt x="172110" y="114413"/>
                    <a:pt x="172110" y="80524"/>
                  </a:cubicBezTo>
                  <a:cubicBezTo>
                    <a:pt x="172110" y="70757"/>
                    <a:pt x="170482" y="61434"/>
                    <a:pt x="167522" y="52703"/>
                  </a:cubicBezTo>
                  <a:lnTo>
                    <a:pt x="167522" y="52703"/>
                  </a:lnTo>
                  <a:cubicBezTo>
                    <a:pt x="167670" y="53591"/>
                    <a:pt x="167522" y="53739"/>
                    <a:pt x="166782" y="53739"/>
                  </a:cubicBezTo>
                  <a:cubicBezTo>
                    <a:pt x="166338" y="53739"/>
                    <a:pt x="165894" y="53887"/>
                    <a:pt x="165894" y="53887"/>
                  </a:cubicBezTo>
                  <a:cubicBezTo>
                    <a:pt x="165894" y="54478"/>
                    <a:pt x="167522" y="57438"/>
                    <a:pt x="167966" y="57882"/>
                  </a:cubicBezTo>
                  <a:cubicBezTo>
                    <a:pt x="168262" y="58178"/>
                    <a:pt x="168558" y="58770"/>
                    <a:pt x="168706" y="59362"/>
                  </a:cubicBezTo>
                  <a:cubicBezTo>
                    <a:pt x="168854" y="60102"/>
                    <a:pt x="169150" y="61434"/>
                    <a:pt x="169594" y="62618"/>
                  </a:cubicBezTo>
                  <a:cubicBezTo>
                    <a:pt x="170102" y="64346"/>
                    <a:pt x="170052" y="65306"/>
                    <a:pt x="169539" y="65306"/>
                  </a:cubicBezTo>
                  <a:cubicBezTo>
                    <a:pt x="169305" y="65306"/>
                    <a:pt x="168975" y="65107"/>
                    <a:pt x="168558" y="64690"/>
                  </a:cubicBezTo>
                  <a:cubicBezTo>
                    <a:pt x="168114" y="64246"/>
                    <a:pt x="167226" y="63802"/>
                    <a:pt x="166782" y="63802"/>
                  </a:cubicBezTo>
                  <a:cubicBezTo>
                    <a:pt x="166338" y="63802"/>
                    <a:pt x="165746" y="64246"/>
                    <a:pt x="165302" y="64838"/>
                  </a:cubicBezTo>
                  <a:lnTo>
                    <a:pt x="164562" y="65726"/>
                  </a:lnTo>
                  <a:lnTo>
                    <a:pt x="164562" y="64838"/>
                  </a:lnTo>
                  <a:cubicBezTo>
                    <a:pt x="164562" y="64246"/>
                    <a:pt x="164267" y="63210"/>
                    <a:pt x="163823" y="62322"/>
                  </a:cubicBezTo>
                  <a:cubicBezTo>
                    <a:pt x="163231" y="60990"/>
                    <a:pt x="163231" y="60842"/>
                    <a:pt x="163971" y="59954"/>
                  </a:cubicBezTo>
                  <a:cubicBezTo>
                    <a:pt x="164414" y="59362"/>
                    <a:pt x="165154" y="58918"/>
                    <a:pt x="165598" y="58918"/>
                  </a:cubicBezTo>
                  <a:cubicBezTo>
                    <a:pt x="166634" y="58918"/>
                    <a:pt x="166634" y="57438"/>
                    <a:pt x="165450" y="57142"/>
                  </a:cubicBezTo>
                  <a:cubicBezTo>
                    <a:pt x="165006" y="56994"/>
                    <a:pt x="164562" y="56550"/>
                    <a:pt x="164562" y="56106"/>
                  </a:cubicBezTo>
                  <a:cubicBezTo>
                    <a:pt x="164562" y="55218"/>
                    <a:pt x="163379" y="52851"/>
                    <a:pt x="162787" y="52851"/>
                  </a:cubicBezTo>
                  <a:cubicBezTo>
                    <a:pt x="162639" y="52851"/>
                    <a:pt x="162343" y="53295"/>
                    <a:pt x="162195" y="53887"/>
                  </a:cubicBezTo>
                  <a:cubicBezTo>
                    <a:pt x="161953" y="54611"/>
                    <a:pt x="161712" y="54985"/>
                    <a:pt x="161470" y="54985"/>
                  </a:cubicBezTo>
                  <a:cubicBezTo>
                    <a:pt x="161268" y="54985"/>
                    <a:pt x="161065" y="54722"/>
                    <a:pt x="160863" y="54183"/>
                  </a:cubicBezTo>
                  <a:cubicBezTo>
                    <a:pt x="160715" y="53591"/>
                    <a:pt x="160271" y="53443"/>
                    <a:pt x="158495" y="53443"/>
                  </a:cubicBezTo>
                  <a:cubicBezTo>
                    <a:pt x="156571" y="53443"/>
                    <a:pt x="156127" y="53147"/>
                    <a:pt x="153759" y="51371"/>
                  </a:cubicBezTo>
                  <a:cubicBezTo>
                    <a:pt x="152428" y="50335"/>
                    <a:pt x="151096" y="49299"/>
                    <a:pt x="150800" y="49299"/>
                  </a:cubicBezTo>
                  <a:cubicBezTo>
                    <a:pt x="150504" y="49299"/>
                    <a:pt x="149764" y="48855"/>
                    <a:pt x="149172" y="48263"/>
                  </a:cubicBezTo>
                  <a:cubicBezTo>
                    <a:pt x="147692" y="46635"/>
                    <a:pt x="146064" y="45895"/>
                    <a:pt x="144288" y="45895"/>
                  </a:cubicBezTo>
                  <a:cubicBezTo>
                    <a:pt x="142660" y="45895"/>
                    <a:pt x="142068" y="45155"/>
                    <a:pt x="143400" y="44711"/>
                  </a:cubicBezTo>
                  <a:cubicBezTo>
                    <a:pt x="144140" y="44415"/>
                    <a:pt x="143400" y="42787"/>
                    <a:pt x="142364" y="42787"/>
                  </a:cubicBezTo>
                  <a:cubicBezTo>
                    <a:pt x="141920" y="42787"/>
                    <a:pt x="141180" y="42492"/>
                    <a:pt x="140737" y="42048"/>
                  </a:cubicBezTo>
                  <a:cubicBezTo>
                    <a:pt x="140293" y="41752"/>
                    <a:pt x="139405" y="41456"/>
                    <a:pt x="138961" y="41456"/>
                  </a:cubicBezTo>
                  <a:cubicBezTo>
                    <a:pt x="137777" y="41456"/>
                    <a:pt x="135705" y="39828"/>
                    <a:pt x="135705" y="39088"/>
                  </a:cubicBezTo>
                  <a:cubicBezTo>
                    <a:pt x="135705" y="38792"/>
                    <a:pt x="135113" y="38052"/>
                    <a:pt x="134521" y="37460"/>
                  </a:cubicBezTo>
                  <a:cubicBezTo>
                    <a:pt x="133633" y="36720"/>
                    <a:pt x="133485" y="36276"/>
                    <a:pt x="133781" y="35092"/>
                  </a:cubicBezTo>
                  <a:cubicBezTo>
                    <a:pt x="133929" y="33612"/>
                    <a:pt x="133929" y="33612"/>
                    <a:pt x="132745" y="33612"/>
                  </a:cubicBezTo>
                  <a:cubicBezTo>
                    <a:pt x="130525" y="33612"/>
                    <a:pt x="129489" y="33168"/>
                    <a:pt x="129489" y="31984"/>
                  </a:cubicBezTo>
                  <a:cubicBezTo>
                    <a:pt x="129489" y="30956"/>
                    <a:pt x="128708" y="30151"/>
                    <a:pt x="127921" y="30151"/>
                  </a:cubicBezTo>
                  <a:cubicBezTo>
                    <a:pt x="127802" y="30151"/>
                    <a:pt x="127682" y="30170"/>
                    <a:pt x="127566" y="30209"/>
                  </a:cubicBezTo>
                  <a:cubicBezTo>
                    <a:pt x="126974" y="30505"/>
                    <a:pt x="126974" y="30653"/>
                    <a:pt x="127566" y="31836"/>
                  </a:cubicBezTo>
                  <a:cubicBezTo>
                    <a:pt x="128258" y="33106"/>
                    <a:pt x="128411" y="33566"/>
                    <a:pt x="127952" y="33566"/>
                  </a:cubicBezTo>
                  <a:cubicBezTo>
                    <a:pt x="127823" y="33566"/>
                    <a:pt x="127645" y="33529"/>
                    <a:pt x="127418" y="33464"/>
                  </a:cubicBezTo>
                  <a:cubicBezTo>
                    <a:pt x="127288" y="33421"/>
                    <a:pt x="127145" y="33403"/>
                    <a:pt x="126997" y="33403"/>
                  </a:cubicBezTo>
                  <a:cubicBezTo>
                    <a:pt x="126640" y="33403"/>
                    <a:pt x="126252" y="33508"/>
                    <a:pt x="125938" y="33612"/>
                  </a:cubicBezTo>
                  <a:cubicBezTo>
                    <a:pt x="125494" y="33908"/>
                    <a:pt x="125494" y="34204"/>
                    <a:pt x="126086" y="35092"/>
                  </a:cubicBezTo>
                  <a:cubicBezTo>
                    <a:pt x="126567" y="35958"/>
                    <a:pt x="126485" y="36573"/>
                    <a:pt x="126125" y="36573"/>
                  </a:cubicBezTo>
                  <a:cubicBezTo>
                    <a:pt x="125931" y="36573"/>
                    <a:pt x="125657" y="36395"/>
                    <a:pt x="125346" y="35980"/>
                  </a:cubicBezTo>
                  <a:cubicBezTo>
                    <a:pt x="125036" y="35516"/>
                    <a:pt x="124889" y="35294"/>
                    <a:pt x="124776" y="35294"/>
                  </a:cubicBezTo>
                  <a:cubicBezTo>
                    <a:pt x="124673" y="35294"/>
                    <a:pt x="124599" y="35479"/>
                    <a:pt x="124458" y="35832"/>
                  </a:cubicBezTo>
                  <a:cubicBezTo>
                    <a:pt x="124310" y="36276"/>
                    <a:pt x="124014" y="36572"/>
                    <a:pt x="123718" y="36572"/>
                  </a:cubicBezTo>
                  <a:cubicBezTo>
                    <a:pt x="122978" y="36572"/>
                    <a:pt x="120758" y="33760"/>
                    <a:pt x="120758" y="32872"/>
                  </a:cubicBezTo>
                  <a:cubicBezTo>
                    <a:pt x="120758" y="32576"/>
                    <a:pt x="120166" y="31244"/>
                    <a:pt x="119426" y="30061"/>
                  </a:cubicBezTo>
                  <a:cubicBezTo>
                    <a:pt x="118686" y="28729"/>
                    <a:pt x="117946" y="27249"/>
                    <a:pt x="117946" y="26657"/>
                  </a:cubicBezTo>
                  <a:cubicBezTo>
                    <a:pt x="117799" y="25473"/>
                    <a:pt x="115579" y="23253"/>
                    <a:pt x="113359" y="22365"/>
                  </a:cubicBezTo>
                  <a:cubicBezTo>
                    <a:pt x="110991" y="21329"/>
                    <a:pt x="110399" y="20589"/>
                    <a:pt x="109955" y="18666"/>
                  </a:cubicBezTo>
                  <a:cubicBezTo>
                    <a:pt x="109807" y="17630"/>
                    <a:pt x="109215" y="16150"/>
                    <a:pt x="108475" y="15410"/>
                  </a:cubicBezTo>
                  <a:lnTo>
                    <a:pt x="107291" y="14078"/>
                  </a:lnTo>
                  <a:lnTo>
                    <a:pt x="106255" y="15114"/>
                  </a:lnTo>
                  <a:cubicBezTo>
                    <a:pt x="105664" y="15558"/>
                    <a:pt x="104924" y="16002"/>
                    <a:pt x="104628" y="16002"/>
                  </a:cubicBezTo>
                  <a:cubicBezTo>
                    <a:pt x="103740" y="16002"/>
                    <a:pt x="104036" y="14818"/>
                    <a:pt x="105072" y="14522"/>
                  </a:cubicBezTo>
                  <a:cubicBezTo>
                    <a:pt x="105960" y="14226"/>
                    <a:pt x="106255" y="12598"/>
                    <a:pt x="105368" y="12598"/>
                  </a:cubicBezTo>
                  <a:cubicBezTo>
                    <a:pt x="105220" y="12598"/>
                    <a:pt x="105072" y="12746"/>
                    <a:pt x="105220" y="12894"/>
                  </a:cubicBezTo>
                  <a:cubicBezTo>
                    <a:pt x="105495" y="13375"/>
                    <a:pt x="105354" y="13601"/>
                    <a:pt x="104962" y="13601"/>
                  </a:cubicBezTo>
                  <a:cubicBezTo>
                    <a:pt x="104510" y="13601"/>
                    <a:pt x="103724" y="13301"/>
                    <a:pt x="102852" y="12746"/>
                  </a:cubicBezTo>
                  <a:cubicBezTo>
                    <a:pt x="101668" y="12006"/>
                    <a:pt x="101076" y="11710"/>
                    <a:pt x="100484" y="11710"/>
                  </a:cubicBezTo>
                  <a:close/>
                  <a:moveTo>
                    <a:pt x="46765" y="152298"/>
                  </a:moveTo>
                  <a:cubicBezTo>
                    <a:pt x="47505" y="152298"/>
                    <a:pt x="52092" y="154814"/>
                    <a:pt x="52240" y="155406"/>
                  </a:cubicBezTo>
                  <a:cubicBezTo>
                    <a:pt x="52388" y="155702"/>
                    <a:pt x="53572" y="156590"/>
                    <a:pt x="54904" y="157330"/>
                  </a:cubicBezTo>
                  <a:cubicBezTo>
                    <a:pt x="56236" y="157922"/>
                    <a:pt x="57420" y="158662"/>
                    <a:pt x="57420" y="158958"/>
                  </a:cubicBezTo>
                  <a:cubicBezTo>
                    <a:pt x="57420" y="159140"/>
                    <a:pt x="57307" y="159267"/>
                    <a:pt x="57011" y="159267"/>
                  </a:cubicBezTo>
                  <a:cubicBezTo>
                    <a:pt x="56828" y="159267"/>
                    <a:pt x="56575" y="159219"/>
                    <a:pt x="56236" y="159106"/>
                  </a:cubicBezTo>
                  <a:cubicBezTo>
                    <a:pt x="56088" y="159106"/>
                    <a:pt x="54904" y="158810"/>
                    <a:pt x="53868" y="158366"/>
                  </a:cubicBezTo>
                  <a:cubicBezTo>
                    <a:pt x="51648" y="157774"/>
                    <a:pt x="49872" y="157034"/>
                    <a:pt x="47948" y="155850"/>
                  </a:cubicBezTo>
                  <a:cubicBezTo>
                    <a:pt x="47209" y="155406"/>
                    <a:pt x="46321" y="154814"/>
                    <a:pt x="46173" y="154666"/>
                  </a:cubicBezTo>
                  <a:cubicBezTo>
                    <a:pt x="45729" y="154518"/>
                    <a:pt x="45729" y="154222"/>
                    <a:pt x="46173" y="153482"/>
                  </a:cubicBezTo>
                  <a:cubicBezTo>
                    <a:pt x="46321" y="152890"/>
                    <a:pt x="46617" y="152446"/>
                    <a:pt x="46765" y="152446"/>
                  </a:cubicBezTo>
                  <a:cubicBezTo>
                    <a:pt x="46765" y="152298"/>
                    <a:pt x="46765" y="152298"/>
                    <a:pt x="46765" y="152298"/>
                  </a:cubicBezTo>
                  <a:close/>
                  <a:moveTo>
                    <a:pt x="121054" y="159106"/>
                  </a:moveTo>
                  <a:cubicBezTo>
                    <a:pt x="120018" y="159401"/>
                    <a:pt x="118834" y="159845"/>
                    <a:pt x="118242" y="160289"/>
                  </a:cubicBezTo>
                  <a:cubicBezTo>
                    <a:pt x="118094" y="160437"/>
                    <a:pt x="117946" y="160437"/>
                    <a:pt x="117651" y="160585"/>
                  </a:cubicBezTo>
                  <a:cubicBezTo>
                    <a:pt x="118834" y="160141"/>
                    <a:pt x="120018" y="159697"/>
                    <a:pt x="121054" y="159106"/>
                  </a:cubicBezTo>
                  <a:close/>
                  <a:moveTo>
                    <a:pt x="116319" y="161029"/>
                  </a:moveTo>
                  <a:cubicBezTo>
                    <a:pt x="115875" y="161029"/>
                    <a:pt x="113951" y="161769"/>
                    <a:pt x="111731" y="162509"/>
                  </a:cubicBezTo>
                  <a:cubicBezTo>
                    <a:pt x="110753" y="162909"/>
                    <a:pt x="109856" y="163242"/>
                    <a:pt x="108934" y="163537"/>
                  </a:cubicBezTo>
                  <a:lnTo>
                    <a:pt x="108934" y="163537"/>
                  </a:lnTo>
                  <a:cubicBezTo>
                    <a:pt x="111498" y="162812"/>
                    <a:pt x="114011" y="161974"/>
                    <a:pt x="116467" y="161029"/>
                  </a:cubicBezTo>
                  <a:close/>
                  <a:moveTo>
                    <a:pt x="28414" y="136611"/>
                  </a:moveTo>
                  <a:cubicBezTo>
                    <a:pt x="28118" y="136611"/>
                    <a:pt x="27674" y="136907"/>
                    <a:pt x="27230" y="137499"/>
                  </a:cubicBezTo>
                  <a:cubicBezTo>
                    <a:pt x="26713" y="137930"/>
                    <a:pt x="26447" y="138161"/>
                    <a:pt x="26139" y="138161"/>
                  </a:cubicBezTo>
                  <a:cubicBezTo>
                    <a:pt x="25919" y="138161"/>
                    <a:pt x="25677" y="138042"/>
                    <a:pt x="25306" y="137795"/>
                  </a:cubicBezTo>
                  <a:cubicBezTo>
                    <a:pt x="24955" y="137620"/>
                    <a:pt x="24743" y="137514"/>
                    <a:pt x="24660" y="137514"/>
                  </a:cubicBezTo>
                  <a:cubicBezTo>
                    <a:pt x="24534" y="137514"/>
                    <a:pt x="24711" y="137761"/>
                    <a:pt x="25158" y="138387"/>
                  </a:cubicBezTo>
                  <a:cubicBezTo>
                    <a:pt x="25602" y="139127"/>
                    <a:pt x="25898" y="139867"/>
                    <a:pt x="25898" y="140163"/>
                  </a:cubicBezTo>
                  <a:cubicBezTo>
                    <a:pt x="25898" y="140459"/>
                    <a:pt x="25972" y="140607"/>
                    <a:pt x="26176" y="140607"/>
                  </a:cubicBezTo>
                  <a:cubicBezTo>
                    <a:pt x="26379" y="140607"/>
                    <a:pt x="26712" y="140459"/>
                    <a:pt x="27230" y="140163"/>
                  </a:cubicBezTo>
                  <a:cubicBezTo>
                    <a:pt x="27837" y="139816"/>
                    <a:pt x="28241" y="139673"/>
                    <a:pt x="28531" y="139673"/>
                  </a:cubicBezTo>
                  <a:cubicBezTo>
                    <a:pt x="28736" y="139673"/>
                    <a:pt x="28884" y="139745"/>
                    <a:pt x="29006" y="139867"/>
                  </a:cubicBezTo>
                  <a:cubicBezTo>
                    <a:pt x="29450" y="140311"/>
                    <a:pt x="29450" y="140607"/>
                    <a:pt x="28858" y="141199"/>
                  </a:cubicBezTo>
                  <a:cubicBezTo>
                    <a:pt x="27970" y="142087"/>
                    <a:pt x="27970" y="142383"/>
                    <a:pt x="28858" y="143123"/>
                  </a:cubicBezTo>
                  <a:cubicBezTo>
                    <a:pt x="29154" y="143419"/>
                    <a:pt x="29450" y="144011"/>
                    <a:pt x="29302" y="144307"/>
                  </a:cubicBezTo>
                  <a:cubicBezTo>
                    <a:pt x="29154" y="144751"/>
                    <a:pt x="29450" y="144899"/>
                    <a:pt x="30338" y="144899"/>
                  </a:cubicBezTo>
                  <a:cubicBezTo>
                    <a:pt x="31818" y="144899"/>
                    <a:pt x="33890" y="145639"/>
                    <a:pt x="33890" y="146379"/>
                  </a:cubicBezTo>
                  <a:cubicBezTo>
                    <a:pt x="33890" y="146698"/>
                    <a:pt x="33309" y="146852"/>
                    <a:pt x="32542" y="146852"/>
                  </a:cubicBezTo>
                  <a:cubicBezTo>
                    <a:pt x="31535" y="146852"/>
                    <a:pt x="30206" y="146587"/>
                    <a:pt x="29450" y="146083"/>
                  </a:cubicBezTo>
                  <a:lnTo>
                    <a:pt x="29450" y="146083"/>
                  </a:lnTo>
                  <a:cubicBezTo>
                    <a:pt x="38773" y="154222"/>
                    <a:pt x="50020" y="160289"/>
                    <a:pt x="62303" y="163693"/>
                  </a:cubicBezTo>
                  <a:cubicBezTo>
                    <a:pt x="61711" y="163101"/>
                    <a:pt x="60971" y="162361"/>
                    <a:pt x="60971" y="162065"/>
                  </a:cubicBezTo>
                  <a:cubicBezTo>
                    <a:pt x="60971" y="161769"/>
                    <a:pt x="60675" y="161325"/>
                    <a:pt x="60083" y="161029"/>
                  </a:cubicBezTo>
                  <a:cubicBezTo>
                    <a:pt x="58604" y="160289"/>
                    <a:pt x="59048" y="159401"/>
                    <a:pt x="60971" y="159401"/>
                  </a:cubicBezTo>
                  <a:cubicBezTo>
                    <a:pt x="62007" y="159401"/>
                    <a:pt x="62747" y="159253"/>
                    <a:pt x="62747" y="158958"/>
                  </a:cubicBezTo>
                  <a:cubicBezTo>
                    <a:pt x="62747" y="158514"/>
                    <a:pt x="61563" y="157182"/>
                    <a:pt x="61267" y="157182"/>
                  </a:cubicBezTo>
                  <a:cubicBezTo>
                    <a:pt x="60823" y="157182"/>
                    <a:pt x="57420" y="154962"/>
                    <a:pt x="57568" y="154666"/>
                  </a:cubicBezTo>
                  <a:cubicBezTo>
                    <a:pt x="57568" y="153926"/>
                    <a:pt x="60675" y="152298"/>
                    <a:pt x="61859" y="152298"/>
                  </a:cubicBezTo>
                  <a:cubicBezTo>
                    <a:pt x="62895" y="152298"/>
                    <a:pt x="63635" y="152742"/>
                    <a:pt x="64375" y="153630"/>
                  </a:cubicBezTo>
                  <a:cubicBezTo>
                    <a:pt x="65115" y="154370"/>
                    <a:pt x="66003" y="154962"/>
                    <a:pt x="66299" y="154962"/>
                  </a:cubicBezTo>
                  <a:cubicBezTo>
                    <a:pt x="66743" y="154962"/>
                    <a:pt x="67927" y="155258"/>
                    <a:pt x="68815" y="155554"/>
                  </a:cubicBezTo>
                  <a:cubicBezTo>
                    <a:pt x="69481" y="155850"/>
                    <a:pt x="69888" y="155998"/>
                    <a:pt x="70258" y="155998"/>
                  </a:cubicBezTo>
                  <a:cubicBezTo>
                    <a:pt x="70628" y="155998"/>
                    <a:pt x="70961" y="155850"/>
                    <a:pt x="71478" y="155554"/>
                  </a:cubicBezTo>
                  <a:cubicBezTo>
                    <a:pt x="72070" y="155110"/>
                    <a:pt x="72810" y="154814"/>
                    <a:pt x="73106" y="154814"/>
                  </a:cubicBezTo>
                  <a:cubicBezTo>
                    <a:pt x="73298" y="154862"/>
                    <a:pt x="73440" y="154887"/>
                    <a:pt x="73530" y="154887"/>
                  </a:cubicBezTo>
                  <a:cubicBezTo>
                    <a:pt x="73996" y="154887"/>
                    <a:pt x="73094" y="154230"/>
                    <a:pt x="70739" y="152742"/>
                  </a:cubicBezTo>
                  <a:cubicBezTo>
                    <a:pt x="67039" y="150522"/>
                    <a:pt x="66299" y="149782"/>
                    <a:pt x="67335" y="149486"/>
                  </a:cubicBezTo>
                  <a:cubicBezTo>
                    <a:pt x="68371" y="149042"/>
                    <a:pt x="68223" y="147563"/>
                    <a:pt x="67187" y="147563"/>
                  </a:cubicBezTo>
                  <a:cubicBezTo>
                    <a:pt x="66743" y="147563"/>
                    <a:pt x="66151" y="147710"/>
                    <a:pt x="66003" y="148006"/>
                  </a:cubicBezTo>
                  <a:cubicBezTo>
                    <a:pt x="65867" y="148233"/>
                    <a:pt x="65661" y="148349"/>
                    <a:pt x="65394" y="148349"/>
                  </a:cubicBezTo>
                  <a:cubicBezTo>
                    <a:pt x="64791" y="148349"/>
                    <a:pt x="63876" y="147758"/>
                    <a:pt x="62747" y="146527"/>
                  </a:cubicBezTo>
                  <a:cubicBezTo>
                    <a:pt x="61859" y="145491"/>
                    <a:pt x="60971" y="144455"/>
                    <a:pt x="60971" y="144159"/>
                  </a:cubicBezTo>
                  <a:cubicBezTo>
                    <a:pt x="60971" y="143715"/>
                    <a:pt x="60527" y="143271"/>
                    <a:pt x="59787" y="143123"/>
                  </a:cubicBezTo>
                  <a:cubicBezTo>
                    <a:pt x="59416" y="142937"/>
                    <a:pt x="59096" y="142855"/>
                    <a:pt x="58784" y="142855"/>
                  </a:cubicBezTo>
                  <a:cubicBezTo>
                    <a:pt x="58352" y="142855"/>
                    <a:pt x="57936" y="143013"/>
                    <a:pt x="57420" y="143271"/>
                  </a:cubicBezTo>
                  <a:cubicBezTo>
                    <a:pt x="56828" y="143715"/>
                    <a:pt x="55792" y="144011"/>
                    <a:pt x="55348" y="144011"/>
                  </a:cubicBezTo>
                  <a:cubicBezTo>
                    <a:pt x="54016" y="144011"/>
                    <a:pt x="54164" y="144899"/>
                    <a:pt x="55644" y="145343"/>
                  </a:cubicBezTo>
                  <a:cubicBezTo>
                    <a:pt x="56828" y="145787"/>
                    <a:pt x="58456" y="147710"/>
                    <a:pt x="59048" y="149634"/>
                  </a:cubicBezTo>
                  <a:cubicBezTo>
                    <a:pt x="59196" y="150374"/>
                    <a:pt x="59048" y="150966"/>
                    <a:pt x="58308" y="151706"/>
                  </a:cubicBezTo>
                  <a:cubicBezTo>
                    <a:pt x="57782" y="152337"/>
                    <a:pt x="57406" y="152519"/>
                    <a:pt x="56437" y="152519"/>
                  </a:cubicBezTo>
                  <a:cubicBezTo>
                    <a:pt x="56042" y="152519"/>
                    <a:pt x="55547" y="152489"/>
                    <a:pt x="54904" y="152446"/>
                  </a:cubicBezTo>
                  <a:cubicBezTo>
                    <a:pt x="53276" y="152446"/>
                    <a:pt x="51648" y="151854"/>
                    <a:pt x="50760" y="151410"/>
                  </a:cubicBezTo>
                  <a:cubicBezTo>
                    <a:pt x="49872" y="150818"/>
                    <a:pt x="48688" y="150522"/>
                    <a:pt x="48096" y="150522"/>
                  </a:cubicBezTo>
                  <a:cubicBezTo>
                    <a:pt x="47505" y="150522"/>
                    <a:pt x="45877" y="149930"/>
                    <a:pt x="44397" y="149190"/>
                  </a:cubicBezTo>
                  <a:cubicBezTo>
                    <a:pt x="43065" y="148598"/>
                    <a:pt x="41881" y="148154"/>
                    <a:pt x="41585" y="148154"/>
                  </a:cubicBezTo>
                  <a:cubicBezTo>
                    <a:pt x="41141" y="148450"/>
                    <a:pt x="41141" y="150374"/>
                    <a:pt x="41733" y="150670"/>
                  </a:cubicBezTo>
                  <a:cubicBezTo>
                    <a:pt x="41773" y="150710"/>
                    <a:pt x="41834" y="150728"/>
                    <a:pt x="41907" y="150728"/>
                  </a:cubicBezTo>
                  <a:cubicBezTo>
                    <a:pt x="42108" y="150728"/>
                    <a:pt x="42404" y="150591"/>
                    <a:pt x="42621" y="150374"/>
                  </a:cubicBezTo>
                  <a:cubicBezTo>
                    <a:pt x="42955" y="149928"/>
                    <a:pt x="43248" y="149714"/>
                    <a:pt x="43490" y="149714"/>
                  </a:cubicBezTo>
                  <a:cubicBezTo>
                    <a:pt x="43892" y="149714"/>
                    <a:pt x="44157" y="150303"/>
                    <a:pt x="44249" y="151410"/>
                  </a:cubicBezTo>
                  <a:cubicBezTo>
                    <a:pt x="44249" y="152788"/>
                    <a:pt x="44249" y="153097"/>
                    <a:pt x="43696" y="153097"/>
                  </a:cubicBezTo>
                  <a:cubicBezTo>
                    <a:pt x="43536" y="153097"/>
                    <a:pt x="43330" y="153071"/>
                    <a:pt x="43065" y="153038"/>
                  </a:cubicBezTo>
                  <a:cubicBezTo>
                    <a:pt x="42473" y="152890"/>
                    <a:pt x="41881" y="152446"/>
                    <a:pt x="41585" y="152150"/>
                  </a:cubicBezTo>
                  <a:cubicBezTo>
                    <a:pt x="41480" y="152045"/>
                    <a:pt x="41228" y="151941"/>
                    <a:pt x="40879" y="151941"/>
                  </a:cubicBezTo>
                  <a:cubicBezTo>
                    <a:pt x="40735" y="151941"/>
                    <a:pt x="40575" y="151959"/>
                    <a:pt x="40401" y="152002"/>
                  </a:cubicBezTo>
                  <a:cubicBezTo>
                    <a:pt x="40136" y="152073"/>
                    <a:pt x="39892" y="152106"/>
                    <a:pt x="39671" y="152106"/>
                  </a:cubicBezTo>
                  <a:cubicBezTo>
                    <a:pt x="38043" y="152106"/>
                    <a:pt x="37671" y="150328"/>
                    <a:pt x="39365" y="148894"/>
                  </a:cubicBezTo>
                  <a:cubicBezTo>
                    <a:pt x="39957" y="148302"/>
                    <a:pt x="40401" y="147710"/>
                    <a:pt x="40401" y="147563"/>
                  </a:cubicBezTo>
                  <a:cubicBezTo>
                    <a:pt x="40401" y="147094"/>
                    <a:pt x="40105" y="146804"/>
                    <a:pt x="39812" y="146804"/>
                  </a:cubicBezTo>
                  <a:cubicBezTo>
                    <a:pt x="39642" y="146804"/>
                    <a:pt x="39474" y="146901"/>
                    <a:pt x="39365" y="147119"/>
                  </a:cubicBezTo>
                  <a:cubicBezTo>
                    <a:pt x="39180" y="147366"/>
                    <a:pt x="38711" y="147484"/>
                    <a:pt x="38227" y="147484"/>
                  </a:cubicBezTo>
                  <a:cubicBezTo>
                    <a:pt x="37553" y="147484"/>
                    <a:pt x="36849" y="147254"/>
                    <a:pt x="36849" y="146823"/>
                  </a:cubicBezTo>
                  <a:cubicBezTo>
                    <a:pt x="36849" y="146527"/>
                    <a:pt x="36553" y="146083"/>
                    <a:pt x="36110" y="145787"/>
                  </a:cubicBezTo>
                  <a:cubicBezTo>
                    <a:pt x="35666" y="145639"/>
                    <a:pt x="35518" y="145195"/>
                    <a:pt x="35666" y="144751"/>
                  </a:cubicBezTo>
                  <a:cubicBezTo>
                    <a:pt x="35898" y="144287"/>
                    <a:pt x="36170" y="144065"/>
                    <a:pt x="36483" y="144065"/>
                  </a:cubicBezTo>
                  <a:cubicBezTo>
                    <a:pt x="36769" y="144065"/>
                    <a:pt x="37088" y="144250"/>
                    <a:pt x="37441" y="144603"/>
                  </a:cubicBezTo>
                  <a:cubicBezTo>
                    <a:pt x="38048" y="145209"/>
                    <a:pt x="40312" y="145678"/>
                    <a:pt x="41828" y="145678"/>
                  </a:cubicBezTo>
                  <a:cubicBezTo>
                    <a:pt x="42531" y="145678"/>
                    <a:pt x="43072" y="145577"/>
                    <a:pt x="43213" y="145343"/>
                  </a:cubicBezTo>
                  <a:cubicBezTo>
                    <a:pt x="43361" y="145195"/>
                    <a:pt x="42769" y="144603"/>
                    <a:pt x="41881" y="144159"/>
                  </a:cubicBezTo>
                  <a:cubicBezTo>
                    <a:pt x="39069" y="142975"/>
                    <a:pt x="37293" y="139127"/>
                    <a:pt x="39513" y="139127"/>
                  </a:cubicBezTo>
                  <a:cubicBezTo>
                    <a:pt x="40401" y="139127"/>
                    <a:pt x="40845" y="138387"/>
                    <a:pt x="40549" y="137499"/>
                  </a:cubicBezTo>
                  <a:cubicBezTo>
                    <a:pt x="40429" y="137139"/>
                    <a:pt x="40089" y="136974"/>
                    <a:pt x="39709" y="136974"/>
                  </a:cubicBezTo>
                  <a:cubicBezTo>
                    <a:pt x="39151" y="136974"/>
                    <a:pt x="38505" y="137328"/>
                    <a:pt x="38329" y="137943"/>
                  </a:cubicBezTo>
                  <a:cubicBezTo>
                    <a:pt x="38216" y="138396"/>
                    <a:pt x="38017" y="138589"/>
                    <a:pt x="37665" y="138589"/>
                  </a:cubicBezTo>
                  <a:cubicBezTo>
                    <a:pt x="37556" y="138589"/>
                    <a:pt x="37433" y="138570"/>
                    <a:pt x="37293" y="138535"/>
                  </a:cubicBezTo>
                  <a:cubicBezTo>
                    <a:pt x="37052" y="138455"/>
                    <a:pt x="36865" y="138407"/>
                    <a:pt x="36736" y="138407"/>
                  </a:cubicBezTo>
                  <a:cubicBezTo>
                    <a:pt x="36391" y="138407"/>
                    <a:pt x="36459" y="138749"/>
                    <a:pt x="36997" y="139719"/>
                  </a:cubicBezTo>
                  <a:cubicBezTo>
                    <a:pt x="37386" y="140400"/>
                    <a:pt x="37392" y="140761"/>
                    <a:pt x="37015" y="140761"/>
                  </a:cubicBezTo>
                  <a:cubicBezTo>
                    <a:pt x="36817" y="140761"/>
                    <a:pt x="36516" y="140662"/>
                    <a:pt x="36110" y="140459"/>
                  </a:cubicBezTo>
                  <a:cubicBezTo>
                    <a:pt x="35863" y="140360"/>
                    <a:pt x="35666" y="140311"/>
                    <a:pt x="35490" y="140311"/>
                  </a:cubicBezTo>
                  <a:cubicBezTo>
                    <a:pt x="35139" y="140311"/>
                    <a:pt x="34876" y="140508"/>
                    <a:pt x="34482" y="140903"/>
                  </a:cubicBezTo>
                  <a:cubicBezTo>
                    <a:pt x="33742" y="141643"/>
                    <a:pt x="33742" y="141939"/>
                    <a:pt x="34186" y="142679"/>
                  </a:cubicBezTo>
                  <a:cubicBezTo>
                    <a:pt x="34926" y="143863"/>
                    <a:pt x="34926" y="144011"/>
                    <a:pt x="33446" y="144011"/>
                  </a:cubicBezTo>
                  <a:cubicBezTo>
                    <a:pt x="31818" y="144011"/>
                    <a:pt x="30930" y="142975"/>
                    <a:pt x="31670" y="142087"/>
                  </a:cubicBezTo>
                  <a:cubicBezTo>
                    <a:pt x="32262" y="141199"/>
                    <a:pt x="31670" y="139571"/>
                    <a:pt x="30042" y="137795"/>
                  </a:cubicBezTo>
                  <a:cubicBezTo>
                    <a:pt x="29450" y="136907"/>
                    <a:pt x="29006" y="136611"/>
                    <a:pt x="28414" y="136611"/>
                  </a:cubicBezTo>
                  <a:close/>
                  <a:moveTo>
                    <a:pt x="108934" y="163537"/>
                  </a:moveTo>
                  <a:cubicBezTo>
                    <a:pt x="107654" y="163899"/>
                    <a:pt x="106362" y="164232"/>
                    <a:pt x="105058" y="164537"/>
                  </a:cubicBezTo>
                  <a:lnTo>
                    <a:pt x="105058" y="164537"/>
                  </a:lnTo>
                  <a:cubicBezTo>
                    <a:pt x="106535" y="164228"/>
                    <a:pt x="107754" y="163914"/>
                    <a:pt x="108934" y="163537"/>
                  </a:cubicBezTo>
                  <a:close/>
                  <a:moveTo>
                    <a:pt x="64069" y="163586"/>
                  </a:moveTo>
                  <a:cubicBezTo>
                    <a:pt x="63819" y="163586"/>
                    <a:pt x="63660" y="163618"/>
                    <a:pt x="63635" y="163693"/>
                  </a:cubicBezTo>
                  <a:cubicBezTo>
                    <a:pt x="63487" y="163841"/>
                    <a:pt x="63487" y="163989"/>
                    <a:pt x="63339" y="163989"/>
                  </a:cubicBezTo>
                  <a:cubicBezTo>
                    <a:pt x="70443" y="165913"/>
                    <a:pt x="77842" y="166801"/>
                    <a:pt x="85389" y="166801"/>
                  </a:cubicBezTo>
                  <a:cubicBezTo>
                    <a:pt x="92150" y="166801"/>
                    <a:pt x="98741" y="166011"/>
                    <a:pt x="105058" y="164537"/>
                  </a:cubicBezTo>
                  <a:lnTo>
                    <a:pt x="105058" y="164537"/>
                  </a:lnTo>
                  <a:cubicBezTo>
                    <a:pt x="103846" y="164790"/>
                    <a:pt x="102460" y="165041"/>
                    <a:pt x="100780" y="165321"/>
                  </a:cubicBezTo>
                  <a:cubicBezTo>
                    <a:pt x="100188" y="165469"/>
                    <a:pt x="98116" y="165617"/>
                    <a:pt x="96192" y="165913"/>
                  </a:cubicBezTo>
                  <a:cubicBezTo>
                    <a:pt x="94269" y="166061"/>
                    <a:pt x="91309" y="166505"/>
                    <a:pt x="89829" y="166653"/>
                  </a:cubicBezTo>
                  <a:cubicBezTo>
                    <a:pt x="89015" y="166727"/>
                    <a:pt x="88090" y="166764"/>
                    <a:pt x="87221" y="166764"/>
                  </a:cubicBezTo>
                  <a:cubicBezTo>
                    <a:pt x="86351" y="166764"/>
                    <a:pt x="85537" y="166727"/>
                    <a:pt x="84945" y="166653"/>
                  </a:cubicBezTo>
                  <a:cubicBezTo>
                    <a:pt x="83909" y="166505"/>
                    <a:pt x="80950" y="166209"/>
                    <a:pt x="78434" y="166209"/>
                  </a:cubicBezTo>
                  <a:cubicBezTo>
                    <a:pt x="73106" y="166061"/>
                    <a:pt x="69555" y="165469"/>
                    <a:pt x="69111" y="164877"/>
                  </a:cubicBezTo>
                  <a:cubicBezTo>
                    <a:pt x="68742" y="164385"/>
                    <a:pt x="65302" y="163586"/>
                    <a:pt x="64069" y="16358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840499" y="2720469"/>
              <a:ext cx="636141" cy="616698"/>
            </a:xfrm>
            <a:custGeom>
              <a:avLst/>
              <a:gdLst/>
              <a:ahLst/>
              <a:cxnLst/>
              <a:rect l="l" t="t" r="r" b="b"/>
              <a:pathLst>
                <a:path w="171814" h="166338" extrusionOk="0">
                  <a:moveTo>
                    <a:pt x="94121" y="0"/>
                  </a:moveTo>
                  <a:cubicBezTo>
                    <a:pt x="93381" y="0"/>
                    <a:pt x="92789" y="0"/>
                    <a:pt x="92345" y="148"/>
                  </a:cubicBezTo>
                  <a:cubicBezTo>
                    <a:pt x="90273" y="444"/>
                    <a:pt x="89533" y="1628"/>
                    <a:pt x="91161" y="1628"/>
                  </a:cubicBezTo>
                  <a:cubicBezTo>
                    <a:pt x="91753" y="1628"/>
                    <a:pt x="92493" y="1924"/>
                    <a:pt x="92789" y="2220"/>
                  </a:cubicBezTo>
                  <a:cubicBezTo>
                    <a:pt x="93176" y="2608"/>
                    <a:pt x="93451" y="2826"/>
                    <a:pt x="93724" y="2826"/>
                  </a:cubicBezTo>
                  <a:cubicBezTo>
                    <a:pt x="94076" y="2826"/>
                    <a:pt x="94425" y="2462"/>
                    <a:pt x="95008" y="1628"/>
                  </a:cubicBezTo>
                  <a:cubicBezTo>
                    <a:pt x="95483" y="1059"/>
                    <a:pt x="95775" y="794"/>
                    <a:pt x="96001" y="794"/>
                  </a:cubicBezTo>
                  <a:cubicBezTo>
                    <a:pt x="96128" y="794"/>
                    <a:pt x="96234" y="877"/>
                    <a:pt x="96340" y="1036"/>
                  </a:cubicBezTo>
                  <a:cubicBezTo>
                    <a:pt x="96550" y="1316"/>
                    <a:pt x="96990" y="1463"/>
                    <a:pt x="97397" y="1463"/>
                  </a:cubicBezTo>
                  <a:cubicBezTo>
                    <a:pt x="97852" y="1463"/>
                    <a:pt x="98264" y="1279"/>
                    <a:pt x="98264" y="888"/>
                  </a:cubicBezTo>
                  <a:cubicBezTo>
                    <a:pt x="98264" y="444"/>
                    <a:pt x="96044" y="0"/>
                    <a:pt x="94121" y="0"/>
                  </a:cubicBezTo>
                  <a:close/>
                  <a:moveTo>
                    <a:pt x="65115" y="3552"/>
                  </a:moveTo>
                  <a:cubicBezTo>
                    <a:pt x="64375" y="3700"/>
                    <a:pt x="63487" y="4144"/>
                    <a:pt x="63487" y="4588"/>
                  </a:cubicBezTo>
                  <a:cubicBezTo>
                    <a:pt x="63487" y="4884"/>
                    <a:pt x="64005" y="5032"/>
                    <a:pt x="64579" y="5032"/>
                  </a:cubicBezTo>
                  <a:cubicBezTo>
                    <a:pt x="65152" y="5032"/>
                    <a:pt x="65781" y="4884"/>
                    <a:pt x="66003" y="4588"/>
                  </a:cubicBezTo>
                  <a:cubicBezTo>
                    <a:pt x="66151" y="4292"/>
                    <a:pt x="66003" y="3848"/>
                    <a:pt x="65707" y="3700"/>
                  </a:cubicBezTo>
                  <a:cubicBezTo>
                    <a:pt x="65559" y="3552"/>
                    <a:pt x="65263" y="3552"/>
                    <a:pt x="65115" y="3552"/>
                  </a:cubicBezTo>
                  <a:close/>
                  <a:moveTo>
                    <a:pt x="62451" y="9619"/>
                  </a:moveTo>
                  <a:cubicBezTo>
                    <a:pt x="62303" y="9619"/>
                    <a:pt x="62007" y="9767"/>
                    <a:pt x="61563" y="9915"/>
                  </a:cubicBezTo>
                  <a:cubicBezTo>
                    <a:pt x="60379" y="10507"/>
                    <a:pt x="60231" y="10803"/>
                    <a:pt x="60675" y="11395"/>
                  </a:cubicBezTo>
                  <a:cubicBezTo>
                    <a:pt x="60851" y="11570"/>
                    <a:pt x="61187" y="11653"/>
                    <a:pt x="61548" y="11653"/>
                  </a:cubicBezTo>
                  <a:cubicBezTo>
                    <a:pt x="62103" y="11653"/>
                    <a:pt x="62716" y="11458"/>
                    <a:pt x="62895" y="11099"/>
                  </a:cubicBezTo>
                  <a:cubicBezTo>
                    <a:pt x="63043" y="10951"/>
                    <a:pt x="63043" y="10359"/>
                    <a:pt x="62895" y="10063"/>
                  </a:cubicBezTo>
                  <a:cubicBezTo>
                    <a:pt x="62747" y="9767"/>
                    <a:pt x="62747" y="9619"/>
                    <a:pt x="62451" y="9619"/>
                  </a:cubicBezTo>
                  <a:close/>
                  <a:moveTo>
                    <a:pt x="37885" y="14207"/>
                  </a:moveTo>
                  <a:cubicBezTo>
                    <a:pt x="37589" y="14207"/>
                    <a:pt x="37145" y="14503"/>
                    <a:pt x="36997" y="14651"/>
                  </a:cubicBezTo>
                  <a:cubicBezTo>
                    <a:pt x="36849" y="14947"/>
                    <a:pt x="36997" y="15095"/>
                    <a:pt x="37441" y="15095"/>
                  </a:cubicBezTo>
                  <a:cubicBezTo>
                    <a:pt x="37737" y="15095"/>
                    <a:pt x="38181" y="14947"/>
                    <a:pt x="38329" y="14651"/>
                  </a:cubicBezTo>
                  <a:cubicBezTo>
                    <a:pt x="38477" y="14503"/>
                    <a:pt x="38329" y="14207"/>
                    <a:pt x="37885" y="14207"/>
                  </a:cubicBezTo>
                  <a:close/>
                  <a:moveTo>
                    <a:pt x="100484" y="13171"/>
                  </a:moveTo>
                  <a:cubicBezTo>
                    <a:pt x="99892" y="13171"/>
                    <a:pt x="99596" y="14207"/>
                    <a:pt x="100336" y="14947"/>
                  </a:cubicBezTo>
                  <a:cubicBezTo>
                    <a:pt x="100706" y="15391"/>
                    <a:pt x="101483" y="15613"/>
                    <a:pt x="102167" y="15613"/>
                  </a:cubicBezTo>
                  <a:cubicBezTo>
                    <a:pt x="102852" y="15613"/>
                    <a:pt x="103444" y="15391"/>
                    <a:pt x="103444" y="14947"/>
                  </a:cubicBezTo>
                  <a:cubicBezTo>
                    <a:pt x="103444" y="14503"/>
                    <a:pt x="103000" y="14059"/>
                    <a:pt x="102556" y="14059"/>
                  </a:cubicBezTo>
                  <a:cubicBezTo>
                    <a:pt x="102260" y="13911"/>
                    <a:pt x="101520" y="13615"/>
                    <a:pt x="101076" y="13319"/>
                  </a:cubicBezTo>
                  <a:cubicBezTo>
                    <a:pt x="100928" y="13319"/>
                    <a:pt x="100632" y="13171"/>
                    <a:pt x="100484" y="13171"/>
                  </a:cubicBezTo>
                  <a:close/>
                  <a:moveTo>
                    <a:pt x="62599" y="14947"/>
                  </a:moveTo>
                  <a:cubicBezTo>
                    <a:pt x="62895" y="14947"/>
                    <a:pt x="63339" y="15095"/>
                    <a:pt x="63339" y="15539"/>
                  </a:cubicBezTo>
                  <a:cubicBezTo>
                    <a:pt x="63487" y="15835"/>
                    <a:pt x="63191" y="15983"/>
                    <a:pt x="62599" y="15983"/>
                  </a:cubicBezTo>
                  <a:cubicBezTo>
                    <a:pt x="62007" y="15983"/>
                    <a:pt x="61711" y="15835"/>
                    <a:pt x="61859" y="15539"/>
                  </a:cubicBezTo>
                  <a:cubicBezTo>
                    <a:pt x="62007" y="15095"/>
                    <a:pt x="62303" y="14947"/>
                    <a:pt x="62599" y="14947"/>
                  </a:cubicBezTo>
                  <a:close/>
                  <a:moveTo>
                    <a:pt x="112619" y="11691"/>
                  </a:moveTo>
                  <a:cubicBezTo>
                    <a:pt x="111583" y="11691"/>
                    <a:pt x="111287" y="11839"/>
                    <a:pt x="111583" y="12283"/>
                  </a:cubicBezTo>
                  <a:cubicBezTo>
                    <a:pt x="111731" y="12727"/>
                    <a:pt x="111583" y="13319"/>
                    <a:pt x="111287" y="13615"/>
                  </a:cubicBezTo>
                  <a:cubicBezTo>
                    <a:pt x="110695" y="14207"/>
                    <a:pt x="110843" y="14355"/>
                    <a:pt x="111583" y="14503"/>
                  </a:cubicBezTo>
                  <a:cubicBezTo>
                    <a:pt x="112175" y="14651"/>
                    <a:pt x="112619" y="14947"/>
                    <a:pt x="112619" y="15095"/>
                  </a:cubicBezTo>
                  <a:cubicBezTo>
                    <a:pt x="112619" y="15391"/>
                    <a:pt x="113063" y="15835"/>
                    <a:pt x="113803" y="16131"/>
                  </a:cubicBezTo>
                  <a:cubicBezTo>
                    <a:pt x="114395" y="16575"/>
                    <a:pt x="115135" y="16871"/>
                    <a:pt x="115283" y="16871"/>
                  </a:cubicBezTo>
                  <a:cubicBezTo>
                    <a:pt x="116023" y="16871"/>
                    <a:pt x="115579" y="14503"/>
                    <a:pt x="114839" y="13023"/>
                  </a:cubicBezTo>
                  <a:cubicBezTo>
                    <a:pt x="114099" y="11987"/>
                    <a:pt x="113655" y="11691"/>
                    <a:pt x="112619" y="11691"/>
                  </a:cubicBezTo>
                  <a:close/>
                  <a:moveTo>
                    <a:pt x="75622" y="21754"/>
                  </a:moveTo>
                  <a:cubicBezTo>
                    <a:pt x="75178" y="21902"/>
                    <a:pt x="74438" y="22346"/>
                    <a:pt x="74438" y="22790"/>
                  </a:cubicBezTo>
                  <a:cubicBezTo>
                    <a:pt x="74438" y="23234"/>
                    <a:pt x="74586" y="23530"/>
                    <a:pt x="74882" y="23530"/>
                  </a:cubicBezTo>
                  <a:cubicBezTo>
                    <a:pt x="75326" y="23530"/>
                    <a:pt x="76362" y="22198"/>
                    <a:pt x="76066" y="21902"/>
                  </a:cubicBezTo>
                  <a:cubicBezTo>
                    <a:pt x="76066" y="21754"/>
                    <a:pt x="75918" y="21754"/>
                    <a:pt x="75622" y="21754"/>
                  </a:cubicBezTo>
                  <a:close/>
                  <a:moveTo>
                    <a:pt x="78434" y="20422"/>
                  </a:moveTo>
                  <a:cubicBezTo>
                    <a:pt x="78138" y="20422"/>
                    <a:pt x="77842" y="20718"/>
                    <a:pt x="77546" y="21162"/>
                  </a:cubicBezTo>
                  <a:cubicBezTo>
                    <a:pt x="77102" y="21902"/>
                    <a:pt x="77250" y="22198"/>
                    <a:pt x="78434" y="23086"/>
                  </a:cubicBezTo>
                  <a:cubicBezTo>
                    <a:pt x="79174" y="23530"/>
                    <a:pt x="79766" y="24270"/>
                    <a:pt x="79766" y="24714"/>
                  </a:cubicBezTo>
                  <a:cubicBezTo>
                    <a:pt x="79766" y="25158"/>
                    <a:pt x="79914" y="25602"/>
                    <a:pt x="80062" y="25750"/>
                  </a:cubicBezTo>
                  <a:cubicBezTo>
                    <a:pt x="80219" y="25960"/>
                    <a:pt x="80432" y="26058"/>
                    <a:pt x="80681" y="26058"/>
                  </a:cubicBezTo>
                  <a:cubicBezTo>
                    <a:pt x="81135" y="26058"/>
                    <a:pt x="81708" y="25731"/>
                    <a:pt x="82282" y="25158"/>
                  </a:cubicBezTo>
                  <a:cubicBezTo>
                    <a:pt x="83169" y="24418"/>
                    <a:pt x="83317" y="24122"/>
                    <a:pt x="83169" y="23086"/>
                  </a:cubicBezTo>
                  <a:cubicBezTo>
                    <a:pt x="83169" y="22982"/>
                    <a:pt x="83021" y="22877"/>
                    <a:pt x="82778" y="22877"/>
                  </a:cubicBezTo>
                  <a:cubicBezTo>
                    <a:pt x="82677" y="22877"/>
                    <a:pt x="82560" y="22895"/>
                    <a:pt x="82430" y="22938"/>
                  </a:cubicBezTo>
                  <a:cubicBezTo>
                    <a:pt x="81838" y="22938"/>
                    <a:pt x="81394" y="22790"/>
                    <a:pt x="81246" y="22642"/>
                  </a:cubicBezTo>
                  <a:cubicBezTo>
                    <a:pt x="81098" y="22346"/>
                    <a:pt x="80654" y="22198"/>
                    <a:pt x="80210" y="22198"/>
                  </a:cubicBezTo>
                  <a:cubicBezTo>
                    <a:pt x="79766" y="22198"/>
                    <a:pt x="79322" y="21754"/>
                    <a:pt x="79174" y="21310"/>
                  </a:cubicBezTo>
                  <a:cubicBezTo>
                    <a:pt x="79026" y="20718"/>
                    <a:pt x="78730" y="20422"/>
                    <a:pt x="78434" y="20422"/>
                  </a:cubicBezTo>
                  <a:close/>
                  <a:moveTo>
                    <a:pt x="69111" y="25158"/>
                  </a:moveTo>
                  <a:cubicBezTo>
                    <a:pt x="69407" y="25158"/>
                    <a:pt x="69703" y="25454"/>
                    <a:pt x="69851" y="25898"/>
                  </a:cubicBezTo>
                  <a:cubicBezTo>
                    <a:pt x="69962" y="26345"/>
                    <a:pt x="69736" y="26793"/>
                    <a:pt x="69363" y="26793"/>
                  </a:cubicBezTo>
                  <a:cubicBezTo>
                    <a:pt x="69243" y="26793"/>
                    <a:pt x="69107" y="26746"/>
                    <a:pt x="68963" y="26638"/>
                  </a:cubicBezTo>
                  <a:cubicBezTo>
                    <a:pt x="68667" y="26194"/>
                    <a:pt x="68667" y="25306"/>
                    <a:pt x="69111" y="25158"/>
                  </a:cubicBezTo>
                  <a:close/>
                  <a:moveTo>
                    <a:pt x="24714" y="26490"/>
                  </a:moveTo>
                  <a:cubicBezTo>
                    <a:pt x="24862" y="26490"/>
                    <a:pt x="25010" y="26786"/>
                    <a:pt x="25010" y="26934"/>
                  </a:cubicBezTo>
                  <a:cubicBezTo>
                    <a:pt x="25010" y="27230"/>
                    <a:pt x="24714" y="27378"/>
                    <a:pt x="24566" y="27378"/>
                  </a:cubicBezTo>
                  <a:cubicBezTo>
                    <a:pt x="24271" y="27378"/>
                    <a:pt x="24123" y="27230"/>
                    <a:pt x="24271" y="26934"/>
                  </a:cubicBezTo>
                  <a:cubicBezTo>
                    <a:pt x="24418" y="26786"/>
                    <a:pt x="24714" y="26490"/>
                    <a:pt x="24714" y="26490"/>
                  </a:cubicBezTo>
                  <a:close/>
                  <a:moveTo>
                    <a:pt x="29720" y="34867"/>
                  </a:moveTo>
                  <a:cubicBezTo>
                    <a:pt x="29815" y="34867"/>
                    <a:pt x="29923" y="34885"/>
                    <a:pt x="30042" y="34925"/>
                  </a:cubicBezTo>
                  <a:cubicBezTo>
                    <a:pt x="30338" y="34925"/>
                    <a:pt x="30782" y="35073"/>
                    <a:pt x="30930" y="35369"/>
                  </a:cubicBezTo>
                  <a:cubicBezTo>
                    <a:pt x="31127" y="35764"/>
                    <a:pt x="31127" y="35961"/>
                    <a:pt x="30842" y="35961"/>
                  </a:cubicBezTo>
                  <a:cubicBezTo>
                    <a:pt x="30700" y="35961"/>
                    <a:pt x="30486" y="35912"/>
                    <a:pt x="30190" y="35813"/>
                  </a:cubicBezTo>
                  <a:cubicBezTo>
                    <a:pt x="29746" y="35813"/>
                    <a:pt x="29302" y="35517"/>
                    <a:pt x="29302" y="35221"/>
                  </a:cubicBezTo>
                  <a:cubicBezTo>
                    <a:pt x="29302" y="35004"/>
                    <a:pt x="29461" y="34867"/>
                    <a:pt x="29720" y="34867"/>
                  </a:cubicBezTo>
                  <a:close/>
                  <a:moveTo>
                    <a:pt x="75178" y="31965"/>
                  </a:moveTo>
                  <a:cubicBezTo>
                    <a:pt x="74734" y="31965"/>
                    <a:pt x="74438" y="32557"/>
                    <a:pt x="74734" y="33297"/>
                  </a:cubicBezTo>
                  <a:cubicBezTo>
                    <a:pt x="74882" y="33741"/>
                    <a:pt x="75474" y="34037"/>
                    <a:pt x="76362" y="34037"/>
                  </a:cubicBezTo>
                  <a:cubicBezTo>
                    <a:pt x="77250" y="34037"/>
                    <a:pt x="77694" y="34185"/>
                    <a:pt x="77842" y="34777"/>
                  </a:cubicBezTo>
                  <a:cubicBezTo>
                    <a:pt x="77990" y="35221"/>
                    <a:pt x="78434" y="35813"/>
                    <a:pt x="79026" y="36109"/>
                  </a:cubicBezTo>
                  <a:cubicBezTo>
                    <a:pt x="79250" y="36199"/>
                    <a:pt x="79447" y="36248"/>
                    <a:pt x="79645" y="36248"/>
                  </a:cubicBezTo>
                  <a:cubicBezTo>
                    <a:pt x="80102" y="36248"/>
                    <a:pt x="80568" y="35988"/>
                    <a:pt x="81394" y="35369"/>
                  </a:cubicBezTo>
                  <a:cubicBezTo>
                    <a:pt x="83613" y="33741"/>
                    <a:pt x="83169" y="33001"/>
                    <a:pt x="79618" y="32557"/>
                  </a:cubicBezTo>
                  <a:cubicBezTo>
                    <a:pt x="77990" y="32409"/>
                    <a:pt x="76362" y="32113"/>
                    <a:pt x="75918" y="31965"/>
                  </a:cubicBezTo>
                  <a:close/>
                  <a:moveTo>
                    <a:pt x="62413" y="37126"/>
                  </a:moveTo>
                  <a:cubicBezTo>
                    <a:pt x="63284" y="37126"/>
                    <a:pt x="63719" y="37814"/>
                    <a:pt x="63043" y="38625"/>
                  </a:cubicBezTo>
                  <a:cubicBezTo>
                    <a:pt x="62747" y="38921"/>
                    <a:pt x="62007" y="39217"/>
                    <a:pt x="61563" y="39217"/>
                  </a:cubicBezTo>
                  <a:cubicBezTo>
                    <a:pt x="60083" y="39217"/>
                    <a:pt x="60083" y="37589"/>
                    <a:pt x="61563" y="37145"/>
                  </a:cubicBezTo>
                  <a:lnTo>
                    <a:pt x="62155" y="37145"/>
                  </a:lnTo>
                  <a:cubicBezTo>
                    <a:pt x="62245" y="37132"/>
                    <a:pt x="62331" y="37126"/>
                    <a:pt x="62413" y="37126"/>
                  </a:cubicBezTo>
                  <a:close/>
                  <a:moveTo>
                    <a:pt x="98708" y="40549"/>
                  </a:moveTo>
                  <a:cubicBezTo>
                    <a:pt x="99152" y="40549"/>
                    <a:pt x="99448" y="40697"/>
                    <a:pt x="99448" y="40993"/>
                  </a:cubicBezTo>
                  <a:cubicBezTo>
                    <a:pt x="99448" y="41289"/>
                    <a:pt x="99300" y="41437"/>
                    <a:pt x="99004" y="41437"/>
                  </a:cubicBezTo>
                  <a:cubicBezTo>
                    <a:pt x="98856" y="41437"/>
                    <a:pt x="98560" y="41289"/>
                    <a:pt x="98412" y="40993"/>
                  </a:cubicBezTo>
                  <a:cubicBezTo>
                    <a:pt x="98264" y="40697"/>
                    <a:pt x="98412" y="40549"/>
                    <a:pt x="98708" y="40549"/>
                  </a:cubicBezTo>
                  <a:close/>
                  <a:moveTo>
                    <a:pt x="114839" y="40549"/>
                  </a:moveTo>
                  <a:cubicBezTo>
                    <a:pt x="114987" y="40549"/>
                    <a:pt x="115283" y="40697"/>
                    <a:pt x="115431" y="40993"/>
                  </a:cubicBezTo>
                  <a:cubicBezTo>
                    <a:pt x="115579" y="41289"/>
                    <a:pt x="115431" y="41437"/>
                    <a:pt x="114987" y="41437"/>
                  </a:cubicBezTo>
                  <a:cubicBezTo>
                    <a:pt x="114691" y="41437"/>
                    <a:pt x="114395" y="41289"/>
                    <a:pt x="114395" y="40993"/>
                  </a:cubicBezTo>
                  <a:cubicBezTo>
                    <a:pt x="114395" y="40697"/>
                    <a:pt x="114543" y="40549"/>
                    <a:pt x="114839" y="40549"/>
                  </a:cubicBezTo>
                  <a:close/>
                  <a:moveTo>
                    <a:pt x="110547" y="40993"/>
                  </a:moveTo>
                  <a:cubicBezTo>
                    <a:pt x="110991" y="40993"/>
                    <a:pt x="111287" y="41289"/>
                    <a:pt x="111287" y="41585"/>
                  </a:cubicBezTo>
                  <a:cubicBezTo>
                    <a:pt x="111287" y="42281"/>
                    <a:pt x="111014" y="42522"/>
                    <a:pt x="110395" y="42522"/>
                  </a:cubicBezTo>
                  <a:cubicBezTo>
                    <a:pt x="110226" y="42522"/>
                    <a:pt x="110030" y="42504"/>
                    <a:pt x="109807" y="42472"/>
                  </a:cubicBezTo>
                  <a:cubicBezTo>
                    <a:pt x="108771" y="42177"/>
                    <a:pt x="109067" y="41289"/>
                    <a:pt x="110399" y="40993"/>
                  </a:cubicBezTo>
                  <a:close/>
                  <a:moveTo>
                    <a:pt x="145916" y="25602"/>
                  </a:moveTo>
                  <a:cubicBezTo>
                    <a:pt x="145028" y="25602"/>
                    <a:pt x="143992" y="26046"/>
                    <a:pt x="143104" y="27082"/>
                  </a:cubicBezTo>
                  <a:cubicBezTo>
                    <a:pt x="141772" y="28562"/>
                    <a:pt x="141624" y="30042"/>
                    <a:pt x="142808" y="31077"/>
                  </a:cubicBezTo>
                  <a:cubicBezTo>
                    <a:pt x="143400" y="31521"/>
                    <a:pt x="143696" y="32113"/>
                    <a:pt x="143696" y="32409"/>
                  </a:cubicBezTo>
                  <a:cubicBezTo>
                    <a:pt x="143696" y="32705"/>
                    <a:pt x="143992" y="33297"/>
                    <a:pt x="144436" y="33593"/>
                  </a:cubicBezTo>
                  <a:cubicBezTo>
                    <a:pt x="144732" y="33889"/>
                    <a:pt x="145324" y="34925"/>
                    <a:pt x="145620" y="35813"/>
                  </a:cubicBezTo>
                  <a:cubicBezTo>
                    <a:pt x="145916" y="37145"/>
                    <a:pt x="146804" y="38181"/>
                    <a:pt x="149172" y="40253"/>
                  </a:cubicBezTo>
                  <a:cubicBezTo>
                    <a:pt x="151294" y="42021"/>
                    <a:pt x="152101" y="42568"/>
                    <a:pt x="152940" y="42568"/>
                  </a:cubicBezTo>
                  <a:cubicBezTo>
                    <a:pt x="153154" y="42568"/>
                    <a:pt x="153371" y="42533"/>
                    <a:pt x="153611" y="42472"/>
                  </a:cubicBezTo>
                  <a:cubicBezTo>
                    <a:pt x="156127" y="42029"/>
                    <a:pt x="157163" y="39957"/>
                    <a:pt x="155979" y="37885"/>
                  </a:cubicBezTo>
                  <a:cubicBezTo>
                    <a:pt x="155683" y="37293"/>
                    <a:pt x="155683" y="36849"/>
                    <a:pt x="156127" y="36257"/>
                  </a:cubicBezTo>
                  <a:cubicBezTo>
                    <a:pt x="156571" y="35517"/>
                    <a:pt x="156423" y="35073"/>
                    <a:pt x="154943" y="33001"/>
                  </a:cubicBezTo>
                  <a:cubicBezTo>
                    <a:pt x="153315" y="30486"/>
                    <a:pt x="149468" y="26934"/>
                    <a:pt x="148284" y="26934"/>
                  </a:cubicBezTo>
                  <a:cubicBezTo>
                    <a:pt x="147988" y="26934"/>
                    <a:pt x="147544" y="26638"/>
                    <a:pt x="147248" y="26342"/>
                  </a:cubicBezTo>
                  <a:cubicBezTo>
                    <a:pt x="146952" y="25898"/>
                    <a:pt x="146360" y="25602"/>
                    <a:pt x="145916" y="25602"/>
                  </a:cubicBezTo>
                  <a:close/>
                  <a:moveTo>
                    <a:pt x="98412" y="44100"/>
                  </a:moveTo>
                  <a:cubicBezTo>
                    <a:pt x="98856" y="44248"/>
                    <a:pt x="98856" y="44396"/>
                    <a:pt x="98708" y="44988"/>
                  </a:cubicBezTo>
                  <a:cubicBezTo>
                    <a:pt x="98560" y="45728"/>
                    <a:pt x="98856" y="46320"/>
                    <a:pt x="99152" y="46616"/>
                  </a:cubicBezTo>
                  <a:cubicBezTo>
                    <a:pt x="99744" y="47060"/>
                    <a:pt x="99744" y="47356"/>
                    <a:pt x="99448" y="47800"/>
                  </a:cubicBezTo>
                  <a:cubicBezTo>
                    <a:pt x="99151" y="48182"/>
                    <a:pt x="98563" y="48345"/>
                    <a:pt x="97875" y="48345"/>
                  </a:cubicBezTo>
                  <a:cubicBezTo>
                    <a:pt x="96160" y="48345"/>
                    <a:pt x="93825" y="47334"/>
                    <a:pt x="93825" y="46172"/>
                  </a:cubicBezTo>
                  <a:cubicBezTo>
                    <a:pt x="93825" y="45136"/>
                    <a:pt x="94564" y="44692"/>
                    <a:pt x="96932" y="44248"/>
                  </a:cubicBezTo>
                  <a:cubicBezTo>
                    <a:pt x="97672" y="44248"/>
                    <a:pt x="98116" y="44100"/>
                    <a:pt x="98412" y="44100"/>
                  </a:cubicBezTo>
                  <a:close/>
                  <a:moveTo>
                    <a:pt x="67631" y="47356"/>
                  </a:moveTo>
                  <a:cubicBezTo>
                    <a:pt x="67779" y="47356"/>
                    <a:pt x="67927" y="47504"/>
                    <a:pt x="67927" y="47800"/>
                  </a:cubicBezTo>
                  <a:cubicBezTo>
                    <a:pt x="67927" y="48231"/>
                    <a:pt x="67826" y="48461"/>
                    <a:pt x="67684" y="48461"/>
                  </a:cubicBezTo>
                  <a:cubicBezTo>
                    <a:pt x="67582" y="48461"/>
                    <a:pt x="67458" y="48343"/>
                    <a:pt x="67335" y="48096"/>
                  </a:cubicBezTo>
                  <a:cubicBezTo>
                    <a:pt x="67187" y="47800"/>
                    <a:pt x="67187" y="47504"/>
                    <a:pt x="67483" y="47356"/>
                  </a:cubicBezTo>
                  <a:close/>
                  <a:moveTo>
                    <a:pt x="161307" y="45728"/>
                  </a:moveTo>
                  <a:cubicBezTo>
                    <a:pt x="160863" y="45876"/>
                    <a:pt x="160715" y="46320"/>
                    <a:pt x="160863" y="47356"/>
                  </a:cubicBezTo>
                  <a:cubicBezTo>
                    <a:pt x="161011" y="48244"/>
                    <a:pt x="161307" y="48688"/>
                    <a:pt x="162195" y="48836"/>
                  </a:cubicBezTo>
                  <a:cubicBezTo>
                    <a:pt x="162441" y="48935"/>
                    <a:pt x="162655" y="48984"/>
                    <a:pt x="162841" y="48984"/>
                  </a:cubicBezTo>
                  <a:cubicBezTo>
                    <a:pt x="163214" y="48984"/>
                    <a:pt x="163477" y="48787"/>
                    <a:pt x="163675" y="48392"/>
                  </a:cubicBezTo>
                  <a:cubicBezTo>
                    <a:pt x="163971" y="47652"/>
                    <a:pt x="163823" y="47356"/>
                    <a:pt x="162787" y="46468"/>
                  </a:cubicBezTo>
                  <a:cubicBezTo>
                    <a:pt x="162047" y="46024"/>
                    <a:pt x="161603" y="45728"/>
                    <a:pt x="161307" y="45728"/>
                  </a:cubicBezTo>
                  <a:close/>
                  <a:moveTo>
                    <a:pt x="52388" y="48392"/>
                  </a:moveTo>
                  <a:cubicBezTo>
                    <a:pt x="52684" y="48392"/>
                    <a:pt x="52980" y="48688"/>
                    <a:pt x="52980" y="49132"/>
                  </a:cubicBezTo>
                  <a:cubicBezTo>
                    <a:pt x="52980" y="49498"/>
                    <a:pt x="52810" y="49751"/>
                    <a:pt x="52541" y="49751"/>
                  </a:cubicBezTo>
                  <a:cubicBezTo>
                    <a:pt x="52375" y="49751"/>
                    <a:pt x="52170" y="49654"/>
                    <a:pt x="51944" y="49428"/>
                  </a:cubicBezTo>
                  <a:cubicBezTo>
                    <a:pt x="51500" y="48984"/>
                    <a:pt x="51648" y="48392"/>
                    <a:pt x="52388" y="48392"/>
                  </a:cubicBezTo>
                  <a:close/>
                  <a:moveTo>
                    <a:pt x="41455" y="48479"/>
                  </a:moveTo>
                  <a:cubicBezTo>
                    <a:pt x="41498" y="48479"/>
                    <a:pt x="41542" y="48497"/>
                    <a:pt x="41585" y="48540"/>
                  </a:cubicBezTo>
                  <a:cubicBezTo>
                    <a:pt x="41733" y="48540"/>
                    <a:pt x="41881" y="48688"/>
                    <a:pt x="42029" y="48836"/>
                  </a:cubicBezTo>
                  <a:cubicBezTo>
                    <a:pt x="42325" y="49280"/>
                    <a:pt x="42473" y="49724"/>
                    <a:pt x="42473" y="50020"/>
                  </a:cubicBezTo>
                  <a:cubicBezTo>
                    <a:pt x="42473" y="50444"/>
                    <a:pt x="42338" y="50632"/>
                    <a:pt x="42116" y="50632"/>
                  </a:cubicBezTo>
                  <a:cubicBezTo>
                    <a:pt x="41874" y="50632"/>
                    <a:pt x="41528" y="50407"/>
                    <a:pt x="41141" y="50020"/>
                  </a:cubicBezTo>
                  <a:cubicBezTo>
                    <a:pt x="40697" y="49428"/>
                    <a:pt x="40697" y="49132"/>
                    <a:pt x="41141" y="48688"/>
                  </a:cubicBezTo>
                  <a:cubicBezTo>
                    <a:pt x="41246" y="48583"/>
                    <a:pt x="41350" y="48479"/>
                    <a:pt x="41455" y="48479"/>
                  </a:cubicBezTo>
                  <a:close/>
                  <a:moveTo>
                    <a:pt x="106403" y="51056"/>
                  </a:moveTo>
                  <a:cubicBezTo>
                    <a:pt x="106255" y="51056"/>
                    <a:pt x="106107" y="51204"/>
                    <a:pt x="106255" y="51500"/>
                  </a:cubicBezTo>
                  <a:cubicBezTo>
                    <a:pt x="106403" y="51796"/>
                    <a:pt x="106551" y="51944"/>
                    <a:pt x="106699" y="51944"/>
                  </a:cubicBezTo>
                  <a:cubicBezTo>
                    <a:pt x="106847" y="51944"/>
                    <a:pt x="106847" y="51796"/>
                    <a:pt x="106847" y="51500"/>
                  </a:cubicBezTo>
                  <a:cubicBezTo>
                    <a:pt x="106847" y="51204"/>
                    <a:pt x="106699" y="51056"/>
                    <a:pt x="106403" y="51056"/>
                  </a:cubicBezTo>
                  <a:close/>
                  <a:moveTo>
                    <a:pt x="167226" y="52240"/>
                  </a:moveTo>
                  <a:cubicBezTo>
                    <a:pt x="167317" y="52509"/>
                    <a:pt x="167407" y="52778"/>
                    <a:pt x="167496" y="53048"/>
                  </a:cubicBezTo>
                  <a:lnTo>
                    <a:pt x="167496" y="53048"/>
                  </a:lnTo>
                  <a:cubicBezTo>
                    <a:pt x="167421" y="52774"/>
                    <a:pt x="167333" y="52507"/>
                    <a:pt x="167226" y="52240"/>
                  </a:cubicBezTo>
                  <a:close/>
                  <a:moveTo>
                    <a:pt x="166486" y="53720"/>
                  </a:moveTo>
                  <a:cubicBezTo>
                    <a:pt x="166190" y="53720"/>
                    <a:pt x="166190" y="53868"/>
                    <a:pt x="166338" y="54163"/>
                  </a:cubicBezTo>
                  <a:cubicBezTo>
                    <a:pt x="166486" y="54311"/>
                    <a:pt x="166634" y="54607"/>
                    <a:pt x="166782" y="54607"/>
                  </a:cubicBezTo>
                  <a:cubicBezTo>
                    <a:pt x="166930" y="54607"/>
                    <a:pt x="166930" y="54311"/>
                    <a:pt x="166930" y="54163"/>
                  </a:cubicBezTo>
                  <a:cubicBezTo>
                    <a:pt x="166930" y="53868"/>
                    <a:pt x="166782" y="53720"/>
                    <a:pt x="166486" y="53720"/>
                  </a:cubicBezTo>
                  <a:close/>
                  <a:moveTo>
                    <a:pt x="20719" y="50464"/>
                  </a:moveTo>
                  <a:cubicBezTo>
                    <a:pt x="21015" y="50464"/>
                    <a:pt x="21163" y="50464"/>
                    <a:pt x="21607" y="50760"/>
                  </a:cubicBezTo>
                  <a:cubicBezTo>
                    <a:pt x="22199" y="51056"/>
                    <a:pt x="22347" y="51500"/>
                    <a:pt x="22199" y="52240"/>
                  </a:cubicBezTo>
                  <a:cubicBezTo>
                    <a:pt x="22051" y="52832"/>
                    <a:pt x="22199" y="53720"/>
                    <a:pt x="22495" y="54163"/>
                  </a:cubicBezTo>
                  <a:cubicBezTo>
                    <a:pt x="23087" y="55199"/>
                    <a:pt x="22643" y="56235"/>
                    <a:pt x="20719" y="56975"/>
                  </a:cubicBezTo>
                  <a:cubicBezTo>
                    <a:pt x="19831" y="57419"/>
                    <a:pt x="19091" y="57715"/>
                    <a:pt x="18943" y="57715"/>
                  </a:cubicBezTo>
                  <a:cubicBezTo>
                    <a:pt x="18647" y="57715"/>
                    <a:pt x="19239" y="54459"/>
                    <a:pt x="19683" y="53868"/>
                  </a:cubicBezTo>
                  <a:cubicBezTo>
                    <a:pt x="19979" y="53720"/>
                    <a:pt x="20127" y="52980"/>
                    <a:pt x="20127" y="52092"/>
                  </a:cubicBezTo>
                  <a:cubicBezTo>
                    <a:pt x="20127" y="50908"/>
                    <a:pt x="20275" y="50464"/>
                    <a:pt x="20719" y="50464"/>
                  </a:cubicBezTo>
                  <a:close/>
                  <a:moveTo>
                    <a:pt x="32410" y="62895"/>
                  </a:moveTo>
                  <a:cubicBezTo>
                    <a:pt x="32558" y="62895"/>
                    <a:pt x="32706" y="63043"/>
                    <a:pt x="33002" y="63191"/>
                  </a:cubicBezTo>
                  <a:cubicBezTo>
                    <a:pt x="33298" y="63635"/>
                    <a:pt x="33298" y="63931"/>
                    <a:pt x="33002" y="64227"/>
                  </a:cubicBezTo>
                  <a:cubicBezTo>
                    <a:pt x="32796" y="64433"/>
                    <a:pt x="32653" y="64543"/>
                    <a:pt x="32530" y="64543"/>
                  </a:cubicBezTo>
                  <a:cubicBezTo>
                    <a:pt x="32389" y="64543"/>
                    <a:pt x="32272" y="64396"/>
                    <a:pt x="32114" y="64079"/>
                  </a:cubicBezTo>
                  <a:cubicBezTo>
                    <a:pt x="31966" y="63339"/>
                    <a:pt x="32114" y="62895"/>
                    <a:pt x="32410" y="62895"/>
                  </a:cubicBezTo>
                  <a:close/>
                  <a:moveTo>
                    <a:pt x="83465" y="67482"/>
                  </a:moveTo>
                  <a:cubicBezTo>
                    <a:pt x="83465" y="67482"/>
                    <a:pt x="83465" y="67482"/>
                    <a:pt x="83613" y="67630"/>
                  </a:cubicBezTo>
                  <a:cubicBezTo>
                    <a:pt x="83613" y="67926"/>
                    <a:pt x="83613" y="68370"/>
                    <a:pt x="83465" y="68518"/>
                  </a:cubicBezTo>
                  <a:cubicBezTo>
                    <a:pt x="83439" y="68544"/>
                    <a:pt x="83418" y="68557"/>
                    <a:pt x="83400" y="68557"/>
                  </a:cubicBezTo>
                  <a:cubicBezTo>
                    <a:pt x="83317" y="68557"/>
                    <a:pt x="83317" y="68292"/>
                    <a:pt x="83317" y="67926"/>
                  </a:cubicBezTo>
                  <a:cubicBezTo>
                    <a:pt x="83317" y="67630"/>
                    <a:pt x="83317" y="67482"/>
                    <a:pt x="83465" y="67482"/>
                  </a:cubicBezTo>
                  <a:close/>
                  <a:moveTo>
                    <a:pt x="42473" y="67778"/>
                  </a:moveTo>
                  <a:cubicBezTo>
                    <a:pt x="42769" y="67778"/>
                    <a:pt x="42917" y="67926"/>
                    <a:pt x="42769" y="68222"/>
                  </a:cubicBezTo>
                  <a:cubicBezTo>
                    <a:pt x="42621" y="68370"/>
                    <a:pt x="42325" y="68666"/>
                    <a:pt x="42325" y="68666"/>
                  </a:cubicBezTo>
                  <a:cubicBezTo>
                    <a:pt x="42177" y="68666"/>
                    <a:pt x="42029" y="68370"/>
                    <a:pt x="42029" y="68222"/>
                  </a:cubicBezTo>
                  <a:cubicBezTo>
                    <a:pt x="42029" y="67926"/>
                    <a:pt x="42325" y="67778"/>
                    <a:pt x="42473" y="67778"/>
                  </a:cubicBezTo>
                  <a:close/>
                  <a:moveTo>
                    <a:pt x="61563" y="69110"/>
                  </a:moveTo>
                  <a:cubicBezTo>
                    <a:pt x="61859" y="69110"/>
                    <a:pt x="62303" y="69258"/>
                    <a:pt x="62451" y="69406"/>
                  </a:cubicBezTo>
                  <a:cubicBezTo>
                    <a:pt x="62599" y="69702"/>
                    <a:pt x="62451" y="69850"/>
                    <a:pt x="62007" y="69850"/>
                  </a:cubicBezTo>
                  <a:cubicBezTo>
                    <a:pt x="61711" y="69850"/>
                    <a:pt x="61267" y="69702"/>
                    <a:pt x="61119" y="69406"/>
                  </a:cubicBezTo>
                  <a:cubicBezTo>
                    <a:pt x="60971" y="69258"/>
                    <a:pt x="61119" y="69110"/>
                    <a:pt x="61563" y="69110"/>
                  </a:cubicBezTo>
                  <a:close/>
                  <a:moveTo>
                    <a:pt x="59639" y="70738"/>
                  </a:moveTo>
                  <a:cubicBezTo>
                    <a:pt x="59787" y="70738"/>
                    <a:pt x="60083" y="71034"/>
                    <a:pt x="60083" y="71182"/>
                  </a:cubicBezTo>
                  <a:cubicBezTo>
                    <a:pt x="60083" y="71478"/>
                    <a:pt x="59787" y="71774"/>
                    <a:pt x="59639" y="71922"/>
                  </a:cubicBezTo>
                  <a:cubicBezTo>
                    <a:pt x="59565" y="71959"/>
                    <a:pt x="59501" y="71977"/>
                    <a:pt x="59445" y="71977"/>
                  </a:cubicBezTo>
                  <a:cubicBezTo>
                    <a:pt x="59279" y="71977"/>
                    <a:pt x="59196" y="71811"/>
                    <a:pt x="59196" y="71478"/>
                  </a:cubicBezTo>
                  <a:cubicBezTo>
                    <a:pt x="59196" y="71034"/>
                    <a:pt x="59343" y="70738"/>
                    <a:pt x="59639" y="70738"/>
                  </a:cubicBezTo>
                  <a:close/>
                  <a:moveTo>
                    <a:pt x="50168" y="80801"/>
                  </a:moveTo>
                  <a:cubicBezTo>
                    <a:pt x="50464" y="80801"/>
                    <a:pt x="50760" y="81097"/>
                    <a:pt x="50760" y="81245"/>
                  </a:cubicBezTo>
                  <a:cubicBezTo>
                    <a:pt x="50760" y="81669"/>
                    <a:pt x="50456" y="82017"/>
                    <a:pt x="50121" y="82017"/>
                  </a:cubicBezTo>
                  <a:cubicBezTo>
                    <a:pt x="49988" y="82017"/>
                    <a:pt x="49850" y="81963"/>
                    <a:pt x="49724" y="81837"/>
                  </a:cubicBezTo>
                  <a:cubicBezTo>
                    <a:pt x="49280" y="81393"/>
                    <a:pt x="49428" y="80801"/>
                    <a:pt x="50168" y="80801"/>
                  </a:cubicBezTo>
                  <a:close/>
                  <a:moveTo>
                    <a:pt x="35370" y="67482"/>
                  </a:moveTo>
                  <a:cubicBezTo>
                    <a:pt x="35518" y="67482"/>
                    <a:pt x="35518" y="67482"/>
                    <a:pt x="35666" y="67630"/>
                  </a:cubicBezTo>
                  <a:cubicBezTo>
                    <a:pt x="35666" y="67778"/>
                    <a:pt x="36553" y="69258"/>
                    <a:pt x="37441" y="70886"/>
                  </a:cubicBezTo>
                  <a:cubicBezTo>
                    <a:pt x="38773" y="73254"/>
                    <a:pt x="38921" y="73846"/>
                    <a:pt x="38329" y="74290"/>
                  </a:cubicBezTo>
                  <a:cubicBezTo>
                    <a:pt x="38033" y="74586"/>
                    <a:pt x="37589" y="76214"/>
                    <a:pt x="37441" y="78285"/>
                  </a:cubicBezTo>
                  <a:cubicBezTo>
                    <a:pt x="37209" y="80843"/>
                    <a:pt x="36885" y="82123"/>
                    <a:pt x="36470" y="82123"/>
                  </a:cubicBezTo>
                  <a:cubicBezTo>
                    <a:pt x="36356" y="82123"/>
                    <a:pt x="36236" y="82027"/>
                    <a:pt x="36109" y="81837"/>
                  </a:cubicBezTo>
                  <a:cubicBezTo>
                    <a:pt x="36109" y="81541"/>
                    <a:pt x="35962" y="81097"/>
                    <a:pt x="36109" y="80801"/>
                  </a:cubicBezTo>
                  <a:cubicBezTo>
                    <a:pt x="36405" y="79913"/>
                    <a:pt x="33890" y="77397"/>
                    <a:pt x="32706" y="77397"/>
                  </a:cubicBezTo>
                  <a:cubicBezTo>
                    <a:pt x="30634" y="77397"/>
                    <a:pt x="30190" y="75918"/>
                    <a:pt x="31226" y="71626"/>
                  </a:cubicBezTo>
                  <a:cubicBezTo>
                    <a:pt x="31522" y="70294"/>
                    <a:pt x="31670" y="69258"/>
                    <a:pt x="31818" y="69110"/>
                  </a:cubicBezTo>
                  <a:cubicBezTo>
                    <a:pt x="31818" y="69083"/>
                    <a:pt x="31838" y="69071"/>
                    <a:pt x="31874" y="69071"/>
                  </a:cubicBezTo>
                  <a:cubicBezTo>
                    <a:pt x="32035" y="69071"/>
                    <a:pt x="32518" y="69312"/>
                    <a:pt x="33002" y="69554"/>
                  </a:cubicBezTo>
                  <a:cubicBezTo>
                    <a:pt x="34449" y="70350"/>
                    <a:pt x="35189" y="70757"/>
                    <a:pt x="35480" y="70757"/>
                  </a:cubicBezTo>
                  <a:cubicBezTo>
                    <a:pt x="35784" y="70757"/>
                    <a:pt x="35600" y="70313"/>
                    <a:pt x="35222" y="69406"/>
                  </a:cubicBezTo>
                  <a:cubicBezTo>
                    <a:pt x="34778" y="68518"/>
                    <a:pt x="34630" y="67926"/>
                    <a:pt x="34926" y="67630"/>
                  </a:cubicBezTo>
                  <a:cubicBezTo>
                    <a:pt x="35074" y="67482"/>
                    <a:pt x="35222" y="67482"/>
                    <a:pt x="35370" y="67482"/>
                  </a:cubicBezTo>
                  <a:close/>
                  <a:moveTo>
                    <a:pt x="165154" y="80209"/>
                  </a:moveTo>
                  <a:cubicBezTo>
                    <a:pt x="164858" y="80209"/>
                    <a:pt x="164710" y="80209"/>
                    <a:pt x="164414" y="80357"/>
                  </a:cubicBezTo>
                  <a:cubicBezTo>
                    <a:pt x="163231" y="81097"/>
                    <a:pt x="163231" y="82429"/>
                    <a:pt x="164414" y="83169"/>
                  </a:cubicBezTo>
                  <a:cubicBezTo>
                    <a:pt x="164858" y="83502"/>
                    <a:pt x="165198" y="83668"/>
                    <a:pt x="165450" y="83668"/>
                  </a:cubicBezTo>
                  <a:cubicBezTo>
                    <a:pt x="165869" y="83668"/>
                    <a:pt x="166042" y="83206"/>
                    <a:pt x="166042" y="82281"/>
                  </a:cubicBezTo>
                  <a:cubicBezTo>
                    <a:pt x="166042" y="80949"/>
                    <a:pt x="165746" y="80209"/>
                    <a:pt x="165154" y="80209"/>
                  </a:cubicBezTo>
                  <a:close/>
                  <a:moveTo>
                    <a:pt x="168854" y="80061"/>
                  </a:moveTo>
                  <a:cubicBezTo>
                    <a:pt x="168706" y="80061"/>
                    <a:pt x="168706" y="80061"/>
                    <a:pt x="168706" y="80209"/>
                  </a:cubicBezTo>
                  <a:cubicBezTo>
                    <a:pt x="168706" y="80653"/>
                    <a:pt x="168410" y="81689"/>
                    <a:pt x="167966" y="82281"/>
                  </a:cubicBezTo>
                  <a:cubicBezTo>
                    <a:pt x="167522" y="83169"/>
                    <a:pt x="167522" y="83761"/>
                    <a:pt x="167818" y="84353"/>
                  </a:cubicBezTo>
                  <a:cubicBezTo>
                    <a:pt x="168114" y="84945"/>
                    <a:pt x="168410" y="85241"/>
                    <a:pt x="168706" y="85241"/>
                  </a:cubicBezTo>
                  <a:cubicBezTo>
                    <a:pt x="169002" y="85241"/>
                    <a:pt x="169298" y="84945"/>
                    <a:pt x="169594" y="84353"/>
                  </a:cubicBezTo>
                  <a:cubicBezTo>
                    <a:pt x="169890" y="83761"/>
                    <a:pt x="169890" y="83021"/>
                    <a:pt x="169446" y="81393"/>
                  </a:cubicBezTo>
                  <a:cubicBezTo>
                    <a:pt x="169150" y="80505"/>
                    <a:pt x="168854" y="80061"/>
                    <a:pt x="168854" y="80061"/>
                  </a:cubicBezTo>
                  <a:close/>
                  <a:moveTo>
                    <a:pt x="49428" y="85241"/>
                  </a:moveTo>
                  <a:cubicBezTo>
                    <a:pt x="49724" y="85241"/>
                    <a:pt x="50020" y="85389"/>
                    <a:pt x="50020" y="85685"/>
                  </a:cubicBezTo>
                  <a:cubicBezTo>
                    <a:pt x="50020" y="85981"/>
                    <a:pt x="49872" y="86129"/>
                    <a:pt x="49724" y="86129"/>
                  </a:cubicBezTo>
                  <a:cubicBezTo>
                    <a:pt x="49724" y="86129"/>
                    <a:pt x="49428" y="85981"/>
                    <a:pt x="49280" y="85685"/>
                  </a:cubicBezTo>
                  <a:cubicBezTo>
                    <a:pt x="49132" y="85389"/>
                    <a:pt x="49280" y="85241"/>
                    <a:pt x="49428" y="85241"/>
                  </a:cubicBezTo>
                  <a:close/>
                  <a:moveTo>
                    <a:pt x="59787" y="84501"/>
                  </a:moveTo>
                  <a:cubicBezTo>
                    <a:pt x="59935" y="84501"/>
                    <a:pt x="60231" y="84649"/>
                    <a:pt x="60527" y="84797"/>
                  </a:cubicBezTo>
                  <a:cubicBezTo>
                    <a:pt x="61119" y="85093"/>
                    <a:pt x="61415" y="85685"/>
                    <a:pt x="61267" y="86277"/>
                  </a:cubicBezTo>
                  <a:cubicBezTo>
                    <a:pt x="61195" y="86925"/>
                    <a:pt x="60948" y="87258"/>
                    <a:pt x="60662" y="87258"/>
                  </a:cubicBezTo>
                  <a:cubicBezTo>
                    <a:pt x="60360" y="87258"/>
                    <a:pt x="60015" y="86888"/>
                    <a:pt x="59787" y="86129"/>
                  </a:cubicBezTo>
                  <a:cubicBezTo>
                    <a:pt x="59343" y="85093"/>
                    <a:pt x="59343" y="84649"/>
                    <a:pt x="59787" y="84501"/>
                  </a:cubicBezTo>
                  <a:close/>
                  <a:moveTo>
                    <a:pt x="168262" y="87461"/>
                  </a:moveTo>
                  <a:cubicBezTo>
                    <a:pt x="167966" y="87461"/>
                    <a:pt x="167818" y="87609"/>
                    <a:pt x="167818" y="87905"/>
                  </a:cubicBezTo>
                  <a:cubicBezTo>
                    <a:pt x="167818" y="88053"/>
                    <a:pt x="167966" y="88349"/>
                    <a:pt x="168262" y="88349"/>
                  </a:cubicBezTo>
                  <a:cubicBezTo>
                    <a:pt x="168558" y="88349"/>
                    <a:pt x="168706" y="88053"/>
                    <a:pt x="168706" y="87905"/>
                  </a:cubicBezTo>
                  <a:cubicBezTo>
                    <a:pt x="168706" y="87609"/>
                    <a:pt x="168558" y="87461"/>
                    <a:pt x="168262" y="87461"/>
                  </a:cubicBezTo>
                  <a:close/>
                  <a:moveTo>
                    <a:pt x="107291" y="14503"/>
                  </a:moveTo>
                  <a:lnTo>
                    <a:pt x="105812" y="15391"/>
                  </a:lnTo>
                  <a:cubicBezTo>
                    <a:pt x="104924" y="15835"/>
                    <a:pt x="104036" y="16575"/>
                    <a:pt x="103888" y="16871"/>
                  </a:cubicBezTo>
                  <a:cubicBezTo>
                    <a:pt x="103888" y="17315"/>
                    <a:pt x="103000" y="17907"/>
                    <a:pt x="101964" y="18351"/>
                  </a:cubicBezTo>
                  <a:cubicBezTo>
                    <a:pt x="101195" y="18630"/>
                    <a:pt x="100757" y="18778"/>
                    <a:pt x="100290" y="18778"/>
                  </a:cubicBezTo>
                  <a:cubicBezTo>
                    <a:pt x="99767" y="18778"/>
                    <a:pt x="99210" y="18593"/>
                    <a:pt x="98116" y="18203"/>
                  </a:cubicBezTo>
                  <a:cubicBezTo>
                    <a:pt x="96683" y="17629"/>
                    <a:pt x="94262" y="17303"/>
                    <a:pt x="92488" y="17303"/>
                  </a:cubicBezTo>
                  <a:cubicBezTo>
                    <a:pt x="91514" y="17303"/>
                    <a:pt x="90735" y="17401"/>
                    <a:pt x="90421" y="17611"/>
                  </a:cubicBezTo>
                  <a:cubicBezTo>
                    <a:pt x="89089" y="18647"/>
                    <a:pt x="88201" y="20718"/>
                    <a:pt x="88349" y="22642"/>
                  </a:cubicBezTo>
                  <a:cubicBezTo>
                    <a:pt x="88349" y="24122"/>
                    <a:pt x="88201" y="24714"/>
                    <a:pt x="87757" y="24714"/>
                  </a:cubicBezTo>
                  <a:cubicBezTo>
                    <a:pt x="87461" y="24714"/>
                    <a:pt x="87017" y="25158"/>
                    <a:pt x="86721" y="25750"/>
                  </a:cubicBezTo>
                  <a:cubicBezTo>
                    <a:pt x="86259" y="26675"/>
                    <a:pt x="85796" y="27137"/>
                    <a:pt x="85370" y="27137"/>
                  </a:cubicBezTo>
                  <a:cubicBezTo>
                    <a:pt x="85114" y="27137"/>
                    <a:pt x="84871" y="26971"/>
                    <a:pt x="84649" y="26638"/>
                  </a:cubicBezTo>
                  <a:cubicBezTo>
                    <a:pt x="84456" y="26348"/>
                    <a:pt x="84231" y="26216"/>
                    <a:pt x="84016" y="26216"/>
                  </a:cubicBezTo>
                  <a:cubicBezTo>
                    <a:pt x="83572" y="26216"/>
                    <a:pt x="83169" y="26777"/>
                    <a:pt x="83169" y="27674"/>
                  </a:cubicBezTo>
                  <a:cubicBezTo>
                    <a:pt x="83169" y="28371"/>
                    <a:pt x="83261" y="28612"/>
                    <a:pt x="83586" y="28612"/>
                  </a:cubicBezTo>
                  <a:cubicBezTo>
                    <a:pt x="83675" y="28612"/>
                    <a:pt x="83782" y="28594"/>
                    <a:pt x="83909" y="28562"/>
                  </a:cubicBezTo>
                  <a:cubicBezTo>
                    <a:pt x="84028" y="28522"/>
                    <a:pt x="84158" y="28504"/>
                    <a:pt x="84290" y="28504"/>
                  </a:cubicBezTo>
                  <a:cubicBezTo>
                    <a:pt x="84649" y="28504"/>
                    <a:pt x="85025" y="28641"/>
                    <a:pt x="85241" y="28858"/>
                  </a:cubicBezTo>
                  <a:cubicBezTo>
                    <a:pt x="85685" y="29154"/>
                    <a:pt x="86425" y="29598"/>
                    <a:pt x="86869" y="29746"/>
                  </a:cubicBezTo>
                  <a:cubicBezTo>
                    <a:pt x="87461" y="30042"/>
                    <a:pt x="87757" y="30634"/>
                    <a:pt x="87905" y="31077"/>
                  </a:cubicBezTo>
                  <a:cubicBezTo>
                    <a:pt x="87905" y="31669"/>
                    <a:pt x="88053" y="32261"/>
                    <a:pt x="88201" y="32557"/>
                  </a:cubicBezTo>
                  <a:cubicBezTo>
                    <a:pt x="88497" y="33001"/>
                    <a:pt x="88645" y="34777"/>
                    <a:pt x="88645" y="36553"/>
                  </a:cubicBezTo>
                  <a:cubicBezTo>
                    <a:pt x="88645" y="38329"/>
                    <a:pt x="88941" y="40253"/>
                    <a:pt x="89089" y="40697"/>
                  </a:cubicBezTo>
                  <a:cubicBezTo>
                    <a:pt x="89385" y="41289"/>
                    <a:pt x="89237" y="41437"/>
                    <a:pt x="88053" y="41733"/>
                  </a:cubicBezTo>
                  <a:cubicBezTo>
                    <a:pt x="87313" y="41881"/>
                    <a:pt x="86721" y="42177"/>
                    <a:pt x="86721" y="42324"/>
                  </a:cubicBezTo>
                  <a:cubicBezTo>
                    <a:pt x="86721" y="42987"/>
                    <a:pt x="87790" y="43531"/>
                    <a:pt x="88757" y="43531"/>
                  </a:cubicBezTo>
                  <a:cubicBezTo>
                    <a:pt x="88870" y="43531"/>
                    <a:pt x="88981" y="43524"/>
                    <a:pt x="89089" y="43508"/>
                  </a:cubicBezTo>
                  <a:cubicBezTo>
                    <a:pt x="89533" y="43375"/>
                    <a:pt x="89844" y="43309"/>
                    <a:pt x="90013" y="43309"/>
                  </a:cubicBezTo>
                  <a:cubicBezTo>
                    <a:pt x="90409" y="43309"/>
                    <a:pt x="90036" y="43671"/>
                    <a:pt x="88793" y="44396"/>
                  </a:cubicBezTo>
                  <a:cubicBezTo>
                    <a:pt x="88037" y="44877"/>
                    <a:pt x="87408" y="45103"/>
                    <a:pt x="86908" y="45103"/>
                  </a:cubicBezTo>
                  <a:cubicBezTo>
                    <a:pt x="86331" y="45103"/>
                    <a:pt x="85923" y="44803"/>
                    <a:pt x="85685" y="44248"/>
                  </a:cubicBezTo>
                  <a:cubicBezTo>
                    <a:pt x="85537" y="43952"/>
                    <a:pt x="85093" y="43656"/>
                    <a:pt x="84797" y="43656"/>
                  </a:cubicBezTo>
                  <a:cubicBezTo>
                    <a:pt x="84205" y="43656"/>
                    <a:pt x="84057" y="43952"/>
                    <a:pt x="84205" y="44840"/>
                  </a:cubicBezTo>
                  <a:cubicBezTo>
                    <a:pt x="84353" y="45728"/>
                    <a:pt x="84057" y="46172"/>
                    <a:pt x="83169" y="46616"/>
                  </a:cubicBezTo>
                  <a:cubicBezTo>
                    <a:pt x="82430" y="46912"/>
                    <a:pt x="81838" y="47800"/>
                    <a:pt x="81394" y="48836"/>
                  </a:cubicBezTo>
                  <a:cubicBezTo>
                    <a:pt x="81031" y="50166"/>
                    <a:pt x="80767" y="50508"/>
                    <a:pt x="80279" y="50508"/>
                  </a:cubicBezTo>
                  <a:cubicBezTo>
                    <a:pt x="80170" y="50508"/>
                    <a:pt x="80049" y="50491"/>
                    <a:pt x="79914" y="50464"/>
                  </a:cubicBezTo>
                  <a:cubicBezTo>
                    <a:pt x="79776" y="50425"/>
                    <a:pt x="79621" y="50406"/>
                    <a:pt x="79452" y="50406"/>
                  </a:cubicBezTo>
                  <a:cubicBezTo>
                    <a:pt x="78354" y="50406"/>
                    <a:pt x="76727" y="51193"/>
                    <a:pt x="76214" y="52092"/>
                  </a:cubicBezTo>
                  <a:cubicBezTo>
                    <a:pt x="76122" y="52229"/>
                    <a:pt x="76017" y="52296"/>
                    <a:pt x="75888" y="52296"/>
                  </a:cubicBezTo>
                  <a:cubicBezTo>
                    <a:pt x="75601" y="52296"/>
                    <a:pt x="75199" y="51965"/>
                    <a:pt x="74586" y="51352"/>
                  </a:cubicBezTo>
                  <a:cubicBezTo>
                    <a:pt x="74031" y="50686"/>
                    <a:pt x="73560" y="50353"/>
                    <a:pt x="73171" y="50353"/>
                  </a:cubicBezTo>
                  <a:cubicBezTo>
                    <a:pt x="73042" y="50353"/>
                    <a:pt x="72921" y="50390"/>
                    <a:pt x="72810" y="50464"/>
                  </a:cubicBezTo>
                  <a:cubicBezTo>
                    <a:pt x="72366" y="50612"/>
                    <a:pt x="71182" y="51056"/>
                    <a:pt x="70147" y="51352"/>
                  </a:cubicBezTo>
                  <a:cubicBezTo>
                    <a:pt x="67335" y="52240"/>
                    <a:pt x="67187" y="52536"/>
                    <a:pt x="68223" y="54015"/>
                  </a:cubicBezTo>
                  <a:cubicBezTo>
                    <a:pt x="69111" y="55051"/>
                    <a:pt x="69111" y="55495"/>
                    <a:pt x="68815" y="56531"/>
                  </a:cubicBezTo>
                  <a:cubicBezTo>
                    <a:pt x="68075" y="58159"/>
                    <a:pt x="68223" y="58455"/>
                    <a:pt x="69407" y="58899"/>
                  </a:cubicBezTo>
                  <a:cubicBezTo>
                    <a:pt x="70739" y="59491"/>
                    <a:pt x="70887" y="60231"/>
                    <a:pt x="69703" y="60527"/>
                  </a:cubicBezTo>
                  <a:cubicBezTo>
                    <a:pt x="68667" y="60823"/>
                    <a:pt x="68519" y="61267"/>
                    <a:pt x="69259" y="62451"/>
                  </a:cubicBezTo>
                  <a:cubicBezTo>
                    <a:pt x="69555" y="63191"/>
                    <a:pt x="69555" y="63487"/>
                    <a:pt x="68667" y="64227"/>
                  </a:cubicBezTo>
                  <a:cubicBezTo>
                    <a:pt x="68243" y="64580"/>
                    <a:pt x="67988" y="64764"/>
                    <a:pt x="67756" y="64764"/>
                  </a:cubicBezTo>
                  <a:cubicBezTo>
                    <a:pt x="67503" y="64764"/>
                    <a:pt x="67278" y="64543"/>
                    <a:pt x="66891" y="64079"/>
                  </a:cubicBezTo>
                  <a:cubicBezTo>
                    <a:pt x="66507" y="63541"/>
                    <a:pt x="66322" y="63282"/>
                    <a:pt x="66026" y="63282"/>
                  </a:cubicBezTo>
                  <a:cubicBezTo>
                    <a:pt x="65752" y="63282"/>
                    <a:pt x="65382" y="63504"/>
                    <a:pt x="64671" y="63931"/>
                  </a:cubicBezTo>
                  <a:cubicBezTo>
                    <a:pt x="63783" y="64375"/>
                    <a:pt x="62747" y="65263"/>
                    <a:pt x="62451" y="65854"/>
                  </a:cubicBezTo>
                  <a:cubicBezTo>
                    <a:pt x="62007" y="66742"/>
                    <a:pt x="61563" y="67038"/>
                    <a:pt x="60527" y="67038"/>
                  </a:cubicBezTo>
                  <a:cubicBezTo>
                    <a:pt x="58752" y="67038"/>
                    <a:pt x="58012" y="67926"/>
                    <a:pt x="57568" y="70294"/>
                  </a:cubicBezTo>
                  <a:cubicBezTo>
                    <a:pt x="57420" y="72218"/>
                    <a:pt x="57420" y="72366"/>
                    <a:pt x="58752" y="73402"/>
                  </a:cubicBezTo>
                  <a:cubicBezTo>
                    <a:pt x="59564" y="74099"/>
                    <a:pt x="60195" y="74340"/>
                    <a:pt x="60715" y="74340"/>
                  </a:cubicBezTo>
                  <a:cubicBezTo>
                    <a:pt x="60858" y="74340"/>
                    <a:pt x="60992" y="74322"/>
                    <a:pt x="61119" y="74290"/>
                  </a:cubicBezTo>
                  <a:cubicBezTo>
                    <a:pt x="61711" y="74142"/>
                    <a:pt x="61711" y="73846"/>
                    <a:pt x="61415" y="73698"/>
                  </a:cubicBezTo>
                  <a:cubicBezTo>
                    <a:pt x="60675" y="73254"/>
                    <a:pt x="60675" y="72070"/>
                    <a:pt x="61563" y="72070"/>
                  </a:cubicBezTo>
                  <a:cubicBezTo>
                    <a:pt x="61859" y="72070"/>
                    <a:pt x="62303" y="72662"/>
                    <a:pt x="62599" y="73254"/>
                  </a:cubicBezTo>
                  <a:cubicBezTo>
                    <a:pt x="62747" y="73994"/>
                    <a:pt x="63635" y="75178"/>
                    <a:pt x="64523" y="76066"/>
                  </a:cubicBezTo>
                  <a:cubicBezTo>
                    <a:pt x="65411" y="76954"/>
                    <a:pt x="66151" y="77989"/>
                    <a:pt x="66151" y="78285"/>
                  </a:cubicBezTo>
                  <a:cubicBezTo>
                    <a:pt x="66151" y="79173"/>
                    <a:pt x="67187" y="80357"/>
                    <a:pt x="67779" y="80357"/>
                  </a:cubicBezTo>
                  <a:cubicBezTo>
                    <a:pt x="68519" y="80357"/>
                    <a:pt x="68519" y="79469"/>
                    <a:pt x="67779" y="78729"/>
                  </a:cubicBezTo>
                  <a:cubicBezTo>
                    <a:pt x="67333" y="78283"/>
                    <a:pt x="68568" y="77585"/>
                    <a:pt x="69520" y="77585"/>
                  </a:cubicBezTo>
                  <a:cubicBezTo>
                    <a:pt x="69831" y="77585"/>
                    <a:pt x="70112" y="77659"/>
                    <a:pt x="70295" y="77841"/>
                  </a:cubicBezTo>
                  <a:cubicBezTo>
                    <a:pt x="70504" y="77946"/>
                    <a:pt x="70713" y="78051"/>
                    <a:pt x="70870" y="78051"/>
                  </a:cubicBezTo>
                  <a:cubicBezTo>
                    <a:pt x="70935" y="78051"/>
                    <a:pt x="70991" y="78033"/>
                    <a:pt x="71034" y="77989"/>
                  </a:cubicBezTo>
                  <a:cubicBezTo>
                    <a:pt x="71143" y="77935"/>
                    <a:pt x="71291" y="77901"/>
                    <a:pt x="71464" y="77901"/>
                  </a:cubicBezTo>
                  <a:cubicBezTo>
                    <a:pt x="71764" y="77901"/>
                    <a:pt x="72139" y="78004"/>
                    <a:pt x="72514" y="78285"/>
                  </a:cubicBezTo>
                  <a:cubicBezTo>
                    <a:pt x="72844" y="78468"/>
                    <a:pt x="73137" y="78570"/>
                    <a:pt x="73414" y="78570"/>
                  </a:cubicBezTo>
                  <a:cubicBezTo>
                    <a:pt x="74257" y="78570"/>
                    <a:pt x="74952" y="77629"/>
                    <a:pt x="76066" y="75178"/>
                  </a:cubicBezTo>
                  <a:cubicBezTo>
                    <a:pt x="77412" y="72216"/>
                    <a:pt x="78759" y="70846"/>
                    <a:pt x="80217" y="70846"/>
                  </a:cubicBezTo>
                  <a:cubicBezTo>
                    <a:pt x="80361" y="70846"/>
                    <a:pt x="80507" y="70859"/>
                    <a:pt x="80654" y="70886"/>
                  </a:cubicBezTo>
                  <a:cubicBezTo>
                    <a:pt x="80935" y="70980"/>
                    <a:pt x="81171" y="71029"/>
                    <a:pt x="81378" y="71029"/>
                  </a:cubicBezTo>
                  <a:cubicBezTo>
                    <a:pt x="81823" y="71029"/>
                    <a:pt x="82126" y="70800"/>
                    <a:pt x="82430" y="70294"/>
                  </a:cubicBezTo>
                  <a:cubicBezTo>
                    <a:pt x="82662" y="69830"/>
                    <a:pt x="82772" y="69608"/>
                    <a:pt x="82910" y="69608"/>
                  </a:cubicBezTo>
                  <a:cubicBezTo>
                    <a:pt x="83035" y="69608"/>
                    <a:pt x="83183" y="69793"/>
                    <a:pt x="83465" y="70146"/>
                  </a:cubicBezTo>
                  <a:cubicBezTo>
                    <a:pt x="83761" y="70590"/>
                    <a:pt x="84057" y="71330"/>
                    <a:pt x="84057" y="71626"/>
                  </a:cubicBezTo>
                  <a:cubicBezTo>
                    <a:pt x="84057" y="72332"/>
                    <a:pt x="85930" y="73132"/>
                    <a:pt x="87143" y="73132"/>
                  </a:cubicBezTo>
                  <a:cubicBezTo>
                    <a:pt x="87455" y="73132"/>
                    <a:pt x="87723" y="73079"/>
                    <a:pt x="87905" y="72958"/>
                  </a:cubicBezTo>
                  <a:cubicBezTo>
                    <a:pt x="88201" y="72662"/>
                    <a:pt x="88645" y="71922"/>
                    <a:pt x="88941" y="71182"/>
                  </a:cubicBezTo>
                  <a:cubicBezTo>
                    <a:pt x="89385" y="69998"/>
                    <a:pt x="89385" y="69850"/>
                    <a:pt x="88645" y="69258"/>
                  </a:cubicBezTo>
                  <a:cubicBezTo>
                    <a:pt x="87757" y="68666"/>
                    <a:pt x="88053" y="67334"/>
                    <a:pt x="89089" y="67334"/>
                  </a:cubicBezTo>
                  <a:cubicBezTo>
                    <a:pt x="89533" y="67334"/>
                    <a:pt x="89681" y="67038"/>
                    <a:pt x="89533" y="66890"/>
                  </a:cubicBezTo>
                  <a:cubicBezTo>
                    <a:pt x="89385" y="66594"/>
                    <a:pt x="88497" y="66594"/>
                    <a:pt x="87313" y="66594"/>
                  </a:cubicBezTo>
                  <a:cubicBezTo>
                    <a:pt x="87017" y="66631"/>
                    <a:pt x="86740" y="66650"/>
                    <a:pt x="86485" y="66650"/>
                  </a:cubicBezTo>
                  <a:cubicBezTo>
                    <a:pt x="85722" y="66650"/>
                    <a:pt x="85167" y="66483"/>
                    <a:pt x="84945" y="66150"/>
                  </a:cubicBezTo>
                  <a:cubicBezTo>
                    <a:pt x="84649" y="65854"/>
                    <a:pt x="84501" y="65706"/>
                    <a:pt x="84372" y="65706"/>
                  </a:cubicBezTo>
                  <a:cubicBezTo>
                    <a:pt x="84242" y="65706"/>
                    <a:pt x="84131" y="65854"/>
                    <a:pt x="83909" y="66150"/>
                  </a:cubicBezTo>
                  <a:cubicBezTo>
                    <a:pt x="83643" y="66417"/>
                    <a:pt x="83467" y="66563"/>
                    <a:pt x="83259" y="66563"/>
                  </a:cubicBezTo>
                  <a:cubicBezTo>
                    <a:pt x="83005" y="66563"/>
                    <a:pt x="82704" y="66343"/>
                    <a:pt x="82134" y="65854"/>
                  </a:cubicBezTo>
                  <a:cubicBezTo>
                    <a:pt x="80506" y="64671"/>
                    <a:pt x="79766" y="62895"/>
                    <a:pt x="79766" y="60527"/>
                  </a:cubicBezTo>
                  <a:cubicBezTo>
                    <a:pt x="79766" y="58751"/>
                    <a:pt x="79914" y="58455"/>
                    <a:pt x="81394" y="57567"/>
                  </a:cubicBezTo>
                  <a:cubicBezTo>
                    <a:pt x="82282" y="57123"/>
                    <a:pt x="83317" y="56235"/>
                    <a:pt x="83761" y="55791"/>
                  </a:cubicBezTo>
                  <a:cubicBezTo>
                    <a:pt x="84301" y="55251"/>
                    <a:pt x="85180" y="54989"/>
                    <a:pt x="86144" y="54989"/>
                  </a:cubicBezTo>
                  <a:cubicBezTo>
                    <a:pt x="87294" y="54989"/>
                    <a:pt x="88567" y="55363"/>
                    <a:pt x="89533" y="56087"/>
                  </a:cubicBezTo>
                  <a:cubicBezTo>
                    <a:pt x="90359" y="56749"/>
                    <a:pt x="90724" y="57040"/>
                    <a:pt x="91117" y="57040"/>
                  </a:cubicBezTo>
                  <a:cubicBezTo>
                    <a:pt x="91428" y="57040"/>
                    <a:pt x="91757" y="56858"/>
                    <a:pt x="92345" y="56531"/>
                  </a:cubicBezTo>
                  <a:cubicBezTo>
                    <a:pt x="92972" y="56173"/>
                    <a:pt x="93382" y="55977"/>
                    <a:pt x="93707" y="55977"/>
                  </a:cubicBezTo>
                  <a:cubicBezTo>
                    <a:pt x="93918" y="55977"/>
                    <a:pt x="94093" y="56060"/>
                    <a:pt x="94268" y="56235"/>
                  </a:cubicBezTo>
                  <a:cubicBezTo>
                    <a:pt x="94475" y="56441"/>
                    <a:pt x="94712" y="56552"/>
                    <a:pt x="95041" y="56552"/>
                  </a:cubicBezTo>
                  <a:cubicBezTo>
                    <a:pt x="95421" y="56552"/>
                    <a:pt x="95923" y="56405"/>
                    <a:pt x="96636" y="56087"/>
                  </a:cubicBezTo>
                  <a:cubicBezTo>
                    <a:pt x="97395" y="55871"/>
                    <a:pt x="98074" y="55733"/>
                    <a:pt x="98441" y="55733"/>
                  </a:cubicBezTo>
                  <a:cubicBezTo>
                    <a:pt x="98576" y="55733"/>
                    <a:pt x="98668" y="55752"/>
                    <a:pt x="98708" y="55791"/>
                  </a:cubicBezTo>
                  <a:cubicBezTo>
                    <a:pt x="98856" y="55791"/>
                    <a:pt x="99300" y="55791"/>
                    <a:pt x="99892" y="55495"/>
                  </a:cubicBezTo>
                  <a:cubicBezTo>
                    <a:pt x="100632" y="55051"/>
                    <a:pt x="100780" y="54755"/>
                    <a:pt x="100336" y="54311"/>
                  </a:cubicBezTo>
                  <a:cubicBezTo>
                    <a:pt x="99892" y="53868"/>
                    <a:pt x="99892" y="53572"/>
                    <a:pt x="100336" y="52980"/>
                  </a:cubicBezTo>
                  <a:cubicBezTo>
                    <a:pt x="100780" y="52536"/>
                    <a:pt x="100928" y="51944"/>
                    <a:pt x="100780" y="51500"/>
                  </a:cubicBezTo>
                  <a:cubicBezTo>
                    <a:pt x="100780" y="51204"/>
                    <a:pt x="101076" y="50464"/>
                    <a:pt x="101816" y="50020"/>
                  </a:cubicBezTo>
                  <a:cubicBezTo>
                    <a:pt x="102852" y="49132"/>
                    <a:pt x="103000" y="48836"/>
                    <a:pt x="102408" y="48096"/>
                  </a:cubicBezTo>
                  <a:cubicBezTo>
                    <a:pt x="101520" y="46764"/>
                    <a:pt x="102408" y="45580"/>
                    <a:pt x="104332" y="45580"/>
                  </a:cubicBezTo>
                  <a:cubicBezTo>
                    <a:pt x="105072" y="45580"/>
                    <a:pt x="105812" y="45284"/>
                    <a:pt x="105959" y="44988"/>
                  </a:cubicBezTo>
                  <a:cubicBezTo>
                    <a:pt x="105959" y="44692"/>
                    <a:pt x="105664" y="44544"/>
                    <a:pt x="105072" y="44544"/>
                  </a:cubicBezTo>
                  <a:cubicBezTo>
                    <a:pt x="104036" y="44544"/>
                    <a:pt x="102112" y="42916"/>
                    <a:pt x="102112" y="42029"/>
                  </a:cubicBezTo>
                  <a:cubicBezTo>
                    <a:pt x="102112" y="41473"/>
                    <a:pt x="102968" y="41230"/>
                    <a:pt x="104061" y="41230"/>
                  </a:cubicBezTo>
                  <a:cubicBezTo>
                    <a:pt x="105877" y="41230"/>
                    <a:pt x="108346" y="41900"/>
                    <a:pt x="108623" y="42916"/>
                  </a:cubicBezTo>
                  <a:cubicBezTo>
                    <a:pt x="108623" y="43360"/>
                    <a:pt x="108919" y="43656"/>
                    <a:pt x="109067" y="43656"/>
                  </a:cubicBezTo>
                  <a:cubicBezTo>
                    <a:pt x="109363" y="43656"/>
                    <a:pt x="109511" y="43952"/>
                    <a:pt x="109511" y="44248"/>
                  </a:cubicBezTo>
                  <a:cubicBezTo>
                    <a:pt x="109511" y="44692"/>
                    <a:pt x="109067" y="44988"/>
                    <a:pt x="108623" y="44988"/>
                  </a:cubicBezTo>
                  <a:cubicBezTo>
                    <a:pt x="108031" y="44988"/>
                    <a:pt x="107735" y="45284"/>
                    <a:pt x="107735" y="45728"/>
                  </a:cubicBezTo>
                  <a:cubicBezTo>
                    <a:pt x="107735" y="46172"/>
                    <a:pt x="107587" y="46764"/>
                    <a:pt x="107291" y="47060"/>
                  </a:cubicBezTo>
                  <a:cubicBezTo>
                    <a:pt x="106847" y="47504"/>
                    <a:pt x="106995" y="47800"/>
                    <a:pt x="107735" y="48540"/>
                  </a:cubicBezTo>
                  <a:cubicBezTo>
                    <a:pt x="108179" y="49132"/>
                    <a:pt x="108919" y="50464"/>
                    <a:pt x="109363" y="51648"/>
                  </a:cubicBezTo>
                  <a:cubicBezTo>
                    <a:pt x="109659" y="52832"/>
                    <a:pt x="110251" y="53868"/>
                    <a:pt x="110399" y="53868"/>
                  </a:cubicBezTo>
                  <a:cubicBezTo>
                    <a:pt x="110695" y="54015"/>
                    <a:pt x="110843" y="54607"/>
                    <a:pt x="110843" y="54903"/>
                  </a:cubicBezTo>
                  <a:cubicBezTo>
                    <a:pt x="110843" y="55347"/>
                    <a:pt x="111287" y="56235"/>
                    <a:pt x="111731" y="56975"/>
                  </a:cubicBezTo>
                  <a:cubicBezTo>
                    <a:pt x="112175" y="57567"/>
                    <a:pt x="112471" y="58307"/>
                    <a:pt x="112323" y="58455"/>
                  </a:cubicBezTo>
                  <a:cubicBezTo>
                    <a:pt x="112077" y="58823"/>
                    <a:pt x="113156" y="59599"/>
                    <a:pt x="113700" y="59599"/>
                  </a:cubicBezTo>
                  <a:cubicBezTo>
                    <a:pt x="113811" y="59599"/>
                    <a:pt x="113900" y="59567"/>
                    <a:pt x="113951" y="59491"/>
                  </a:cubicBezTo>
                  <a:cubicBezTo>
                    <a:pt x="113967" y="59475"/>
                    <a:pt x="113992" y="59467"/>
                    <a:pt x="114025" y="59467"/>
                  </a:cubicBezTo>
                  <a:cubicBezTo>
                    <a:pt x="114581" y="59467"/>
                    <a:pt x="117355" y="61735"/>
                    <a:pt x="117355" y="62155"/>
                  </a:cubicBezTo>
                  <a:cubicBezTo>
                    <a:pt x="117355" y="62229"/>
                    <a:pt x="117318" y="62266"/>
                    <a:pt x="117244" y="62266"/>
                  </a:cubicBezTo>
                  <a:cubicBezTo>
                    <a:pt x="117170" y="62266"/>
                    <a:pt x="117059" y="62229"/>
                    <a:pt x="116911" y="62155"/>
                  </a:cubicBezTo>
                  <a:cubicBezTo>
                    <a:pt x="116872" y="62142"/>
                    <a:pt x="116830" y="62136"/>
                    <a:pt x="116787" y="62136"/>
                  </a:cubicBezTo>
                  <a:cubicBezTo>
                    <a:pt x="116341" y="62136"/>
                    <a:pt x="115714" y="62799"/>
                    <a:pt x="115579" y="63339"/>
                  </a:cubicBezTo>
                  <a:cubicBezTo>
                    <a:pt x="115579" y="63487"/>
                    <a:pt x="116467" y="63635"/>
                    <a:pt x="117503" y="63635"/>
                  </a:cubicBezTo>
                  <a:cubicBezTo>
                    <a:pt x="119130" y="63635"/>
                    <a:pt x="123718" y="63931"/>
                    <a:pt x="124902" y="64227"/>
                  </a:cubicBezTo>
                  <a:cubicBezTo>
                    <a:pt x="125198" y="64227"/>
                    <a:pt x="125346" y="64523"/>
                    <a:pt x="125346" y="64967"/>
                  </a:cubicBezTo>
                  <a:cubicBezTo>
                    <a:pt x="125346" y="65263"/>
                    <a:pt x="125642" y="65706"/>
                    <a:pt x="126234" y="65854"/>
                  </a:cubicBezTo>
                  <a:cubicBezTo>
                    <a:pt x="127270" y="66150"/>
                    <a:pt x="127418" y="69258"/>
                    <a:pt x="126382" y="69850"/>
                  </a:cubicBezTo>
                  <a:cubicBezTo>
                    <a:pt x="125938" y="70146"/>
                    <a:pt x="125642" y="70590"/>
                    <a:pt x="125790" y="70886"/>
                  </a:cubicBezTo>
                  <a:cubicBezTo>
                    <a:pt x="126003" y="71384"/>
                    <a:pt x="126388" y="71609"/>
                    <a:pt x="126730" y="71609"/>
                  </a:cubicBezTo>
                  <a:cubicBezTo>
                    <a:pt x="127099" y="71609"/>
                    <a:pt x="127418" y="71347"/>
                    <a:pt x="127418" y="70886"/>
                  </a:cubicBezTo>
                  <a:cubicBezTo>
                    <a:pt x="127418" y="70294"/>
                    <a:pt x="127862" y="69850"/>
                    <a:pt x="128454" y="69850"/>
                  </a:cubicBezTo>
                  <a:cubicBezTo>
                    <a:pt x="129046" y="69702"/>
                    <a:pt x="129489" y="69406"/>
                    <a:pt x="129637" y="68666"/>
                  </a:cubicBezTo>
                  <a:cubicBezTo>
                    <a:pt x="129637" y="68222"/>
                    <a:pt x="130081" y="67482"/>
                    <a:pt x="130673" y="67038"/>
                  </a:cubicBezTo>
                  <a:cubicBezTo>
                    <a:pt x="131413" y="66594"/>
                    <a:pt x="131709" y="65854"/>
                    <a:pt x="131709" y="64375"/>
                  </a:cubicBezTo>
                  <a:cubicBezTo>
                    <a:pt x="131855" y="61176"/>
                    <a:pt x="132857" y="57119"/>
                    <a:pt x="133594" y="57119"/>
                  </a:cubicBezTo>
                  <a:cubicBezTo>
                    <a:pt x="133607" y="57119"/>
                    <a:pt x="133620" y="57121"/>
                    <a:pt x="133633" y="57123"/>
                  </a:cubicBezTo>
                  <a:cubicBezTo>
                    <a:pt x="133929" y="57271"/>
                    <a:pt x="134669" y="57271"/>
                    <a:pt x="135261" y="57419"/>
                  </a:cubicBezTo>
                  <a:cubicBezTo>
                    <a:pt x="135853" y="57419"/>
                    <a:pt x="136445" y="57715"/>
                    <a:pt x="136593" y="58011"/>
                  </a:cubicBezTo>
                  <a:cubicBezTo>
                    <a:pt x="136889" y="58455"/>
                    <a:pt x="137925" y="58751"/>
                    <a:pt x="139849" y="58751"/>
                  </a:cubicBezTo>
                  <a:cubicBezTo>
                    <a:pt x="140454" y="58783"/>
                    <a:pt x="140936" y="58801"/>
                    <a:pt x="141319" y="58801"/>
                  </a:cubicBezTo>
                  <a:cubicBezTo>
                    <a:pt x="142717" y="58801"/>
                    <a:pt x="142808" y="58560"/>
                    <a:pt x="142808" y="57863"/>
                  </a:cubicBezTo>
                  <a:cubicBezTo>
                    <a:pt x="142808" y="57419"/>
                    <a:pt x="142956" y="56679"/>
                    <a:pt x="143252" y="56531"/>
                  </a:cubicBezTo>
                  <a:cubicBezTo>
                    <a:pt x="143548" y="56235"/>
                    <a:pt x="143844" y="54607"/>
                    <a:pt x="143844" y="52980"/>
                  </a:cubicBezTo>
                  <a:cubicBezTo>
                    <a:pt x="143844" y="51056"/>
                    <a:pt x="144140" y="49576"/>
                    <a:pt x="144436" y="49132"/>
                  </a:cubicBezTo>
                  <a:cubicBezTo>
                    <a:pt x="144889" y="48679"/>
                    <a:pt x="145456" y="48452"/>
                    <a:pt x="145999" y="48452"/>
                  </a:cubicBezTo>
                  <a:cubicBezTo>
                    <a:pt x="146698" y="48452"/>
                    <a:pt x="147359" y="48827"/>
                    <a:pt x="147692" y="49576"/>
                  </a:cubicBezTo>
                  <a:cubicBezTo>
                    <a:pt x="148432" y="51056"/>
                    <a:pt x="147840" y="51944"/>
                    <a:pt x="146360" y="51944"/>
                  </a:cubicBezTo>
                  <a:cubicBezTo>
                    <a:pt x="144732" y="51944"/>
                    <a:pt x="144288" y="52536"/>
                    <a:pt x="145176" y="53720"/>
                  </a:cubicBezTo>
                  <a:cubicBezTo>
                    <a:pt x="145916" y="54903"/>
                    <a:pt x="145472" y="56383"/>
                    <a:pt x="144288" y="56383"/>
                  </a:cubicBezTo>
                  <a:cubicBezTo>
                    <a:pt x="143548" y="56383"/>
                    <a:pt x="143400" y="57419"/>
                    <a:pt x="144140" y="57863"/>
                  </a:cubicBezTo>
                  <a:cubicBezTo>
                    <a:pt x="144436" y="58011"/>
                    <a:pt x="144584" y="58899"/>
                    <a:pt x="144436" y="60379"/>
                  </a:cubicBezTo>
                  <a:cubicBezTo>
                    <a:pt x="144140" y="62451"/>
                    <a:pt x="144140" y="62599"/>
                    <a:pt x="145916" y="64227"/>
                  </a:cubicBezTo>
                  <a:cubicBezTo>
                    <a:pt x="147544" y="65854"/>
                    <a:pt x="147988" y="66742"/>
                    <a:pt x="147396" y="67482"/>
                  </a:cubicBezTo>
                  <a:cubicBezTo>
                    <a:pt x="147356" y="67522"/>
                    <a:pt x="147295" y="67540"/>
                    <a:pt x="147222" y="67540"/>
                  </a:cubicBezTo>
                  <a:cubicBezTo>
                    <a:pt x="147021" y="67540"/>
                    <a:pt x="146725" y="67403"/>
                    <a:pt x="146508" y="67186"/>
                  </a:cubicBezTo>
                  <a:cubicBezTo>
                    <a:pt x="146286" y="67038"/>
                    <a:pt x="146101" y="66964"/>
                    <a:pt x="145916" y="66964"/>
                  </a:cubicBezTo>
                  <a:cubicBezTo>
                    <a:pt x="145731" y="66964"/>
                    <a:pt x="145546" y="67038"/>
                    <a:pt x="145324" y="67186"/>
                  </a:cubicBezTo>
                  <a:cubicBezTo>
                    <a:pt x="144880" y="67778"/>
                    <a:pt x="145324" y="68666"/>
                    <a:pt x="146064" y="68666"/>
                  </a:cubicBezTo>
                  <a:cubicBezTo>
                    <a:pt x="146508" y="68666"/>
                    <a:pt x="147100" y="69110"/>
                    <a:pt x="147396" y="69850"/>
                  </a:cubicBezTo>
                  <a:cubicBezTo>
                    <a:pt x="147840" y="70738"/>
                    <a:pt x="148432" y="71182"/>
                    <a:pt x="149468" y="71330"/>
                  </a:cubicBezTo>
                  <a:cubicBezTo>
                    <a:pt x="150356" y="71478"/>
                    <a:pt x="150948" y="71774"/>
                    <a:pt x="151688" y="72810"/>
                  </a:cubicBezTo>
                  <a:lnTo>
                    <a:pt x="152575" y="74290"/>
                  </a:lnTo>
                  <a:lnTo>
                    <a:pt x="151392" y="74734"/>
                  </a:lnTo>
                  <a:cubicBezTo>
                    <a:pt x="150070" y="75214"/>
                    <a:pt x="150211" y="75890"/>
                    <a:pt x="151261" y="75890"/>
                  </a:cubicBezTo>
                  <a:cubicBezTo>
                    <a:pt x="151505" y="75890"/>
                    <a:pt x="151797" y="75853"/>
                    <a:pt x="152132" y="75770"/>
                  </a:cubicBezTo>
                  <a:cubicBezTo>
                    <a:pt x="152305" y="75726"/>
                    <a:pt x="152504" y="75708"/>
                    <a:pt x="152706" y="75708"/>
                  </a:cubicBezTo>
                  <a:cubicBezTo>
                    <a:pt x="153193" y="75708"/>
                    <a:pt x="153698" y="75813"/>
                    <a:pt x="153907" y="75918"/>
                  </a:cubicBezTo>
                  <a:cubicBezTo>
                    <a:pt x="154370" y="76380"/>
                    <a:pt x="155526" y="76611"/>
                    <a:pt x="156400" y="76611"/>
                  </a:cubicBezTo>
                  <a:cubicBezTo>
                    <a:pt x="156925" y="76611"/>
                    <a:pt x="157348" y="76528"/>
                    <a:pt x="157459" y="76362"/>
                  </a:cubicBezTo>
                  <a:cubicBezTo>
                    <a:pt x="157533" y="76103"/>
                    <a:pt x="157626" y="75982"/>
                    <a:pt x="157725" y="75982"/>
                  </a:cubicBezTo>
                  <a:cubicBezTo>
                    <a:pt x="158023" y="75982"/>
                    <a:pt x="158384" y="77065"/>
                    <a:pt x="158495" y="78729"/>
                  </a:cubicBezTo>
                  <a:cubicBezTo>
                    <a:pt x="158643" y="80061"/>
                    <a:pt x="158495" y="81097"/>
                    <a:pt x="158199" y="81541"/>
                  </a:cubicBezTo>
                  <a:cubicBezTo>
                    <a:pt x="157903" y="81837"/>
                    <a:pt x="157755" y="82577"/>
                    <a:pt x="157903" y="83317"/>
                  </a:cubicBezTo>
                  <a:cubicBezTo>
                    <a:pt x="158199" y="84353"/>
                    <a:pt x="158199" y="84353"/>
                    <a:pt x="157163" y="84353"/>
                  </a:cubicBezTo>
                  <a:cubicBezTo>
                    <a:pt x="156990" y="84310"/>
                    <a:pt x="156816" y="84292"/>
                    <a:pt x="156650" y="84292"/>
                  </a:cubicBezTo>
                  <a:cubicBezTo>
                    <a:pt x="156250" y="84292"/>
                    <a:pt x="155893" y="84396"/>
                    <a:pt x="155683" y="84501"/>
                  </a:cubicBezTo>
                  <a:cubicBezTo>
                    <a:pt x="154943" y="84945"/>
                    <a:pt x="154943" y="86573"/>
                    <a:pt x="155683" y="87609"/>
                  </a:cubicBezTo>
                  <a:cubicBezTo>
                    <a:pt x="156127" y="88053"/>
                    <a:pt x="156423" y="88793"/>
                    <a:pt x="156423" y="89236"/>
                  </a:cubicBezTo>
                  <a:cubicBezTo>
                    <a:pt x="156423" y="89798"/>
                    <a:pt x="156467" y="90055"/>
                    <a:pt x="156718" y="90055"/>
                  </a:cubicBezTo>
                  <a:cubicBezTo>
                    <a:pt x="156931" y="90055"/>
                    <a:pt x="157293" y="89871"/>
                    <a:pt x="157903" y="89532"/>
                  </a:cubicBezTo>
                  <a:cubicBezTo>
                    <a:pt x="159235" y="88793"/>
                    <a:pt x="159383" y="88349"/>
                    <a:pt x="159383" y="85537"/>
                  </a:cubicBezTo>
                  <a:cubicBezTo>
                    <a:pt x="159383" y="83922"/>
                    <a:pt x="159688" y="82978"/>
                    <a:pt x="160062" y="82978"/>
                  </a:cubicBezTo>
                  <a:cubicBezTo>
                    <a:pt x="160272" y="82978"/>
                    <a:pt x="160503" y="83273"/>
                    <a:pt x="160715" y="83909"/>
                  </a:cubicBezTo>
                  <a:cubicBezTo>
                    <a:pt x="160715" y="84399"/>
                    <a:pt x="161019" y="84687"/>
                    <a:pt x="161208" y="84687"/>
                  </a:cubicBezTo>
                  <a:cubicBezTo>
                    <a:pt x="161247" y="84687"/>
                    <a:pt x="161281" y="84674"/>
                    <a:pt x="161307" y="84649"/>
                  </a:cubicBezTo>
                  <a:cubicBezTo>
                    <a:pt x="161751" y="84501"/>
                    <a:pt x="161751" y="83613"/>
                    <a:pt x="161751" y="81985"/>
                  </a:cubicBezTo>
                  <a:cubicBezTo>
                    <a:pt x="161603" y="80357"/>
                    <a:pt x="161899" y="78581"/>
                    <a:pt x="162343" y="77249"/>
                  </a:cubicBezTo>
                  <a:lnTo>
                    <a:pt x="162935" y="75178"/>
                  </a:lnTo>
                  <a:lnTo>
                    <a:pt x="161603" y="73846"/>
                  </a:lnTo>
                  <a:cubicBezTo>
                    <a:pt x="160863" y="72958"/>
                    <a:pt x="160271" y="71922"/>
                    <a:pt x="160271" y="71330"/>
                  </a:cubicBezTo>
                  <a:cubicBezTo>
                    <a:pt x="160271" y="69702"/>
                    <a:pt x="161307" y="67482"/>
                    <a:pt x="162639" y="66298"/>
                  </a:cubicBezTo>
                  <a:cubicBezTo>
                    <a:pt x="163675" y="65263"/>
                    <a:pt x="163823" y="65115"/>
                    <a:pt x="163527" y="63339"/>
                  </a:cubicBezTo>
                  <a:cubicBezTo>
                    <a:pt x="163379" y="62451"/>
                    <a:pt x="163083" y="61415"/>
                    <a:pt x="162935" y="61267"/>
                  </a:cubicBezTo>
                  <a:cubicBezTo>
                    <a:pt x="162047" y="60675"/>
                    <a:pt x="163527" y="58011"/>
                    <a:pt x="164710" y="58011"/>
                  </a:cubicBezTo>
                  <a:cubicBezTo>
                    <a:pt x="165302" y="58011"/>
                    <a:pt x="165302" y="57419"/>
                    <a:pt x="164562" y="56827"/>
                  </a:cubicBezTo>
                  <a:cubicBezTo>
                    <a:pt x="164118" y="56531"/>
                    <a:pt x="163823" y="55791"/>
                    <a:pt x="163823" y="55347"/>
                  </a:cubicBezTo>
                  <a:cubicBezTo>
                    <a:pt x="163823" y="54311"/>
                    <a:pt x="162935" y="52832"/>
                    <a:pt x="162343" y="52832"/>
                  </a:cubicBezTo>
                  <a:cubicBezTo>
                    <a:pt x="162195" y="52832"/>
                    <a:pt x="162047" y="53276"/>
                    <a:pt x="162047" y="53720"/>
                  </a:cubicBezTo>
                  <a:cubicBezTo>
                    <a:pt x="162047" y="54405"/>
                    <a:pt x="161890" y="54738"/>
                    <a:pt x="161495" y="54738"/>
                  </a:cubicBezTo>
                  <a:cubicBezTo>
                    <a:pt x="161124" y="54738"/>
                    <a:pt x="160541" y="54442"/>
                    <a:pt x="159679" y="53868"/>
                  </a:cubicBezTo>
                  <a:cubicBezTo>
                    <a:pt x="158821" y="53377"/>
                    <a:pt x="157963" y="53090"/>
                    <a:pt x="157441" y="53090"/>
                  </a:cubicBezTo>
                  <a:cubicBezTo>
                    <a:pt x="157333" y="53090"/>
                    <a:pt x="157239" y="53102"/>
                    <a:pt x="157163" y="53128"/>
                  </a:cubicBezTo>
                  <a:cubicBezTo>
                    <a:pt x="157088" y="53143"/>
                    <a:pt x="157012" y="53150"/>
                    <a:pt x="156934" y="53150"/>
                  </a:cubicBezTo>
                  <a:cubicBezTo>
                    <a:pt x="156238" y="53150"/>
                    <a:pt x="155386" y="52564"/>
                    <a:pt x="154055" y="51500"/>
                  </a:cubicBezTo>
                  <a:cubicBezTo>
                    <a:pt x="152723" y="50612"/>
                    <a:pt x="151244" y="49576"/>
                    <a:pt x="150800" y="49280"/>
                  </a:cubicBezTo>
                  <a:cubicBezTo>
                    <a:pt x="150208" y="48984"/>
                    <a:pt x="148876" y="48096"/>
                    <a:pt x="147988" y="47356"/>
                  </a:cubicBezTo>
                  <a:cubicBezTo>
                    <a:pt x="146656" y="46172"/>
                    <a:pt x="145916" y="45876"/>
                    <a:pt x="144436" y="45876"/>
                  </a:cubicBezTo>
                  <a:cubicBezTo>
                    <a:pt x="142956" y="45876"/>
                    <a:pt x="142808" y="45876"/>
                    <a:pt x="142956" y="46616"/>
                  </a:cubicBezTo>
                  <a:cubicBezTo>
                    <a:pt x="143104" y="47356"/>
                    <a:pt x="142808" y="47504"/>
                    <a:pt x="141624" y="47652"/>
                  </a:cubicBezTo>
                  <a:cubicBezTo>
                    <a:pt x="141062" y="47746"/>
                    <a:pt x="140648" y="47795"/>
                    <a:pt x="140359" y="47795"/>
                  </a:cubicBezTo>
                  <a:cubicBezTo>
                    <a:pt x="139735" y="47795"/>
                    <a:pt x="139693" y="47566"/>
                    <a:pt x="139997" y="47060"/>
                  </a:cubicBezTo>
                  <a:cubicBezTo>
                    <a:pt x="140293" y="46764"/>
                    <a:pt x="140441" y="46024"/>
                    <a:pt x="140441" y="45580"/>
                  </a:cubicBezTo>
                  <a:cubicBezTo>
                    <a:pt x="140441" y="44988"/>
                    <a:pt x="140737" y="44692"/>
                    <a:pt x="141476" y="44544"/>
                  </a:cubicBezTo>
                  <a:cubicBezTo>
                    <a:pt x="143252" y="44100"/>
                    <a:pt x="143104" y="43064"/>
                    <a:pt x="141180" y="42177"/>
                  </a:cubicBezTo>
                  <a:cubicBezTo>
                    <a:pt x="140145" y="41733"/>
                    <a:pt x="139109" y="41437"/>
                    <a:pt x="138813" y="41437"/>
                  </a:cubicBezTo>
                  <a:cubicBezTo>
                    <a:pt x="137777" y="41437"/>
                    <a:pt x="135409" y="39809"/>
                    <a:pt x="135113" y="38773"/>
                  </a:cubicBezTo>
                  <a:cubicBezTo>
                    <a:pt x="134965" y="38181"/>
                    <a:pt x="134373" y="37293"/>
                    <a:pt x="133929" y="36701"/>
                  </a:cubicBezTo>
                  <a:cubicBezTo>
                    <a:pt x="133485" y="36257"/>
                    <a:pt x="133189" y="35369"/>
                    <a:pt x="133189" y="34629"/>
                  </a:cubicBezTo>
                  <a:cubicBezTo>
                    <a:pt x="133337" y="33445"/>
                    <a:pt x="133189" y="33297"/>
                    <a:pt x="132005" y="33149"/>
                  </a:cubicBezTo>
                  <a:cubicBezTo>
                    <a:pt x="129341" y="33001"/>
                    <a:pt x="128898" y="32705"/>
                    <a:pt x="128602" y="31373"/>
                  </a:cubicBezTo>
                  <a:cubicBezTo>
                    <a:pt x="128454" y="30634"/>
                    <a:pt x="128158" y="30042"/>
                    <a:pt x="127714" y="30042"/>
                  </a:cubicBezTo>
                  <a:cubicBezTo>
                    <a:pt x="126826" y="30042"/>
                    <a:pt x="126826" y="30486"/>
                    <a:pt x="127714" y="31521"/>
                  </a:cubicBezTo>
                  <a:cubicBezTo>
                    <a:pt x="128306" y="32409"/>
                    <a:pt x="128602" y="34037"/>
                    <a:pt x="128158" y="34037"/>
                  </a:cubicBezTo>
                  <a:cubicBezTo>
                    <a:pt x="128010" y="34037"/>
                    <a:pt x="127418" y="33741"/>
                    <a:pt x="126974" y="33593"/>
                  </a:cubicBezTo>
                  <a:cubicBezTo>
                    <a:pt x="126701" y="33438"/>
                    <a:pt x="126470" y="33364"/>
                    <a:pt x="126290" y="33364"/>
                  </a:cubicBezTo>
                  <a:cubicBezTo>
                    <a:pt x="125786" y="33364"/>
                    <a:pt x="125688" y="33943"/>
                    <a:pt x="126234" y="34925"/>
                  </a:cubicBezTo>
                  <a:cubicBezTo>
                    <a:pt x="126680" y="35705"/>
                    <a:pt x="126370" y="36569"/>
                    <a:pt x="125811" y="36569"/>
                  </a:cubicBezTo>
                  <a:cubicBezTo>
                    <a:pt x="125627" y="36569"/>
                    <a:pt x="125417" y="36476"/>
                    <a:pt x="125198" y="36257"/>
                  </a:cubicBezTo>
                  <a:cubicBezTo>
                    <a:pt x="125050" y="36109"/>
                    <a:pt x="124865" y="36035"/>
                    <a:pt x="124643" y="36035"/>
                  </a:cubicBezTo>
                  <a:cubicBezTo>
                    <a:pt x="124421" y="36035"/>
                    <a:pt x="124162" y="36109"/>
                    <a:pt x="123866" y="36257"/>
                  </a:cubicBezTo>
                  <a:cubicBezTo>
                    <a:pt x="123559" y="36441"/>
                    <a:pt x="123355" y="36549"/>
                    <a:pt x="123167" y="36549"/>
                  </a:cubicBezTo>
                  <a:cubicBezTo>
                    <a:pt x="122902" y="36549"/>
                    <a:pt x="122672" y="36333"/>
                    <a:pt x="122238" y="35813"/>
                  </a:cubicBezTo>
                  <a:cubicBezTo>
                    <a:pt x="121870" y="35323"/>
                    <a:pt x="121401" y="35035"/>
                    <a:pt x="121167" y="35035"/>
                  </a:cubicBezTo>
                  <a:cubicBezTo>
                    <a:pt x="121118" y="35035"/>
                    <a:pt x="121080" y="35048"/>
                    <a:pt x="121054" y="35073"/>
                  </a:cubicBezTo>
                  <a:cubicBezTo>
                    <a:pt x="121024" y="35088"/>
                    <a:pt x="120994" y="35095"/>
                    <a:pt x="120964" y="35095"/>
                  </a:cubicBezTo>
                  <a:cubicBezTo>
                    <a:pt x="120698" y="35095"/>
                    <a:pt x="120432" y="34510"/>
                    <a:pt x="120166" y="33445"/>
                  </a:cubicBezTo>
                  <a:cubicBezTo>
                    <a:pt x="119870" y="31373"/>
                    <a:pt x="119426" y="30338"/>
                    <a:pt x="118094" y="28858"/>
                  </a:cubicBezTo>
                  <a:cubicBezTo>
                    <a:pt x="117650" y="28266"/>
                    <a:pt x="117207" y="27230"/>
                    <a:pt x="117355" y="26638"/>
                  </a:cubicBezTo>
                  <a:cubicBezTo>
                    <a:pt x="117355" y="25602"/>
                    <a:pt x="117059" y="25010"/>
                    <a:pt x="115579" y="23826"/>
                  </a:cubicBezTo>
                  <a:cubicBezTo>
                    <a:pt x="114543" y="23086"/>
                    <a:pt x="112915" y="22050"/>
                    <a:pt x="111879" y="21458"/>
                  </a:cubicBezTo>
                  <a:cubicBezTo>
                    <a:pt x="110547" y="20718"/>
                    <a:pt x="110103" y="20274"/>
                    <a:pt x="109511" y="18647"/>
                  </a:cubicBezTo>
                  <a:cubicBezTo>
                    <a:pt x="109215" y="17611"/>
                    <a:pt x="108475" y="16131"/>
                    <a:pt x="108031" y="15539"/>
                  </a:cubicBezTo>
                  <a:lnTo>
                    <a:pt x="107291" y="14503"/>
                  </a:lnTo>
                  <a:close/>
                  <a:moveTo>
                    <a:pt x="49724" y="89384"/>
                  </a:moveTo>
                  <a:cubicBezTo>
                    <a:pt x="50020" y="89384"/>
                    <a:pt x="50316" y="89532"/>
                    <a:pt x="50316" y="89828"/>
                  </a:cubicBezTo>
                  <a:cubicBezTo>
                    <a:pt x="50316" y="89976"/>
                    <a:pt x="50020" y="90124"/>
                    <a:pt x="49724" y="90124"/>
                  </a:cubicBezTo>
                  <a:cubicBezTo>
                    <a:pt x="49280" y="90124"/>
                    <a:pt x="49132" y="89828"/>
                    <a:pt x="49280" y="89680"/>
                  </a:cubicBezTo>
                  <a:cubicBezTo>
                    <a:pt x="49428" y="89532"/>
                    <a:pt x="49576" y="89384"/>
                    <a:pt x="49724" y="89384"/>
                  </a:cubicBezTo>
                  <a:close/>
                  <a:moveTo>
                    <a:pt x="139022" y="76345"/>
                  </a:moveTo>
                  <a:cubicBezTo>
                    <a:pt x="138948" y="76345"/>
                    <a:pt x="138879" y="76351"/>
                    <a:pt x="138813" y="76362"/>
                  </a:cubicBezTo>
                  <a:cubicBezTo>
                    <a:pt x="138517" y="76362"/>
                    <a:pt x="138369" y="76362"/>
                    <a:pt x="138221" y="76510"/>
                  </a:cubicBezTo>
                  <a:cubicBezTo>
                    <a:pt x="137777" y="76954"/>
                    <a:pt x="137629" y="77102"/>
                    <a:pt x="138073" y="77693"/>
                  </a:cubicBezTo>
                  <a:cubicBezTo>
                    <a:pt x="138517" y="78137"/>
                    <a:pt x="138517" y="78581"/>
                    <a:pt x="137925" y="79765"/>
                  </a:cubicBezTo>
                  <a:cubicBezTo>
                    <a:pt x="136242" y="83260"/>
                    <a:pt x="135918" y="85056"/>
                    <a:pt x="137150" y="85056"/>
                  </a:cubicBezTo>
                  <a:cubicBezTo>
                    <a:pt x="137327" y="85056"/>
                    <a:pt x="137535" y="85019"/>
                    <a:pt x="137777" y="84945"/>
                  </a:cubicBezTo>
                  <a:cubicBezTo>
                    <a:pt x="138048" y="84891"/>
                    <a:pt x="138219" y="84856"/>
                    <a:pt x="138306" y="84856"/>
                  </a:cubicBezTo>
                  <a:cubicBezTo>
                    <a:pt x="138457" y="84856"/>
                    <a:pt x="138354" y="84959"/>
                    <a:pt x="138073" y="85241"/>
                  </a:cubicBezTo>
                  <a:cubicBezTo>
                    <a:pt x="137333" y="86129"/>
                    <a:pt x="137481" y="87313"/>
                    <a:pt x="138665" y="88201"/>
                  </a:cubicBezTo>
                  <a:cubicBezTo>
                    <a:pt x="139405" y="88645"/>
                    <a:pt x="140293" y="89384"/>
                    <a:pt x="140737" y="89680"/>
                  </a:cubicBezTo>
                  <a:cubicBezTo>
                    <a:pt x="141351" y="90218"/>
                    <a:pt x="141766" y="90477"/>
                    <a:pt x="142065" y="90477"/>
                  </a:cubicBezTo>
                  <a:cubicBezTo>
                    <a:pt x="142342" y="90477"/>
                    <a:pt x="142518" y="90255"/>
                    <a:pt x="142660" y="89828"/>
                  </a:cubicBezTo>
                  <a:cubicBezTo>
                    <a:pt x="142808" y="89384"/>
                    <a:pt x="143400" y="89236"/>
                    <a:pt x="144140" y="89236"/>
                  </a:cubicBezTo>
                  <a:cubicBezTo>
                    <a:pt x="144318" y="89266"/>
                    <a:pt x="144472" y="89284"/>
                    <a:pt x="144604" y="89284"/>
                  </a:cubicBezTo>
                  <a:cubicBezTo>
                    <a:pt x="145135" y="89284"/>
                    <a:pt x="145324" y="89000"/>
                    <a:pt x="145324" y="88053"/>
                  </a:cubicBezTo>
                  <a:cubicBezTo>
                    <a:pt x="145472" y="87313"/>
                    <a:pt x="145176" y="85981"/>
                    <a:pt x="144880" y="85093"/>
                  </a:cubicBezTo>
                  <a:cubicBezTo>
                    <a:pt x="144436" y="83613"/>
                    <a:pt x="143992" y="83317"/>
                    <a:pt x="143252" y="83317"/>
                  </a:cubicBezTo>
                  <a:cubicBezTo>
                    <a:pt x="142216" y="83317"/>
                    <a:pt x="142216" y="83169"/>
                    <a:pt x="142216" y="81245"/>
                  </a:cubicBezTo>
                  <a:cubicBezTo>
                    <a:pt x="142216" y="80061"/>
                    <a:pt x="142364" y="79321"/>
                    <a:pt x="142808" y="79321"/>
                  </a:cubicBezTo>
                  <a:cubicBezTo>
                    <a:pt x="143104" y="79321"/>
                    <a:pt x="143252" y="79173"/>
                    <a:pt x="143252" y="78877"/>
                  </a:cubicBezTo>
                  <a:cubicBezTo>
                    <a:pt x="143252" y="78729"/>
                    <a:pt x="142956" y="78581"/>
                    <a:pt x="142512" y="78581"/>
                  </a:cubicBezTo>
                  <a:cubicBezTo>
                    <a:pt x="142216" y="78581"/>
                    <a:pt x="141772" y="78433"/>
                    <a:pt x="141624" y="77989"/>
                  </a:cubicBezTo>
                  <a:cubicBezTo>
                    <a:pt x="141350" y="77167"/>
                    <a:pt x="139935" y="76345"/>
                    <a:pt x="139022" y="76345"/>
                  </a:cubicBezTo>
                  <a:close/>
                  <a:moveTo>
                    <a:pt x="81394" y="94416"/>
                  </a:moveTo>
                  <a:cubicBezTo>
                    <a:pt x="82134" y="94416"/>
                    <a:pt x="82430" y="94564"/>
                    <a:pt x="82134" y="95156"/>
                  </a:cubicBezTo>
                  <a:cubicBezTo>
                    <a:pt x="81986" y="95452"/>
                    <a:pt x="81986" y="96044"/>
                    <a:pt x="81986" y="96192"/>
                  </a:cubicBezTo>
                  <a:cubicBezTo>
                    <a:pt x="81986" y="96450"/>
                    <a:pt x="81636" y="96608"/>
                    <a:pt x="81255" y="96608"/>
                  </a:cubicBezTo>
                  <a:cubicBezTo>
                    <a:pt x="80981" y="96608"/>
                    <a:pt x="80692" y="96526"/>
                    <a:pt x="80506" y="96340"/>
                  </a:cubicBezTo>
                  <a:cubicBezTo>
                    <a:pt x="80358" y="96192"/>
                    <a:pt x="80210" y="95748"/>
                    <a:pt x="80210" y="95304"/>
                  </a:cubicBezTo>
                  <a:cubicBezTo>
                    <a:pt x="80210" y="94712"/>
                    <a:pt x="80506" y="94564"/>
                    <a:pt x="81098" y="94416"/>
                  </a:cubicBezTo>
                  <a:close/>
                  <a:moveTo>
                    <a:pt x="83761" y="94416"/>
                  </a:moveTo>
                  <a:cubicBezTo>
                    <a:pt x="84205" y="94416"/>
                    <a:pt x="84501" y="94564"/>
                    <a:pt x="84945" y="95008"/>
                  </a:cubicBezTo>
                  <a:cubicBezTo>
                    <a:pt x="85389" y="95600"/>
                    <a:pt x="85241" y="95748"/>
                    <a:pt x="84353" y="96340"/>
                  </a:cubicBezTo>
                  <a:cubicBezTo>
                    <a:pt x="83954" y="96606"/>
                    <a:pt x="83705" y="96752"/>
                    <a:pt x="83537" y="96752"/>
                  </a:cubicBezTo>
                  <a:cubicBezTo>
                    <a:pt x="83332" y="96752"/>
                    <a:pt x="83251" y="96533"/>
                    <a:pt x="83169" y="96044"/>
                  </a:cubicBezTo>
                  <a:cubicBezTo>
                    <a:pt x="82873" y="95156"/>
                    <a:pt x="83169" y="94416"/>
                    <a:pt x="83761" y="94416"/>
                  </a:cubicBezTo>
                  <a:close/>
                  <a:moveTo>
                    <a:pt x="52536" y="90272"/>
                  </a:moveTo>
                  <a:cubicBezTo>
                    <a:pt x="52832" y="90420"/>
                    <a:pt x="52980" y="92048"/>
                    <a:pt x="52980" y="93824"/>
                  </a:cubicBezTo>
                  <a:cubicBezTo>
                    <a:pt x="52980" y="96192"/>
                    <a:pt x="52832" y="97080"/>
                    <a:pt x="52388" y="97080"/>
                  </a:cubicBezTo>
                  <a:cubicBezTo>
                    <a:pt x="51648" y="97080"/>
                    <a:pt x="50760" y="96192"/>
                    <a:pt x="50760" y="95304"/>
                  </a:cubicBezTo>
                  <a:cubicBezTo>
                    <a:pt x="50760" y="94860"/>
                    <a:pt x="50464" y="94416"/>
                    <a:pt x="49872" y="94416"/>
                  </a:cubicBezTo>
                  <a:cubicBezTo>
                    <a:pt x="48096" y="94120"/>
                    <a:pt x="48392" y="92492"/>
                    <a:pt x="50316" y="91160"/>
                  </a:cubicBezTo>
                  <a:cubicBezTo>
                    <a:pt x="51204" y="90568"/>
                    <a:pt x="52092" y="90272"/>
                    <a:pt x="52536" y="90272"/>
                  </a:cubicBezTo>
                  <a:close/>
                  <a:moveTo>
                    <a:pt x="68519" y="96784"/>
                  </a:moveTo>
                  <a:cubicBezTo>
                    <a:pt x="68667" y="96784"/>
                    <a:pt x="68667" y="96784"/>
                    <a:pt x="68815" y="96932"/>
                  </a:cubicBezTo>
                  <a:cubicBezTo>
                    <a:pt x="69111" y="97080"/>
                    <a:pt x="69111" y="97376"/>
                    <a:pt x="68815" y="97820"/>
                  </a:cubicBezTo>
                  <a:cubicBezTo>
                    <a:pt x="68482" y="98152"/>
                    <a:pt x="67963" y="98345"/>
                    <a:pt x="67572" y="98345"/>
                  </a:cubicBezTo>
                  <a:cubicBezTo>
                    <a:pt x="67266" y="98345"/>
                    <a:pt x="67039" y="98227"/>
                    <a:pt x="67039" y="97968"/>
                  </a:cubicBezTo>
                  <a:cubicBezTo>
                    <a:pt x="67039" y="97376"/>
                    <a:pt x="67927" y="96784"/>
                    <a:pt x="68519" y="96784"/>
                  </a:cubicBezTo>
                  <a:close/>
                  <a:moveTo>
                    <a:pt x="5772" y="100336"/>
                  </a:moveTo>
                  <a:cubicBezTo>
                    <a:pt x="5624" y="100336"/>
                    <a:pt x="5624" y="100336"/>
                    <a:pt x="5476" y="100484"/>
                  </a:cubicBezTo>
                  <a:cubicBezTo>
                    <a:pt x="4588" y="100779"/>
                    <a:pt x="4736" y="102703"/>
                    <a:pt x="5624" y="103147"/>
                  </a:cubicBezTo>
                  <a:cubicBezTo>
                    <a:pt x="5841" y="103256"/>
                    <a:pt x="5998" y="103324"/>
                    <a:pt x="6125" y="103324"/>
                  </a:cubicBezTo>
                  <a:cubicBezTo>
                    <a:pt x="6344" y="103324"/>
                    <a:pt x="6472" y="103118"/>
                    <a:pt x="6660" y="102555"/>
                  </a:cubicBezTo>
                  <a:cubicBezTo>
                    <a:pt x="7104" y="101371"/>
                    <a:pt x="6512" y="100336"/>
                    <a:pt x="5772" y="100336"/>
                  </a:cubicBezTo>
                  <a:close/>
                  <a:moveTo>
                    <a:pt x="46617" y="106255"/>
                  </a:moveTo>
                  <a:cubicBezTo>
                    <a:pt x="47061" y="106255"/>
                    <a:pt x="47357" y="106403"/>
                    <a:pt x="47505" y="106699"/>
                  </a:cubicBezTo>
                  <a:cubicBezTo>
                    <a:pt x="47818" y="107222"/>
                    <a:pt x="47540" y="107745"/>
                    <a:pt x="47089" y="107745"/>
                  </a:cubicBezTo>
                  <a:cubicBezTo>
                    <a:pt x="46902" y="107745"/>
                    <a:pt x="46685" y="107656"/>
                    <a:pt x="46469" y="107439"/>
                  </a:cubicBezTo>
                  <a:cubicBezTo>
                    <a:pt x="46173" y="107143"/>
                    <a:pt x="46025" y="106847"/>
                    <a:pt x="46025" y="106699"/>
                  </a:cubicBezTo>
                  <a:cubicBezTo>
                    <a:pt x="46025" y="106403"/>
                    <a:pt x="46321" y="106255"/>
                    <a:pt x="46617" y="106255"/>
                  </a:cubicBezTo>
                  <a:close/>
                  <a:moveTo>
                    <a:pt x="48688" y="109363"/>
                  </a:moveTo>
                  <a:cubicBezTo>
                    <a:pt x="48836" y="109363"/>
                    <a:pt x="49132" y="109511"/>
                    <a:pt x="49132" y="109807"/>
                  </a:cubicBezTo>
                  <a:cubicBezTo>
                    <a:pt x="49132" y="110103"/>
                    <a:pt x="48836" y="110251"/>
                    <a:pt x="48688" y="110251"/>
                  </a:cubicBezTo>
                  <a:cubicBezTo>
                    <a:pt x="48392" y="110251"/>
                    <a:pt x="48244" y="110103"/>
                    <a:pt x="48244" y="109807"/>
                  </a:cubicBezTo>
                  <a:cubicBezTo>
                    <a:pt x="48244" y="109511"/>
                    <a:pt x="48392" y="109363"/>
                    <a:pt x="48688" y="109363"/>
                  </a:cubicBezTo>
                  <a:close/>
                  <a:moveTo>
                    <a:pt x="74882" y="109511"/>
                  </a:moveTo>
                  <a:cubicBezTo>
                    <a:pt x="75178" y="109659"/>
                    <a:pt x="75326" y="109955"/>
                    <a:pt x="75326" y="110103"/>
                  </a:cubicBezTo>
                  <a:cubicBezTo>
                    <a:pt x="75326" y="110103"/>
                    <a:pt x="75178" y="110251"/>
                    <a:pt x="74882" y="110251"/>
                  </a:cubicBezTo>
                  <a:cubicBezTo>
                    <a:pt x="74734" y="110251"/>
                    <a:pt x="74438" y="109955"/>
                    <a:pt x="74438" y="109807"/>
                  </a:cubicBezTo>
                  <a:cubicBezTo>
                    <a:pt x="74438" y="109511"/>
                    <a:pt x="74586" y="109511"/>
                    <a:pt x="74734" y="109511"/>
                  </a:cubicBezTo>
                  <a:close/>
                  <a:moveTo>
                    <a:pt x="65263" y="107883"/>
                  </a:moveTo>
                  <a:cubicBezTo>
                    <a:pt x="65559" y="107883"/>
                    <a:pt x="66003" y="107883"/>
                    <a:pt x="66447" y="108031"/>
                  </a:cubicBezTo>
                  <a:cubicBezTo>
                    <a:pt x="67335" y="108327"/>
                    <a:pt x="67483" y="108771"/>
                    <a:pt x="67335" y="109659"/>
                  </a:cubicBezTo>
                  <a:cubicBezTo>
                    <a:pt x="67247" y="110539"/>
                    <a:pt x="66897" y="110948"/>
                    <a:pt x="66347" y="110948"/>
                  </a:cubicBezTo>
                  <a:cubicBezTo>
                    <a:pt x="65973" y="110948"/>
                    <a:pt x="65507" y="110758"/>
                    <a:pt x="64967" y="110399"/>
                  </a:cubicBezTo>
                  <a:cubicBezTo>
                    <a:pt x="63339" y="109215"/>
                    <a:pt x="63783" y="107883"/>
                    <a:pt x="65263" y="107883"/>
                  </a:cubicBezTo>
                  <a:close/>
                  <a:moveTo>
                    <a:pt x="41585" y="110251"/>
                  </a:moveTo>
                  <a:cubicBezTo>
                    <a:pt x="41141" y="110251"/>
                    <a:pt x="40845" y="110399"/>
                    <a:pt x="40993" y="110695"/>
                  </a:cubicBezTo>
                  <a:cubicBezTo>
                    <a:pt x="41141" y="110843"/>
                    <a:pt x="41437" y="111139"/>
                    <a:pt x="41585" y="111139"/>
                  </a:cubicBezTo>
                  <a:cubicBezTo>
                    <a:pt x="41881" y="111139"/>
                    <a:pt x="42177" y="110843"/>
                    <a:pt x="42325" y="110695"/>
                  </a:cubicBezTo>
                  <a:cubicBezTo>
                    <a:pt x="42473" y="110399"/>
                    <a:pt x="42177" y="110251"/>
                    <a:pt x="41585" y="110251"/>
                  </a:cubicBezTo>
                  <a:close/>
                  <a:moveTo>
                    <a:pt x="60971" y="99300"/>
                  </a:moveTo>
                  <a:cubicBezTo>
                    <a:pt x="61563" y="99300"/>
                    <a:pt x="61859" y="100188"/>
                    <a:pt x="62155" y="101963"/>
                  </a:cubicBezTo>
                  <a:cubicBezTo>
                    <a:pt x="62599" y="104331"/>
                    <a:pt x="62599" y="104775"/>
                    <a:pt x="61859" y="105515"/>
                  </a:cubicBezTo>
                  <a:cubicBezTo>
                    <a:pt x="61415" y="106107"/>
                    <a:pt x="61119" y="107143"/>
                    <a:pt x="61119" y="108623"/>
                  </a:cubicBezTo>
                  <a:cubicBezTo>
                    <a:pt x="61119" y="109807"/>
                    <a:pt x="60971" y="111139"/>
                    <a:pt x="60823" y="111435"/>
                  </a:cubicBezTo>
                  <a:cubicBezTo>
                    <a:pt x="60541" y="111788"/>
                    <a:pt x="60157" y="111972"/>
                    <a:pt x="59801" y="111972"/>
                  </a:cubicBezTo>
                  <a:cubicBezTo>
                    <a:pt x="59411" y="111972"/>
                    <a:pt x="59054" y="111751"/>
                    <a:pt x="58900" y="111287"/>
                  </a:cubicBezTo>
                  <a:cubicBezTo>
                    <a:pt x="58752" y="110991"/>
                    <a:pt x="58604" y="110399"/>
                    <a:pt x="58456" y="109955"/>
                  </a:cubicBezTo>
                  <a:cubicBezTo>
                    <a:pt x="58360" y="109668"/>
                    <a:pt x="58203" y="109505"/>
                    <a:pt x="57864" y="109505"/>
                  </a:cubicBezTo>
                  <a:cubicBezTo>
                    <a:pt x="57678" y="109505"/>
                    <a:pt x="57438" y="109554"/>
                    <a:pt x="57124" y="109659"/>
                  </a:cubicBezTo>
                  <a:cubicBezTo>
                    <a:pt x="56946" y="109691"/>
                    <a:pt x="56794" y="109706"/>
                    <a:pt x="56665" y="109706"/>
                  </a:cubicBezTo>
                  <a:cubicBezTo>
                    <a:pt x="55608" y="109706"/>
                    <a:pt x="56133" y="108722"/>
                    <a:pt x="57716" y="108327"/>
                  </a:cubicBezTo>
                  <a:cubicBezTo>
                    <a:pt x="59343" y="107735"/>
                    <a:pt x="59491" y="107587"/>
                    <a:pt x="58752" y="106995"/>
                  </a:cubicBezTo>
                  <a:cubicBezTo>
                    <a:pt x="58160" y="106551"/>
                    <a:pt x="56976" y="104479"/>
                    <a:pt x="56976" y="103887"/>
                  </a:cubicBezTo>
                  <a:cubicBezTo>
                    <a:pt x="56976" y="103739"/>
                    <a:pt x="57272" y="103591"/>
                    <a:pt x="57716" y="103591"/>
                  </a:cubicBezTo>
                  <a:cubicBezTo>
                    <a:pt x="58900" y="103591"/>
                    <a:pt x="59343" y="102555"/>
                    <a:pt x="58308" y="102259"/>
                  </a:cubicBezTo>
                  <a:cubicBezTo>
                    <a:pt x="57124" y="101963"/>
                    <a:pt x="57124" y="101075"/>
                    <a:pt x="58160" y="101075"/>
                  </a:cubicBezTo>
                  <a:cubicBezTo>
                    <a:pt x="58604" y="101075"/>
                    <a:pt x="59343" y="100631"/>
                    <a:pt x="59787" y="100188"/>
                  </a:cubicBezTo>
                  <a:cubicBezTo>
                    <a:pt x="60379" y="99596"/>
                    <a:pt x="60675" y="99300"/>
                    <a:pt x="60971" y="99300"/>
                  </a:cubicBezTo>
                  <a:close/>
                  <a:moveTo>
                    <a:pt x="55052" y="110103"/>
                  </a:moveTo>
                  <a:cubicBezTo>
                    <a:pt x="55644" y="110251"/>
                    <a:pt x="56236" y="110843"/>
                    <a:pt x="56532" y="111583"/>
                  </a:cubicBezTo>
                  <a:cubicBezTo>
                    <a:pt x="56976" y="112618"/>
                    <a:pt x="56976" y="112914"/>
                    <a:pt x="55792" y="114394"/>
                  </a:cubicBezTo>
                  <a:cubicBezTo>
                    <a:pt x="55200" y="115282"/>
                    <a:pt x="54608" y="115874"/>
                    <a:pt x="54608" y="115874"/>
                  </a:cubicBezTo>
                  <a:cubicBezTo>
                    <a:pt x="54164" y="115874"/>
                    <a:pt x="52092" y="112175"/>
                    <a:pt x="52092" y="111583"/>
                  </a:cubicBezTo>
                  <a:cubicBezTo>
                    <a:pt x="52092" y="110991"/>
                    <a:pt x="53720" y="110103"/>
                    <a:pt x="54756" y="110103"/>
                  </a:cubicBezTo>
                  <a:close/>
                  <a:moveTo>
                    <a:pt x="8584" y="116910"/>
                  </a:moveTo>
                  <a:cubicBezTo>
                    <a:pt x="8436" y="116910"/>
                    <a:pt x="8288" y="117206"/>
                    <a:pt x="8584" y="117798"/>
                  </a:cubicBezTo>
                  <a:cubicBezTo>
                    <a:pt x="8732" y="118242"/>
                    <a:pt x="9028" y="118538"/>
                    <a:pt x="9324" y="118538"/>
                  </a:cubicBezTo>
                  <a:cubicBezTo>
                    <a:pt x="9472" y="118538"/>
                    <a:pt x="9472" y="118094"/>
                    <a:pt x="9176" y="117650"/>
                  </a:cubicBezTo>
                  <a:cubicBezTo>
                    <a:pt x="8880" y="117206"/>
                    <a:pt x="8732" y="116910"/>
                    <a:pt x="8584" y="116910"/>
                  </a:cubicBezTo>
                  <a:close/>
                  <a:moveTo>
                    <a:pt x="31078" y="119870"/>
                  </a:moveTo>
                  <a:cubicBezTo>
                    <a:pt x="30930" y="119870"/>
                    <a:pt x="30634" y="120018"/>
                    <a:pt x="30634" y="120314"/>
                  </a:cubicBezTo>
                  <a:cubicBezTo>
                    <a:pt x="30634" y="120610"/>
                    <a:pt x="30930" y="120758"/>
                    <a:pt x="31078" y="120758"/>
                  </a:cubicBezTo>
                  <a:cubicBezTo>
                    <a:pt x="31374" y="120758"/>
                    <a:pt x="31522" y="120610"/>
                    <a:pt x="31522" y="120314"/>
                  </a:cubicBezTo>
                  <a:cubicBezTo>
                    <a:pt x="31522" y="120018"/>
                    <a:pt x="31374" y="119870"/>
                    <a:pt x="31078" y="119870"/>
                  </a:cubicBezTo>
                  <a:close/>
                  <a:moveTo>
                    <a:pt x="60971" y="117650"/>
                  </a:moveTo>
                  <a:cubicBezTo>
                    <a:pt x="61859" y="117650"/>
                    <a:pt x="63339" y="120018"/>
                    <a:pt x="62895" y="120758"/>
                  </a:cubicBezTo>
                  <a:cubicBezTo>
                    <a:pt x="62737" y="121022"/>
                    <a:pt x="62578" y="121154"/>
                    <a:pt x="62379" y="121154"/>
                  </a:cubicBezTo>
                  <a:cubicBezTo>
                    <a:pt x="62021" y="121154"/>
                    <a:pt x="61532" y="120726"/>
                    <a:pt x="60675" y="119870"/>
                  </a:cubicBezTo>
                  <a:cubicBezTo>
                    <a:pt x="59491" y="118686"/>
                    <a:pt x="59491" y="117798"/>
                    <a:pt x="60675" y="117650"/>
                  </a:cubicBezTo>
                  <a:close/>
                  <a:moveTo>
                    <a:pt x="18055" y="114542"/>
                  </a:moveTo>
                  <a:cubicBezTo>
                    <a:pt x="17315" y="114542"/>
                    <a:pt x="17167" y="115134"/>
                    <a:pt x="17759" y="116318"/>
                  </a:cubicBezTo>
                  <a:cubicBezTo>
                    <a:pt x="18425" y="117650"/>
                    <a:pt x="18508" y="118066"/>
                    <a:pt x="18071" y="118066"/>
                  </a:cubicBezTo>
                  <a:cubicBezTo>
                    <a:pt x="17926" y="118066"/>
                    <a:pt x="17722" y="118020"/>
                    <a:pt x="17463" y="117946"/>
                  </a:cubicBezTo>
                  <a:cubicBezTo>
                    <a:pt x="17273" y="117904"/>
                    <a:pt x="17107" y="117883"/>
                    <a:pt x="16966" y="117883"/>
                  </a:cubicBezTo>
                  <a:cubicBezTo>
                    <a:pt x="16119" y="117883"/>
                    <a:pt x="16173" y="118644"/>
                    <a:pt x="17315" y="120166"/>
                  </a:cubicBezTo>
                  <a:cubicBezTo>
                    <a:pt x="18080" y="121186"/>
                    <a:pt x="18653" y="121684"/>
                    <a:pt x="19022" y="121684"/>
                  </a:cubicBezTo>
                  <a:cubicBezTo>
                    <a:pt x="19509" y="121684"/>
                    <a:pt x="19640" y="120815"/>
                    <a:pt x="19387" y="119130"/>
                  </a:cubicBezTo>
                  <a:cubicBezTo>
                    <a:pt x="19091" y="116318"/>
                    <a:pt x="18647" y="114542"/>
                    <a:pt x="18055" y="114542"/>
                  </a:cubicBezTo>
                  <a:close/>
                  <a:moveTo>
                    <a:pt x="38477" y="124753"/>
                  </a:moveTo>
                  <a:cubicBezTo>
                    <a:pt x="38329" y="124753"/>
                    <a:pt x="38181" y="124901"/>
                    <a:pt x="38181" y="125197"/>
                  </a:cubicBezTo>
                  <a:cubicBezTo>
                    <a:pt x="38181" y="125345"/>
                    <a:pt x="38477" y="125493"/>
                    <a:pt x="38773" y="125493"/>
                  </a:cubicBezTo>
                  <a:cubicBezTo>
                    <a:pt x="39217" y="125493"/>
                    <a:pt x="39365" y="125345"/>
                    <a:pt x="39217" y="125197"/>
                  </a:cubicBezTo>
                  <a:cubicBezTo>
                    <a:pt x="39069" y="124901"/>
                    <a:pt x="38773" y="124753"/>
                    <a:pt x="38477" y="124753"/>
                  </a:cubicBezTo>
                  <a:close/>
                  <a:moveTo>
                    <a:pt x="47652" y="126825"/>
                  </a:moveTo>
                  <a:cubicBezTo>
                    <a:pt x="47800" y="126825"/>
                    <a:pt x="48392" y="127121"/>
                    <a:pt x="48836" y="127565"/>
                  </a:cubicBezTo>
                  <a:cubicBezTo>
                    <a:pt x="49428" y="127935"/>
                    <a:pt x="49613" y="128120"/>
                    <a:pt x="49484" y="128120"/>
                  </a:cubicBezTo>
                  <a:cubicBezTo>
                    <a:pt x="49354" y="128120"/>
                    <a:pt x="48910" y="127935"/>
                    <a:pt x="48244" y="127565"/>
                  </a:cubicBezTo>
                  <a:cubicBezTo>
                    <a:pt x="47652" y="127121"/>
                    <a:pt x="47357" y="126973"/>
                    <a:pt x="47652" y="126825"/>
                  </a:cubicBezTo>
                  <a:close/>
                  <a:moveTo>
                    <a:pt x="54164" y="126381"/>
                  </a:moveTo>
                  <a:cubicBezTo>
                    <a:pt x="54460" y="126381"/>
                    <a:pt x="54904" y="126677"/>
                    <a:pt x="55052" y="127121"/>
                  </a:cubicBezTo>
                  <a:cubicBezTo>
                    <a:pt x="55200" y="127565"/>
                    <a:pt x="55200" y="128009"/>
                    <a:pt x="54904" y="128157"/>
                  </a:cubicBezTo>
                  <a:cubicBezTo>
                    <a:pt x="54739" y="128322"/>
                    <a:pt x="54550" y="128395"/>
                    <a:pt x="54365" y="128395"/>
                  </a:cubicBezTo>
                  <a:cubicBezTo>
                    <a:pt x="53885" y="128395"/>
                    <a:pt x="53424" y="127909"/>
                    <a:pt x="53424" y="127269"/>
                  </a:cubicBezTo>
                  <a:cubicBezTo>
                    <a:pt x="53424" y="126825"/>
                    <a:pt x="53720" y="126529"/>
                    <a:pt x="54164" y="126381"/>
                  </a:cubicBezTo>
                  <a:close/>
                  <a:moveTo>
                    <a:pt x="63783" y="12727"/>
                  </a:moveTo>
                  <a:cubicBezTo>
                    <a:pt x="62895" y="12727"/>
                    <a:pt x="62451" y="13023"/>
                    <a:pt x="61119" y="14207"/>
                  </a:cubicBezTo>
                  <a:cubicBezTo>
                    <a:pt x="60231" y="15243"/>
                    <a:pt x="59196" y="15983"/>
                    <a:pt x="58752" y="15983"/>
                  </a:cubicBezTo>
                  <a:cubicBezTo>
                    <a:pt x="57568" y="15983"/>
                    <a:pt x="56532" y="14947"/>
                    <a:pt x="56532" y="13911"/>
                  </a:cubicBezTo>
                  <a:cubicBezTo>
                    <a:pt x="56532" y="13224"/>
                    <a:pt x="56053" y="12888"/>
                    <a:pt x="55392" y="12888"/>
                  </a:cubicBezTo>
                  <a:cubicBezTo>
                    <a:pt x="54630" y="12888"/>
                    <a:pt x="53625" y="13335"/>
                    <a:pt x="52832" y="14207"/>
                  </a:cubicBezTo>
                  <a:cubicBezTo>
                    <a:pt x="51500" y="15539"/>
                    <a:pt x="51500" y="15539"/>
                    <a:pt x="52536" y="15539"/>
                  </a:cubicBezTo>
                  <a:cubicBezTo>
                    <a:pt x="53128" y="15539"/>
                    <a:pt x="53424" y="15835"/>
                    <a:pt x="53128" y="15983"/>
                  </a:cubicBezTo>
                  <a:cubicBezTo>
                    <a:pt x="53020" y="16199"/>
                    <a:pt x="52594" y="16337"/>
                    <a:pt x="51967" y="16337"/>
                  </a:cubicBezTo>
                  <a:cubicBezTo>
                    <a:pt x="51738" y="16337"/>
                    <a:pt x="51482" y="16318"/>
                    <a:pt x="51204" y="16279"/>
                  </a:cubicBezTo>
                  <a:cubicBezTo>
                    <a:pt x="50787" y="16195"/>
                    <a:pt x="50464" y="16135"/>
                    <a:pt x="50182" y="16135"/>
                  </a:cubicBezTo>
                  <a:cubicBezTo>
                    <a:pt x="49464" y="16135"/>
                    <a:pt x="49011" y="16525"/>
                    <a:pt x="47948" y="17907"/>
                  </a:cubicBezTo>
                  <a:cubicBezTo>
                    <a:pt x="46604" y="19495"/>
                    <a:pt x="46269" y="19873"/>
                    <a:pt x="45360" y="19873"/>
                  </a:cubicBezTo>
                  <a:cubicBezTo>
                    <a:pt x="45168" y="19873"/>
                    <a:pt x="44950" y="19856"/>
                    <a:pt x="44693" y="19830"/>
                  </a:cubicBezTo>
                  <a:cubicBezTo>
                    <a:pt x="44413" y="19761"/>
                    <a:pt x="44150" y="19724"/>
                    <a:pt x="43884" y="19724"/>
                  </a:cubicBezTo>
                  <a:cubicBezTo>
                    <a:pt x="43024" y="19724"/>
                    <a:pt x="42132" y="20110"/>
                    <a:pt x="40549" y="21014"/>
                  </a:cubicBezTo>
                  <a:cubicBezTo>
                    <a:pt x="37441" y="22642"/>
                    <a:pt x="36701" y="23826"/>
                    <a:pt x="36849" y="26490"/>
                  </a:cubicBezTo>
                  <a:cubicBezTo>
                    <a:pt x="36997" y="27378"/>
                    <a:pt x="36849" y="28266"/>
                    <a:pt x="36701" y="28266"/>
                  </a:cubicBezTo>
                  <a:cubicBezTo>
                    <a:pt x="36109" y="28266"/>
                    <a:pt x="33298" y="31373"/>
                    <a:pt x="33446" y="31817"/>
                  </a:cubicBezTo>
                  <a:cubicBezTo>
                    <a:pt x="33958" y="32586"/>
                    <a:pt x="33139" y="33355"/>
                    <a:pt x="31757" y="33355"/>
                  </a:cubicBezTo>
                  <a:cubicBezTo>
                    <a:pt x="31543" y="33355"/>
                    <a:pt x="31316" y="33337"/>
                    <a:pt x="31078" y="33297"/>
                  </a:cubicBezTo>
                  <a:cubicBezTo>
                    <a:pt x="30870" y="33263"/>
                    <a:pt x="30649" y="33246"/>
                    <a:pt x="30423" y="33246"/>
                  </a:cubicBezTo>
                  <a:cubicBezTo>
                    <a:pt x="28714" y="33246"/>
                    <a:pt x="26638" y="34176"/>
                    <a:pt x="26638" y="35221"/>
                  </a:cubicBezTo>
                  <a:cubicBezTo>
                    <a:pt x="26638" y="35517"/>
                    <a:pt x="26490" y="35665"/>
                    <a:pt x="26194" y="35665"/>
                  </a:cubicBezTo>
                  <a:cubicBezTo>
                    <a:pt x="25898" y="35665"/>
                    <a:pt x="25898" y="35369"/>
                    <a:pt x="26046" y="34777"/>
                  </a:cubicBezTo>
                  <a:cubicBezTo>
                    <a:pt x="26194" y="34185"/>
                    <a:pt x="26342" y="33149"/>
                    <a:pt x="26342" y="32409"/>
                  </a:cubicBezTo>
                  <a:cubicBezTo>
                    <a:pt x="26342" y="31669"/>
                    <a:pt x="26490" y="30634"/>
                    <a:pt x="26934" y="30190"/>
                  </a:cubicBezTo>
                  <a:cubicBezTo>
                    <a:pt x="27378" y="29598"/>
                    <a:pt x="27378" y="29154"/>
                    <a:pt x="26934" y="28118"/>
                  </a:cubicBezTo>
                  <a:cubicBezTo>
                    <a:pt x="26194" y="26490"/>
                    <a:pt x="26934" y="24566"/>
                    <a:pt x="28562" y="24122"/>
                  </a:cubicBezTo>
                  <a:cubicBezTo>
                    <a:pt x="30338" y="23678"/>
                    <a:pt x="31966" y="21902"/>
                    <a:pt x="31966" y="20422"/>
                  </a:cubicBezTo>
                  <a:cubicBezTo>
                    <a:pt x="31966" y="19357"/>
                    <a:pt x="31699" y="18824"/>
                    <a:pt x="31231" y="18824"/>
                  </a:cubicBezTo>
                  <a:cubicBezTo>
                    <a:pt x="30918" y="18824"/>
                    <a:pt x="30516" y="19061"/>
                    <a:pt x="30042" y="19534"/>
                  </a:cubicBezTo>
                  <a:cubicBezTo>
                    <a:pt x="29450" y="19978"/>
                    <a:pt x="28710" y="20422"/>
                    <a:pt x="28414" y="20422"/>
                  </a:cubicBezTo>
                  <a:cubicBezTo>
                    <a:pt x="27970" y="20422"/>
                    <a:pt x="26934" y="21014"/>
                    <a:pt x="25898" y="21902"/>
                  </a:cubicBezTo>
                  <a:cubicBezTo>
                    <a:pt x="24739" y="22896"/>
                    <a:pt x="23950" y="23380"/>
                    <a:pt x="23377" y="23380"/>
                  </a:cubicBezTo>
                  <a:cubicBezTo>
                    <a:pt x="22925" y="23380"/>
                    <a:pt x="22607" y="23081"/>
                    <a:pt x="22347" y="22494"/>
                  </a:cubicBezTo>
                  <a:cubicBezTo>
                    <a:pt x="22051" y="21902"/>
                    <a:pt x="22051" y="21606"/>
                    <a:pt x="22643" y="20718"/>
                  </a:cubicBezTo>
                  <a:lnTo>
                    <a:pt x="22643" y="20718"/>
                  </a:lnTo>
                  <a:cubicBezTo>
                    <a:pt x="21311" y="22198"/>
                    <a:pt x="19831" y="23678"/>
                    <a:pt x="18647" y="25158"/>
                  </a:cubicBezTo>
                  <a:lnTo>
                    <a:pt x="19831" y="24122"/>
                  </a:lnTo>
                  <a:lnTo>
                    <a:pt x="19831" y="24122"/>
                  </a:lnTo>
                  <a:lnTo>
                    <a:pt x="18943" y="25602"/>
                  </a:lnTo>
                  <a:cubicBezTo>
                    <a:pt x="18350" y="26670"/>
                    <a:pt x="17186" y="27738"/>
                    <a:pt x="16900" y="27738"/>
                  </a:cubicBezTo>
                  <a:cubicBezTo>
                    <a:pt x="16829" y="27738"/>
                    <a:pt x="16812" y="27672"/>
                    <a:pt x="16871" y="27526"/>
                  </a:cubicBezTo>
                  <a:lnTo>
                    <a:pt x="16871" y="27526"/>
                  </a:lnTo>
                  <a:cubicBezTo>
                    <a:pt x="13911" y="31225"/>
                    <a:pt x="11396" y="35221"/>
                    <a:pt x="9028" y="39513"/>
                  </a:cubicBezTo>
                  <a:lnTo>
                    <a:pt x="9176" y="39513"/>
                  </a:lnTo>
                  <a:cubicBezTo>
                    <a:pt x="9298" y="39451"/>
                    <a:pt x="9396" y="39416"/>
                    <a:pt x="9467" y="39416"/>
                  </a:cubicBezTo>
                  <a:cubicBezTo>
                    <a:pt x="9569" y="39416"/>
                    <a:pt x="9620" y="39487"/>
                    <a:pt x="9620" y="39661"/>
                  </a:cubicBezTo>
                  <a:cubicBezTo>
                    <a:pt x="9620" y="39809"/>
                    <a:pt x="9472" y="40253"/>
                    <a:pt x="9176" y="40401"/>
                  </a:cubicBezTo>
                  <a:cubicBezTo>
                    <a:pt x="9089" y="40444"/>
                    <a:pt x="9015" y="40462"/>
                    <a:pt x="8954" y="40462"/>
                  </a:cubicBezTo>
                  <a:cubicBezTo>
                    <a:pt x="8806" y="40462"/>
                    <a:pt x="8732" y="40357"/>
                    <a:pt x="8732" y="40253"/>
                  </a:cubicBezTo>
                  <a:cubicBezTo>
                    <a:pt x="4440" y="48392"/>
                    <a:pt x="1480" y="57419"/>
                    <a:pt x="1" y="67038"/>
                  </a:cubicBezTo>
                  <a:cubicBezTo>
                    <a:pt x="28" y="66997"/>
                    <a:pt x="54" y="66976"/>
                    <a:pt x="79" y="66976"/>
                  </a:cubicBezTo>
                  <a:cubicBezTo>
                    <a:pt x="324" y="66976"/>
                    <a:pt x="458" y="68958"/>
                    <a:pt x="593" y="73254"/>
                  </a:cubicBezTo>
                  <a:cubicBezTo>
                    <a:pt x="593" y="77841"/>
                    <a:pt x="889" y="79765"/>
                    <a:pt x="1332" y="80653"/>
                  </a:cubicBezTo>
                  <a:cubicBezTo>
                    <a:pt x="1776" y="81393"/>
                    <a:pt x="2220" y="82281"/>
                    <a:pt x="2368" y="82725"/>
                  </a:cubicBezTo>
                  <a:cubicBezTo>
                    <a:pt x="2516" y="83169"/>
                    <a:pt x="2960" y="83465"/>
                    <a:pt x="3700" y="83465"/>
                  </a:cubicBezTo>
                  <a:cubicBezTo>
                    <a:pt x="4292" y="83465"/>
                    <a:pt x="4884" y="83613"/>
                    <a:pt x="4884" y="83761"/>
                  </a:cubicBezTo>
                  <a:cubicBezTo>
                    <a:pt x="5180" y="85389"/>
                    <a:pt x="5032" y="86425"/>
                    <a:pt x="4736" y="86869"/>
                  </a:cubicBezTo>
                  <a:cubicBezTo>
                    <a:pt x="4440" y="87313"/>
                    <a:pt x="4440" y="87461"/>
                    <a:pt x="4736" y="87461"/>
                  </a:cubicBezTo>
                  <a:cubicBezTo>
                    <a:pt x="5032" y="87461"/>
                    <a:pt x="5180" y="87313"/>
                    <a:pt x="5180" y="87017"/>
                  </a:cubicBezTo>
                  <a:cubicBezTo>
                    <a:pt x="5180" y="86697"/>
                    <a:pt x="5401" y="86543"/>
                    <a:pt x="5712" y="86543"/>
                  </a:cubicBezTo>
                  <a:cubicBezTo>
                    <a:pt x="6121" y="86543"/>
                    <a:pt x="6684" y="86809"/>
                    <a:pt x="7104" y="87313"/>
                  </a:cubicBezTo>
                  <a:cubicBezTo>
                    <a:pt x="7992" y="88497"/>
                    <a:pt x="9176" y="92640"/>
                    <a:pt x="9176" y="95156"/>
                  </a:cubicBezTo>
                  <a:cubicBezTo>
                    <a:pt x="9324" y="98116"/>
                    <a:pt x="9472" y="98708"/>
                    <a:pt x="10508" y="99004"/>
                  </a:cubicBezTo>
                  <a:cubicBezTo>
                    <a:pt x="11544" y="99300"/>
                    <a:pt x="12875" y="101371"/>
                    <a:pt x="12284" y="101963"/>
                  </a:cubicBezTo>
                  <a:cubicBezTo>
                    <a:pt x="12207" y="102040"/>
                    <a:pt x="12121" y="102077"/>
                    <a:pt x="12022" y="102077"/>
                  </a:cubicBezTo>
                  <a:cubicBezTo>
                    <a:pt x="11738" y="102077"/>
                    <a:pt x="11352" y="101772"/>
                    <a:pt x="10804" y="101223"/>
                  </a:cubicBezTo>
                  <a:cubicBezTo>
                    <a:pt x="10288" y="100579"/>
                    <a:pt x="9660" y="100159"/>
                    <a:pt x="9409" y="100159"/>
                  </a:cubicBezTo>
                  <a:cubicBezTo>
                    <a:pt x="9372" y="100159"/>
                    <a:pt x="9343" y="100168"/>
                    <a:pt x="9324" y="100188"/>
                  </a:cubicBezTo>
                  <a:cubicBezTo>
                    <a:pt x="8732" y="100927"/>
                    <a:pt x="8584" y="105219"/>
                    <a:pt x="9324" y="106551"/>
                  </a:cubicBezTo>
                  <a:cubicBezTo>
                    <a:pt x="10120" y="108077"/>
                    <a:pt x="10916" y="108800"/>
                    <a:pt x="11525" y="108800"/>
                  </a:cubicBezTo>
                  <a:cubicBezTo>
                    <a:pt x="12275" y="108800"/>
                    <a:pt x="12743" y="107704"/>
                    <a:pt x="12580" y="105663"/>
                  </a:cubicBezTo>
                  <a:cubicBezTo>
                    <a:pt x="12432" y="103591"/>
                    <a:pt x="12432" y="103443"/>
                    <a:pt x="13467" y="103443"/>
                  </a:cubicBezTo>
                  <a:cubicBezTo>
                    <a:pt x="14355" y="103443"/>
                    <a:pt x="14799" y="103739"/>
                    <a:pt x="15243" y="104627"/>
                  </a:cubicBezTo>
                  <a:cubicBezTo>
                    <a:pt x="15983" y="106107"/>
                    <a:pt x="18647" y="108771"/>
                    <a:pt x="20719" y="109955"/>
                  </a:cubicBezTo>
                  <a:cubicBezTo>
                    <a:pt x="25898" y="113062"/>
                    <a:pt x="25898" y="113210"/>
                    <a:pt x="25602" y="115282"/>
                  </a:cubicBezTo>
                  <a:cubicBezTo>
                    <a:pt x="25306" y="117354"/>
                    <a:pt x="25750" y="118538"/>
                    <a:pt x="26934" y="118538"/>
                  </a:cubicBezTo>
                  <a:cubicBezTo>
                    <a:pt x="27526" y="118538"/>
                    <a:pt x="27526" y="118390"/>
                    <a:pt x="26934" y="117058"/>
                  </a:cubicBezTo>
                  <a:cubicBezTo>
                    <a:pt x="26342" y="115578"/>
                    <a:pt x="26046" y="111583"/>
                    <a:pt x="26638" y="111583"/>
                  </a:cubicBezTo>
                  <a:cubicBezTo>
                    <a:pt x="27526" y="111583"/>
                    <a:pt x="28414" y="113210"/>
                    <a:pt x="28710" y="115430"/>
                  </a:cubicBezTo>
                  <a:cubicBezTo>
                    <a:pt x="28858" y="116614"/>
                    <a:pt x="29154" y="117798"/>
                    <a:pt x="29302" y="117946"/>
                  </a:cubicBezTo>
                  <a:cubicBezTo>
                    <a:pt x="29414" y="117991"/>
                    <a:pt x="29546" y="118012"/>
                    <a:pt x="29690" y="118012"/>
                  </a:cubicBezTo>
                  <a:cubicBezTo>
                    <a:pt x="30503" y="118012"/>
                    <a:pt x="31715" y="117346"/>
                    <a:pt x="31966" y="116466"/>
                  </a:cubicBezTo>
                  <a:cubicBezTo>
                    <a:pt x="32156" y="115897"/>
                    <a:pt x="32345" y="115632"/>
                    <a:pt x="32574" y="115632"/>
                  </a:cubicBezTo>
                  <a:cubicBezTo>
                    <a:pt x="32702" y="115632"/>
                    <a:pt x="32842" y="115715"/>
                    <a:pt x="33002" y="115874"/>
                  </a:cubicBezTo>
                  <a:cubicBezTo>
                    <a:pt x="33291" y="116115"/>
                    <a:pt x="33565" y="116231"/>
                    <a:pt x="33802" y="116231"/>
                  </a:cubicBezTo>
                  <a:cubicBezTo>
                    <a:pt x="34293" y="116231"/>
                    <a:pt x="34630" y="115736"/>
                    <a:pt x="34630" y="114838"/>
                  </a:cubicBezTo>
                  <a:cubicBezTo>
                    <a:pt x="34630" y="114394"/>
                    <a:pt x="34778" y="113506"/>
                    <a:pt x="35222" y="113062"/>
                  </a:cubicBezTo>
                  <a:cubicBezTo>
                    <a:pt x="35472" y="112645"/>
                    <a:pt x="35675" y="112463"/>
                    <a:pt x="35911" y="112463"/>
                  </a:cubicBezTo>
                  <a:cubicBezTo>
                    <a:pt x="36093" y="112463"/>
                    <a:pt x="36295" y="112573"/>
                    <a:pt x="36553" y="112766"/>
                  </a:cubicBezTo>
                  <a:cubicBezTo>
                    <a:pt x="36874" y="113034"/>
                    <a:pt x="37273" y="113147"/>
                    <a:pt x="37616" y="113147"/>
                  </a:cubicBezTo>
                  <a:cubicBezTo>
                    <a:pt x="38221" y="113147"/>
                    <a:pt x="38654" y="112795"/>
                    <a:pt x="38181" y="112322"/>
                  </a:cubicBezTo>
                  <a:cubicBezTo>
                    <a:pt x="37441" y="111583"/>
                    <a:pt x="37589" y="110251"/>
                    <a:pt x="38329" y="110251"/>
                  </a:cubicBezTo>
                  <a:cubicBezTo>
                    <a:pt x="38773" y="110251"/>
                    <a:pt x="38921" y="109955"/>
                    <a:pt x="38625" y="108919"/>
                  </a:cubicBezTo>
                  <a:cubicBezTo>
                    <a:pt x="38477" y="108179"/>
                    <a:pt x="38625" y="107291"/>
                    <a:pt x="38921" y="106995"/>
                  </a:cubicBezTo>
                  <a:cubicBezTo>
                    <a:pt x="39365" y="106403"/>
                    <a:pt x="39365" y="105959"/>
                    <a:pt x="38921" y="104923"/>
                  </a:cubicBezTo>
                  <a:cubicBezTo>
                    <a:pt x="38625" y="104183"/>
                    <a:pt x="38477" y="103443"/>
                    <a:pt x="38625" y="103443"/>
                  </a:cubicBezTo>
                  <a:cubicBezTo>
                    <a:pt x="38761" y="103308"/>
                    <a:pt x="38943" y="103250"/>
                    <a:pt x="39143" y="103250"/>
                  </a:cubicBezTo>
                  <a:cubicBezTo>
                    <a:pt x="39817" y="103250"/>
                    <a:pt x="40697" y="103909"/>
                    <a:pt x="40697" y="104479"/>
                  </a:cubicBezTo>
                  <a:cubicBezTo>
                    <a:pt x="40697" y="104923"/>
                    <a:pt x="41289" y="105515"/>
                    <a:pt x="41881" y="105959"/>
                  </a:cubicBezTo>
                  <a:cubicBezTo>
                    <a:pt x="42769" y="106403"/>
                    <a:pt x="43065" y="106847"/>
                    <a:pt x="43213" y="107883"/>
                  </a:cubicBezTo>
                  <a:cubicBezTo>
                    <a:pt x="43213" y="108623"/>
                    <a:pt x="43657" y="109659"/>
                    <a:pt x="44101" y="110103"/>
                  </a:cubicBezTo>
                  <a:cubicBezTo>
                    <a:pt x="45877" y="111879"/>
                    <a:pt x="45285" y="112914"/>
                    <a:pt x="42325" y="113506"/>
                  </a:cubicBezTo>
                  <a:cubicBezTo>
                    <a:pt x="40401" y="113950"/>
                    <a:pt x="39661" y="114986"/>
                    <a:pt x="39217" y="118242"/>
                  </a:cubicBezTo>
                  <a:cubicBezTo>
                    <a:pt x="39069" y="120018"/>
                    <a:pt x="39069" y="120462"/>
                    <a:pt x="40253" y="121794"/>
                  </a:cubicBezTo>
                  <a:cubicBezTo>
                    <a:pt x="40993" y="122534"/>
                    <a:pt x="41585" y="123570"/>
                    <a:pt x="41585" y="123865"/>
                  </a:cubicBezTo>
                  <a:cubicBezTo>
                    <a:pt x="41585" y="124753"/>
                    <a:pt x="44397" y="127269"/>
                    <a:pt x="45433" y="127269"/>
                  </a:cubicBezTo>
                  <a:cubicBezTo>
                    <a:pt x="46173" y="127269"/>
                    <a:pt x="46617" y="127713"/>
                    <a:pt x="47061" y="128601"/>
                  </a:cubicBezTo>
                  <a:cubicBezTo>
                    <a:pt x="47347" y="129461"/>
                    <a:pt x="47942" y="129951"/>
                    <a:pt x="48488" y="129951"/>
                  </a:cubicBezTo>
                  <a:cubicBezTo>
                    <a:pt x="48787" y="129951"/>
                    <a:pt x="49071" y="129804"/>
                    <a:pt x="49280" y="129489"/>
                  </a:cubicBezTo>
                  <a:cubicBezTo>
                    <a:pt x="49420" y="129210"/>
                    <a:pt x="49890" y="129062"/>
                    <a:pt x="50456" y="129062"/>
                  </a:cubicBezTo>
                  <a:cubicBezTo>
                    <a:pt x="51088" y="129062"/>
                    <a:pt x="51841" y="129246"/>
                    <a:pt x="52388" y="129637"/>
                  </a:cubicBezTo>
                  <a:cubicBezTo>
                    <a:pt x="52832" y="129933"/>
                    <a:pt x="54016" y="130229"/>
                    <a:pt x="54904" y="130229"/>
                  </a:cubicBezTo>
                  <a:lnTo>
                    <a:pt x="56680" y="130377"/>
                  </a:lnTo>
                  <a:lnTo>
                    <a:pt x="56532" y="127861"/>
                  </a:lnTo>
                  <a:cubicBezTo>
                    <a:pt x="56384" y="126085"/>
                    <a:pt x="56532" y="125345"/>
                    <a:pt x="57124" y="124753"/>
                  </a:cubicBezTo>
                  <a:cubicBezTo>
                    <a:pt x="57716" y="124013"/>
                    <a:pt x="57716" y="123718"/>
                    <a:pt x="57420" y="122978"/>
                  </a:cubicBezTo>
                  <a:cubicBezTo>
                    <a:pt x="56769" y="121807"/>
                    <a:pt x="57033" y="121323"/>
                    <a:pt x="58412" y="121323"/>
                  </a:cubicBezTo>
                  <a:cubicBezTo>
                    <a:pt x="58603" y="121323"/>
                    <a:pt x="58814" y="121332"/>
                    <a:pt x="59048" y="121350"/>
                  </a:cubicBezTo>
                  <a:cubicBezTo>
                    <a:pt x="59935" y="121498"/>
                    <a:pt x="60823" y="121646"/>
                    <a:pt x="60971" y="121646"/>
                  </a:cubicBezTo>
                  <a:cubicBezTo>
                    <a:pt x="61563" y="121646"/>
                    <a:pt x="61267" y="125937"/>
                    <a:pt x="60675" y="126529"/>
                  </a:cubicBezTo>
                  <a:cubicBezTo>
                    <a:pt x="59639" y="127565"/>
                    <a:pt x="59787" y="128305"/>
                    <a:pt x="61267" y="129637"/>
                  </a:cubicBezTo>
                  <a:cubicBezTo>
                    <a:pt x="62050" y="130419"/>
                    <a:pt x="62881" y="130786"/>
                    <a:pt x="63592" y="130786"/>
                  </a:cubicBezTo>
                  <a:cubicBezTo>
                    <a:pt x="64630" y="130786"/>
                    <a:pt x="65411" y="130006"/>
                    <a:pt x="65411" y="128601"/>
                  </a:cubicBezTo>
                  <a:cubicBezTo>
                    <a:pt x="65411" y="127417"/>
                    <a:pt x="65707" y="127121"/>
                    <a:pt x="66447" y="126973"/>
                  </a:cubicBezTo>
                  <a:cubicBezTo>
                    <a:pt x="66622" y="126938"/>
                    <a:pt x="66771" y="126920"/>
                    <a:pt x="66899" y="126920"/>
                  </a:cubicBezTo>
                  <a:cubicBezTo>
                    <a:pt x="67310" y="126920"/>
                    <a:pt x="67483" y="127113"/>
                    <a:pt x="67483" y="127565"/>
                  </a:cubicBezTo>
                  <a:cubicBezTo>
                    <a:pt x="67483" y="128156"/>
                    <a:pt x="67867" y="128506"/>
                    <a:pt x="68363" y="128506"/>
                  </a:cubicBezTo>
                  <a:cubicBezTo>
                    <a:pt x="68736" y="128506"/>
                    <a:pt x="69173" y="128307"/>
                    <a:pt x="69555" y="127861"/>
                  </a:cubicBezTo>
                  <a:cubicBezTo>
                    <a:pt x="69999" y="127417"/>
                    <a:pt x="70443" y="126381"/>
                    <a:pt x="70591" y="125641"/>
                  </a:cubicBezTo>
                  <a:lnTo>
                    <a:pt x="70887" y="124161"/>
                  </a:lnTo>
                  <a:lnTo>
                    <a:pt x="69259" y="124457"/>
                  </a:lnTo>
                  <a:cubicBezTo>
                    <a:pt x="67680" y="124753"/>
                    <a:pt x="66496" y="124901"/>
                    <a:pt x="65696" y="124901"/>
                  </a:cubicBezTo>
                  <a:cubicBezTo>
                    <a:pt x="64096" y="124901"/>
                    <a:pt x="64030" y="124309"/>
                    <a:pt x="65411" y="123126"/>
                  </a:cubicBezTo>
                  <a:cubicBezTo>
                    <a:pt x="66003" y="122534"/>
                    <a:pt x="66595" y="121942"/>
                    <a:pt x="66595" y="121646"/>
                  </a:cubicBezTo>
                  <a:cubicBezTo>
                    <a:pt x="66595" y="121350"/>
                    <a:pt x="67039" y="121202"/>
                    <a:pt x="67631" y="121202"/>
                  </a:cubicBezTo>
                  <a:cubicBezTo>
                    <a:pt x="68519" y="121202"/>
                    <a:pt x="68815" y="120906"/>
                    <a:pt x="68815" y="120166"/>
                  </a:cubicBezTo>
                  <a:cubicBezTo>
                    <a:pt x="68815" y="118538"/>
                    <a:pt x="67039" y="115874"/>
                    <a:pt x="65559" y="115578"/>
                  </a:cubicBezTo>
                  <a:cubicBezTo>
                    <a:pt x="64375" y="115430"/>
                    <a:pt x="63635" y="114246"/>
                    <a:pt x="64375" y="113654"/>
                  </a:cubicBezTo>
                  <a:cubicBezTo>
                    <a:pt x="64417" y="113612"/>
                    <a:pt x="64475" y="113591"/>
                    <a:pt x="64547" y="113591"/>
                  </a:cubicBezTo>
                  <a:cubicBezTo>
                    <a:pt x="64979" y="113591"/>
                    <a:pt x="65940" y="114352"/>
                    <a:pt x="67335" y="115874"/>
                  </a:cubicBezTo>
                  <a:cubicBezTo>
                    <a:pt x="68815" y="117354"/>
                    <a:pt x="70887" y="118982"/>
                    <a:pt x="71774" y="119426"/>
                  </a:cubicBezTo>
                  <a:cubicBezTo>
                    <a:pt x="72634" y="119816"/>
                    <a:pt x="73081" y="120001"/>
                    <a:pt x="73529" y="120001"/>
                  </a:cubicBezTo>
                  <a:cubicBezTo>
                    <a:pt x="73930" y="120001"/>
                    <a:pt x="74331" y="119853"/>
                    <a:pt x="75030" y="119574"/>
                  </a:cubicBezTo>
                  <a:cubicBezTo>
                    <a:pt x="75918" y="119278"/>
                    <a:pt x="76658" y="118834"/>
                    <a:pt x="76658" y="118538"/>
                  </a:cubicBezTo>
                  <a:cubicBezTo>
                    <a:pt x="76658" y="118242"/>
                    <a:pt x="77102" y="118094"/>
                    <a:pt x="77546" y="118094"/>
                  </a:cubicBezTo>
                  <a:cubicBezTo>
                    <a:pt x="77990" y="118094"/>
                    <a:pt x="78582" y="117650"/>
                    <a:pt x="78878" y="117206"/>
                  </a:cubicBezTo>
                  <a:cubicBezTo>
                    <a:pt x="79174" y="116762"/>
                    <a:pt x="79766" y="116318"/>
                    <a:pt x="80062" y="116318"/>
                  </a:cubicBezTo>
                  <a:cubicBezTo>
                    <a:pt x="80802" y="116318"/>
                    <a:pt x="80802" y="117502"/>
                    <a:pt x="80062" y="117946"/>
                  </a:cubicBezTo>
                  <a:cubicBezTo>
                    <a:pt x="79766" y="118094"/>
                    <a:pt x="80062" y="118390"/>
                    <a:pt x="80802" y="118834"/>
                  </a:cubicBezTo>
                  <a:cubicBezTo>
                    <a:pt x="81318" y="119092"/>
                    <a:pt x="81684" y="119250"/>
                    <a:pt x="81987" y="119250"/>
                  </a:cubicBezTo>
                  <a:cubicBezTo>
                    <a:pt x="82206" y="119250"/>
                    <a:pt x="82392" y="119168"/>
                    <a:pt x="82578" y="118982"/>
                  </a:cubicBezTo>
                  <a:cubicBezTo>
                    <a:pt x="83169" y="118538"/>
                    <a:pt x="83169" y="118242"/>
                    <a:pt x="82430" y="117206"/>
                  </a:cubicBezTo>
                  <a:cubicBezTo>
                    <a:pt x="81690" y="115874"/>
                    <a:pt x="81690" y="115874"/>
                    <a:pt x="82578" y="115282"/>
                  </a:cubicBezTo>
                  <a:cubicBezTo>
                    <a:pt x="83021" y="114838"/>
                    <a:pt x="83761" y="114542"/>
                    <a:pt x="84057" y="114542"/>
                  </a:cubicBezTo>
                  <a:cubicBezTo>
                    <a:pt x="84501" y="114542"/>
                    <a:pt x="85093" y="114246"/>
                    <a:pt x="85537" y="113654"/>
                  </a:cubicBezTo>
                  <a:cubicBezTo>
                    <a:pt x="85932" y="113260"/>
                    <a:pt x="86195" y="113062"/>
                    <a:pt x="86458" y="113062"/>
                  </a:cubicBezTo>
                  <a:cubicBezTo>
                    <a:pt x="86590" y="113062"/>
                    <a:pt x="86721" y="113112"/>
                    <a:pt x="86869" y="113210"/>
                  </a:cubicBezTo>
                  <a:cubicBezTo>
                    <a:pt x="87182" y="113523"/>
                    <a:pt x="87427" y="113687"/>
                    <a:pt x="87609" y="113687"/>
                  </a:cubicBezTo>
                  <a:cubicBezTo>
                    <a:pt x="88030" y="113687"/>
                    <a:pt x="88112" y="112806"/>
                    <a:pt x="87905" y="110843"/>
                  </a:cubicBezTo>
                  <a:cubicBezTo>
                    <a:pt x="87668" y="107877"/>
                    <a:pt x="87240" y="106623"/>
                    <a:pt x="86471" y="106623"/>
                  </a:cubicBezTo>
                  <a:cubicBezTo>
                    <a:pt x="86280" y="106623"/>
                    <a:pt x="86068" y="106700"/>
                    <a:pt x="85833" y="106847"/>
                  </a:cubicBezTo>
                  <a:cubicBezTo>
                    <a:pt x="85505" y="107029"/>
                    <a:pt x="85212" y="107113"/>
                    <a:pt x="84969" y="107113"/>
                  </a:cubicBezTo>
                  <a:cubicBezTo>
                    <a:pt x="84226" y="107113"/>
                    <a:pt x="83944" y="106334"/>
                    <a:pt x="84501" y="105219"/>
                  </a:cubicBezTo>
                  <a:cubicBezTo>
                    <a:pt x="84945" y="104331"/>
                    <a:pt x="84945" y="104035"/>
                    <a:pt x="84353" y="102999"/>
                  </a:cubicBezTo>
                  <a:cubicBezTo>
                    <a:pt x="83465" y="101519"/>
                    <a:pt x="83465" y="100927"/>
                    <a:pt x="84501" y="98708"/>
                  </a:cubicBezTo>
                  <a:cubicBezTo>
                    <a:pt x="85833" y="96340"/>
                    <a:pt x="86129" y="93232"/>
                    <a:pt x="85241" y="92048"/>
                  </a:cubicBezTo>
                  <a:cubicBezTo>
                    <a:pt x="84932" y="91584"/>
                    <a:pt x="84744" y="91363"/>
                    <a:pt x="84529" y="91363"/>
                  </a:cubicBezTo>
                  <a:cubicBezTo>
                    <a:pt x="84333" y="91363"/>
                    <a:pt x="84115" y="91547"/>
                    <a:pt x="83761" y="91900"/>
                  </a:cubicBezTo>
                  <a:cubicBezTo>
                    <a:pt x="83266" y="92358"/>
                    <a:pt x="82711" y="92560"/>
                    <a:pt x="82169" y="92560"/>
                  </a:cubicBezTo>
                  <a:cubicBezTo>
                    <a:pt x="80605" y="92560"/>
                    <a:pt x="79140" y="90880"/>
                    <a:pt x="79470" y="88793"/>
                  </a:cubicBezTo>
                  <a:cubicBezTo>
                    <a:pt x="79914" y="87017"/>
                    <a:pt x="78878" y="85685"/>
                    <a:pt x="76954" y="85685"/>
                  </a:cubicBezTo>
                  <a:cubicBezTo>
                    <a:pt x="76066" y="85685"/>
                    <a:pt x="75622" y="85389"/>
                    <a:pt x="75326" y="84501"/>
                  </a:cubicBezTo>
                  <a:cubicBezTo>
                    <a:pt x="74586" y="82725"/>
                    <a:pt x="73106" y="81245"/>
                    <a:pt x="72070" y="81245"/>
                  </a:cubicBezTo>
                  <a:cubicBezTo>
                    <a:pt x="71330" y="81245"/>
                    <a:pt x="70887" y="80801"/>
                    <a:pt x="70443" y="79765"/>
                  </a:cubicBezTo>
                  <a:cubicBezTo>
                    <a:pt x="70123" y="78914"/>
                    <a:pt x="69957" y="78598"/>
                    <a:pt x="69724" y="78598"/>
                  </a:cubicBezTo>
                  <a:cubicBezTo>
                    <a:pt x="69633" y="78598"/>
                    <a:pt x="69531" y="78646"/>
                    <a:pt x="69407" y="78729"/>
                  </a:cubicBezTo>
                  <a:cubicBezTo>
                    <a:pt x="68815" y="79173"/>
                    <a:pt x="68815" y="79321"/>
                    <a:pt x="69259" y="79913"/>
                  </a:cubicBezTo>
                  <a:cubicBezTo>
                    <a:pt x="69703" y="80357"/>
                    <a:pt x="69703" y="80653"/>
                    <a:pt x="69259" y="80801"/>
                  </a:cubicBezTo>
                  <a:cubicBezTo>
                    <a:pt x="68963" y="80949"/>
                    <a:pt x="68815" y="81097"/>
                    <a:pt x="69259" y="81837"/>
                  </a:cubicBezTo>
                  <a:cubicBezTo>
                    <a:pt x="69555" y="82281"/>
                    <a:pt x="69555" y="82873"/>
                    <a:pt x="69259" y="83465"/>
                  </a:cubicBezTo>
                  <a:cubicBezTo>
                    <a:pt x="68815" y="84205"/>
                    <a:pt x="68963" y="84501"/>
                    <a:pt x="69703" y="85241"/>
                  </a:cubicBezTo>
                  <a:cubicBezTo>
                    <a:pt x="70443" y="85833"/>
                    <a:pt x="70591" y="86573"/>
                    <a:pt x="70591" y="87609"/>
                  </a:cubicBezTo>
                  <a:cubicBezTo>
                    <a:pt x="70591" y="88793"/>
                    <a:pt x="70739" y="89236"/>
                    <a:pt x="71774" y="89976"/>
                  </a:cubicBezTo>
                  <a:cubicBezTo>
                    <a:pt x="72514" y="90420"/>
                    <a:pt x="73402" y="91752"/>
                    <a:pt x="73846" y="92788"/>
                  </a:cubicBezTo>
                  <a:cubicBezTo>
                    <a:pt x="74438" y="94712"/>
                    <a:pt x="74438" y="94712"/>
                    <a:pt x="73550" y="96340"/>
                  </a:cubicBezTo>
                  <a:lnTo>
                    <a:pt x="72514" y="98116"/>
                  </a:lnTo>
                  <a:lnTo>
                    <a:pt x="72070" y="96784"/>
                  </a:lnTo>
                  <a:cubicBezTo>
                    <a:pt x="71774" y="96044"/>
                    <a:pt x="71034" y="94860"/>
                    <a:pt x="70443" y="94268"/>
                  </a:cubicBezTo>
                  <a:cubicBezTo>
                    <a:pt x="69703" y="93676"/>
                    <a:pt x="69259" y="92936"/>
                    <a:pt x="69259" y="92492"/>
                  </a:cubicBezTo>
                  <a:cubicBezTo>
                    <a:pt x="69259" y="92048"/>
                    <a:pt x="69111" y="91752"/>
                    <a:pt x="68815" y="91752"/>
                  </a:cubicBezTo>
                  <a:cubicBezTo>
                    <a:pt x="68667" y="91752"/>
                    <a:pt x="68075" y="91752"/>
                    <a:pt x="67631" y="91604"/>
                  </a:cubicBezTo>
                  <a:cubicBezTo>
                    <a:pt x="66003" y="91456"/>
                    <a:pt x="63043" y="88793"/>
                    <a:pt x="63043" y="87461"/>
                  </a:cubicBezTo>
                  <a:cubicBezTo>
                    <a:pt x="63043" y="86869"/>
                    <a:pt x="62895" y="86129"/>
                    <a:pt x="62599" y="85833"/>
                  </a:cubicBezTo>
                  <a:cubicBezTo>
                    <a:pt x="62155" y="85389"/>
                    <a:pt x="62155" y="84945"/>
                    <a:pt x="62599" y="84205"/>
                  </a:cubicBezTo>
                  <a:cubicBezTo>
                    <a:pt x="63635" y="81837"/>
                    <a:pt x="63191" y="80801"/>
                    <a:pt x="60823" y="78729"/>
                  </a:cubicBezTo>
                  <a:cubicBezTo>
                    <a:pt x="59589" y="77785"/>
                    <a:pt x="58675" y="77304"/>
                    <a:pt x="58187" y="77304"/>
                  </a:cubicBezTo>
                  <a:cubicBezTo>
                    <a:pt x="57680" y="77304"/>
                    <a:pt x="57632" y="77822"/>
                    <a:pt x="58160" y="78877"/>
                  </a:cubicBezTo>
                  <a:cubicBezTo>
                    <a:pt x="58615" y="79903"/>
                    <a:pt x="58545" y="80314"/>
                    <a:pt x="57813" y="80314"/>
                  </a:cubicBezTo>
                  <a:cubicBezTo>
                    <a:pt x="57594" y="80314"/>
                    <a:pt x="57316" y="80277"/>
                    <a:pt x="56976" y="80209"/>
                  </a:cubicBezTo>
                  <a:cubicBezTo>
                    <a:pt x="54904" y="79617"/>
                    <a:pt x="53424" y="77693"/>
                    <a:pt x="54460" y="76510"/>
                  </a:cubicBezTo>
                  <a:cubicBezTo>
                    <a:pt x="54608" y="76214"/>
                    <a:pt x="54756" y="75918"/>
                    <a:pt x="54460" y="75770"/>
                  </a:cubicBezTo>
                  <a:cubicBezTo>
                    <a:pt x="54419" y="75687"/>
                    <a:pt x="54366" y="75650"/>
                    <a:pt x="54305" y="75650"/>
                  </a:cubicBezTo>
                  <a:cubicBezTo>
                    <a:pt x="54147" y="75650"/>
                    <a:pt x="53933" y="75894"/>
                    <a:pt x="53720" y="76214"/>
                  </a:cubicBezTo>
                  <a:cubicBezTo>
                    <a:pt x="52813" y="77573"/>
                    <a:pt x="52462" y="78100"/>
                    <a:pt x="52088" y="78100"/>
                  </a:cubicBezTo>
                  <a:cubicBezTo>
                    <a:pt x="51851" y="78100"/>
                    <a:pt x="51606" y="77889"/>
                    <a:pt x="51204" y="77545"/>
                  </a:cubicBezTo>
                  <a:cubicBezTo>
                    <a:pt x="50760" y="77102"/>
                    <a:pt x="50316" y="76362"/>
                    <a:pt x="50316" y="75770"/>
                  </a:cubicBezTo>
                  <a:cubicBezTo>
                    <a:pt x="50316" y="74882"/>
                    <a:pt x="50168" y="74734"/>
                    <a:pt x="49132" y="74734"/>
                  </a:cubicBezTo>
                  <a:cubicBezTo>
                    <a:pt x="47209" y="74734"/>
                    <a:pt x="42917" y="73846"/>
                    <a:pt x="42917" y="73402"/>
                  </a:cubicBezTo>
                  <a:cubicBezTo>
                    <a:pt x="42917" y="73106"/>
                    <a:pt x="43361" y="72958"/>
                    <a:pt x="43953" y="72958"/>
                  </a:cubicBezTo>
                  <a:cubicBezTo>
                    <a:pt x="44693" y="72958"/>
                    <a:pt x="45137" y="72662"/>
                    <a:pt x="45285" y="72070"/>
                  </a:cubicBezTo>
                  <a:cubicBezTo>
                    <a:pt x="45465" y="71528"/>
                    <a:pt x="45922" y="71207"/>
                    <a:pt x="46351" y="71207"/>
                  </a:cubicBezTo>
                  <a:cubicBezTo>
                    <a:pt x="46625" y="71207"/>
                    <a:pt x="46888" y="71338"/>
                    <a:pt x="47061" y="71626"/>
                  </a:cubicBezTo>
                  <a:cubicBezTo>
                    <a:pt x="47219" y="71890"/>
                    <a:pt x="47378" y="72022"/>
                    <a:pt x="47543" y="72022"/>
                  </a:cubicBezTo>
                  <a:cubicBezTo>
                    <a:pt x="47841" y="72022"/>
                    <a:pt x="48160" y="71594"/>
                    <a:pt x="48540" y="70738"/>
                  </a:cubicBezTo>
                  <a:cubicBezTo>
                    <a:pt x="48984" y="69554"/>
                    <a:pt x="48984" y="69406"/>
                    <a:pt x="47652" y="69110"/>
                  </a:cubicBezTo>
                  <a:cubicBezTo>
                    <a:pt x="46913" y="68962"/>
                    <a:pt x="46173" y="68666"/>
                    <a:pt x="46173" y="68370"/>
                  </a:cubicBezTo>
                  <a:cubicBezTo>
                    <a:pt x="46025" y="67926"/>
                    <a:pt x="45581" y="67778"/>
                    <a:pt x="45137" y="67778"/>
                  </a:cubicBezTo>
                  <a:cubicBezTo>
                    <a:pt x="44397" y="67778"/>
                    <a:pt x="43213" y="66298"/>
                    <a:pt x="42029" y="64375"/>
                  </a:cubicBezTo>
                  <a:cubicBezTo>
                    <a:pt x="41733" y="63635"/>
                    <a:pt x="41733" y="63191"/>
                    <a:pt x="42177" y="62451"/>
                  </a:cubicBezTo>
                  <a:cubicBezTo>
                    <a:pt x="42621" y="61711"/>
                    <a:pt x="42621" y="61415"/>
                    <a:pt x="41881" y="60971"/>
                  </a:cubicBezTo>
                  <a:cubicBezTo>
                    <a:pt x="41437" y="60675"/>
                    <a:pt x="41141" y="60231"/>
                    <a:pt x="41141" y="59935"/>
                  </a:cubicBezTo>
                  <a:cubicBezTo>
                    <a:pt x="41141" y="59343"/>
                    <a:pt x="43509" y="57271"/>
                    <a:pt x="44397" y="57271"/>
                  </a:cubicBezTo>
                  <a:cubicBezTo>
                    <a:pt x="44841" y="57271"/>
                    <a:pt x="45433" y="56679"/>
                    <a:pt x="45877" y="55939"/>
                  </a:cubicBezTo>
                  <a:cubicBezTo>
                    <a:pt x="46424" y="54936"/>
                    <a:pt x="47308" y="54383"/>
                    <a:pt x="48184" y="54383"/>
                  </a:cubicBezTo>
                  <a:cubicBezTo>
                    <a:pt x="48729" y="54383"/>
                    <a:pt x="49270" y="54597"/>
                    <a:pt x="49724" y="55051"/>
                  </a:cubicBezTo>
                  <a:cubicBezTo>
                    <a:pt x="50312" y="55556"/>
                    <a:pt x="50901" y="55821"/>
                    <a:pt x="51516" y="55821"/>
                  </a:cubicBezTo>
                  <a:cubicBezTo>
                    <a:pt x="51984" y="55821"/>
                    <a:pt x="52468" y="55667"/>
                    <a:pt x="52980" y="55347"/>
                  </a:cubicBezTo>
                  <a:cubicBezTo>
                    <a:pt x="53572" y="55199"/>
                    <a:pt x="54608" y="54903"/>
                    <a:pt x="55348" y="54903"/>
                  </a:cubicBezTo>
                  <a:cubicBezTo>
                    <a:pt x="56236" y="54903"/>
                    <a:pt x="57124" y="54459"/>
                    <a:pt x="58012" y="53424"/>
                  </a:cubicBezTo>
                  <a:cubicBezTo>
                    <a:pt x="58900" y="52536"/>
                    <a:pt x="59787" y="51944"/>
                    <a:pt x="60231" y="51944"/>
                  </a:cubicBezTo>
                  <a:cubicBezTo>
                    <a:pt x="60527" y="51944"/>
                    <a:pt x="60971" y="51648"/>
                    <a:pt x="61119" y="51352"/>
                  </a:cubicBezTo>
                  <a:cubicBezTo>
                    <a:pt x="61319" y="50818"/>
                    <a:pt x="61670" y="50585"/>
                    <a:pt x="61968" y="50585"/>
                  </a:cubicBezTo>
                  <a:cubicBezTo>
                    <a:pt x="62330" y="50585"/>
                    <a:pt x="62614" y="50931"/>
                    <a:pt x="62451" y="51500"/>
                  </a:cubicBezTo>
                  <a:cubicBezTo>
                    <a:pt x="62264" y="52063"/>
                    <a:pt x="62195" y="52269"/>
                    <a:pt x="62434" y="52269"/>
                  </a:cubicBezTo>
                  <a:cubicBezTo>
                    <a:pt x="62572" y="52269"/>
                    <a:pt x="62812" y="52200"/>
                    <a:pt x="63191" y="52092"/>
                  </a:cubicBezTo>
                  <a:cubicBezTo>
                    <a:pt x="63635" y="51944"/>
                    <a:pt x="64671" y="51796"/>
                    <a:pt x="65411" y="51796"/>
                  </a:cubicBezTo>
                  <a:cubicBezTo>
                    <a:pt x="66151" y="51796"/>
                    <a:pt x="66743" y="51500"/>
                    <a:pt x="66891" y="51204"/>
                  </a:cubicBezTo>
                  <a:cubicBezTo>
                    <a:pt x="67039" y="50908"/>
                    <a:pt x="67927" y="50464"/>
                    <a:pt x="68963" y="50168"/>
                  </a:cubicBezTo>
                  <a:cubicBezTo>
                    <a:pt x="71182" y="49576"/>
                    <a:pt x="71774" y="48984"/>
                    <a:pt x="71774" y="47948"/>
                  </a:cubicBezTo>
                  <a:cubicBezTo>
                    <a:pt x="71774" y="47504"/>
                    <a:pt x="72070" y="47060"/>
                    <a:pt x="72514" y="47060"/>
                  </a:cubicBezTo>
                  <a:cubicBezTo>
                    <a:pt x="73254" y="47060"/>
                    <a:pt x="75770" y="44544"/>
                    <a:pt x="76066" y="43212"/>
                  </a:cubicBezTo>
                  <a:cubicBezTo>
                    <a:pt x="76214" y="42620"/>
                    <a:pt x="76066" y="41733"/>
                    <a:pt x="75770" y="41141"/>
                  </a:cubicBezTo>
                  <a:cubicBezTo>
                    <a:pt x="75448" y="40389"/>
                    <a:pt x="75282" y="40183"/>
                    <a:pt x="74649" y="40183"/>
                  </a:cubicBezTo>
                  <a:cubicBezTo>
                    <a:pt x="74410" y="40183"/>
                    <a:pt x="74104" y="40212"/>
                    <a:pt x="73698" y="40253"/>
                  </a:cubicBezTo>
                  <a:cubicBezTo>
                    <a:pt x="73450" y="40294"/>
                    <a:pt x="73195" y="40315"/>
                    <a:pt x="72935" y="40315"/>
                  </a:cubicBezTo>
                  <a:cubicBezTo>
                    <a:pt x="71336" y="40315"/>
                    <a:pt x="69519" y="39519"/>
                    <a:pt x="67483" y="37737"/>
                  </a:cubicBezTo>
                  <a:lnTo>
                    <a:pt x="66151" y="36701"/>
                  </a:lnTo>
                  <a:lnTo>
                    <a:pt x="67927" y="34925"/>
                  </a:lnTo>
                  <a:cubicBezTo>
                    <a:pt x="68815" y="33889"/>
                    <a:pt x="69703" y="32853"/>
                    <a:pt x="69703" y="32409"/>
                  </a:cubicBezTo>
                  <a:cubicBezTo>
                    <a:pt x="69703" y="31521"/>
                    <a:pt x="70147" y="30486"/>
                    <a:pt x="70443" y="30486"/>
                  </a:cubicBezTo>
                  <a:cubicBezTo>
                    <a:pt x="70739" y="30486"/>
                    <a:pt x="71034" y="30929"/>
                    <a:pt x="71182" y="31521"/>
                  </a:cubicBezTo>
                  <a:cubicBezTo>
                    <a:pt x="71343" y="32246"/>
                    <a:pt x="71592" y="32620"/>
                    <a:pt x="71881" y="32620"/>
                  </a:cubicBezTo>
                  <a:cubicBezTo>
                    <a:pt x="72123" y="32620"/>
                    <a:pt x="72392" y="32357"/>
                    <a:pt x="72662" y="31817"/>
                  </a:cubicBezTo>
                  <a:cubicBezTo>
                    <a:pt x="72958" y="31225"/>
                    <a:pt x="72958" y="30929"/>
                    <a:pt x="72514" y="30486"/>
                  </a:cubicBezTo>
                  <a:cubicBezTo>
                    <a:pt x="71478" y="29598"/>
                    <a:pt x="71626" y="29302"/>
                    <a:pt x="73106" y="29006"/>
                  </a:cubicBezTo>
                  <a:cubicBezTo>
                    <a:pt x="75474" y="28414"/>
                    <a:pt x="76066" y="26046"/>
                    <a:pt x="73846" y="26046"/>
                  </a:cubicBezTo>
                  <a:cubicBezTo>
                    <a:pt x="73106" y="26046"/>
                    <a:pt x="72662" y="25750"/>
                    <a:pt x="72514" y="25158"/>
                  </a:cubicBezTo>
                  <a:cubicBezTo>
                    <a:pt x="72366" y="24566"/>
                    <a:pt x="71626" y="23678"/>
                    <a:pt x="70887" y="22938"/>
                  </a:cubicBezTo>
                  <a:lnTo>
                    <a:pt x="69555" y="21902"/>
                  </a:lnTo>
                  <a:lnTo>
                    <a:pt x="70443" y="20422"/>
                  </a:lnTo>
                  <a:cubicBezTo>
                    <a:pt x="71034" y="19534"/>
                    <a:pt x="71330" y="18351"/>
                    <a:pt x="71330" y="17907"/>
                  </a:cubicBezTo>
                  <a:cubicBezTo>
                    <a:pt x="71330" y="17167"/>
                    <a:pt x="71774" y="16723"/>
                    <a:pt x="72366" y="16575"/>
                  </a:cubicBezTo>
                  <a:cubicBezTo>
                    <a:pt x="73106" y="16279"/>
                    <a:pt x="73106" y="16131"/>
                    <a:pt x="71478" y="14799"/>
                  </a:cubicBezTo>
                  <a:cubicBezTo>
                    <a:pt x="70607" y="13927"/>
                    <a:pt x="69839" y="13579"/>
                    <a:pt x="69265" y="13579"/>
                  </a:cubicBezTo>
                  <a:cubicBezTo>
                    <a:pt x="69158" y="13579"/>
                    <a:pt x="69056" y="13592"/>
                    <a:pt x="68963" y="13615"/>
                  </a:cubicBezTo>
                  <a:cubicBezTo>
                    <a:pt x="68519" y="13615"/>
                    <a:pt x="67927" y="13615"/>
                    <a:pt x="67631" y="13319"/>
                  </a:cubicBezTo>
                  <a:cubicBezTo>
                    <a:pt x="67335" y="13171"/>
                    <a:pt x="66151" y="12875"/>
                    <a:pt x="64967" y="12727"/>
                  </a:cubicBezTo>
                  <a:close/>
                  <a:moveTo>
                    <a:pt x="67039" y="129933"/>
                  </a:moveTo>
                  <a:cubicBezTo>
                    <a:pt x="66743" y="129933"/>
                    <a:pt x="66743" y="130081"/>
                    <a:pt x="66891" y="130377"/>
                  </a:cubicBezTo>
                  <a:cubicBezTo>
                    <a:pt x="67039" y="130673"/>
                    <a:pt x="67335" y="130821"/>
                    <a:pt x="67483" y="130821"/>
                  </a:cubicBezTo>
                  <a:cubicBezTo>
                    <a:pt x="67779" y="130821"/>
                    <a:pt x="67927" y="130673"/>
                    <a:pt x="67779" y="130377"/>
                  </a:cubicBezTo>
                  <a:cubicBezTo>
                    <a:pt x="67631" y="130081"/>
                    <a:pt x="67187" y="129933"/>
                    <a:pt x="67039" y="129933"/>
                  </a:cubicBezTo>
                  <a:close/>
                  <a:moveTo>
                    <a:pt x="61119" y="133189"/>
                  </a:moveTo>
                  <a:cubicBezTo>
                    <a:pt x="60971" y="133189"/>
                    <a:pt x="60971" y="133189"/>
                    <a:pt x="60971" y="133485"/>
                  </a:cubicBezTo>
                  <a:cubicBezTo>
                    <a:pt x="60971" y="133633"/>
                    <a:pt x="61119" y="133929"/>
                    <a:pt x="61415" y="133929"/>
                  </a:cubicBezTo>
                  <a:cubicBezTo>
                    <a:pt x="61563" y="133929"/>
                    <a:pt x="61859" y="133781"/>
                    <a:pt x="61859" y="133633"/>
                  </a:cubicBezTo>
                  <a:cubicBezTo>
                    <a:pt x="61859" y="133633"/>
                    <a:pt x="61563" y="133337"/>
                    <a:pt x="61415" y="133189"/>
                  </a:cubicBezTo>
                  <a:close/>
                  <a:moveTo>
                    <a:pt x="27970" y="133929"/>
                  </a:moveTo>
                  <a:cubicBezTo>
                    <a:pt x="27822" y="133929"/>
                    <a:pt x="27674" y="133929"/>
                    <a:pt x="27526" y="134077"/>
                  </a:cubicBezTo>
                  <a:cubicBezTo>
                    <a:pt x="27230" y="134225"/>
                    <a:pt x="27230" y="134225"/>
                    <a:pt x="27822" y="134225"/>
                  </a:cubicBezTo>
                  <a:cubicBezTo>
                    <a:pt x="27952" y="134268"/>
                    <a:pt x="28070" y="134286"/>
                    <a:pt x="28167" y="134286"/>
                  </a:cubicBezTo>
                  <a:cubicBezTo>
                    <a:pt x="28401" y="134286"/>
                    <a:pt x="28519" y="134181"/>
                    <a:pt x="28414" y="134077"/>
                  </a:cubicBezTo>
                  <a:cubicBezTo>
                    <a:pt x="28266" y="133929"/>
                    <a:pt x="28118" y="133929"/>
                    <a:pt x="27970" y="133929"/>
                  </a:cubicBezTo>
                  <a:close/>
                  <a:moveTo>
                    <a:pt x="49280" y="132597"/>
                  </a:moveTo>
                  <a:cubicBezTo>
                    <a:pt x="49132" y="132597"/>
                    <a:pt x="49132" y="132745"/>
                    <a:pt x="49428" y="133041"/>
                  </a:cubicBezTo>
                  <a:cubicBezTo>
                    <a:pt x="49724" y="133337"/>
                    <a:pt x="50020" y="134225"/>
                    <a:pt x="50020" y="134817"/>
                  </a:cubicBezTo>
                  <a:cubicBezTo>
                    <a:pt x="50020" y="135852"/>
                    <a:pt x="50316" y="136148"/>
                    <a:pt x="51648" y="136888"/>
                  </a:cubicBezTo>
                  <a:cubicBezTo>
                    <a:pt x="52536" y="137184"/>
                    <a:pt x="53720" y="137628"/>
                    <a:pt x="54312" y="137924"/>
                  </a:cubicBezTo>
                  <a:cubicBezTo>
                    <a:pt x="54904" y="138072"/>
                    <a:pt x="55644" y="138072"/>
                    <a:pt x="55940" y="138072"/>
                  </a:cubicBezTo>
                  <a:cubicBezTo>
                    <a:pt x="56680" y="137924"/>
                    <a:pt x="56680" y="136296"/>
                    <a:pt x="55940" y="135704"/>
                  </a:cubicBezTo>
                  <a:cubicBezTo>
                    <a:pt x="55496" y="135409"/>
                    <a:pt x="55200" y="134817"/>
                    <a:pt x="55200" y="134373"/>
                  </a:cubicBezTo>
                  <a:cubicBezTo>
                    <a:pt x="55200" y="134091"/>
                    <a:pt x="55081" y="133988"/>
                    <a:pt x="54805" y="133988"/>
                  </a:cubicBezTo>
                  <a:cubicBezTo>
                    <a:pt x="54646" y="133988"/>
                    <a:pt x="54435" y="134022"/>
                    <a:pt x="54164" y="134077"/>
                  </a:cubicBezTo>
                  <a:cubicBezTo>
                    <a:pt x="53989" y="134112"/>
                    <a:pt x="53798" y="134130"/>
                    <a:pt x="53594" y="134130"/>
                  </a:cubicBezTo>
                  <a:cubicBezTo>
                    <a:pt x="52935" y="134130"/>
                    <a:pt x="52144" y="133937"/>
                    <a:pt x="51352" y="133485"/>
                  </a:cubicBezTo>
                  <a:cubicBezTo>
                    <a:pt x="50316" y="132893"/>
                    <a:pt x="49428" y="132597"/>
                    <a:pt x="49280" y="132597"/>
                  </a:cubicBezTo>
                  <a:close/>
                  <a:moveTo>
                    <a:pt x="39217" y="137036"/>
                  </a:moveTo>
                  <a:cubicBezTo>
                    <a:pt x="38773" y="137036"/>
                    <a:pt x="38625" y="137184"/>
                    <a:pt x="38625" y="137628"/>
                  </a:cubicBezTo>
                  <a:cubicBezTo>
                    <a:pt x="38625" y="137924"/>
                    <a:pt x="38921" y="138220"/>
                    <a:pt x="39513" y="138220"/>
                  </a:cubicBezTo>
                  <a:cubicBezTo>
                    <a:pt x="40549" y="138220"/>
                    <a:pt x="40401" y="137184"/>
                    <a:pt x="39365" y="137036"/>
                  </a:cubicBezTo>
                  <a:close/>
                  <a:moveTo>
                    <a:pt x="50908" y="137776"/>
                  </a:moveTo>
                  <a:cubicBezTo>
                    <a:pt x="50612" y="137776"/>
                    <a:pt x="50464" y="138072"/>
                    <a:pt x="50464" y="138516"/>
                  </a:cubicBezTo>
                  <a:cubicBezTo>
                    <a:pt x="50464" y="138849"/>
                    <a:pt x="50548" y="139016"/>
                    <a:pt x="50714" y="139016"/>
                  </a:cubicBezTo>
                  <a:cubicBezTo>
                    <a:pt x="50769" y="139016"/>
                    <a:pt x="50834" y="138997"/>
                    <a:pt x="50908" y="138960"/>
                  </a:cubicBezTo>
                  <a:cubicBezTo>
                    <a:pt x="51056" y="138812"/>
                    <a:pt x="51204" y="138516"/>
                    <a:pt x="51204" y="138220"/>
                  </a:cubicBezTo>
                  <a:cubicBezTo>
                    <a:pt x="51204" y="138072"/>
                    <a:pt x="51056" y="137776"/>
                    <a:pt x="50908" y="137776"/>
                  </a:cubicBezTo>
                  <a:close/>
                  <a:moveTo>
                    <a:pt x="29598" y="138368"/>
                  </a:moveTo>
                  <a:cubicBezTo>
                    <a:pt x="29450" y="138368"/>
                    <a:pt x="29598" y="138812"/>
                    <a:pt x="30042" y="139256"/>
                  </a:cubicBezTo>
                  <a:cubicBezTo>
                    <a:pt x="30486" y="139996"/>
                    <a:pt x="30930" y="140440"/>
                    <a:pt x="30930" y="140440"/>
                  </a:cubicBezTo>
                  <a:cubicBezTo>
                    <a:pt x="31226" y="140440"/>
                    <a:pt x="30190" y="138812"/>
                    <a:pt x="29746" y="138516"/>
                  </a:cubicBezTo>
                  <a:cubicBezTo>
                    <a:pt x="29746" y="138368"/>
                    <a:pt x="29746" y="138368"/>
                    <a:pt x="29598" y="138368"/>
                  </a:cubicBezTo>
                  <a:close/>
                  <a:moveTo>
                    <a:pt x="48701" y="139639"/>
                  </a:moveTo>
                  <a:cubicBezTo>
                    <a:pt x="48640" y="139639"/>
                    <a:pt x="48584" y="139657"/>
                    <a:pt x="48540" y="139700"/>
                  </a:cubicBezTo>
                  <a:cubicBezTo>
                    <a:pt x="48392" y="139700"/>
                    <a:pt x="48244" y="139848"/>
                    <a:pt x="47948" y="140144"/>
                  </a:cubicBezTo>
                  <a:cubicBezTo>
                    <a:pt x="47652" y="140588"/>
                    <a:pt x="47505" y="141180"/>
                    <a:pt x="47652" y="141328"/>
                  </a:cubicBezTo>
                  <a:cubicBezTo>
                    <a:pt x="47772" y="141627"/>
                    <a:pt x="48036" y="141757"/>
                    <a:pt x="48328" y="141757"/>
                  </a:cubicBezTo>
                  <a:cubicBezTo>
                    <a:pt x="48760" y="141757"/>
                    <a:pt x="49252" y="141473"/>
                    <a:pt x="49428" y="141032"/>
                  </a:cubicBezTo>
                  <a:cubicBezTo>
                    <a:pt x="49576" y="140736"/>
                    <a:pt x="49428" y="140144"/>
                    <a:pt x="49132" y="139848"/>
                  </a:cubicBezTo>
                  <a:cubicBezTo>
                    <a:pt x="49028" y="139743"/>
                    <a:pt x="48849" y="139639"/>
                    <a:pt x="48701" y="139639"/>
                  </a:cubicBezTo>
                  <a:close/>
                  <a:moveTo>
                    <a:pt x="30486" y="142808"/>
                  </a:moveTo>
                  <a:cubicBezTo>
                    <a:pt x="30338" y="142808"/>
                    <a:pt x="30190" y="142808"/>
                    <a:pt x="30190" y="143104"/>
                  </a:cubicBezTo>
                  <a:cubicBezTo>
                    <a:pt x="30190" y="143252"/>
                    <a:pt x="30486" y="143548"/>
                    <a:pt x="30634" y="143548"/>
                  </a:cubicBezTo>
                  <a:cubicBezTo>
                    <a:pt x="30930" y="143548"/>
                    <a:pt x="31078" y="143400"/>
                    <a:pt x="31078" y="143400"/>
                  </a:cubicBezTo>
                  <a:cubicBezTo>
                    <a:pt x="31078" y="143252"/>
                    <a:pt x="30930" y="142956"/>
                    <a:pt x="30634" y="142808"/>
                  </a:cubicBezTo>
                  <a:close/>
                  <a:moveTo>
                    <a:pt x="35814" y="141180"/>
                  </a:moveTo>
                  <a:cubicBezTo>
                    <a:pt x="35074" y="141180"/>
                    <a:pt x="34630" y="141328"/>
                    <a:pt x="34630" y="141328"/>
                  </a:cubicBezTo>
                  <a:cubicBezTo>
                    <a:pt x="34630" y="142512"/>
                    <a:pt x="35370" y="143104"/>
                    <a:pt x="36405" y="143104"/>
                  </a:cubicBezTo>
                  <a:cubicBezTo>
                    <a:pt x="37145" y="143104"/>
                    <a:pt x="37737" y="143252"/>
                    <a:pt x="37885" y="143548"/>
                  </a:cubicBezTo>
                  <a:cubicBezTo>
                    <a:pt x="38033" y="143844"/>
                    <a:pt x="38625" y="144140"/>
                    <a:pt x="39217" y="144436"/>
                  </a:cubicBezTo>
                  <a:cubicBezTo>
                    <a:pt x="39809" y="144658"/>
                    <a:pt x="40512" y="144769"/>
                    <a:pt x="41067" y="144769"/>
                  </a:cubicBezTo>
                  <a:cubicBezTo>
                    <a:pt x="41622" y="144769"/>
                    <a:pt x="42029" y="144658"/>
                    <a:pt x="42029" y="144436"/>
                  </a:cubicBezTo>
                  <a:cubicBezTo>
                    <a:pt x="42029" y="144140"/>
                    <a:pt x="41881" y="143992"/>
                    <a:pt x="41585" y="143992"/>
                  </a:cubicBezTo>
                  <a:cubicBezTo>
                    <a:pt x="41289" y="143992"/>
                    <a:pt x="40549" y="143400"/>
                    <a:pt x="39809" y="142512"/>
                  </a:cubicBezTo>
                  <a:cubicBezTo>
                    <a:pt x="38773" y="141476"/>
                    <a:pt x="38181" y="141180"/>
                    <a:pt x="36553" y="141180"/>
                  </a:cubicBezTo>
                  <a:close/>
                  <a:moveTo>
                    <a:pt x="45433" y="141032"/>
                  </a:moveTo>
                  <a:cubicBezTo>
                    <a:pt x="44989" y="141180"/>
                    <a:pt x="45137" y="141476"/>
                    <a:pt x="46025" y="142216"/>
                  </a:cubicBezTo>
                  <a:cubicBezTo>
                    <a:pt x="46617" y="142660"/>
                    <a:pt x="47061" y="143548"/>
                    <a:pt x="47209" y="144732"/>
                  </a:cubicBezTo>
                  <a:cubicBezTo>
                    <a:pt x="47357" y="145768"/>
                    <a:pt x="47652" y="146656"/>
                    <a:pt x="47800" y="146656"/>
                  </a:cubicBezTo>
                  <a:cubicBezTo>
                    <a:pt x="47948" y="146656"/>
                    <a:pt x="48688" y="147100"/>
                    <a:pt x="49280" y="147691"/>
                  </a:cubicBezTo>
                  <a:cubicBezTo>
                    <a:pt x="50020" y="148283"/>
                    <a:pt x="51204" y="148727"/>
                    <a:pt x="51796" y="148727"/>
                  </a:cubicBezTo>
                  <a:cubicBezTo>
                    <a:pt x="52832" y="148727"/>
                    <a:pt x="52980" y="148579"/>
                    <a:pt x="52980" y="147247"/>
                  </a:cubicBezTo>
                  <a:cubicBezTo>
                    <a:pt x="52980" y="145620"/>
                    <a:pt x="52092" y="144584"/>
                    <a:pt x="50020" y="144288"/>
                  </a:cubicBezTo>
                  <a:cubicBezTo>
                    <a:pt x="48392" y="143992"/>
                    <a:pt x="46913" y="142808"/>
                    <a:pt x="46913" y="141920"/>
                  </a:cubicBezTo>
                  <a:cubicBezTo>
                    <a:pt x="46913" y="141624"/>
                    <a:pt x="46469" y="141328"/>
                    <a:pt x="46025" y="141180"/>
                  </a:cubicBezTo>
                  <a:cubicBezTo>
                    <a:pt x="45729" y="141180"/>
                    <a:pt x="45581" y="141032"/>
                    <a:pt x="45433" y="141032"/>
                  </a:cubicBezTo>
                  <a:close/>
                  <a:moveTo>
                    <a:pt x="55052" y="147100"/>
                  </a:moveTo>
                  <a:cubicBezTo>
                    <a:pt x="54460" y="147395"/>
                    <a:pt x="54460" y="147691"/>
                    <a:pt x="54756" y="148283"/>
                  </a:cubicBezTo>
                  <a:cubicBezTo>
                    <a:pt x="55044" y="148860"/>
                    <a:pt x="55893" y="149249"/>
                    <a:pt x="56454" y="149249"/>
                  </a:cubicBezTo>
                  <a:cubicBezTo>
                    <a:pt x="56757" y="149249"/>
                    <a:pt x="56976" y="149135"/>
                    <a:pt x="56976" y="148875"/>
                  </a:cubicBezTo>
                  <a:cubicBezTo>
                    <a:pt x="56976" y="147987"/>
                    <a:pt x="55940" y="147100"/>
                    <a:pt x="55200" y="147100"/>
                  </a:cubicBezTo>
                  <a:close/>
                  <a:moveTo>
                    <a:pt x="45285" y="149911"/>
                  </a:moveTo>
                  <a:cubicBezTo>
                    <a:pt x="44989" y="149911"/>
                    <a:pt x="44693" y="150059"/>
                    <a:pt x="44989" y="150503"/>
                  </a:cubicBezTo>
                  <a:cubicBezTo>
                    <a:pt x="45137" y="150799"/>
                    <a:pt x="45581" y="150947"/>
                    <a:pt x="45877" y="150947"/>
                  </a:cubicBezTo>
                  <a:cubicBezTo>
                    <a:pt x="46469" y="150947"/>
                    <a:pt x="46469" y="150799"/>
                    <a:pt x="46025" y="150355"/>
                  </a:cubicBezTo>
                  <a:cubicBezTo>
                    <a:pt x="45877" y="150059"/>
                    <a:pt x="45581" y="149911"/>
                    <a:pt x="45285" y="149911"/>
                  </a:cubicBezTo>
                  <a:close/>
                  <a:moveTo>
                    <a:pt x="58456" y="142660"/>
                  </a:moveTo>
                  <a:cubicBezTo>
                    <a:pt x="58160" y="142660"/>
                    <a:pt x="57864" y="142808"/>
                    <a:pt x="57864" y="143252"/>
                  </a:cubicBezTo>
                  <a:cubicBezTo>
                    <a:pt x="57864" y="143548"/>
                    <a:pt x="58160" y="143992"/>
                    <a:pt x="58604" y="144140"/>
                  </a:cubicBezTo>
                  <a:cubicBezTo>
                    <a:pt x="59048" y="144288"/>
                    <a:pt x="59196" y="144732"/>
                    <a:pt x="58900" y="145620"/>
                  </a:cubicBezTo>
                  <a:cubicBezTo>
                    <a:pt x="58752" y="146656"/>
                    <a:pt x="58900" y="146952"/>
                    <a:pt x="59343" y="147247"/>
                  </a:cubicBezTo>
                  <a:cubicBezTo>
                    <a:pt x="59935" y="147395"/>
                    <a:pt x="60083" y="147691"/>
                    <a:pt x="59787" y="148283"/>
                  </a:cubicBezTo>
                  <a:cubicBezTo>
                    <a:pt x="59343" y="149615"/>
                    <a:pt x="59935" y="150947"/>
                    <a:pt x="60971" y="151095"/>
                  </a:cubicBezTo>
                  <a:cubicBezTo>
                    <a:pt x="61641" y="151198"/>
                    <a:pt x="62096" y="151265"/>
                    <a:pt x="62454" y="151265"/>
                  </a:cubicBezTo>
                  <a:cubicBezTo>
                    <a:pt x="63124" y="151265"/>
                    <a:pt x="63456" y="151030"/>
                    <a:pt x="64227" y="150355"/>
                  </a:cubicBezTo>
                  <a:lnTo>
                    <a:pt x="65263" y="149319"/>
                  </a:lnTo>
                  <a:lnTo>
                    <a:pt x="63043" y="147100"/>
                  </a:lnTo>
                  <a:cubicBezTo>
                    <a:pt x="61859" y="145916"/>
                    <a:pt x="60527" y="144436"/>
                    <a:pt x="60231" y="143844"/>
                  </a:cubicBezTo>
                  <a:cubicBezTo>
                    <a:pt x="59935" y="143104"/>
                    <a:pt x="59048" y="142660"/>
                    <a:pt x="58456" y="142660"/>
                  </a:cubicBezTo>
                  <a:close/>
                  <a:moveTo>
                    <a:pt x="49132" y="150947"/>
                  </a:moveTo>
                  <a:cubicBezTo>
                    <a:pt x="48984" y="150947"/>
                    <a:pt x="48836" y="151095"/>
                    <a:pt x="48836" y="151095"/>
                  </a:cubicBezTo>
                  <a:cubicBezTo>
                    <a:pt x="48688" y="151243"/>
                    <a:pt x="48688" y="151539"/>
                    <a:pt x="48836" y="151835"/>
                  </a:cubicBezTo>
                  <a:cubicBezTo>
                    <a:pt x="48984" y="152131"/>
                    <a:pt x="49354" y="152279"/>
                    <a:pt x="49687" y="152279"/>
                  </a:cubicBezTo>
                  <a:cubicBezTo>
                    <a:pt x="50020" y="152279"/>
                    <a:pt x="50316" y="152131"/>
                    <a:pt x="50316" y="151835"/>
                  </a:cubicBezTo>
                  <a:cubicBezTo>
                    <a:pt x="50316" y="151391"/>
                    <a:pt x="49724" y="151095"/>
                    <a:pt x="49132" y="150947"/>
                  </a:cubicBezTo>
                  <a:close/>
                  <a:moveTo>
                    <a:pt x="65707" y="149911"/>
                  </a:moveTo>
                  <a:cubicBezTo>
                    <a:pt x="65411" y="150059"/>
                    <a:pt x="65263" y="151095"/>
                    <a:pt x="65263" y="152131"/>
                  </a:cubicBezTo>
                  <a:cubicBezTo>
                    <a:pt x="65263" y="153759"/>
                    <a:pt x="65411" y="154055"/>
                    <a:pt x="66299" y="154055"/>
                  </a:cubicBezTo>
                  <a:cubicBezTo>
                    <a:pt x="66891" y="154055"/>
                    <a:pt x="67779" y="154351"/>
                    <a:pt x="68371" y="154647"/>
                  </a:cubicBezTo>
                  <a:cubicBezTo>
                    <a:pt x="69126" y="155059"/>
                    <a:pt x="69659" y="155280"/>
                    <a:pt x="70057" y="155280"/>
                  </a:cubicBezTo>
                  <a:cubicBezTo>
                    <a:pt x="70516" y="155280"/>
                    <a:pt x="70797" y="154985"/>
                    <a:pt x="71034" y="154351"/>
                  </a:cubicBezTo>
                  <a:cubicBezTo>
                    <a:pt x="71330" y="153611"/>
                    <a:pt x="71182" y="153167"/>
                    <a:pt x="70147" y="152575"/>
                  </a:cubicBezTo>
                  <a:cubicBezTo>
                    <a:pt x="69555" y="152131"/>
                    <a:pt x="68371" y="151391"/>
                    <a:pt x="67483" y="150799"/>
                  </a:cubicBezTo>
                  <a:cubicBezTo>
                    <a:pt x="66743" y="150355"/>
                    <a:pt x="66003" y="149911"/>
                    <a:pt x="65707" y="149911"/>
                  </a:cubicBezTo>
                  <a:close/>
                  <a:moveTo>
                    <a:pt x="167496" y="53048"/>
                  </a:moveTo>
                  <a:cubicBezTo>
                    <a:pt x="167629" y="53533"/>
                    <a:pt x="167724" y="54040"/>
                    <a:pt x="167818" y="54607"/>
                  </a:cubicBezTo>
                  <a:cubicBezTo>
                    <a:pt x="168262" y="57123"/>
                    <a:pt x="169002" y="60083"/>
                    <a:pt x="169446" y="61267"/>
                  </a:cubicBezTo>
                  <a:cubicBezTo>
                    <a:pt x="169742" y="62451"/>
                    <a:pt x="170038" y="64523"/>
                    <a:pt x="170038" y="65706"/>
                  </a:cubicBezTo>
                  <a:cubicBezTo>
                    <a:pt x="170038" y="67038"/>
                    <a:pt x="170186" y="68222"/>
                    <a:pt x="170482" y="68370"/>
                  </a:cubicBezTo>
                  <a:cubicBezTo>
                    <a:pt x="170778" y="68666"/>
                    <a:pt x="171074" y="70146"/>
                    <a:pt x="171222" y="71774"/>
                  </a:cubicBezTo>
                  <a:cubicBezTo>
                    <a:pt x="171370" y="74290"/>
                    <a:pt x="171370" y="74882"/>
                    <a:pt x="170630" y="75326"/>
                  </a:cubicBezTo>
                  <a:cubicBezTo>
                    <a:pt x="170186" y="75770"/>
                    <a:pt x="169890" y="76214"/>
                    <a:pt x="170186" y="76806"/>
                  </a:cubicBezTo>
                  <a:cubicBezTo>
                    <a:pt x="170345" y="77123"/>
                    <a:pt x="170418" y="77270"/>
                    <a:pt x="170521" y="77270"/>
                  </a:cubicBezTo>
                  <a:cubicBezTo>
                    <a:pt x="170609" y="77270"/>
                    <a:pt x="170720" y="77160"/>
                    <a:pt x="170926" y="76954"/>
                  </a:cubicBezTo>
                  <a:cubicBezTo>
                    <a:pt x="171020" y="76672"/>
                    <a:pt x="171173" y="76569"/>
                    <a:pt x="171273" y="76569"/>
                  </a:cubicBezTo>
                  <a:cubicBezTo>
                    <a:pt x="171330" y="76569"/>
                    <a:pt x="171370" y="76603"/>
                    <a:pt x="171370" y="76658"/>
                  </a:cubicBezTo>
                  <a:cubicBezTo>
                    <a:pt x="171518" y="78285"/>
                    <a:pt x="171370" y="82577"/>
                    <a:pt x="171074" y="83761"/>
                  </a:cubicBezTo>
                  <a:cubicBezTo>
                    <a:pt x="170926" y="84649"/>
                    <a:pt x="171074" y="85241"/>
                    <a:pt x="171370" y="85389"/>
                  </a:cubicBezTo>
                  <a:cubicBezTo>
                    <a:pt x="171666" y="85685"/>
                    <a:pt x="171666" y="85981"/>
                    <a:pt x="171222" y="86425"/>
                  </a:cubicBezTo>
                  <a:cubicBezTo>
                    <a:pt x="170926" y="86721"/>
                    <a:pt x="170778" y="88053"/>
                    <a:pt x="170778" y="89088"/>
                  </a:cubicBezTo>
                  <a:cubicBezTo>
                    <a:pt x="170926" y="90568"/>
                    <a:pt x="170778" y="91456"/>
                    <a:pt x="170186" y="91752"/>
                  </a:cubicBezTo>
                  <a:cubicBezTo>
                    <a:pt x="169890" y="92048"/>
                    <a:pt x="169594" y="92640"/>
                    <a:pt x="169594" y="92936"/>
                  </a:cubicBezTo>
                  <a:cubicBezTo>
                    <a:pt x="169594" y="93232"/>
                    <a:pt x="169298" y="93676"/>
                    <a:pt x="169002" y="93824"/>
                  </a:cubicBezTo>
                  <a:cubicBezTo>
                    <a:pt x="168558" y="94120"/>
                    <a:pt x="168262" y="95452"/>
                    <a:pt x="168114" y="97228"/>
                  </a:cubicBezTo>
                  <a:cubicBezTo>
                    <a:pt x="167966" y="98856"/>
                    <a:pt x="167670" y="100484"/>
                    <a:pt x="167374" y="100779"/>
                  </a:cubicBezTo>
                  <a:cubicBezTo>
                    <a:pt x="167078" y="101223"/>
                    <a:pt x="166930" y="102407"/>
                    <a:pt x="167078" y="103739"/>
                  </a:cubicBezTo>
                  <a:cubicBezTo>
                    <a:pt x="167226" y="106255"/>
                    <a:pt x="166634" y="107735"/>
                    <a:pt x="164710" y="110103"/>
                  </a:cubicBezTo>
                  <a:cubicBezTo>
                    <a:pt x="163971" y="110991"/>
                    <a:pt x="163379" y="112027"/>
                    <a:pt x="163379" y="112914"/>
                  </a:cubicBezTo>
                  <a:cubicBezTo>
                    <a:pt x="163379" y="113654"/>
                    <a:pt x="163231" y="114246"/>
                    <a:pt x="162787" y="114394"/>
                  </a:cubicBezTo>
                  <a:cubicBezTo>
                    <a:pt x="162491" y="114542"/>
                    <a:pt x="162195" y="114986"/>
                    <a:pt x="162195" y="115282"/>
                  </a:cubicBezTo>
                  <a:cubicBezTo>
                    <a:pt x="162195" y="115578"/>
                    <a:pt x="161603" y="116022"/>
                    <a:pt x="160863" y="116318"/>
                  </a:cubicBezTo>
                  <a:cubicBezTo>
                    <a:pt x="159679" y="116614"/>
                    <a:pt x="159383" y="117206"/>
                    <a:pt x="158347" y="120610"/>
                  </a:cubicBezTo>
                  <a:cubicBezTo>
                    <a:pt x="157311" y="124013"/>
                    <a:pt x="157015" y="124753"/>
                    <a:pt x="155091" y="126529"/>
                  </a:cubicBezTo>
                  <a:cubicBezTo>
                    <a:pt x="153907" y="127713"/>
                    <a:pt x="152871" y="128897"/>
                    <a:pt x="152871" y="129193"/>
                  </a:cubicBezTo>
                  <a:cubicBezTo>
                    <a:pt x="152871" y="129637"/>
                    <a:pt x="152280" y="129933"/>
                    <a:pt x="151688" y="130081"/>
                  </a:cubicBezTo>
                  <a:cubicBezTo>
                    <a:pt x="150652" y="130229"/>
                    <a:pt x="150208" y="130821"/>
                    <a:pt x="149468" y="132301"/>
                  </a:cubicBezTo>
                  <a:cubicBezTo>
                    <a:pt x="148876" y="133485"/>
                    <a:pt x="148432" y="134965"/>
                    <a:pt x="148284" y="135704"/>
                  </a:cubicBezTo>
                  <a:cubicBezTo>
                    <a:pt x="148136" y="137480"/>
                    <a:pt x="146212" y="141180"/>
                    <a:pt x="144880" y="141772"/>
                  </a:cubicBezTo>
                  <a:cubicBezTo>
                    <a:pt x="144436" y="142068"/>
                    <a:pt x="142956" y="143400"/>
                    <a:pt x="141624" y="144732"/>
                  </a:cubicBezTo>
                  <a:cubicBezTo>
                    <a:pt x="140293" y="146064"/>
                    <a:pt x="138665" y="147395"/>
                    <a:pt x="137925" y="147691"/>
                  </a:cubicBezTo>
                  <a:cubicBezTo>
                    <a:pt x="137333" y="148135"/>
                    <a:pt x="136741" y="148579"/>
                    <a:pt x="136741" y="148727"/>
                  </a:cubicBezTo>
                  <a:cubicBezTo>
                    <a:pt x="136741" y="148875"/>
                    <a:pt x="135705" y="149763"/>
                    <a:pt x="134373" y="150651"/>
                  </a:cubicBezTo>
                  <a:cubicBezTo>
                    <a:pt x="128454" y="154647"/>
                    <a:pt x="126382" y="155831"/>
                    <a:pt x="125938" y="155831"/>
                  </a:cubicBezTo>
                  <a:cubicBezTo>
                    <a:pt x="125642" y="155831"/>
                    <a:pt x="124902" y="156423"/>
                    <a:pt x="124310" y="157015"/>
                  </a:cubicBezTo>
                  <a:cubicBezTo>
                    <a:pt x="124310" y="157051"/>
                    <a:pt x="124301" y="157079"/>
                    <a:pt x="124287" y="157100"/>
                  </a:cubicBezTo>
                  <a:lnTo>
                    <a:pt x="124287" y="157100"/>
                  </a:lnTo>
                  <a:cubicBezTo>
                    <a:pt x="152485" y="142870"/>
                    <a:pt x="171814" y="113752"/>
                    <a:pt x="171814" y="80061"/>
                  </a:cubicBezTo>
                  <a:cubicBezTo>
                    <a:pt x="171814" y="70595"/>
                    <a:pt x="170285" y="61546"/>
                    <a:pt x="167496" y="53048"/>
                  </a:cubicBezTo>
                  <a:close/>
                  <a:moveTo>
                    <a:pt x="124287" y="157100"/>
                  </a:moveTo>
                  <a:cubicBezTo>
                    <a:pt x="124245" y="157121"/>
                    <a:pt x="124204" y="157142"/>
                    <a:pt x="124162" y="157163"/>
                  </a:cubicBezTo>
                  <a:cubicBezTo>
                    <a:pt x="124162" y="157163"/>
                    <a:pt x="124246" y="157163"/>
                    <a:pt x="124287" y="157100"/>
                  </a:cubicBezTo>
                  <a:close/>
                  <a:moveTo>
                    <a:pt x="53868" y="152871"/>
                  </a:moveTo>
                  <a:cubicBezTo>
                    <a:pt x="52240" y="152871"/>
                    <a:pt x="52092" y="153167"/>
                    <a:pt x="52684" y="154351"/>
                  </a:cubicBezTo>
                  <a:cubicBezTo>
                    <a:pt x="52960" y="154996"/>
                    <a:pt x="53294" y="155354"/>
                    <a:pt x="53614" y="155354"/>
                  </a:cubicBezTo>
                  <a:cubicBezTo>
                    <a:pt x="53808" y="155354"/>
                    <a:pt x="53996" y="155222"/>
                    <a:pt x="54164" y="154943"/>
                  </a:cubicBezTo>
                  <a:cubicBezTo>
                    <a:pt x="54336" y="154685"/>
                    <a:pt x="54958" y="154527"/>
                    <a:pt x="55448" y="154527"/>
                  </a:cubicBezTo>
                  <a:cubicBezTo>
                    <a:pt x="55802" y="154527"/>
                    <a:pt x="56088" y="154609"/>
                    <a:pt x="56088" y="154795"/>
                  </a:cubicBezTo>
                  <a:cubicBezTo>
                    <a:pt x="56088" y="154795"/>
                    <a:pt x="55940" y="155387"/>
                    <a:pt x="55644" y="155831"/>
                  </a:cubicBezTo>
                  <a:cubicBezTo>
                    <a:pt x="55348" y="156423"/>
                    <a:pt x="55348" y="156719"/>
                    <a:pt x="56384" y="157015"/>
                  </a:cubicBezTo>
                  <a:cubicBezTo>
                    <a:pt x="57198" y="157311"/>
                    <a:pt x="57605" y="157459"/>
                    <a:pt x="57882" y="157459"/>
                  </a:cubicBezTo>
                  <a:cubicBezTo>
                    <a:pt x="58160" y="157459"/>
                    <a:pt x="58308" y="157311"/>
                    <a:pt x="58604" y="157015"/>
                  </a:cubicBezTo>
                  <a:cubicBezTo>
                    <a:pt x="59343" y="156275"/>
                    <a:pt x="59196" y="155979"/>
                    <a:pt x="57864" y="155387"/>
                  </a:cubicBezTo>
                  <a:cubicBezTo>
                    <a:pt x="56828" y="155091"/>
                    <a:pt x="56532" y="154795"/>
                    <a:pt x="56680" y="153907"/>
                  </a:cubicBezTo>
                  <a:cubicBezTo>
                    <a:pt x="56680" y="153019"/>
                    <a:pt x="56532" y="152871"/>
                    <a:pt x="54756" y="152871"/>
                  </a:cubicBezTo>
                  <a:close/>
                  <a:moveTo>
                    <a:pt x="61119" y="157311"/>
                  </a:moveTo>
                  <a:cubicBezTo>
                    <a:pt x="60971" y="157311"/>
                    <a:pt x="60823" y="157311"/>
                    <a:pt x="60675" y="157607"/>
                  </a:cubicBezTo>
                  <a:cubicBezTo>
                    <a:pt x="60527" y="157755"/>
                    <a:pt x="60675" y="158051"/>
                    <a:pt x="61119" y="158051"/>
                  </a:cubicBezTo>
                  <a:cubicBezTo>
                    <a:pt x="61859" y="158051"/>
                    <a:pt x="62007" y="157755"/>
                    <a:pt x="61415" y="157311"/>
                  </a:cubicBezTo>
                  <a:close/>
                  <a:moveTo>
                    <a:pt x="120758" y="158790"/>
                  </a:moveTo>
                  <a:lnTo>
                    <a:pt x="120758" y="158790"/>
                  </a:lnTo>
                  <a:cubicBezTo>
                    <a:pt x="120106" y="159051"/>
                    <a:pt x="119338" y="159312"/>
                    <a:pt x="118963" y="159573"/>
                  </a:cubicBezTo>
                  <a:lnTo>
                    <a:pt x="118963" y="159573"/>
                  </a:lnTo>
                  <a:cubicBezTo>
                    <a:pt x="119558" y="159352"/>
                    <a:pt x="120120" y="159110"/>
                    <a:pt x="120758" y="158790"/>
                  </a:cubicBezTo>
                  <a:close/>
                  <a:moveTo>
                    <a:pt x="118963" y="159573"/>
                  </a:moveTo>
                  <a:cubicBezTo>
                    <a:pt x="118730" y="159660"/>
                    <a:pt x="118492" y="159743"/>
                    <a:pt x="118242" y="159826"/>
                  </a:cubicBezTo>
                  <a:cubicBezTo>
                    <a:pt x="118538" y="159826"/>
                    <a:pt x="118686" y="159678"/>
                    <a:pt x="118834" y="159678"/>
                  </a:cubicBezTo>
                  <a:cubicBezTo>
                    <a:pt x="118869" y="159643"/>
                    <a:pt x="118913" y="159608"/>
                    <a:pt x="118963" y="159573"/>
                  </a:cubicBezTo>
                  <a:close/>
                  <a:moveTo>
                    <a:pt x="116467" y="160714"/>
                  </a:moveTo>
                  <a:cubicBezTo>
                    <a:pt x="116171" y="160714"/>
                    <a:pt x="115875" y="160862"/>
                    <a:pt x="115727" y="160862"/>
                  </a:cubicBezTo>
                  <a:cubicBezTo>
                    <a:pt x="114629" y="161137"/>
                    <a:pt x="112639" y="161793"/>
                    <a:pt x="111058" y="162477"/>
                  </a:cubicBezTo>
                  <a:lnTo>
                    <a:pt x="111058" y="162477"/>
                  </a:lnTo>
                  <a:cubicBezTo>
                    <a:pt x="112872" y="161947"/>
                    <a:pt x="114618" y="161331"/>
                    <a:pt x="116467" y="160714"/>
                  </a:cubicBezTo>
                  <a:close/>
                  <a:moveTo>
                    <a:pt x="111058" y="162477"/>
                  </a:moveTo>
                  <a:lnTo>
                    <a:pt x="111058" y="162477"/>
                  </a:lnTo>
                  <a:cubicBezTo>
                    <a:pt x="110693" y="162584"/>
                    <a:pt x="110326" y="162687"/>
                    <a:pt x="109955" y="162786"/>
                  </a:cubicBezTo>
                  <a:cubicBezTo>
                    <a:pt x="110251" y="162786"/>
                    <a:pt x="110399" y="162638"/>
                    <a:pt x="110695" y="162638"/>
                  </a:cubicBezTo>
                  <a:cubicBezTo>
                    <a:pt x="110813" y="162585"/>
                    <a:pt x="110934" y="162531"/>
                    <a:pt x="111058" y="162477"/>
                  </a:cubicBezTo>
                  <a:close/>
                  <a:moveTo>
                    <a:pt x="31818" y="147691"/>
                  </a:moveTo>
                  <a:lnTo>
                    <a:pt x="31818" y="147691"/>
                  </a:lnTo>
                  <a:cubicBezTo>
                    <a:pt x="40549" y="154647"/>
                    <a:pt x="50760" y="159974"/>
                    <a:pt x="61859" y="163082"/>
                  </a:cubicBezTo>
                  <a:cubicBezTo>
                    <a:pt x="61119" y="162786"/>
                    <a:pt x="60527" y="162194"/>
                    <a:pt x="60379" y="161750"/>
                  </a:cubicBezTo>
                  <a:cubicBezTo>
                    <a:pt x="60231" y="161306"/>
                    <a:pt x="59787" y="161010"/>
                    <a:pt x="59343" y="161010"/>
                  </a:cubicBezTo>
                  <a:cubicBezTo>
                    <a:pt x="58900" y="161010"/>
                    <a:pt x="57272" y="160418"/>
                    <a:pt x="55644" y="159530"/>
                  </a:cubicBezTo>
                  <a:cubicBezTo>
                    <a:pt x="54164" y="158643"/>
                    <a:pt x="52684" y="158051"/>
                    <a:pt x="52536" y="158051"/>
                  </a:cubicBezTo>
                  <a:cubicBezTo>
                    <a:pt x="52092" y="158051"/>
                    <a:pt x="47652" y="155979"/>
                    <a:pt x="44545" y="154351"/>
                  </a:cubicBezTo>
                  <a:cubicBezTo>
                    <a:pt x="44375" y="154238"/>
                    <a:pt x="44184" y="154190"/>
                    <a:pt x="43996" y="154190"/>
                  </a:cubicBezTo>
                  <a:cubicBezTo>
                    <a:pt x="43692" y="154190"/>
                    <a:pt x="43396" y="154316"/>
                    <a:pt x="43213" y="154499"/>
                  </a:cubicBezTo>
                  <a:cubicBezTo>
                    <a:pt x="43041" y="154614"/>
                    <a:pt x="42869" y="154684"/>
                    <a:pt x="42688" y="154684"/>
                  </a:cubicBezTo>
                  <a:cubicBezTo>
                    <a:pt x="42403" y="154684"/>
                    <a:pt x="42096" y="154508"/>
                    <a:pt x="41733" y="154055"/>
                  </a:cubicBezTo>
                  <a:cubicBezTo>
                    <a:pt x="41141" y="153611"/>
                    <a:pt x="40845" y="153019"/>
                    <a:pt x="40845" y="152723"/>
                  </a:cubicBezTo>
                  <a:cubicBezTo>
                    <a:pt x="40845" y="152427"/>
                    <a:pt x="40253" y="152279"/>
                    <a:pt x="39809" y="152279"/>
                  </a:cubicBezTo>
                  <a:cubicBezTo>
                    <a:pt x="39217" y="152279"/>
                    <a:pt x="38477" y="151983"/>
                    <a:pt x="38181" y="151539"/>
                  </a:cubicBezTo>
                  <a:cubicBezTo>
                    <a:pt x="37885" y="151243"/>
                    <a:pt x="36701" y="150503"/>
                    <a:pt x="35814" y="150059"/>
                  </a:cubicBezTo>
                  <a:cubicBezTo>
                    <a:pt x="34482" y="149319"/>
                    <a:pt x="33150" y="148579"/>
                    <a:pt x="31818" y="147691"/>
                  </a:cubicBezTo>
                  <a:close/>
                  <a:moveTo>
                    <a:pt x="107291" y="163526"/>
                  </a:moveTo>
                  <a:cubicBezTo>
                    <a:pt x="107135" y="163568"/>
                    <a:pt x="106978" y="163610"/>
                    <a:pt x="106821" y="163651"/>
                  </a:cubicBezTo>
                  <a:lnTo>
                    <a:pt x="106821" y="163651"/>
                  </a:lnTo>
                  <a:cubicBezTo>
                    <a:pt x="106980" y="163610"/>
                    <a:pt x="107137" y="163568"/>
                    <a:pt x="107291" y="163526"/>
                  </a:cubicBezTo>
                  <a:close/>
                  <a:moveTo>
                    <a:pt x="64671" y="163674"/>
                  </a:moveTo>
                  <a:cubicBezTo>
                    <a:pt x="64587" y="163674"/>
                    <a:pt x="64503" y="163722"/>
                    <a:pt x="64419" y="163736"/>
                  </a:cubicBezTo>
                  <a:lnTo>
                    <a:pt x="64419" y="163736"/>
                  </a:lnTo>
                  <a:cubicBezTo>
                    <a:pt x="64355" y="163716"/>
                    <a:pt x="64291" y="163695"/>
                    <a:pt x="64227" y="163674"/>
                  </a:cubicBezTo>
                  <a:lnTo>
                    <a:pt x="64227" y="163674"/>
                  </a:lnTo>
                  <a:cubicBezTo>
                    <a:pt x="64276" y="163723"/>
                    <a:pt x="64326" y="163740"/>
                    <a:pt x="64375" y="163740"/>
                  </a:cubicBezTo>
                  <a:cubicBezTo>
                    <a:pt x="64390" y="163740"/>
                    <a:pt x="64404" y="163738"/>
                    <a:pt x="64419" y="163736"/>
                  </a:cubicBezTo>
                  <a:lnTo>
                    <a:pt x="64419" y="163736"/>
                  </a:lnTo>
                  <a:cubicBezTo>
                    <a:pt x="65243" y="163992"/>
                    <a:pt x="66067" y="164139"/>
                    <a:pt x="66891" y="164414"/>
                  </a:cubicBezTo>
                  <a:cubicBezTo>
                    <a:pt x="66743" y="164266"/>
                    <a:pt x="66595" y="164118"/>
                    <a:pt x="66595" y="164118"/>
                  </a:cubicBezTo>
                  <a:cubicBezTo>
                    <a:pt x="66595" y="163822"/>
                    <a:pt x="65707" y="163674"/>
                    <a:pt x="64671" y="163674"/>
                  </a:cubicBezTo>
                  <a:close/>
                  <a:moveTo>
                    <a:pt x="106821" y="163651"/>
                  </a:moveTo>
                  <a:lnTo>
                    <a:pt x="106821" y="163651"/>
                  </a:lnTo>
                  <a:cubicBezTo>
                    <a:pt x="103616" y="164484"/>
                    <a:pt x="99407" y="165182"/>
                    <a:pt x="95600" y="165746"/>
                  </a:cubicBezTo>
                  <a:cubicBezTo>
                    <a:pt x="99433" y="165320"/>
                    <a:pt x="103130" y="164622"/>
                    <a:pt x="106821" y="163651"/>
                  </a:cubicBezTo>
                  <a:close/>
                  <a:moveTo>
                    <a:pt x="77102" y="166042"/>
                  </a:moveTo>
                  <a:cubicBezTo>
                    <a:pt x="79618" y="166190"/>
                    <a:pt x="82134" y="166338"/>
                    <a:pt x="84797" y="166338"/>
                  </a:cubicBezTo>
                  <a:cubicBezTo>
                    <a:pt x="83317" y="166190"/>
                    <a:pt x="81394" y="166042"/>
                    <a:pt x="79026" y="166042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6841595" y="2757216"/>
              <a:ext cx="634497" cy="579938"/>
            </a:xfrm>
            <a:custGeom>
              <a:avLst/>
              <a:gdLst/>
              <a:ahLst/>
              <a:cxnLst/>
              <a:rect l="l" t="t" r="r" b="b"/>
              <a:pathLst>
                <a:path w="171370" h="156423" extrusionOk="0">
                  <a:moveTo>
                    <a:pt x="62155" y="0"/>
                  </a:moveTo>
                  <a:cubicBezTo>
                    <a:pt x="61563" y="148"/>
                    <a:pt x="60527" y="444"/>
                    <a:pt x="60527" y="888"/>
                  </a:cubicBezTo>
                  <a:cubicBezTo>
                    <a:pt x="60527" y="1148"/>
                    <a:pt x="60840" y="1265"/>
                    <a:pt x="61229" y="1265"/>
                  </a:cubicBezTo>
                  <a:cubicBezTo>
                    <a:pt x="61727" y="1265"/>
                    <a:pt x="62350" y="1073"/>
                    <a:pt x="62599" y="740"/>
                  </a:cubicBezTo>
                  <a:cubicBezTo>
                    <a:pt x="62747" y="592"/>
                    <a:pt x="62747" y="296"/>
                    <a:pt x="62599" y="148"/>
                  </a:cubicBezTo>
                  <a:cubicBezTo>
                    <a:pt x="62599" y="0"/>
                    <a:pt x="62303" y="0"/>
                    <a:pt x="62155" y="0"/>
                  </a:cubicBezTo>
                  <a:close/>
                  <a:moveTo>
                    <a:pt x="113655" y="3552"/>
                  </a:moveTo>
                  <a:cubicBezTo>
                    <a:pt x="113359" y="3552"/>
                    <a:pt x="113359" y="3848"/>
                    <a:pt x="113507" y="4292"/>
                  </a:cubicBezTo>
                  <a:cubicBezTo>
                    <a:pt x="113655" y="4884"/>
                    <a:pt x="113951" y="5180"/>
                    <a:pt x="114099" y="5180"/>
                  </a:cubicBezTo>
                  <a:cubicBezTo>
                    <a:pt x="114691" y="5180"/>
                    <a:pt x="114395" y="3848"/>
                    <a:pt x="113803" y="3552"/>
                  </a:cubicBezTo>
                  <a:close/>
                  <a:moveTo>
                    <a:pt x="63635" y="7400"/>
                  </a:moveTo>
                  <a:cubicBezTo>
                    <a:pt x="63931" y="7400"/>
                    <a:pt x="64079" y="7548"/>
                    <a:pt x="64079" y="7844"/>
                  </a:cubicBezTo>
                  <a:cubicBezTo>
                    <a:pt x="64079" y="8140"/>
                    <a:pt x="63931" y="8288"/>
                    <a:pt x="63635" y="8288"/>
                  </a:cubicBezTo>
                  <a:cubicBezTo>
                    <a:pt x="63339" y="8288"/>
                    <a:pt x="63191" y="8140"/>
                    <a:pt x="63191" y="7844"/>
                  </a:cubicBezTo>
                  <a:cubicBezTo>
                    <a:pt x="63191" y="7548"/>
                    <a:pt x="63339" y="7400"/>
                    <a:pt x="63635" y="7400"/>
                  </a:cubicBezTo>
                  <a:close/>
                  <a:moveTo>
                    <a:pt x="78138" y="11395"/>
                  </a:moveTo>
                  <a:cubicBezTo>
                    <a:pt x="77842" y="11395"/>
                    <a:pt x="77694" y="11691"/>
                    <a:pt x="77694" y="11987"/>
                  </a:cubicBezTo>
                  <a:cubicBezTo>
                    <a:pt x="77694" y="12431"/>
                    <a:pt x="77842" y="12727"/>
                    <a:pt x="78138" y="12727"/>
                  </a:cubicBezTo>
                  <a:cubicBezTo>
                    <a:pt x="78286" y="12727"/>
                    <a:pt x="78582" y="12431"/>
                    <a:pt x="78582" y="11987"/>
                  </a:cubicBezTo>
                  <a:cubicBezTo>
                    <a:pt x="78582" y="11691"/>
                    <a:pt x="78286" y="11395"/>
                    <a:pt x="78138" y="11395"/>
                  </a:cubicBezTo>
                  <a:close/>
                  <a:moveTo>
                    <a:pt x="80950" y="14059"/>
                  </a:moveTo>
                  <a:cubicBezTo>
                    <a:pt x="80654" y="14059"/>
                    <a:pt x="80210" y="14355"/>
                    <a:pt x="80210" y="14651"/>
                  </a:cubicBezTo>
                  <a:cubicBezTo>
                    <a:pt x="79914" y="15095"/>
                    <a:pt x="80210" y="15243"/>
                    <a:pt x="80802" y="15243"/>
                  </a:cubicBezTo>
                  <a:cubicBezTo>
                    <a:pt x="81246" y="15243"/>
                    <a:pt x="81690" y="14947"/>
                    <a:pt x="81690" y="14651"/>
                  </a:cubicBezTo>
                  <a:cubicBezTo>
                    <a:pt x="81690" y="14355"/>
                    <a:pt x="81394" y="14059"/>
                    <a:pt x="80950" y="14059"/>
                  </a:cubicBezTo>
                  <a:close/>
                  <a:moveTo>
                    <a:pt x="30486" y="9619"/>
                  </a:moveTo>
                  <a:cubicBezTo>
                    <a:pt x="30486" y="9619"/>
                    <a:pt x="30486" y="9619"/>
                    <a:pt x="30486" y="9767"/>
                  </a:cubicBezTo>
                  <a:cubicBezTo>
                    <a:pt x="30338" y="9767"/>
                    <a:pt x="29302" y="10211"/>
                    <a:pt x="28414" y="10655"/>
                  </a:cubicBezTo>
                  <a:cubicBezTo>
                    <a:pt x="25750" y="11839"/>
                    <a:pt x="24714" y="13023"/>
                    <a:pt x="24714" y="14651"/>
                  </a:cubicBezTo>
                  <a:cubicBezTo>
                    <a:pt x="24714" y="15391"/>
                    <a:pt x="24714" y="16131"/>
                    <a:pt x="25010" y="16279"/>
                  </a:cubicBezTo>
                  <a:cubicBezTo>
                    <a:pt x="25163" y="16482"/>
                    <a:pt x="25333" y="16581"/>
                    <a:pt x="25508" y="16581"/>
                  </a:cubicBezTo>
                  <a:cubicBezTo>
                    <a:pt x="25843" y="16581"/>
                    <a:pt x="26199" y="16219"/>
                    <a:pt x="26490" y="15539"/>
                  </a:cubicBezTo>
                  <a:cubicBezTo>
                    <a:pt x="26786" y="14947"/>
                    <a:pt x="27230" y="14355"/>
                    <a:pt x="27526" y="14355"/>
                  </a:cubicBezTo>
                  <a:cubicBezTo>
                    <a:pt x="27822" y="14355"/>
                    <a:pt x="28710" y="13911"/>
                    <a:pt x="29450" y="13319"/>
                  </a:cubicBezTo>
                  <a:cubicBezTo>
                    <a:pt x="30338" y="12431"/>
                    <a:pt x="30782" y="11839"/>
                    <a:pt x="30782" y="10803"/>
                  </a:cubicBezTo>
                  <a:cubicBezTo>
                    <a:pt x="30782" y="10211"/>
                    <a:pt x="30634" y="9767"/>
                    <a:pt x="30486" y="9619"/>
                  </a:cubicBezTo>
                  <a:close/>
                  <a:moveTo>
                    <a:pt x="145768" y="17907"/>
                  </a:moveTo>
                  <a:cubicBezTo>
                    <a:pt x="146064" y="17907"/>
                    <a:pt x="146212" y="18055"/>
                    <a:pt x="146212" y="18499"/>
                  </a:cubicBezTo>
                  <a:cubicBezTo>
                    <a:pt x="146212" y="18647"/>
                    <a:pt x="145916" y="19091"/>
                    <a:pt x="145620" y="19091"/>
                  </a:cubicBezTo>
                  <a:cubicBezTo>
                    <a:pt x="145546" y="19128"/>
                    <a:pt x="145481" y="19146"/>
                    <a:pt x="145426" y="19146"/>
                  </a:cubicBezTo>
                  <a:cubicBezTo>
                    <a:pt x="145259" y="19146"/>
                    <a:pt x="145176" y="18980"/>
                    <a:pt x="145176" y="18647"/>
                  </a:cubicBezTo>
                  <a:cubicBezTo>
                    <a:pt x="145324" y="18203"/>
                    <a:pt x="145620" y="17907"/>
                    <a:pt x="145768" y="17907"/>
                  </a:cubicBezTo>
                  <a:close/>
                  <a:moveTo>
                    <a:pt x="103740" y="23382"/>
                  </a:moveTo>
                  <a:cubicBezTo>
                    <a:pt x="103740" y="23382"/>
                    <a:pt x="103888" y="23382"/>
                    <a:pt x="104036" y="23530"/>
                  </a:cubicBezTo>
                  <a:cubicBezTo>
                    <a:pt x="104480" y="23974"/>
                    <a:pt x="104480" y="24122"/>
                    <a:pt x="104036" y="24566"/>
                  </a:cubicBezTo>
                  <a:cubicBezTo>
                    <a:pt x="103869" y="24733"/>
                    <a:pt x="103744" y="24816"/>
                    <a:pt x="103653" y="24816"/>
                  </a:cubicBezTo>
                  <a:cubicBezTo>
                    <a:pt x="103501" y="24816"/>
                    <a:pt x="103444" y="24585"/>
                    <a:pt x="103444" y="24122"/>
                  </a:cubicBezTo>
                  <a:cubicBezTo>
                    <a:pt x="103444" y="23530"/>
                    <a:pt x="103592" y="23382"/>
                    <a:pt x="103740" y="23382"/>
                  </a:cubicBezTo>
                  <a:close/>
                  <a:moveTo>
                    <a:pt x="80062" y="22790"/>
                  </a:moveTo>
                  <a:cubicBezTo>
                    <a:pt x="79470" y="22790"/>
                    <a:pt x="78878" y="22938"/>
                    <a:pt x="78730" y="23234"/>
                  </a:cubicBezTo>
                  <a:cubicBezTo>
                    <a:pt x="78582" y="23382"/>
                    <a:pt x="78730" y="23974"/>
                    <a:pt x="79026" y="24566"/>
                  </a:cubicBezTo>
                  <a:cubicBezTo>
                    <a:pt x="79228" y="25072"/>
                    <a:pt x="79499" y="25301"/>
                    <a:pt x="79934" y="25301"/>
                  </a:cubicBezTo>
                  <a:cubicBezTo>
                    <a:pt x="80136" y="25301"/>
                    <a:pt x="80373" y="25252"/>
                    <a:pt x="80654" y="25158"/>
                  </a:cubicBezTo>
                  <a:cubicBezTo>
                    <a:pt x="82134" y="24714"/>
                    <a:pt x="82577" y="23974"/>
                    <a:pt x="81690" y="23234"/>
                  </a:cubicBezTo>
                  <a:cubicBezTo>
                    <a:pt x="81246" y="22938"/>
                    <a:pt x="80654" y="22790"/>
                    <a:pt x="80062" y="22790"/>
                  </a:cubicBezTo>
                  <a:close/>
                  <a:moveTo>
                    <a:pt x="62451" y="26720"/>
                  </a:moveTo>
                  <a:cubicBezTo>
                    <a:pt x="62649" y="26720"/>
                    <a:pt x="62846" y="26786"/>
                    <a:pt x="63043" y="26786"/>
                  </a:cubicBezTo>
                  <a:cubicBezTo>
                    <a:pt x="64079" y="27230"/>
                    <a:pt x="63783" y="28858"/>
                    <a:pt x="62451" y="29302"/>
                  </a:cubicBezTo>
                  <a:cubicBezTo>
                    <a:pt x="61799" y="29581"/>
                    <a:pt x="61249" y="29714"/>
                    <a:pt x="60821" y="29714"/>
                  </a:cubicBezTo>
                  <a:cubicBezTo>
                    <a:pt x="59888" y="29714"/>
                    <a:pt x="59530" y="29085"/>
                    <a:pt x="59935" y="27970"/>
                  </a:cubicBezTo>
                  <a:cubicBezTo>
                    <a:pt x="60083" y="27230"/>
                    <a:pt x="61119" y="26786"/>
                    <a:pt x="62155" y="26786"/>
                  </a:cubicBezTo>
                  <a:cubicBezTo>
                    <a:pt x="62254" y="26737"/>
                    <a:pt x="62353" y="26720"/>
                    <a:pt x="62451" y="26720"/>
                  </a:cubicBezTo>
                  <a:close/>
                  <a:moveTo>
                    <a:pt x="114543" y="30634"/>
                  </a:moveTo>
                  <a:cubicBezTo>
                    <a:pt x="114987" y="30634"/>
                    <a:pt x="115283" y="30930"/>
                    <a:pt x="115283" y="31226"/>
                  </a:cubicBezTo>
                  <a:cubicBezTo>
                    <a:pt x="115283" y="31688"/>
                    <a:pt x="114936" y="31919"/>
                    <a:pt x="114567" y="31919"/>
                  </a:cubicBezTo>
                  <a:cubicBezTo>
                    <a:pt x="114346" y="31919"/>
                    <a:pt x="114117" y="31836"/>
                    <a:pt x="113951" y="31670"/>
                  </a:cubicBezTo>
                  <a:cubicBezTo>
                    <a:pt x="113359" y="31078"/>
                    <a:pt x="113655" y="30634"/>
                    <a:pt x="114543" y="30634"/>
                  </a:cubicBezTo>
                  <a:close/>
                  <a:moveTo>
                    <a:pt x="97968" y="30190"/>
                  </a:moveTo>
                  <a:cubicBezTo>
                    <a:pt x="98560" y="30190"/>
                    <a:pt x="99152" y="30338"/>
                    <a:pt x="99596" y="30634"/>
                  </a:cubicBezTo>
                  <a:cubicBezTo>
                    <a:pt x="100188" y="31078"/>
                    <a:pt x="100188" y="31078"/>
                    <a:pt x="99596" y="31522"/>
                  </a:cubicBezTo>
                  <a:cubicBezTo>
                    <a:pt x="99192" y="31810"/>
                    <a:pt x="98789" y="31941"/>
                    <a:pt x="98429" y="31941"/>
                  </a:cubicBezTo>
                  <a:cubicBezTo>
                    <a:pt x="97865" y="31941"/>
                    <a:pt x="97409" y="31620"/>
                    <a:pt x="97228" y="31078"/>
                  </a:cubicBezTo>
                  <a:cubicBezTo>
                    <a:pt x="97080" y="30338"/>
                    <a:pt x="97228" y="30190"/>
                    <a:pt x="97968" y="30190"/>
                  </a:cubicBezTo>
                  <a:close/>
                  <a:moveTo>
                    <a:pt x="144880" y="16279"/>
                  </a:moveTo>
                  <a:cubicBezTo>
                    <a:pt x="143844" y="16279"/>
                    <a:pt x="143400" y="16871"/>
                    <a:pt x="143400" y="17759"/>
                  </a:cubicBezTo>
                  <a:cubicBezTo>
                    <a:pt x="143400" y="18351"/>
                    <a:pt x="143104" y="18795"/>
                    <a:pt x="142660" y="18795"/>
                  </a:cubicBezTo>
                  <a:cubicBezTo>
                    <a:pt x="141772" y="18795"/>
                    <a:pt x="141920" y="20423"/>
                    <a:pt x="142956" y="21014"/>
                  </a:cubicBezTo>
                  <a:cubicBezTo>
                    <a:pt x="143400" y="21310"/>
                    <a:pt x="143844" y="21902"/>
                    <a:pt x="143844" y="22494"/>
                  </a:cubicBezTo>
                  <a:cubicBezTo>
                    <a:pt x="143844" y="23086"/>
                    <a:pt x="144140" y="23678"/>
                    <a:pt x="144436" y="23974"/>
                  </a:cubicBezTo>
                  <a:cubicBezTo>
                    <a:pt x="144732" y="24122"/>
                    <a:pt x="145324" y="25158"/>
                    <a:pt x="145768" y="26342"/>
                  </a:cubicBezTo>
                  <a:cubicBezTo>
                    <a:pt x="146212" y="27674"/>
                    <a:pt x="146952" y="28710"/>
                    <a:pt x="147988" y="29450"/>
                  </a:cubicBezTo>
                  <a:cubicBezTo>
                    <a:pt x="148876" y="29894"/>
                    <a:pt x="149468" y="30634"/>
                    <a:pt x="149468" y="30782"/>
                  </a:cubicBezTo>
                  <a:cubicBezTo>
                    <a:pt x="149468" y="30930"/>
                    <a:pt x="150208" y="31522"/>
                    <a:pt x="150948" y="31966"/>
                  </a:cubicBezTo>
                  <a:cubicBezTo>
                    <a:pt x="151556" y="32331"/>
                    <a:pt x="152366" y="32596"/>
                    <a:pt x="152798" y="32596"/>
                  </a:cubicBezTo>
                  <a:cubicBezTo>
                    <a:pt x="152891" y="32596"/>
                    <a:pt x="152967" y="32584"/>
                    <a:pt x="153019" y="32557"/>
                  </a:cubicBezTo>
                  <a:cubicBezTo>
                    <a:pt x="153463" y="32409"/>
                    <a:pt x="154055" y="32262"/>
                    <a:pt x="154499" y="32114"/>
                  </a:cubicBezTo>
                  <a:cubicBezTo>
                    <a:pt x="155387" y="31818"/>
                    <a:pt x="155683" y="30930"/>
                    <a:pt x="155535" y="27378"/>
                  </a:cubicBezTo>
                  <a:cubicBezTo>
                    <a:pt x="155387" y="24714"/>
                    <a:pt x="155239" y="23974"/>
                    <a:pt x="153907" y="22198"/>
                  </a:cubicBezTo>
                  <a:cubicBezTo>
                    <a:pt x="153167" y="21014"/>
                    <a:pt x="151984" y="19831"/>
                    <a:pt x="151392" y="19387"/>
                  </a:cubicBezTo>
                  <a:cubicBezTo>
                    <a:pt x="150652" y="18943"/>
                    <a:pt x="150060" y="18499"/>
                    <a:pt x="149912" y="18351"/>
                  </a:cubicBezTo>
                  <a:cubicBezTo>
                    <a:pt x="149912" y="18203"/>
                    <a:pt x="148728" y="17611"/>
                    <a:pt x="147692" y="17019"/>
                  </a:cubicBezTo>
                  <a:cubicBezTo>
                    <a:pt x="146508" y="16575"/>
                    <a:pt x="145620" y="16279"/>
                    <a:pt x="144880" y="16279"/>
                  </a:cubicBezTo>
                  <a:close/>
                  <a:moveTo>
                    <a:pt x="145176" y="36257"/>
                  </a:moveTo>
                  <a:cubicBezTo>
                    <a:pt x="144732" y="36405"/>
                    <a:pt x="144288" y="36701"/>
                    <a:pt x="144288" y="37145"/>
                  </a:cubicBezTo>
                  <a:cubicBezTo>
                    <a:pt x="144288" y="37885"/>
                    <a:pt x="144584" y="38033"/>
                    <a:pt x="145620" y="38033"/>
                  </a:cubicBezTo>
                  <a:cubicBezTo>
                    <a:pt x="146952" y="38033"/>
                    <a:pt x="147248" y="37737"/>
                    <a:pt x="146360" y="36849"/>
                  </a:cubicBezTo>
                  <a:cubicBezTo>
                    <a:pt x="146064" y="36553"/>
                    <a:pt x="145620" y="36257"/>
                    <a:pt x="145176" y="36257"/>
                  </a:cubicBezTo>
                  <a:close/>
                  <a:moveTo>
                    <a:pt x="161011" y="35813"/>
                  </a:moveTo>
                  <a:lnTo>
                    <a:pt x="160715" y="36701"/>
                  </a:lnTo>
                  <a:cubicBezTo>
                    <a:pt x="160567" y="37145"/>
                    <a:pt x="160567" y="37885"/>
                    <a:pt x="160715" y="38033"/>
                  </a:cubicBezTo>
                  <a:cubicBezTo>
                    <a:pt x="160873" y="38350"/>
                    <a:pt x="161244" y="38497"/>
                    <a:pt x="161600" y="38497"/>
                  </a:cubicBezTo>
                  <a:cubicBezTo>
                    <a:pt x="161909" y="38497"/>
                    <a:pt x="162205" y="38387"/>
                    <a:pt x="162343" y="38181"/>
                  </a:cubicBezTo>
                  <a:cubicBezTo>
                    <a:pt x="162491" y="38033"/>
                    <a:pt x="162195" y="37293"/>
                    <a:pt x="161751" y="36849"/>
                  </a:cubicBezTo>
                  <a:lnTo>
                    <a:pt x="161011" y="35813"/>
                  </a:lnTo>
                  <a:close/>
                  <a:moveTo>
                    <a:pt x="52104" y="38310"/>
                  </a:moveTo>
                  <a:cubicBezTo>
                    <a:pt x="52659" y="38310"/>
                    <a:pt x="53250" y="38960"/>
                    <a:pt x="52980" y="39365"/>
                  </a:cubicBezTo>
                  <a:cubicBezTo>
                    <a:pt x="52780" y="39698"/>
                    <a:pt x="52430" y="39851"/>
                    <a:pt x="52105" y="39851"/>
                  </a:cubicBezTo>
                  <a:cubicBezTo>
                    <a:pt x="51710" y="39851"/>
                    <a:pt x="51352" y="39624"/>
                    <a:pt x="51352" y="39217"/>
                  </a:cubicBezTo>
                  <a:cubicBezTo>
                    <a:pt x="51352" y="38921"/>
                    <a:pt x="51500" y="38477"/>
                    <a:pt x="51648" y="38329"/>
                  </a:cubicBezTo>
                  <a:lnTo>
                    <a:pt x="51944" y="38329"/>
                  </a:lnTo>
                  <a:cubicBezTo>
                    <a:pt x="51997" y="38316"/>
                    <a:pt x="52050" y="38310"/>
                    <a:pt x="52104" y="38310"/>
                  </a:cubicBezTo>
                  <a:close/>
                  <a:moveTo>
                    <a:pt x="98116" y="33741"/>
                  </a:moveTo>
                  <a:cubicBezTo>
                    <a:pt x="99152" y="33741"/>
                    <a:pt x="99152" y="34037"/>
                    <a:pt x="98708" y="34925"/>
                  </a:cubicBezTo>
                  <a:cubicBezTo>
                    <a:pt x="98412" y="35517"/>
                    <a:pt x="98412" y="35961"/>
                    <a:pt x="98708" y="36109"/>
                  </a:cubicBezTo>
                  <a:cubicBezTo>
                    <a:pt x="99004" y="36257"/>
                    <a:pt x="99300" y="36701"/>
                    <a:pt x="99596" y="37145"/>
                  </a:cubicBezTo>
                  <a:cubicBezTo>
                    <a:pt x="99892" y="37885"/>
                    <a:pt x="99744" y="38181"/>
                    <a:pt x="98264" y="39069"/>
                  </a:cubicBezTo>
                  <a:cubicBezTo>
                    <a:pt x="97401" y="39673"/>
                    <a:pt x="96940" y="39975"/>
                    <a:pt x="96707" y="39975"/>
                  </a:cubicBezTo>
                  <a:cubicBezTo>
                    <a:pt x="96540" y="39975"/>
                    <a:pt x="96488" y="39821"/>
                    <a:pt x="96488" y="39513"/>
                  </a:cubicBezTo>
                  <a:cubicBezTo>
                    <a:pt x="96488" y="39069"/>
                    <a:pt x="95896" y="38477"/>
                    <a:pt x="95156" y="38033"/>
                  </a:cubicBezTo>
                  <a:cubicBezTo>
                    <a:pt x="91901" y="36553"/>
                    <a:pt x="92641" y="34481"/>
                    <a:pt x="96636" y="33889"/>
                  </a:cubicBezTo>
                  <a:cubicBezTo>
                    <a:pt x="97228" y="33889"/>
                    <a:pt x="97672" y="33741"/>
                    <a:pt x="98116" y="33741"/>
                  </a:cubicBezTo>
                  <a:close/>
                  <a:moveTo>
                    <a:pt x="26490" y="39809"/>
                  </a:moveTo>
                  <a:cubicBezTo>
                    <a:pt x="26638" y="39809"/>
                    <a:pt x="26786" y="40105"/>
                    <a:pt x="26786" y="40253"/>
                  </a:cubicBezTo>
                  <a:cubicBezTo>
                    <a:pt x="26786" y="40549"/>
                    <a:pt x="26490" y="40697"/>
                    <a:pt x="26194" y="40697"/>
                  </a:cubicBezTo>
                  <a:cubicBezTo>
                    <a:pt x="25750" y="40697"/>
                    <a:pt x="25602" y="40549"/>
                    <a:pt x="25750" y="40253"/>
                  </a:cubicBezTo>
                  <a:cubicBezTo>
                    <a:pt x="25898" y="40105"/>
                    <a:pt x="26194" y="39809"/>
                    <a:pt x="26490" y="39809"/>
                  </a:cubicBezTo>
                  <a:close/>
                  <a:moveTo>
                    <a:pt x="40968" y="38315"/>
                  </a:moveTo>
                  <a:cubicBezTo>
                    <a:pt x="41587" y="38315"/>
                    <a:pt x="42621" y="39256"/>
                    <a:pt x="42621" y="39809"/>
                  </a:cubicBezTo>
                  <a:cubicBezTo>
                    <a:pt x="42621" y="39957"/>
                    <a:pt x="42769" y="40549"/>
                    <a:pt x="42917" y="40845"/>
                  </a:cubicBezTo>
                  <a:cubicBezTo>
                    <a:pt x="43065" y="41289"/>
                    <a:pt x="42991" y="41511"/>
                    <a:pt x="42732" y="41511"/>
                  </a:cubicBezTo>
                  <a:cubicBezTo>
                    <a:pt x="42473" y="41511"/>
                    <a:pt x="42029" y="41289"/>
                    <a:pt x="41437" y="40845"/>
                  </a:cubicBezTo>
                  <a:cubicBezTo>
                    <a:pt x="40401" y="40253"/>
                    <a:pt x="40105" y="38773"/>
                    <a:pt x="40845" y="38329"/>
                  </a:cubicBezTo>
                  <a:cubicBezTo>
                    <a:pt x="40884" y="38319"/>
                    <a:pt x="40925" y="38315"/>
                    <a:pt x="40968" y="38315"/>
                  </a:cubicBezTo>
                  <a:close/>
                  <a:moveTo>
                    <a:pt x="48096" y="41289"/>
                  </a:moveTo>
                  <a:cubicBezTo>
                    <a:pt x="48244" y="41289"/>
                    <a:pt x="48244" y="41289"/>
                    <a:pt x="48244" y="41437"/>
                  </a:cubicBezTo>
                  <a:cubicBezTo>
                    <a:pt x="48540" y="41585"/>
                    <a:pt x="48688" y="41733"/>
                    <a:pt x="48688" y="41881"/>
                  </a:cubicBezTo>
                  <a:cubicBezTo>
                    <a:pt x="48688" y="41881"/>
                    <a:pt x="48540" y="42029"/>
                    <a:pt x="48244" y="42029"/>
                  </a:cubicBezTo>
                  <a:cubicBezTo>
                    <a:pt x="48096" y="42029"/>
                    <a:pt x="47800" y="41881"/>
                    <a:pt x="47800" y="41585"/>
                  </a:cubicBezTo>
                  <a:cubicBezTo>
                    <a:pt x="47800" y="41437"/>
                    <a:pt x="47948" y="41289"/>
                    <a:pt x="48096" y="41289"/>
                  </a:cubicBezTo>
                  <a:close/>
                  <a:moveTo>
                    <a:pt x="40549" y="42177"/>
                  </a:moveTo>
                  <a:cubicBezTo>
                    <a:pt x="40845" y="42177"/>
                    <a:pt x="41141" y="42621"/>
                    <a:pt x="41141" y="42917"/>
                  </a:cubicBezTo>
                  <a:cubicBezTo>
                    <a:pt x="41141" y="43213"/>
                    <a:pt x="40845" y="43509"/>
                    <a:pt x="40549" y="43657"/>
                  </a:cubicBezTo>
                  <a:cubicBezTo>
                    <a:pt x="40498" y="43682"/>
                    <a:pt x="40448" y="43694"/>
                    <a:pt x="40398" y="43694"/>
                  </a:cubicBezTo>
                  <a:cubicBezTo>
                    <a:pt x="40160" y="43694"/>
                    <a:pt x="39957" y="43407"/>
                    <a:pt x="39957" y="42917"/>
                  </a:cubicBezTo>
                  <a:cubicBezTo>
                    <a:pt x="39957" y="42473"/>
                    <a:pt x="40105" y="42177"/>
                    <a:pt x="40401" y="42177"/>
                  </a:cubicBezTo>
                  <a:close/>
                  <a:moveTo>
                    <a:pt x="20423" y="40253"/>
                  </a:moveTo>
                  <a:cubicBezTo>
                    <a:pt x="21459" y="40253"/>
                    <a:pt x="22939" y="41289"/>
                    <a:pt x="22939" y="42029"/>
                  </a:cubicBezTo>
                  <a:cubicBezTo>
                    <a:pt x="22939" y="42177"/>
                    <a:pt x="22643" y="42473"/>
                    <a:pt x="22347" y="42769"/>
                  </a:cubicBezTo>
                  <a:cubicBezTo>
                    <a:pt x="22051" y="43213"/>
                    <a:pt x="22051" y="43509"/>
                    <a:pt x="22347" y="43953"/>
                  </a:cubicBezTo>
                  <a:cubicBezTo>
                    <a:pt x="23235" y="44988"/>
                    <a:pt x="22643" y="46172"/>
                    <a:pt x="20571" y="47208"/>
                  </a:cubicBezTo>
                  <a:cubicBezTo>
                    <a:pt x="19535" y="47652"/>
                    <a:pt x="18647" y="48096"/>
                    <a:pt x="18351" y="48096"/>
                  </a:cubicBezTo>
                  <a:cubicBezTo>
                    <a:pt x="17907" y="48096"/>
                    <a:pt x="18499" y="44544"/>
                    <a:pt x="18943" y="43953"/>
                  </a:cubicBezTo>
                  <a:cubicBezTo>
                    <a:pt x="19239" y="43805"/>
                    <a:pt x="19387" y="42917"/>
                    <a:pt x="19387" y="41881"/>
                  </a:cubicBezTo>
                  <a:cubicBezTo>
                    <a:pt x="19387" y="40697"/>
                    <a:pt x="19535" y="40401"/>
                    <a:pt x="20127" y="40253"/>
                  </a:cubicBezTo>
                  <a:close/>
                  <a:moveTo>
                    <a:pt x="39068" y="51756"/>
                  </a:moveTo>
                  <a:cubicBezTo>
                    <a:pt x="39262" y="51756"/>
                    <a:pt x="39338" y="51998"/>
                    <a:pt x="39217" y="52240"/>
                  </a:cubicBezTo>
                  <a:cubicBezTo>
                    <a:pt x="38977" y="52721"/>
                    <a:pt x="38520" y="52984"/>
                    <a:pt x="38174" y="52984"/>
                  </a:cubicBezTo>
                  <a:cubicBezTo>
                    <a:pt x="37882" y="52984"/>
                    <a:pt x="37669" y="52795"/>
                    <a:pt x="37737" y="52388"/>
                  </a:cubicBezTo>
                  <a:cubicBezTo>
                    <a:pt x="37885" y="52092"/>
                    <a:pt x="38329" y="51796"/>
                    <a:pt x="38625" y="51796"/>
                  </a:cubicBezTo>
                  <a:lnTo>
                    <a:pt x="38921" y="51796"/>
                  </a:lnTo>
                  <a:cubicBezTo>
                    <a:pt x="38976" y="51769"/>
                    <a:pt x="39025" y="51756"/>
                    <a:pt x="39068" y="51756"/>
                  </a:cubicBezTo>
                  <a:close/>
                  <a:moveTo>
                    <a:pt x="30930" y="52092"/>
                  </a:moveTo>
                  <a:cubicBezTo>
                    <a:pt x="32114" y="52092"/>
                    <a:pt x="32854" y="52980"/>
                    <a:pt x="32854" y="54164"/>
                  </a:cubicBezTo>
                  <a:cubicBezTo>
                    <a:pt x="32854" y="54867"/>
                    <a:pt x="32587" y="55202"/>
                    <a:pt x="32274" y="55202"/>
                  </a:cubicBezTo>
                  <a:cubicBezTo>
                    <a:pt x="31929" y="55202"/>
                    <a:pt x="31529" y="54792"/>
                    <a:pt x="31374" y="54016"/>
                  </a:cubicBezTo>
                  <a:cubicBezTo>
                    <a:pt x="31226" y="53276"/>
                    <a:pt x="30782" y="52684"/>
                    <a:pt x="30486" y="52388"/>
                  </a:cubicBezTo>
                  <a:cubicBezTo>
                    <a:pt x="30190" y="52240"/>
                    <a:pt x="30338" y="52092"/>
                    <a:pt x="30930" y="52092"/>
                  </a:cubicBezTo>
                  <a:close/>
                  <a:moveTo>
                    <a:pt x="69851" y="57123"/>
                  </a:moveTo>
                  <a:cubicBezTo>
                    <a:pt x="69999" y="57123"/>
                    <a:pt x="70147" y="57271"/>
                    <a:pt x="70147" y="57567"/>
                  </a:cubicBezTo>
                  <a:cubicBezTo>
                    <a:pt x="70147" y="57998"/>
                    <a:pt x="70046" y="58229"/>
                    <a:pt x="69874" y="58229"/>
                  </a:cubicBezTo>
                  <a:cubicBezTo>
                    <a:pt x="69751" y="58229"/>
                    <a:pt x="69592" y="58110"/>
                    <a:pt x="69407" y="57863"/>
                  </a:cubicBezTo>
                  <a:cubicBezTo>
                    <a:pt x="69259" y="57567"/>
                    <a:pt x="69407" y="57271"/>
                    <a:pt x="69703" y="57123"/>
                  </a:cubicBezTo>
                  <a:close/>
                  <a:moveTo>
                    <a:pt x="68963" y="59639"/>
                  </a:moveTo>
                  <a:cubicBezTo>
                    <a:pt x="69407" y="59639"/>
                    <a:pt x="69703" y="59935"/>
                    <a:pt x="69703" y="60379"/>
                  </a:cubicBezTo>
                  <a:cubicBezTo>
                    <a:pt x="69703" y="60971"/>
                    <a:pt x="69851" y="61267"/>
                    <a:pt x="70147" y="61267"/>
                  </a:cubicBezTo>
                  <a:cubicBezTo>
                    <a:pt x="70295" y="61267"/>
                    <a:pt x="70591" y="61563"/>
                    <a:pt x="70591" y="62007"/>
                  </a:cubicBezTo>
                  <a:cubicBezTo>
                    <a:pt x="70591" y="62543"/>
                    <a:pt x="70202" y="62924"/>
                    <a:pt x="69875" y="62924"/>
                  </a:cubicBezTo>
                  <a:cubicBezTo>
                    <a:pt x="69751" y="62924"/>
                    <a:pt x="69636" y="62869"/>
                    <a:pt x="69555" y="62747"/>
                  </a:cubicBezTo>
                  <a:cubicBezTo>
                    <a:pt x="69407" y="62599"/>
                    <a:pt x="69259" y="62155"/>
                    <a:pt x="69259" y="61711"/>
                  </a:cubicBezTo>
                  <a:cubicBezTo>
                    <a:pt x="69259" y="61267"/>
                    <a:pt x="68963" y="60823"/>
                    <a:pt x="68519" y="60675"/>
                  </a:cubicBezTo>
                  <a:cubicBezTo>
                    <a:pt x="67779" y="60379"/>
                    <a:pt x="68075" y="59639"/>
                    <a:pt x="68963" y="59639"/>
                  </a:cubicBezTo>
                  <a:close/>
                  <a:moveTo>
                    <a:pt x="84501" y="57123"/>
                  </a:moveTo>
                  <a:cubicBezTo>
                    <a:pt x="84205" y="57123"/>
                    <a:pt x="84057" y="57419"/>
                    <a:pt x="83909" y="58159"/>
                  </a:cubicBezTo>
                  <a:cubicBezTo>
                    <a:pt x="83465" y="60231"/>
                    <a:pt x="84057" y="62155"/>
                    <a:pt x="85093" y="62599"/>
                  </a:cubicBezTo>
                  <a:cubicBezTo>
                    <a:pt x="85713" y="62880"/>
                    <a:pt x="86161" y="63033"/>
                    <a:pt x="86519" y="63033"/>
                  </a:cubicBezTo>
                  <a:cubicBezTo>
                    <a:pt x="87102" y="63033"/>
                    <a:pt x="87447" y="62628"/>
                    <a:pt x="87905" y="61711"/>
                  </a:cubicBezTo>
                  <a:cubicBezTo>
                    <a:pt x="88497" y="60527"/>
                    <a:pt x="88497" y="60231"/>
                    <a:pt x="87905" y="59639"/>
                  </a:cubicBezTo>
                  <a:cubicBezTo>
                    <a:pt x="87461" y="59195"/>
                    <a:pt x="87165" y="58455"/>
                    <a:pt x="87165" y="58011"/>
                  </a:cubicBezTo>
                  <a:cubicBezTo>
                    <a:pt x="87165" y="57617"/>
                    <a:pt x="87099" y="57419"/>
                    <a:pt x="86836" y="57419"/>
                  </a:cubicBezTo>
                  <a:cubicBezTo>
                    <a:pt x="86705" y="57419"/>
                    <a:pt x="86524" y="57469"/>
                    <a:pt x="86277" y="57567"/>
                  </a:cubicBezTo>
                  <a:cubicBezTo>
                    <a:pt x="86119" y="57607"/>
                    <a:pt x="85949" y="57625"/>
                    <a:pt x="85784" y="57625"/>
                  </a:cubicBezTo>
                  <a:cubicBezTo>
                    <a:pt x="85331" y="57625"/>
                    <a:pt x="84906" y="57488"/>
                    <a:pt x="84797" y="57271"/>
                  </a:cubicBezTo>
                  <a:cubicBezTo>
                    <a:pt x="84649" y="57271"/>
                    <a:pt x="84501" y="57271"/>
                    <a:pt x="84501" y="57123"/>
                  </a:cubicBezTo>
                  <a:close/>
                  <a:moveTo>
                    <a:pt x="150948" y="65263"/>
                  </a:moveTo>
                  <a:cubicBezTo>
                    <a:pt x="150504" y="65263"/>
                    <a:pt x="150356" y="65411"/>
                    <a:pt x="150504" y="65707"/>
                  </a:cubicBezTo>
                  <a:cubicBezTo>
                    <a:pt x="150652" y="66003"/>
                    <a:pt x="150800" y="66151"/>
                    <a:pt x="150948" y="66151"/>
                  </a:cubicBezTo>
                  <a:cubicBezTo>
                    <a:pt x="151096" y="66151"/>
                    <a:pt x="151244" y="66003"/>
                    <a:pt x="151392" y="65707"/>
                  </a:cubicBezTo>
                  <a:cubicBezTo>
                    <a:pt x="151540" y="65411"/>
                    <a:pt x="151392" y="65263"/>
                    <a:pt x="150948" y="65263"/>
                  </a:cubicBezTo>
                  <a:close/>
                  <a:moveTo>
                    <a:pt x="42769" y="65855"/>
                  </a:moveTo>
                  <a:cubicBezTo>
                    <a:pt x="42917" y="65855"/>
                    <a:pt x="43065" y="65855"/>
                    <a:pt x="43065" y="66003"/>
                  </a:cubicBezTo>
                  <a:cubicBezTo>
                    <a:pt x="43213" y="66151"/>
                    <a:pt x="43213" y="66595"/>
                    <a:pt x="42917" y="67039"/>
                  </a:cubicBezTo>
                  <a:cubicBezTo>
                    <a:pt x="42769" y="67261"/>
                    <a:pt x="42658" y="67371"/>
                    <a:pt x="42565" y="67371"/>
                  </a:cubicBezTo>
                  <a:cubicBezTo>
                    <a:pt x="42473" y="67371"/>
                    <a:pt x="42399" y="67261"/>
                    <a:pt x="42325" y="67039"/>
                  </a:cubicBezTo>
                  <a:cubicBezTo>
                    <a:pt x="42029" y="66743"/>
                    <a:pt x="42177" y="66299"/>
                    <a:pt x="42473" y="66003"/>
                  </a:cubicBezTo>
                  <a:cubicBezTo>
                    <a:pt x="42473" y="66003"/>
                    <a:pt x="42621" y="65855"/>
                    <a:pt x="42769" y="65855"/>
                  </a:cubicBezTo>
                  <a:close/>
                  <a:moveTo>
                    <a:pt x="106255" y="5624"/>
                  </a:moveTo>
                  <a:cubicBezTo>
                    <a:pt x="105220" y="5624"/>
                    <a:pt x="104036" y="6956"/>
                    <a:pt x="104036" y="7992"/>
                  </a:cubicBezTo>
                  <a:cubicBezTo>
                    <a:pt x="104036" y="8444"/>
                    <a:pt x="103863" y="8637"/>
                    <a:pt x="103583" y="8637"/>
                  </a:cubicBezTo>
                  <a:cubicBezTo>
                    <a:pt x="103497" y="8637"/>
                    <a:pt x="103401" y="8618"/>
                    <a:pt x="103296" y="8584"/>
                  </a:cubicBezTo>
                  <a:cubicBezTo>
                    <a:pt x="103222" y="8547"/>
                    <a:pt x="103101" y="8528"/>
                    <a:pt x="102949" y="8528"/>
                  </a:cubicBezTo>
                  <a:cubicBezTo>
                    <a:pt x="102491" y="8528"/>
                    <a:pt x="101742" y="8695"/>
                    <a:pt x="101076" y="9028"/>
                  </a:cubicBezTo>
                  <a:cubicBezTo>
                    <a:pt x="100370" y="9381"/>
                    <a:pt x="99967" y="9565"/>
                    <a:pt x="99562" y="9565"/>
                  </a:cubicBezTo>
                  <a:cubicBezTo>
                    <a:pt x="99118" y="9565"/>
                    <a:pt x="98671" y="9344"/>
                    <a:pt x="97820" y="8880"/>
                  </a:cubicBezTo>
                  <a:cubicBezTo>
                    <a:pt x="96932" y="8288"/>
                    <a:pt x="95008" y="7844"/>
                    <a:pt x="93677" y="7548"/>
                  </a:cubicBezTo>
                  <a:cubicBezTo>
                    <a:pt x="92880" y="7459"/>
                    <a:pt x="92322" y="7397"/>
                    <a:pt x="91891" y="7397"/>
                  </a:cubicBezTo>
                  <a:cubicBezTo>
                    <a:pt x="90881" y="7397"/>
                    <a:pt x="90570" y="7738"/>
                    <a:pt x="89533" y="8880"/>
                  </a:cubicBezTo>
                  <a:cubicBezTo>
                    <a:pt x="88349" y="10211"/>
                    <a:pt x="88201" y="10951"/>
                    <a:pt x="88201" y="12431"/>
                  </a:cubicBezTo>
                  <a:cubicBezTo>
                    <a:pt x="88349" y="15095"/>
                    <a:pt x="88201" y="15243"/>
                    <a:pt x="87461" y="15243"/>
                  </a:cubicBezTo>
                  <a:cubicBezTo>
                    <a:pt x="87165" y="15243"/>
                    <a:pt x="86869" y="15539"/>
                    <a:pt x="86869" y="15835"/>
                  </a:cubicBezTo>
                  <a:cubicBezTo>
                    <a:pt x="86869" y="16131"/>
                    <a:pt x="86425" y="16723"/>
                    <a:pt x="85981" y="17315"/>
                  </a:cubicBezTo>
                  <a:lnTo>
                    <a:pt x="84945" y="18351"/>
                  </a:lnTo>
                  <a:lnTo>
                    <a:pt x="86425" y="19091"/>
                  </a:lnTo>
                  <a:cubicBezTo>
                    <a:pt x="88053" y="19979"/>
                    <a:pt x="88053" y="20275"/>
                    <a:pt x="88645" y="24714"/>
                  </a:cubicBezTo>
                  <a:cubicBezTo>
                    <a:pt x="88793" y="26638"/>
                    <a:pt x="89237" y="29006"/>
                    <a:pt x="89385" y="29894"/>
                  </a:cubicBezTo>
                  <a:cubicBezTo>
                    <a:pt x="89533" y="31078"/>
                    <a:pt x="89533" y="31522"/>
                    <a:pt x="88941" y="31670"/>
                  </a:cubicBezTo>
                  <a:cubicBezTo>
                    <a:pt x="88497" y="31818"/>
                    <a:pt x="87905" y="32114"/>
                    <a:pt x="87461" y="32114"/>
                  </a:cubicBezTo>
                  <a:cubicBezTo>
                    <a:pt x="86869" y="32409"/>
                    <a:pt x="86869" y="32557"/>
                    <a:pt x="87165" y="32853"/>
                  </a:cubicBezTo>
                  <a:cubicBezTo>
                    <a:pt x="87348" y="33036"/>
                    <a:pt x="87644" y="33163"/>
                    <a:pt x="87948" y="33163"/>
                  </a:cubicBezTo>
                  <a:cubicBezTo>
                    <a:pt x="88136" y="33163"/>
                    <a:pt x="88327" y="33115"/>
                    <a:pt x="88497" y="33001"/>
                  </a:cubicBezTo>
                  <a:cubicBezTo>
                    <a:pt x="88941" y="32853"/>
                    <a:pt x="89533" y="32705"/>
                    <a:pt x="89829" y="32705"/>
                  </a:cubicBezTo>
                  <a:cubicBezTo>
                    <a:pt x="89881" y="32732"/>
                    <a:pt x="89943" y="32744"/>
                    <a:pt x="90012" y="32744"/>
                  </a:cubicBezTo>
                  <a:cubicBezTo>
                    <a:pt x="90330" y="32744"/>
                    <a:pt x="90795" y="32479"/>
                    <a:pt x="91161" y="32114"/>
                  </a:cubicBezTo>
                  <a:cubicBezTo>
                    <a:pt x="91512" y="31762"/>
                    <a:pt x="91761" y="31598"/>
                    <a:pt x="91902" y="31598"/>
                  </a:cubicBezTo>
                  <a:cubicBezTo>
                    <a:pt x="92178" y="31598"/>
                    <a:pt x="92044" y="32222"/>
                    <a:pt x="91457" y="33297"/>
                  </a:cubicBezTo>
                  <a:cubicBezTo>
                    <a:pt x="90865" y="34037"/>
                    <a:pt x="90273" y="34629"/>
                    <a:pt x="89681" y="34629"/>
                  </a:cubicBezTo>
                  <a:cubicBezTo>
                    <a:pt x="89089" y="34629"/>
                    <a:pt x="88497" y="34777"/>
                    <a:pt x="88349" y="35073"/>
                  </a:cubicBezTo>
                  <a:cubicBezTo>
                    <a:pt x="88219" y="35333"/>
                    <a:pt x="87720" y="35450"/>
                    <a:pt x="87150" y="35450"/>
                  </a:cubicBezTo>
                  <a:cubicBezTo>
                    <a:pt x="86419" y="35450"/>
                    <a:pt x="85574" y="35258"/>
                    <a:pt x="85241" y="34925"/>
                  </a:cubicBezTo>
                  <a:cubicBezTo>
                    <a:pt x="85075" y="34759"/>
                    <a:pt x="84950" y="34676"/>
                    <a:pt x="84859" y="34676"/>
                  </a:cubicBezTo>
                  <a:cubicBezTo>
                    <a:pt x="84707" y="34676"/>
                    <a:pt x="84649" y="34907"/>
                    <a:pt x="84649" y="35369"/>
                  </a:cubicBezTo>
                  <a:cubicBezTo>
                    <a:pt x="84649" y="35961"/>
                    <a:pt x="84501" y="36405"/>
                    <a:pt x="84353" y="36405"/>
                  </a:cubicBezTo>
                  <a:cubicBezTo>
                    <a:pt x="84057" y="36405"/>
                    <a:pt x="83465" y="36849"/>
                    <a:pt x="82725" y="37441"/>
                  </a:cubicBezTo>
                  <a:cubicBezTo>
                    <a:pt x="81838" y="38181"/>
                    <a:pt x="81690" y="38773"/>
                    <a:pt x="81690" y="40105"/>
                  </a:cubicBezTo>
                  <a:lnTo>
                    <a:pt x="81838" y="41881"/>
                  </a:lnTo>
                  <a:lnTo>
                    <a:pt x="80506" y="41289"/>
                  </a:lnTo>
                  <a:cubicBezTo>
                    <a:pt x="79988" y="41067"/>
                    <a:pt x="79581" y="40956"/>
                    <a:pt x="79155" y="40956"/>
                  </a:cubicBezTo>
                  <a:cubicBezTo>
                    <a:pt x="78730" y="40956"/>
                    <a:pt x="78286" y="41067"/>
                    <a:pt x="77694" y="41289"/>
                  </a:cubicBezTo>
                  <a:cubicBezTo>
                    <a:pt x="76954" y="41585"/>
                    <a:pt x="76362" y="41881"/>
                    <a:pt x="76362" y="42177"/>
                  </a:cubicBezTo>
                  <a:cubicBezTo>
                    <a:pt x="76362" y="42436"/>
                    <a:pt x="76143" y="42550"/>
                    <a:pt x="75834" y="42550"/>
                  </a:cubicBezTo>
                  <a:cubicBezTo>
                    <a:pt x="75261" y="42550"/>
                    <a:pt x="74378" y="42161"/>
                    <a:pt x="73994" y="41585"/>
                  </a:cubicBezTo>
                  <a:cubicBezTo>
                    <a:pt x="73698" y="41067"/>
                    <a:pt x="73513" y="40808"/>
                    <a:pt x="73014" y="40808"/>
                  </a:cubicBezTo>
                  <a:cubicBezTo>
                    <a:pt x="72514" y="40808"/>
                    <a:pt x="71700" y="41067"/>
                    <a:pt x="70147" y="41585"/>
                  </a:cubicBezTo>
                  <a:cubicBezTo>
                    <a:pt x="67927" y="42473"/>
                    <a:pt x="67631" y="42621"/>
                    <a:pt x="68075" y="43361"/>
                  </a:cubicBezTo>
                  <a:cubicBezTo>
                    <a:pt x="68371" y="43805"/>
                    <a:pt x="68815" y="44248"/>
                    <a:pt x="69259" y="44248"/>
                  </a:cubicBezTo>
                  <a:cubicBezTo>
                    <a:pt x="69703" y="44248"/>
                    <a:pt x="70443" y="44544"/>
                    <a:pt x="70886" y="45136"/>
                  </a:cubicBezTo>
                  <a:cubicBezTo>
                    <a:pt x="71774" y="46024"/>
                    <a:pt x="71774" y="46024"/>
                    <a:pt x="69407" y="46616"/>
                  </a:cubicBezTo>
                  <a:cubicBezTo>
                    <a:pt x="68371" y="46912"/>
                    <a:pt x="68815" y="48096"/>
                    <a:pt x="69999" y="48096"/>
                  </a:cubicBezTo>
                  <a:cubicBezTo>
                    <a:pt x="71330" y="48096"/>
                    <a:pt x="71478" y="49280"/>
                    <a:pt x="70443" y="50612"/>
                  </a:cubicBezTo>
                  <a:cubicBezTo>
                    <a:pt x="69999" y="51352"/>
                    <a:pt x="69999" y="51500"/>
                    <a:pt x="70591" y="51944"/>
                  </a:cubicBezTo>
                  <a:cubicBezTo>
                    <a:pt x="71478" y="52684"/>
                    <a:pt x="70886" y="53720"/>
                    <a:pt x="68667" y="55200"/>
                  </a:cubicBezTo>
                  <a:cubicBezTo>
                    <a:pt x="67557" y="56013"/>
                    <a:pt x="66854" y="56420"/>
                    <a:pt x="66465" y="56420"/>
                  </a:cubicBezTo>
                  <a:cubicBezTo>
                    <a:pt x="66077" y="56420"/>
                    <a:pt x="66003" y="56013"/>
                    <a:pt x="66151" y="55200"/>
                  </a:cubicBezTo>
                  <a:cubicBezTo>
                    <a:pt x="66299" y="54164"/>
                    <a:pt x="66299" y="53868"/>
                    <a:pt x="65855" y="53868"/>
                  </a:cubicBezTo>
                  <a:cubicBezTo>
                    <a:pt x="64819" y="53868"/>
                    <a:pt x="63931" y="54608"/>
                    <a:pt x="63931" y="55348"/>
                  </a:cubicBezTo>
                  <a:cubicBezTo>
                    <a:pt x="63783" y="55644"/>
                    <a:pt x="63339" y="56383"/>
                    <a:pt x="62599" y="56975"/>
                  </a:cubicBezTo>
                  <a:cubicBezTo>
                    <a:pt x="61267" y="58159"/>
                    <a:pt x="61267" y="58159"/>
                    <a:pt x="62007" y="59047"/>
                  </a:cubicBezTo>
                  <a:cubicBezTo>
                    <a:pt x="63043" y="60083"/>
                    <a:pt x="63043" y="60379"/>
                    <a:pt x="61859" y="60379"/>
                  </a:cubicBezTo>
                  <a:cubicBezTo>
                    <a:pt x="61415" y="60379"/>
                    <a:pt x="60971" y="60527"/>
                    <a:pt x="60971" y="60675"/>
                  </a:cubicBezTo>
                  <a:cubicBezTo>
                    <a:pt x="60971" y="60971"/>
                    <a:pt x="64523" y="65855"/>
                    <a:pt x="65559" y="66743"/>
                  </a:cubicBezTo>
                  <a:cubicBezTo>
                    <a:pt x="66151" y="67334"/>
                    <a:pt x="66891" y="67630"/>
                    <a:pt x="67335" y="67630"/>
                  </a:cubicBezTo>
                  <a:cubicBezTo>
                    <a:pt x="68075" y="67482"/>
                    <a:pt x="68741" y="67408"/>
                    <a:pt x="69444" y="67408"/>
                  </a:cubicBezTo>
                  <a:cubicBezTo>
                    <a:pt x="70147" y="67408"/>
                    <a:pt x="70886" y="67482"/>
                    <a:pt x="71774" y="67630"/>
                  </a:cubicBezTo>
                  <a:cubicBezTo>
                    <a:pt x="72323" y="67722"/>
                    <a:pt x="72716" y="67785"/>
                    <a:pt x="73024" y="67785"/>
                  </a:cubicBezTo>
                  <a:cubicBezTo>
                    <a:pt x="73712" y="67785"/>
                    <a:pt x="73973" y="67469"/>
                    <a:pt x="74586" y="66447"/>
                  </a:cubicBezTo>
                  <a:cubicBezTo>
                    <a:pt x="75030" y="65559"/>
                    <a:pt x="75474" y="64671"/>
                    <a:pt x="75474" y="64227"/>
                  </a:cubicBezTo>
                  <a:cubicBezTo>
                    <a:pt x="75474" y="63931"/>
                    <a:pt x="76066" y="63043"/>
                    <a:pt x="76806" y="62451"/>
                  </a:cubicBezTo>
                  <a:cubicBezTo>
                    <a:pt x="77546" y="61859"/>
                    <a:pt x="78138" y="61119"/>
                    <a:pt x="78138" y="60675"/>
                  </a:cubicBezTo>
                  <a:cubicBezTo>
                    <a:pt x="78138" y="60310"/>
                    <a:pt x="78338" y="60045"/>
                    <a:pt x="78657" y="60045"/>
                  </a:cubicBezTo>
                  <a:cubicBezTo>
                    <a:pt x="78725" y="60045"/>
                    <a:pt x="78799" y="60057"/>
                    <a:pt x="78878" y="60083"/>
                  </a:cubicBezTo>
                  <a:cubicBezTo>
                    <a:pt x="79322" y="60231"/>
                    <a:pt x="80062" y="60527"/>
                    <a:pt x="80506" y="60675"/>
                  </a:cubicBezTo>
                  <a:cubicBezTo>
                    <a:pt x="80665" y="60707"/>
                    <a:pt x="80804" y="60725"/>
                    <a:pt x="80928" y="60725"/>
                  </a:cubicBezTo>
                  <a:cubicBezTo>
                    <a:pt x="81380" y="60725"/>
                    <a:pt x="81637" y="60484"/>
                    <a:pt x="81986" y="59787"/>
                  </a:cubicBezTo>
                  <a:cubicBezTo>
                    <a:pt x="82873" y="58011"/>
                    <a:pt x="82577" y="57271"/>
                    <a:pt x="80802" y="55791"/>
                  </a:cubicBezTo>
                  <a:cubicBezTo>
                    <a:pt x="79470" y="54608"/>
                    <a:pt x="79026" y="53868"/>
                    <a:pt x="78730" y="52092"/>
                  </a:cubicBezTo>
                  <a:cubicBezTo>
                    <a:pt x="78138" y="49724"/>
                    <a:pt x="77990" y="50020"/>
                    <a:pt x="82282" y="46024"/>
                  </a:cubicBezTo>
                  <a:cubicBezTo>
                    <a:pt x="83306" y="45079"/>
                    <a:pt x="84624" y="44595"/>
                    <a:pt x="85991" y="44595"/>
                  </a:cubicBezTo>
                  <a:cubicBezTo>
                    <a:pt x="87190" y="44595"/>
                    <a:pt x="88426" y="44967"/>
                    <a:pt x="89533" y="45728"/>
                  </a:cubicBezTo>
                  <a:cubicBezTo>
                    <a:pt x="90376" y="46318"/>
                    <a:pt x="90786" y="46572"/>
                    <a:pt x="91148" y="46572"/>
                  </a:cubicBezTo>
                  <a:cubicBezTo>
                    <a:pt x="91421" y="46572"/>
                    <a:pt x="91666" y="46427"/>
                    <a:pt x="92049" y="46172"/>
                  </a:cubicBezTo>
                  <a:cubicBezTo>
                    <a:pt x="92493" y="45839"/>
                    <a:pt x="93020" y="45673"/>
                    <a:pt x="93568" y="45673"/>
                  </a:cubicBezTo>
                  <a:cubicBezTo>
                    <a:pt x="93751" y="45673"/>
                    <a:pt x="93936" y="45691"/>
                    <a:pt x="94120" y="45728"/>
                  </a:cubicBezTo>
                  <a:cubicBezTo>
                    <a:pt x="94367" y="45802"/>
                    <a:pt x="94671" y="45835"/>
                    <a:pt x="95006" y="45835"/>
                  </a:cubicBezTo>
                  <a:cubicBezTo>
                    <a:pt x="96677" y="45835"/>
                    <a:pt x="99103" y="45013"/>
                    <a:pt x="98856" y="44396"/>
                  </a:cubicBezTo>
                  <a:cubicBezTo>
                    <a:pt x="98708" y="44100"/>
                    <a:pt x="99004" y="43509"/>
                    <a:pt x="99596" y="43065"/>
                  </a:cubicBezTo>
                  <a:cubicBezTo>
                    <a:pt x="100188" y="42621"/>
                    <a:pt x="100336" y="42029"/>
                    <a:pt x="100188" y="41289"/>
                  </a:cubicBezTo>
                  <a:cubicBezTo>
                    <a:pt x="100040" y="40845"/>
                    <a:pt x="100188" y="40253"/>
                    <a:pt x="100632" y="39809"/>
                  </a:cubicBezTo>
                  <a:cubicBezTo>
                    <a:pt x="101076" y="39513"/>
                    <a:pt x="101372" y="38625"/>
                    <a:pt x="101372" y="37885"/>
                  </a:cubicBezTo>
                  <a:cubicBezTo>
                    <a:pt x="101372" y="37145"/>
                    <a:pt x="101668" y="36109"/>
                    <a:pt x="102260" y="35665"/>
                  </a:cubicBezTo>
                  <a:lnTo>
                    <a:pt x="103296" y="34629"/>
                  </a:lnTo>
                  <a:lnTo>
                    <a:pt x="102260" y="33593"/>
                  </a:lnTo>
                  <a:cubicBezTo>
                    <a:pt x="101816" y="33001"/>
                    <a:pt x="101372" y="32262"/>
                    <a:pt x="101372" y="32114"/>
                  </a:cubicBezTo>
                  <a:cubicBezTo>
                    <a:pt x="101372" y="31448"/>
                    <a:pt x="102288" y="31115"/>
                    <a:pt x="103682" y="31115"/>
                  </a:cubicBezTo>
                  <a:cubicBezTo>
                    <a:pt x="104147" y="31115"/>
                    <a:pt x="104665" y="31152"/>
                    <a:pt x="105220" y="31226"/>
                  </a:cubicBezTo>
                  <a:cubicBezTo>
                    <a:pt x="105728" y="31339"/>
                    <a:pt x="106259" y="31387"/>
                    <a:pt x="106786" y="31387"/>
                  </a:cubicBezTo>
                  <a:cubicBezTo>
                    <a:pt x="107639" y="31387"/>
                    <a:pt x="108484" y="31261"/>
                    <a:pt x="109215" y="31078"/>
                  </a:cubicBezTo>
                  <a:cubicBezTo>
                    <a:pt x="109865" y="30861"/>
                    <a:pt x="110595" y="30724"/>
                    <a:pt x="110997" y="30724"/>
                  </a:cubicBezTo>
                  <a:cubicBezTo>
                    <a:pt x="111144" y="30724"/>
                    <a:pt x="111247" y="30742"/>
                    <a:pt x="111287" y="30782"/>
                  </a:cubicBezTo>
                  <a:cubicBezTo>
                    <a:pt x="111731" y="31226"/>
                    <a:pt x="110991" y="33297"/>
                    <a:pt x="110251" y="33297"/>
                  </a:cubicBezTo>
                  <a:cubicBezTo>
                    <a:pt x="109955" y="33297"/>
                    <a:pt x="109659" y="33741"/>
                    <a:pt x="109659" y="34185"/>
                  </a:cubicBezTo>
                  <a:cubicBezTo>
                    <a:pt x="109659" y="34777"/>
                    <a:pt x="109363" y="35221"/>
                    <a:pt x="108771" y="35369"/>
                  </a:cubicBezTo>
                  <a:cubicBezTo>
                    <a:pt x="108327" y="35369"/>
                    <a:pt x="107735" y="35961"/>
                    <a:pt x="107439" y="36553"/>
                  </a:cubicBezTo>
                  <a:cubicBezTo>
                    <a:pt x="107143" y="37589"/>
                    <a:pt x="107143" y="37885"/>
                    <a:pt x="108031" y="39069"/>
                  </a:cubicBezTo>
                  <a:cubicBezTo>
                    <a:pt x="108771" y="39661"/>
                    <a:pt x="109363" y="40993"/>
                    <a:pt x="109659" y="41881"/>
                  </a:cubicBezTo>
                  <a:cubicBezTo>
                    <a:pt x="109807" y="42621"/>
                    <a:pt x="110399" y="43953"/>
                    <a:pt x="110991" y="44692"/>
                  </a:cubicBezTo>
                  <a:cubicBezTo>
                    <a:pt x="111435" y="45432"/>
                    <a:pt x="112027" y="46616"/>
                    <a:pt x="112175" y="47504"/>
                  </a:cubicBezTo>
                  <a:cubicBezTo>
                    <a:pt x="112323" y="48688"/>
                    <a:pt x="112619" y="48984"/>
                    <a:pt x="113359" y="48984"/>
                  </a:cubicBezTo>
                  <a:cubicBezTo>
                    <a:pt x="113951" y="48984"/>
                    <a:pt x="114691" y="49428"/>
                    <a:pt x="115135" y="49872"/>
                  </a:cubicBezTo>
                  <a:cubicBezTo>
                    <a:pt x="115579" y="50316"/>
                    <a:pt x="116319" y="50908"/>
                    <a:pt x="116763" y="51056"/>
                  </a:cubicBezTo>
                  <a:cubicBezTo>
                    <a:pt x="117207" y="51204"/>
                    <a:pt x="117502" y="51648"/>
                    <a:pt x="117502" y="52092"/>
                  </a:cubicBezTo>
                  <a:cubicBezTo>
                    <a:pt x="117502" y="53276"/>
                    <a:pt x="117946" y="53424"/>
                    <a:pt x="121498" y="53572"/>
                  </a:cubicBezTo>
                  <a:cubicBezTo>
                    <a:pt x="124606" y="53868"/>
                    <a:pt x="124754" y="53868"/>
                    <a:pt x="126530" y="55791"/>
                  </a:cubicBezTo>
                  <a:lnTo>
                    <a:pt x="128306" y="57863"/>
                  </a:lnTo>
                  <a:lnTo>
                    <a:pt x="129785" y="57123"/>
                  </a:lnTo>
                  <a:cubicBezTo>
                    <a:pt x="131117" y="56383"/>
                    <a:pt x="131117" y="56087"/>
                    <a:pt x="130969" y="54460"/>
                  </a:cubicBezTo>
                  <a:cubicBezTo>
                    <a:pt x="130821" y="53424"/>
                    <a:pt x="130969" y="52388"/>
                    <a:pt x="131265" y="52092"/>
                  </a:cubicBezTo>
                  <a:cubicBezTo>
                    <a:pt x="131561" y="51796"/>
                    <a:pt x="131857" y="50612"/>
                    <a:pt x="132005" y="49428"/>
                  </a:cubicBezTo>
                  <a:lnTo>
                    <a:pt x="132301" y="47060"/>
                  </a:lnTo>
                  <a:lnTo>
                    <a:pt x="134225" y="47208"/>
                  </a:lnTo>
                  <a:cubicBezTo>
                    <a:pt x="135261" y="47356"/>
                    <a:pt x="136297" y="47652"/>
                    <a:pt x="136593" y="47948"/>
                  </a:cubicBezTo>
                  <a:cubicBezTo>
                    <a:pt x="136889" y="48244"/>
                    <a:pt x="137777" y="48540"/>
                    <a:pt x="138813" y="48540"/>
                  </a:cubicBezTo>
                  <a:cubicBezTo>
                    <a:pt x="139701" y="48540"/>
                    <a:pt x="140884" y="48688"/>
                    <a:pt x="141328" y="48836"/>
                  </a:cubicBezTo>
                  <a:cubicBezTo>
                    <a:pt x="141446" y="48883"/>
                    <a:pt x="141553" y="48904"/>
                    <a:pt x="141646" y="48904"/>
                  </a:cubicBezTo>
                  <a:cubicBezTo>
                    <a:pt x="142136" y="48904"/>
                    <a:pt x="142247" y="48321"/>
                    <a:pt x="141624" y="47948"/>
                  </a:cubicBezTo>
                  <a:cubicBezTo>
                    <a:pt x="141328" y="47800"/>
                    <a:pt x="141328" y="47356"/>
                    <a:pt x="141772" y="46912"/>
                  </a:cubicBezTo>
                  <a:cubicBezTo>
                    <a:pt x="142216" y="46468"/>
                    <a:pt x="142512" y="45136"/>
                    <a:pt x="142660" y="43805"/>
                  </a:cubicBezTo>
                  <a:cubicBezTo>
                    <a:pt x="142808" y="42473"/>
                    <a:pt x="143104" y="40697"/>
                    <a:pt x="143252" y="39957"/>
                  </a:cubicBezTo>
                  <a:cubicBezTo>
                    <a:pt x="143400" y="38773"/>
                    <a:pt x="143252" y="38625"/>
                    <a:pt x="142216" y="38329"/>
                  </a:cubicBezTo>
                  <a:cubicBezTo>
                    <a:pt x="142058" y="38289"/>
                    <a:pt x="141889" y="38271"/>
                    <a:pt x="141717" y="38271"/>
                  </a:cubicBezTo>
                  <a:cubicBezTo>
                    <a:pt x="141249" y="38271"/>
                    <a:pt x="140766" y="38408"/>
                    <a:pt x="140441" y="38625"/>
                  </a:cubicBezTo>
                  <a:cubicBezTo>
                    <a:pt x="140201" y="38825"/>
                    <a:pt x="140015" y="38927"/>
                    <a:pt x="139878" y="38927"/>
                  </a:cubicBezTo>
                  <a:cubicBezTo>
                    <a:pt x="139505" y="38927"/>
                    <a:pt x="139484" y="38174"/>
                    <a:pt x="139701" y="36553"/>
                  </a:cubicBezTo>
                  <a:cubicBezTo>
                    <a:pt x="139997" y="35073"/>
                    <a:pt x="140145" y="34629"/>
                    <a:pt x="140884" y="34481"/>
                  </a:cubicBezTo>
                  <a:cubicBezTo>
                    <a:pt x="142364" y="34333"/>
                    <a:pt x="142216" y="33149"/>
                    <a:pt x="140588" y="32262"/>
                  </a:cubicBezTo>
                  <a:cubicBezTo>
                    <a:pt x="139701" y="31818"/>
                    <a:pt x="138665" y="31522"/>
                    <a:pt x="138369" y="31522"/>
                  </a:cubicBezTo>
                  <a:cubicBezTo>
                    <a:pt x="137037" y="31522"/>
                    <a:pt x="135113" y="30190"/>
                    <a:pt x="134817" y="29154"/>
                  </a:cubicBezTo>
                  <a:cubicBezTo>
                    <a:pt x="134669" y="28710"/>
                    <a:pt x="134077" y="27674"/>
                    <a:pt x="133485" y="27082"/>
                  </a:cubicBezTo>
                  <a:cubicBezTo>
                    <a:pt x="132597" y="26194"/>
                    <a:pt x="132449" y="25602"/>
                    <a:pt x="132745" y="24714"/>
                  </a:cubicBezTo>
                  <a:cubicBezTo>
                    <a:pt x="133041" y="23678"/>
                    <a:pt x="132893" y="23678"/>
                    <a:pt x="130969" y="23678"/>
                  </a:cubicBezTo>
                  <a:cubicBezTo>
                    <a:pt x="129193" y="23678"/>
                    <a:pt x="128897" y="23826"/>
                    <a:pt x="128897" y="24566"/>
                  </a:cubicBezTo>
                  <a:cubicBezTo>
                    <a:pt x="128897" y="25104"/>
                    <a:pt x="128778" y="25363"/>
                    <a:pt x="128538" y="25363"/>
                  </a:cubicBezTo>
                  <a:cubicBezTo>
                    <a:pt x="128317" y="25363"/>
                    <a:pt x="127992" y="25141"/>
                    <a:pt x="127566" y="24714"/>
                  </a:cubicBezTo>
                  <a:cubicBezTo>
                    <a:pt x="127270" y="24418"/>
                    <a:pt x="126826" y="24122"/>
                    <a:pt x="126530" y="24122"/>
                  </a:cubicBezTo>
                  <a:cubicBezTo>
                    <a:pt x="125938" y="24122"/>
                    <a:pt x="125938" y="24270"/>
                    <a:pt x="126382" y="24862"/>
                  </a:cubicBezTo>
                  <a:cubicBezTo>
                    <a:pt x="126826" y="25750"/>
                    <a:pt x="126530" y="27970"/>
                    <a:pt x="125938" y="27970"/>
                  </a:cubicBezTo>
                  <a:cubicBezTo>
                    <a:pt x="125642" y="27970"/>
                    <a:pt x="125346" y="27674"/>
                    <a:pt x="125050" y="27378"/>
                  </a:cubicBezTo>
                  <a:cubicBezTo>
                    <a:pt x="124717" y="27045"/>
                    <a:pt x="124384" y="26878"/>
                    <a:pt x="124051" y="26878"/>
                  </a:cubicBezTo>
                  <a:cubicBezTo>
                    <a:pt x="123940" y="26878"/>
                    <a:pt x="123829" y="26897"/>
                    <a:pt x="123718" y="26934"/>
                  </a:cubicBezTo>
                  <a:cubicBezTo>
                    <a:pt x="123642" y="26959"/>
                    <a:pt x="123561" y="26972"/>
                    <a:pt x="123477" y="26972"/>
                  </a:cubicBezTo>
                  <a:cubicBezTo>
                    <a:pt x="123071" y="26972"/>
                    <a:pt x="122580" y="26684"/>
                    <a:pt x="122090" y="26194"/>
                  </a:cubicBezTo>
                  <a:cubicBezTo>
                    <a:pt x="121725" y="25829"/>
                    <a:pt x="121259" y="25564"/>
                    <a:pt x="120776" y="25564"/>
                  </a:cubicBezTo>
                  <a:cubicBezTo>
                    <a:pt x="120672" y="25564"/>
                    <a:pt x="120567" y="25576"/>
                    <a:pt x="120462" y="25602"/>
                  </a:cubicBezTo>
                  <a:cubicBezTo>
                    <a:pt x="120335" y="25666"/>
                    <a:pt x="120228" y="25702"/>
                    <a:pt x="120139" y="25702"/>
                  </a:cubicBezTo>
                  <a:cubicBezTo>
                    <a:pt x="119813" y="25702"/>
                    <a:pt x="119722" y="25220"/>
                    <a:pt x="119722" y="23826"/>
                  </a:cubicBezTo>
                  <a:cubicBezTo>
                    <a:pt x="119722" y="22346"/>
                    <a:pt x="119574" y="21754"/>
                    <a:pt x="118834" y="21458"/>
                  </a:cubicBezTo>
                  <a:cubicBezTo>
                    <a:pt x="118390" y="21162"/>
                    <a:pt x="117946" y="20571"/>
                    <a:pt x="117946" y="20275"/>
                  </a:cubicBezTo>
                  <a:cubicBezTo>
                    <a:pt x="117946" y="19831"/>
                    <a:pt x="117650" y="19239"/>
                    <a:pt x="117207" y="18647"/>
                  </a:cubicBezTo>
                  <a:cubicBezTo>
                    <a:pt x="116763" y="18203"/>
                    <a:pt x="116467" y="17315"/>
                    <a:pt x="116615" y="16427"/>
                  </a:cubicBezTo>
                  <a:cubicBezTo>
                    <a:pt x="116615" y="15539"/>
                    <a:pt x="116467" y="14799"/>
                    <a:pt x="116319" y="14799"/>
                  </a:cubicBezTo>
                  <a:cubicBezTo>
                    <a:pt x="116023" y="14799"/>
                    <a:pt x="115135" y="14355"/>
                    <a:pt x="114395" y="13615"/>
                  </a:cubicBezTo>
                  <a:cubicBezTo>
                    <a:pt x="113655" y="12875"/>
                    <a:pt x="112323" y="12135"/>
                    <a:pt x="111435" y="11839"/>
                  </a:cubicBezTo>
                  <a:cubicBezTo>
                    <a:pt x="109955" y="11247"/>
                    <a:pt x="108327" y="9175"/>
                    <a:pt x="108327" y="7844"/>
                  </a:cubicBezTo>
                  <a:cubicBezTo>
                    <a:pt x="108327" y="6956"/>
                    <a:pt x="106995" y="5624"/>
                    <a:pt x="106255" y="5624"/>
                  </a:cubicBezTo>
                  <a:close/>
                  <a:moveTo>
                    <a:pt x="46025" y="70146"/>
                  </a:moveTo>
                  <a:cubicBezTo>
                    <a:pt x="46173" y="70146"/>
                    <a:pt x="46469" y="70294"/>
                    <a:pt x="46469" y="70590"/>
                  </a:cubicBezTo>
                  <a:cubicBezTo>
                    <a:pt x="46469" y="70738"/>
                    <a:pt x="46173" y="70886"/>
                    <a:pt x="46025" y="70886"/>
                  </a:cubicBezTo>
                  <a:cubicBezTo>
                    <a:pt x="45729" y="70886"/>
                    <a:pt x="45581" y="70738"/>
                    <a:pt x="45581" y="70590"/>
                  </a:cubicBezTo>
                  <a:cubicBezTo>
                    <a:pt x="45581" y="70294"/>
                    <a:pt x="45729" y="70146"/>
                    <a:pt x="46025" y="70146"/>
                  </a:cubicBezTo>
                  <a:close/>
                  <a:moveTo>
                    <a:pt x="34482" y="56087"/>
                  </a:moveTo>
                  <a:cubicBezTo>
                    <a:pt x="35074" y="56235"/>
                    <a:pt x="35666" y="57123"/>
                    <a:pt x="37145" y="60379"/>
                  </a:cubicBezTo>
                  <a:cubicBezTo>
                    <a:pt x="38329" y="62895"/>
                    <a:pt x="39069" y="63931"/>
                    <a:pt x="39957" y="63931"/>
                  </a:cubicBezTo>
                  <a:cubicBezTo>
                    <a:pt x="40253" y="63931"/>
                    <a:pt x="39957" y="64227"/>
                    <a:pt x="39217" y="64523"/>
                  </a:cubicBezTo>
                  <a:cubicBezTo>
                    <a:pt x="37737" y="65115"/>
                    <a:pt x="37293" y="66447"/>
                    <a:pt x="36997" y="69702"/>
                  </a:cubicBezTo>
                  <a:cubicBezTo>
                    <a:pt x="36997" y="70442"/>
                    <a:pt x="36849" y="71182"/>
                    <a:pt x="36849" y="71626"/>
                  </a:cubicBezTo>
                  <a:cubicBezTo>
                    <a:pt x="36788" y="72059"/>
                    <a:pt x="36545" y="72259"/>
                    <a:pt x="36283" y="72259"/>
                  </a:cubicBezTo>
                  <a:cubicBezTo>
                    <a:pt x="35919" y="72259"/>
                    <a:pt x="35518" y="71871"/>
                    <a:pt x="35518" y="71182"/>
                  </a:cubicBezTo>
                  <a:cubicBezTo>
                    <a:pt x="35518" y="70146"/>
                    <a:pt x="34334" y="68814"/>
                    <a:pt x="33298" y="68814"/>
                  </a:cubicBezTo>
                  <a:cubicBezTo>
                    <a:pt x="33002" y="68814"/>
                    <a:pt x="32114" y="68222"/>
                    <a:pt x="31226" y="67630"/>
                  </a:cubicBezTo>
                  <a:lnTo>
                    <a:pt x="29450" y="66595"/>
                  </a:lnTo>
                  <a:lnTo>
                    <a:pt x="29894" y="64523"/>
                  </a:lnTo>
                  <a:cubicBezTo>
                    <a:pt x="30190" y="63339"/>
                    <a:pt x="30338" y="61711"/>
                    <a:pt x="30338" y="60823"/>
                  </a:cubicBezTo>
                  <a:cubicBezTo>
                    <a:pt x="30338" y="59343"/>
                    <a:pt x="30634" y="59047"/>
                    <a:pt x="31522" y="58899"/>
                  </a:cubicBezTo>
                  <a:cubicBezTo>
                    <a:pt x="33594" y="58455"/>
                    <a:pt x="33742" y="58307"/>
                    <a:pt x="33742" y="57123"/>
                  </a:cubicBezTo>
                  <a:cubicBezTo>
                    <a:pt x="33742" y="56383"/>
                    <a:pt x="33890" y="56087"/>
                    <a:pt x="34186" y="56087"/>
                  </a:cubicBezTo>
                  <a:close/>
                  <a:moveTo>
                    <a:pt x="49572" y="70537"/>
                  </a:moveTo>
                  <a:cubicBezTo>
                    <a:pt x="50065" y="70537"/>
                    <a:pt x="50604" y="70730"/>
                    <a:pt x="51056" y="71182"/>
                  </a:cubicBezTo>
                  <a:cubicBezTo>
                    <a:pt x="51796" y="71774"/>
                    <a:pt x="51796" y="71922"/>
                    <a:pt x="51204" y="72218"/>
                  </a:cubicBezTo>
                  <a:cubicBezTo>
                    <a:pt x="50760" y="72514"/>
                    <a:pt x="50279" y="72662"/>
                    <a:pt x="49835" y="72662"/>
                  </a:cubicBezTo>
                  <a:cubicBezTo>
                    <a:pt x="49391" y="72662"/>
                    <a:pt x="48984" y="72514"/>
                    <a:pt x="48688" y="72218"/>
                  </a:cubicBezTo>
                  <a:cubicBezTo>
                    <a:pt x="47800" y="71330"/>
                    <a:pt x="48244" y="70590"/>
                    <a:pt x="49132" y="70590"/>
                  </a:cubicBezTo>
                  <a:cubicBezTo>
                    <a:pt x="49272" y="70555"/>
                    <a:pt x="49420" y="70537"/>
                    <a:pt x="49572" y="70537"/>
                  </a:cubicBezTo>
                  <a:close/>
                  <a:moveTo>
                    <a:pt x="164266" y="71182"/>
                  </a:moveTo>
                  <a:cubicBezTo>
                    <a:pt x="163970" y="71182"/>
                    <a:pt x="163527" y="71478"/>
                    <a:pt x="163527" y="71922"/>
                  </a:cubicBezTo>
                  <a:cubicBezTo>
                    <a:pt x="163404" y="72412"/>
                    <a:pt x="163484" y="72700"/>
                    <a:pt x="163852" y="72700"/>
                  </a:cubicBezTo>
                  <a:cubicBezTo>
                    <a:pt x="163928" y="72700"/>
                    <a:pt x="164017" y="72687"/>
                    <a:pt x="164118" y="72662"/>
                  </a:cubicBezTo>
                  <a:cubicBezTo>
                    <a:pt x="165154" y="72514"/>
                    <a:pt x="165302" y="71182"/>
                    <a:pt x="164266" y="71182"/>
                  </a:cubicBezTo>
                  <a:close/>
                  <a:moveTo>
                    <a:pt x="52318" y="72476"/>
                  </a:moveTo>
                  <a:cubicBezTo>
                    <a:pt x="52436" y="72476"/>
                    <a:pt x="52536" y="72741"/>
                    <a:pt x="52536" y="73106"/>
                  </a:cubicBezTo>
                  <a:cubicBezTo>
                    <a:pt x="52536" y="73550"/>
                    <a:pt x="52388" y="73994"/>
                    <a:pt x="52092" y="73994"/>
                  </a:cubicBezTo>
                  <a:cubicBezTo>
                    <a:pt x="51796" y="73994"/>
                    <a:pt x="51648" y="73698"/>
                    <a:pt x="51648" y="73402"/>
                  </a:cubicBezTo>
                  <a:cubicBezTo>
                    <a:pt x="51648" y="73106"/>
                    <a:pt x="51796" y="72662"/>
                    <a:pt x="52092" y="72514"/>
                  </a:cubicBezTo>
                  <a:lnTo>
                    <a:pt x="52240" y="72514"/>
                  </a:lnTo>
                  <a:cubicBezTo>
                    <a:pt x="52266" y="72488"/>
                    <a:pt x="52293" y="72476"/>
                    <a:pt x="52318" y="72476"/>
                  </a:cubicBezTo>
                  <a:close/>
                  <a:moveTo>
                    <a:pt x="147988" y="38033"/>
                  </a:moveTo>
                  <a:cubicBezTo>
                    <a:pt x="147692" y="38033"/>
                    <a:pt x="147692" y="38773"/>
                    <a:pt x="147840" y="39809"/>
                  </a:cubicBezTo>
                  <a:cubicBezTo>
                    <a:pt x="148348" y="41589"/>
                    <a:pt x="147983" y="42713"/>
                    <a:pt x="146838" y="42713"/>
                  </a:cubicBezTo>
                  <a:cubicBezTo>
                    <a:pt x="146650" y="42713"/>
                    <a:pt x="146441" y="42683"/>
                    <a:pt x="146212" y="42621"/>
                  </a:cubicBezTo>
                  <a:cubicBezTo>
                    <a:pt x="145939" y="42543"/>
                    <a:pt x="145727" y="42495"/>
                    <a:pt x="145569" y="42495"/>
                  </a:cubicBezTo>
                  <a:cubicBezTo>
                    <a:pt x="145129" y="42495"/>
                    <a:pt x="145106" y="42863"/>
                    <a:pt x="145324" y="43953"/>
                  </a:cubicBezTo>
                  <a:cubicBezTo>
                    <a:pt x="145620" y="44988"/>
                    <a:pt x="145472" y="45876"/>
                    <a:pt x="145028" y="46912"/>
                  </a:cubicBezTo>
                  <a:cubicBezTo>
                    <a:pt x="144584" y="47652"/>
                    <a:pt x="144288" y="49280"/>
                    <a:pt x="144288" y="50316"/>
                  </a:cubicBezTo>
                  <a:cubicBezTo>
                    <a:pt x="144288" y="52240"/>
                    <a:pt x="144436" y="52684"/>
                    <a:pt x="146064" y="54312"/>
                  </a:cubicBezTo>
                  <a:cubicBezTo>
                    <a:pt x="147544" y="56087"/>
                    <a:pt x="147840" y="56383"/>
                    <a:pt x="147544" y="57715"/>
                  </a:cubicBezTo>
                  <a:cubicBezTo>
                    <a:pt x="147248" y="59343"/>
                    <a:pt x="147544" y="60823"/>
                    <a:pt x="148284" y="60823"/>
                  </a:cubicBezTo>
                  <a:cubicBezTo>
                    <a:pt x="148432" y="60823"/>
                    <a:pt x="148580" y="60527"/>
                    <a:pt x="148580" y="60231"/>
                  </a:cubicBezTo>
                  <a:cubicBezTo>
                    <a:pt x="148580" y="59787"/>
                    <a:pt x="148876" y="59491"/>
                    <a:pt x="149172" y="59491"/>
                  </a:cubicBezTo>
                  <a:cubicBezTo>
                    <a:pt x="149320" y="59491"/>
                    <a:pt x="149468" y="59787"/>
                    <a:pt x="149320" y="59935"/>
                  </a:cubicBezTo>
                  <a:cubicBezTo>
                    <a:pt x="149172" y="60083"/>
                    <a:pt x="149616" y="60675"/>
                    <a:pt x="150060" y="60971"/>
                  </a:cubicBezTo>
                  <a:cubicBezTo>
                    <a:pt x="150652" y="61415"/>
                    <a:pt x="151540" y="62599"/>
                    <a:pt x="152132" y="63635"/>
                  </a:cubicBezTo>
                  <a:cubicBezTo>
                    <a:pt x="152881" y="65242"/>
                    <a:pt x="154019" y="66073"/>
                    <a:pt x="155319" y="66073"/>
                  </a:cubicBezTo>
                  <a:cubicBezTo>
                    <a:pt x="155816" y="66073"/>
                    <a:pt x="156336" y="65952"/>
                    <a:pt x="156867" y="65707"/>
                  </a:cubicBezTo>
                  <a:cubicBezTo>
                    <a:pt x="157311" y="65411"/>
                    <a:pt x="157903" y="65263"/>
                    <a:pt x="158051" y="65263"/>
                  </a:cubicBezTo>
                  <a:cubicBezTo>
                    <a:pt x="158643" y="65855"/>
                    <a:pt x="158791" y="71330"/>
                    <a:pt x="158347" y="72070"/>
                  </a:cubicBezTo>
                  <a:cubicBezTo>
                    <a:pt x="157903" y="72514"/>
                    <a:pt x="157903" y="72810"/>
                    <a:pt x="158199" y="73402"/>
                  </a:cubicBezTo>
                  <a:cubicBezTo>
                    <a:pt x="158421" y="73772"/>
                    <a:pt x="158532" y="73957"/>
                    <a:pt x="158587" y="73957"/>
                  </a:cubicBezTo>
                  <a:cubicBezTo>
                    <a:pt x="158643" y="73957"/>
                    <a:pt x="158643" y="73772"/>
                    <a:pt x="158643" y="73402"/>
                  </a:cubicBezTo>
                  <a:cubicBezTo>
                    <a:pt x="158712" y="72921"/>
                    <a:pt x="159132" y="72695"/>
                    <a:pt x="159591" y="72695"/>
                  </a:cubicBezTo>
                  <a:cubicBezTo>
                    <a:pt x="160121" y="72695"/>
                    <a:pt x="160704" y="72995"/>
                    <a:pt x="160863" y="73550"/>
                  </a:cubicBezTo>
                  <a:cubicBezTo>
                    <a:pt x="160863" y="74040"/>
                    <a:pt x="161066" y="74328"/>
                    <a:pt x="161220" y="74328"/>
                  </a:cubicBezTo>
                  <a:cubicBezTo>
                    <a:pt x="161252" y="74328"/>
                    <a:pt x="161281" y="74315"/>
                    <a:pt x="161307" y="74290"/>
                  </a:cubicBezTo>
                  <a:cubicBezTo>
                    <a:pt x="161307" y="74142"/>
                    <a:pt x="161307" y="73698"/>
                    <a:pt x="161159" y="73254"/>
                  </a:cubicBezTo>
                  <a:cubicBezTo>
                    <a:pt x="161011" y="72810"/>
                    <a:pt x="160715" y="70590"/>
                    <a:pt x="160715" y="68222"/>
                  </a:cubicBezTo>
                  <a:cubicBezTo>
                    <a:pt x="160567" y="63635"/>
                    <a:pt x="160567" y="63783"/>
                    <a:pt x="158051" y="62155"/>
                  </a:cubicBezTo>
                  <a:cubicBezTo>
                    <a:pt x="157755" y="61859"/>
                    <a:pt x="158051" y="61563"/>
                    <a:pt x="158643" y="61119"/>
                  </a:cubicBezTo>
                  <a:cubicBezTo>
                    <a:pt x="159087" y="60675"/>
                    <a:pt x="159531" y="59935"/>
                    <a:pt x="159531" y="59343"/>
                  </a:cubicBezTo>
                  <a:cubicBezTo>
                    <a:pt x="159531" y="58899"/>
                    <a:pt x="160271" y="57715"/>
                    <a:pt x="161307" y="56679"/>
                  </a:cubicBezTo>
                  <a:cubicBezTo>
                    <a:pt x="162935" y="55200"/>
                    <a:pt x="163083" y="54904"/>
                    <a:pt x="162787" y="53424"/>
                  </a:cubicBezTo>
                  <a:cubicBezTo>
                    <a:pt x="162639" y="52536"/>
                    <a:pt x="162343" y="51648"/>
                    <a:pt x="162195" y="51500"/>
                  </a:cubicBezTo>
                  <a:cubicBezTo>
                    <a:pt x="161899" y="51204"/>
                    <a:pt x="161751" y="50612"/>
                    <a:pt x="161751" y="50168"/>
                  </a:cubicBezTo>
                  <a:cubicBezTo>
                    <a:pt x="161751" y="49576"/>
                    <a:pt x="161455" y="48688"/>
                    <a:pt x="160863" y="48096"/>
                  </a:cubicBezTo>
                  <a:cubicBezTo>
                    <a:pt x="160123" y="46912"/>
                    <a:pt x="160123" y="46912"/>
                    <a:pt x="160863" y="46764"/>
                  </a:cubicBezTo>
                  <a:cubicBezTo>
                    <a:pt x="160982" y="46725"/>
                    <a:pt x="161122" y="46706"/>
                    <a:pt x="161272" y="46706"/>
                  </a:cubicBezTo>
                  <a:cubicBezTo>
                    <a:pt x="161682" y="46706"/>
                    <a:pt x="162166" y="46844"/>
                    <a:pt x="162491" y="47060"/>
                  </a:cubicBezTo>
                  <a:cubicBezTo>
                    <a:pt x="162935" y="47356"/>
                    <a:pt x="163379" y="47652"/>
                    <a:pt x="163675" y="47652"/>
                  </a:cubicBezTo>
                  <a:cubicBezTo>
                    <a:pt x="163682" y="47656"/>
                    <a:pt x="163689" y="47658"/>
                    <a:pt x="163695" y="47658"/>
                  </a:cubicBezTo>
                  <a:cubicBezTo>
                    <a:pt x="163940" y="47658"/>
                    <a:pt x="163367" y="44970"/>
                    <a:pt x="162935" y="44248"/>
                  </a:cubicBezTo>
                  <a:cubicBezTo>
                    <a:pt x="162743" y="43929"/>
                    <a:pt x="162495" y="43775"/>
                    <a:pt x="162277" y="43775"/>
                  </a:cubicBezTo>
                  <a:cubicBezTo>
                    <a:pt x="161989" y="43775"/>
                    <a:pt x="161751" y="44040"/>
                    <a:pt x="161751" y="44544"/>
                  </a:cubicBezTo>
                  <a:cubicBezTo>
                    <a:pt x="161751" y="45284"/>
                    <a:pt x="161455" y="45654"/>
                    <a:pt x="160992" y="45654"/>
                  </a:cubicBezTo>
                  <a:cubicBezTo>
                    <a:pt x="160530" y="45654"/>
                    <a:pt x="159901" y="45284"/>
                    <a:pt x="159235" y="44544"/>
                  </a:cubicBezTo>
                  <a:cubicBezTo>
                    <a:pt x="158491" y="43801"/>
                    <a:pt x="157955" y="43472"/>
                    <a:pt x="157366" y="43472"/>
                  </a:cubicBezTo>
                  <a:cubicBezTo>
                    <a:pt x="157251" y="43472"/>
                    <a:pt x="157135" y="43485"/>
                    <a:pt x="157015" y="43509"/>
                  </a:cubicBezTo>
                  <a:cubicBezTo>
                    <a:pt x="156942" y="43523"/>
                    <a:pt x="156866" y="43531"/>
                    <a:pt x="156786" y="43531"/>
                  </a:cubicBezTo>
                  <a:cubicBezTo>
                    <a:pt x="156061" y="43531"/>
                    <a:pt x="155049" y="42918"/>
                    <a:pt x="153315" y="41585"/>
                  </a:cubicBezTo>
                  <a:cubicBezTo>
                    <a:pt x="151836" y="40401"/>
                    <a:pt x="150208" y="39365"/>
                    <a:pt x="149764" y="39365"/>
                  </a:cubicBezTo>
                  <a:cubicBezTo>
                    <a:pt x="149172" y="39365"/>
                    <a:pt x="148580" y="39069"/>
                    <a:pt x="148432" y="38773"/>
                  </a:cubicBezTo>
                  <a:cubicBezTo>
                    <a:pt x="148284" y="38181"/>
                    <a:pt x="148136" y="38033"/>
                    <a:pt x="147988" y="38033"/>
                  </a:cubicBezTo>
                  <a:close/>
                  <a:moveTo>
                    <a:pt x="48984" y="75030"/>
                  </a:moveTo>
                  <a:cubicBezTo>
                    <a:pt x="49428" y="75030"/>
                    <a:pt x="49872" y="75474"/>
                    <a:pt x="49872" y="76066"/>
                  </a:cubicBezTo>
                  <a:cubicBezTo>
                    <a:pt x="49872" y="76436"/>
                    <a:pt x="49724" y="76621"/>
                    <a:pt x="49502" y="76621"/>
                  </a:cubicBezTo>
                  <a:cubicBezTo>
                    <a:pt x="49280" y="76621"/>
                    <a:pt x="48984" y="76436"/>
                    <a:pt x="48688" y="76066"/>
                  </a:cubicBezTo>
                  <a:cubicBezTo>
                    <a:pt x="48244" y="75622"/>
                    <a:pt x="48244" y="75326"/>
                    <a:pt x="48540" y="75178"/>
                  </a:cubicBezTo>
                  <a:cubicBezTo>
                    <a:pt x="48688" y="75030"/>
                    <a:pt x="48836" y="75030"/>
                    <a:pt x="48984" y="75030"/>
                  </a:cubicBezTo>
                  <a:close/>
                  <a:moveTo>
                    <a:pt x="45581" y="76362"/>
                  </a:moveTo>
                  <a:cubicBezTo>
                    <a:pt x="45729" y="76510"/>
                    <a:pt x="46025" y="76954"/>
                    <a:pt x="46025" y="77398"/>
                  </a:cubicBezTo>
                  <a:cubicBezTo>
                    <a:pt x="46025" y="77694"/>
                    <a:pt x="45729" y="77990"/>
                    <a:pt x="45581" y="77990"/>
                  </a:cubicBezTo>
                  <a:cubicBezTo>
                    <a:pt x="45285" y="77990"/>
                    <a:pt x="45137" y="77546"/>
                    <a:pt x="45137" y="77102"/>
                  </a:cubicBezTo>
                  <a:cubicBezTo>
                    <a:pt x="45137" y="76658"/>
                    <a:pt x="45137" y="76362"/>
                    <a:pt x="45285" y="76362"/>
                  </a:cubicBezTo>
                  <a:close/>
                  <a:moveTo>
                    <a:pt x="158183" y="74673"/>
                  </a:moveTo>
                  <a:cubicBezTo>
                    <a:pt x="158026" y="74673"/>
                    <a:pt x="157816" y="74777"/>
                    <a:pt x="157607" y="74882"/>
                  </a:cubicBezTo>
                  <a:cubicBezTo>
                    <a:pt x="157282" y="75099"/>
                    <a:pt x="156798" y="75236"/>
                    <a:pt x="156446" y="75236"/>
                  </a:cubicBezTo>
                  <a:cubicBezTo>
                    <a:pt x="156318" y="75236"/>
                    <a:pt x="156206" y="75217"/>
                    <a:pt x="156127" y="75178"/>
                  </a:cubicBezTo>
                  <a:cubicBezTo>
                    <a:pt x="156048" y="75138"/>
                    <a:pt x="155958" y="75120"/>
                    <a:pt x="155863" y="75120"/>
                  </a:cubicBezTo>
                  <a:cubicBezTo>
                    <a:pt x="155604" y="75120"/>
                    <a:pt x="155308" y="75257"/>
                    <a:pt x="155091" y="75474"/>
                  </a:cubicBezTo>
                  <a:cubicBezTo>
                    <a:pt x="154795" y="75918"/>
                    <a:pt x="154795" y="76362"/>
                    <a:pt x="155535" y="77102"/>
                  </a:cubicBezTo>
                  <a:cubicBezTo>
                    <a:pt x="155979" y="77694"/>
                    <a:pt x="156423" y="78434"/>
                    <a:pt x="156423" y="78730"/>
                  </a:cubicBezTo>
                  <a:cubicBezTo>
                    <a:pt x="156423" y="79025"/>
                    <a:pt x="156571" y="79321"/>
                    <a:pt x="156867" y="79321"/>
                  </a:cubicBezTo>
                  <a:cubicBezTo>
                    <a:pt x="158051" y="79321"/>
                    <a:pt x="158643" y="78286"/>
                    <a:pt x="158643" y="76362"/>
                  </a:cubicBezTo>
                  <a:cubicBezTo>
                    <a:pt x="158643" y="75178"/>
                    <a:pt x="158495" y="74734"/>
                    <a:pt x="158347" y="74734"/>
                  </a:cubicBezTo>
                  <a:cubicBezTo>
                    <a:pt x="158304" y="74691"/>
                    <a:pt x="158248" y="74673"/>
                    <a:pt x="158183" y="74673"/>
                  </a:cubicBezTo>
                  <a:close/>
                  <a:moveTo>
                    <a:pt x="139405" y="68814"/>
                  </a:moveTo>
                  <a:cubicBezTo>
                    <a:pt x="138665" y="68814"/>
                    <a:pt x="137629" y="70294"/>
                    <a:pt x="137481" y="71626"/>
                  </a:cubicBezTo>
                  <a:cubicBezTo>
                    <a:pt x="137333" y="72958"/>
                    <a:pt x="137481" y="73402"/>
                    <a:pt x="138517" y="74438"/>
                  </a:cubicBezTo>
                  <a:cubicBezTo>
                    <a:pt x="139109" y="75178"/>
                    <a:pt x="139997" y="75770"/>
                    <a:pt x="140441" y="75918"/>
                  </a:cubicBezTo>
                  <a:cubicBezTo>
                    <a:pt x="141476" y="76362"/>
                    <a:pt x="141180" y="77546"/>
                    <a:pt x="139997" y="77546"/>
                  </a:cubicBezTo>
                  <a:cubicBezTo>
                    <a:pt x="138517" y="77546"/>
                    <a:pt x="138665" y="78138"/>
                    <a:pt x="140145" y="79173"/>
                  </a:cubicBezTo>
                  <a:cubicBezTo>
                    <a:pt x="140938" y="79808"/>
                    <a:pt x="141348" y="80102"/>
                    <a:pt x="141604" y="80102"/>
                  </a:cubicBezTo>
                  <a:cubicBezTo>
                    <a:pt x="141826" y="80102"/>
                    <a:pt x="141931" y="79882"/>
                    <a:pt x="142068" y="79469"/>
                  </a:cubicBezTo>
                  <a:cubicBezTo>
                    <a:pt x="142290" y="79136"/>
                    <a:pt x="142512" y="78970"/>
                    <a:pt x="142922" y="78970"/>
                  </a:cubicBezTo>
                  <a:cubicBezTo>
                    <a:pt x="143058" y="78970"/>
                    <a:pt x="143215" y="78988"/>
                    <a:pt x="143400" y="79025"/>
                  </a:cubicBezTo>
                  <a:cubicBezTo>
                    <a:pt x="143536" y="79056"/>
                    <a:pt x="143662" y="79070"/>
                    <a:pt x="143778" y="79070"/>
                  </a:cubicBezTo>
                  <a:cubicBezTo>
                    <a:pt x="144810" y="79070"/>
                    <a:pt x="145101" y="77912"/>
                    <a:pt x="144436" y="75918"/>
                  </a:cubicBezTo>
                  <a:cubicBezTo>
                    <a:pt x="144026" y="74686"/>
                    <a:pt x="143544" y="74095"/>
                    <a:pt x="142893" y="74095"/>
                  </a:cubicBezTo>
                  <a:cubicBezTo>
                    <a:pt x="142605" y="74095"/>
                    <a:pt x="142283" y="74211"/>
                    <a:pt x="141920" y="74438"/>
                  </a:cubicBezTo>
                  <a:cubicBezTo>
                    <a:pt x="141654" y="74571"/>
                    <a:pt x="141478" y="74644"/>
                    <a:pt x="141337" y="74644"/>
                  </a:cubicBezTo>
                  <a:cubicBezTo>
                    <a:pt x="141165" y="74644"/>
                    <a:pt x="141047" y="74534"/>
                    <a:pt x="140884" y="74290"/>
                  </a:cubicBezTo>
                  <a:cubicBezTo>
                    <a:pt x="140736" y="73994"/>
                    <a:pt x="140293" y="73550"/>
                    <a:pt x="139701" y="73550"/>
                  </a:cubicBezTo>
                  <a:cubicBezTo>
                    <a:pt x="138369" y="73254"/>
                    <a:pt x="138221" y="72366"/>
                    <a:pt x="139257" y="72070"/>
                  </a:cubicBezTo>
                  <a:cubicBezTo>
                    <a:pt x="140293" y="71774"/>
                    <a:pt x="140588" y="69554"/>
                    <a:pt x="139701" y="68962"/>
                  </a:cubicBezTo>
                  <a:cubicBezTo>
                    <a:pt x="139701" y="68962"/>
                    <a:pt x="139553" y="68814"/>
                    <a:pt x="139405" y="68814"/>
                  </a:cubicBezTo>
                  <a:close/>
                  <a:moveTo>
                    <a:pt x="75770" y="81393"/>
                  </a:moveTo>
                  <a:cubicBezTo>
                    <a:pt x="76066" y="81393"/>
                    <a:pt x="76214" y="81689"/>
                    <a:pt x="76214" y="81837"/>
                  </a:cubicBezTo>
                  <a:cubicBezTo>
                    <a:pt x="76214" y="82133"/>
                    <a:pt x="75918" y="82281"/>
                    <a:pt x="75474" y="82281"/>
                  </a:cubicBezTo>
                  <a:cubicBezTo>
                    <a:pt x="75178" y="82281"/>
                    <a:pt x="74882" y="82133"/>
                    <a:pt x="75030" y="81837"/>
                  </a:cubicBezTo>
                  <a:cubicBezTo>
                    <a:pt x="75178" y="81689"/>
                    <a:pt x="75622" y="81393"/>
                    <a:pt x="75770" y="81393"/>
                  </a:cubicBezTo>
                  <a:close/>
                  <a:moveTo>
                    <a:pt x="52240" y="78434"/>
                  </a:moveTo>
                  <a:cubicBezTo>
                    <a:pt x="52536" y="78730"/>
                    <a:pt x="52684" y="81837"/>
                    <a:pt x="52684" y="85093"/>
                  </a:cubicBezTo>
                  <a:cubicBezTo>
                    <a:pt x="52536" y="86869"/>
                    <a:pt x="52388" y="87609"/>
                    <a:pt x="51944" y="87609"/>
                  </a:cubicBezTo>
                  <a:cubicBezTo>
                    <a:pt x="51500" y="87609"/>
                    <a:pt x="51204" y="87461"/>
                    <a:pt x="51056" y="87165"/>
                  </a:cubicBezTo>
                  <a:cubicBezTo>
                    <a:pt x="50908" y="86869"/>
                    <a:pt x="50316" y="86721"/>
                    <a:pt x="49724" y="86721"/>
                  </a:cubicBezTo>
                  <a:cubicBezTo>
                    <a:pt x="48540" y="86721"/>
                    <a:pt x="48392" y="86425"/>
                    <a:pt x="47948" y="83613"/>
                  </a:cubicBezTo>
                  <a:cubicBezTo>
                    <a:pt x="47652" y="82281"/>
                    <a:pt x="47800" y="81837"/>
                    <a:pt x="48244" y="81689"/>
                  </a:cubicBezTo>
                  <a:cubicBezTo>
                    <a:pt x="48836" y="81393"/>
                    <a:pt x="48984" y="81097"/>
                    <a:pt x="48836" y="80357"/>
                  </a:cubicBezTo>
                  <a:cubicBezTo>
                    <a:pt x="48540" y="79568"/>
                    <a:pt x="48771" y="79042"/>
                    <a:pt x="49176" y="79042"/>
                  </a:cubicBezTo>
                  <a:cubicBezTo>
                    <a:pt x="49379" y="79042"/>
                    <a:pt x="49626" y="79173"/>
                    <a:pt x="49872" y="79469"/>
                  </a:cubicBezTo>
                  <a:cubicBezTo>
                    <a:pt x="50128" y="79789"/>
                    <a:pt x="50301" y="79943"/>
                    <a:pt x="50463" y="79943"/>
                  </a:cubicBezTo>
                  <a:cubicBezTo>
                    <a:pt x="50675" y="79943"/>
                    <a:pt x="50868" y="79678"/>
                    <a:pt x="51204" y="79173"/>
                  </a:cubicBezTo>
                  <a:cubicBezTo>
                    <a:pt x="51648" y="78730"/>
                    <a:pt x="52092" y="78434"/>
                    <a:pt x="52240" y="78434"/>
                  </a:cubicBezTo>
                  <a:close/>
                  <a:moveTo>
                    <a:pt x="167374" y="43953"/>
                  </a:moveTo>
                  <a:lnTo>
                    <a:pt x="167374" y="43953"/>
                  </a:lnTo>
                  <a:cubicBezTo>
                    <a:pt x="168114" y="46616"/>
                    <a:pt x="168706" y="49576"/>
                    <a:pt x="169150" y="52536"/>
                  </a:cubicBezTo>
                  <a:cubicBezTo>
                    <a:pt x="169446" y="54164"/>
                    <a:pt x="169890" y="56383"/>
                    <a:pt x="170334" y="57567"/>
                  </a:cubicBezTo>
                  <a:cubicBezTo>
                    <a:pt x="170778" y="59195"/>
                    <a:pt x="171074" y="62303"/>
                    <a:pt x="171222" y="67926"/>
                  </a:cubicBezTo>
                  <a:cubicBezTo>
                    <a:pt x="171370" y="76362"/>
                    <a:pt x="170926" y="80357"/>
                    <a:pt x="169298" y="84501"/>
                  </a:cubicBezTo>
                  <a:cubicBezTo>
                    <a:pt x="168706" y="86129"/>
                    <a:pt x="168706" y="86721"/>
                    <a:pt x="169150" y="87461"/>
                  </a:cubicBezTo>
                  <a:cubicBezTo>
                    <a:pt x="169298" y="87757"/>
                    <a:pt x="169446" y="88053"/>
                    <a:pt x="169446" y="88349"/>
                  </a:cubicBezTo>
                  <a:cubicBezTo>
                    <a:pt x="170630" y="82429"/>
                    <a:pt x="171370" y="76362"/>
                    <a:pt x="171370" y="70146"/>
                  </a:cubicBezTo>
                  <a:cubicBezTo>
                    <a:pt x="171370" y="60971"/>
                    <a:pt x="170038" y="52240"/>
                    <a:pt x="167374" y="43953"/>
                  </a:cubicBezTo>
                  <a:close/>
                  <a:moveTo>
                    <a:pt x="67927" y="86425"/>
                  </a:moveTo>
                  <a:cubicBezTo>
                    <a:pt x="68075" y="86425"/>
                    <a:pt x="68223" y="86425"/>
                    <a:pt x="68519" y="86721"/>
                  </a:cubicBezTo>
                  <a:cubicBezTo>
                    <a:pt x="69111" y="87165"/>
                    <a:pt x="69111" y="87313"/>
                    <a:pt x="68371" y="88497"/>
                  </a:cubicBezTo>
                  <a:cubicBezTo>
                    <a:pt x="67937" y="89364"/>
                    <a:pt x="67707" y="89723"/>
                    <a:pt x="67353" y="89723"/>
                  </a:cubicBezTo>
                  <a:cubicBezTo>
                    <a:pt x="67102" y="89723"/>
                    <a:pt x="66789" y="89543"/>
                    <a:pt x="66299" y="89237"/>
                  </a:cubicBezTo>
                  <a:cubicBezTo>
                    <a:pt x="65559" y="88645"/>
                    <a:pt x="65707" y="88645"/>
                    <a:pt x="66743" y="87313"/>
                  </a:cubicBezTo>
                  <a:cubicBezTo>
                    <a:pt x="67335" y="86721"/>
                    <a:pt x="67631" y="86425"/>
                    <a:pt x="67927" y="86425"/>
                  </a:cubicBezTo>
                  <a:close/>
                  <a:moveTo>
                    <a:pt x="64375" y="88941"/>
                  </a:moveTo>
                  <a:cubicBezTo>
                    <a:pt x="64523" y="88941"/>
                    <a:pt x="64819" y="89089"/>
                    <a:pt x="64967" y="89385"/>
                  </a:cubicBezTo>
                  <a:cubicBezTo>
                    <a:pt x="65115" y="89533"/>
                    <a:pt x="64967" y="89829"/>
                    <a:pt x="64671" y="89829"/>
                  </a:cubicBezTo>
                  <a:cubicBezTo>
                    <a:pt x="64227" y="89829"/>
                    <a:pt x="63931" y="89533"/>
                    <a:pt x="63931" y="89385"/>
                  </a:cubicBezTo>
                  <a:cubicBezTo>
                    <a:pt x="63931" y="89089"/>
                    <a:pt x="64079" y="88941"/>
                    <a:pt x="64375" y="88941"/>
                  </a:cubicBezTo>
                  <a:close/>
                  <a:moveTo>
                    <a:pt x="5180" y="90716"/>
                  </a:moveTo>
                  <a:cubicBezTo>
                    <a:pt x="5032" y="90864"/>
                    <a:pt x="4736" y="91160"/>
                    <a:pt x="4736" y="91752"/>
                  </a:cubicBezTo>
                  <a:cubicBezTo>
                    <a:pt x="4736" y="92492"/>
                    <a:pt x="5032" y="92788"/>
                    <a:pt x="5476" y="92788"/>
                  </a:cubicBezTo>
                  <a:cubicBezTo>
                    <a:pt x="5920" y="92788"/>
                    <a:pt x="6068" y="92492"/>
                    <a:pt x="6068" y="91900"/>
                  </a:cubicBezTo>
                  <a:cubicBezTo>
                    <a:pt x="5920" y="91160"/>
                    <a:pt x="5476" y="90716"/>
                    <a:pt x="5180" y="90716"/>
                  </a:cubicBezTo>
                  <a:close/>
                  <a:moveTo>
                    <a:pt x="69425" y="92135"/>
                  </a:moveTo>
                  <a:cubicBezTo>
                    <a:pt x="69468" y="92135"/>
                    <a:pt x="69511" y="92153"/>
                    <a:pt x="69555" y="92196"/>
                  </a:cubicBezTo>
                  <a:cubicBezTo>
                    <a:pt x="69555" y="92196"/>
                    <a:pt x="69703" y="92196"/>
                    <a:pt x="69851" y="92492"/>
                  </a:cubicBezTo>
                  <a:cubicBezTo>
                    <a:pt x="69999" y="92640"/>
                    <a:pt x="69999" y="93084"/>
                    <a:pt x="69703" y="93380"/>
                  </a:cubicBezTo>
                  <a:cubicBezTo>
                    <a:pt x="69570" y="93513"/>
                    <a:pt x="69437" y="93587"/>
                    <a:pt x="69317" y="93587"/>
                  </a:cubicBezTo>
                  <a:cubicBezTo>
                    <a:pt x="69170" y="93587"/>
                    <a:pt x="69044" y="93477"/>
                    <a:pt x="68963" y="93232"/>
                  </a:cubicBezTo>
                  <a:cubicBezTo>
                    <a:pt x="68815" y="93084"/>
                    <a:pt x="68815" y="92640"/>
                    <a:pt x="69111" y="92344"/>
                  </a:cubicBezTo>
                  <a:cubicBezTo>
                    <a:pt x="69215" y="92240"/>
                    <a:pt x="69320" y="92135"/>
                    <a:pt x="69425" y="92135"/>
                  </a:cubicBezTo>
                  <a:close/>
                  <a:moveTo>
                    <a:pt x="51500" y="96488"/>
                  </a:moveTo>
                  <a:cubicBezTo>
                    <a:pt x="51796" y="96488"/>
                    <a:pt x="52092" y="96636"/>
                    <a:pt x="52092" y="97228"/>
                  </a:cubicBezTo>
                  <a:cubicBezTo>
                    <a:pt x="52092" y="97672"/>
                    <a:pt x="51796" y="98116"/>
                    <a:pt x="51352" y="98116"/>
                  </a:cubicBezTo>
                  <a:cubicBezTo>
                    <a:pt x="51056" y="98116"/>
                    <a:pt x="50760" y="97820"/>
                    <a:pt x="50908" y="97376"/>
                  </a:cubicBezTo>
                  <a:cubicBezTo>
                    <a:pt x="50908" y="96784"/>
                    <a:pt x="51352" y="96488"/>
                    <a:pt x="51500" y="96488"/>
                  </a:cubicBezTo>
                  <a:close/>
                  <a:moveTo>
                    <a:pt x="46321" y="96044"/>
                  </a:moveTo>
                  <a:cubicBezTo>
                    <a:pt x="46913" y="96044"/>
                    <a:pt x="47209" y="96488"/>
                    <a:pt x="47209" y="97228"/>
                  </a:cubicBezTo>
                  <a:cubicBezTo>
                    <a:pt x="47209" y="97936"/>
                    <a:pt x="47041" y="98267"/>
                    <a:pt x="46729" y="98267"/>
                  </a:cubicBezTo>
                  <a:cubicBezTo>
                    <a:pt x="46454" y="98267"/>
                    <a:pt x="46066" y="98009"/>
                    <a:pt x="45581" y="97524"/>
                  </a:cubicBezTo>
                  <a:lnTo>
                    <a:pt x="44545" y="96488"/>
                  </a:lnTo>
                  <a:lnTo>
                    <a:pt x="45433" y="96192"/>
                  </a:lnTo>
                  <a:cubicBezTo>
                    <a:pt x="45729" y="96044"/>
                    <a:pt x="46025" y="96044"/>
                    <a:pt x="46321" y="96044"/>
                  </a:cubicBezTo>
                  <a:close/>
                  <a:moveTo>
                    <a:pt x="9472" y="90569"/>
                  </a:moveTo>
                  <a:lnTo>
                    <a:pt x="8880" y="91604"/>
                  </a:lnTo>
                  <a:cubicBezTo>
                    <a:pt x="8584" y="92196"/>
                    <a:pt x="8288" y="93232"/>
                    <a:pt x="8288" y="93824"/>
                  </a:cubicBezTo>
                  <a:cubicBezTo>
                    <a:pt x="8288" y="95156"/>
                    <a:pt x="9324" y="97672"/>
                    <a:pt x="10212" y="98264"/>
                  </a:cubicBezTo>
                  <a:cubicBezTo>
                    <a:pt x="10470" y="98436"/>
                    <a:pt x="10701" y="98514"/>
                    <a:pt x="10906" y="98514"/>
                  </a:cubicBezTo>
                  <a:cubicBezTo>
                    <a:pt x="12466" y="98514"/>
                    <a:pt x="12470" y="93993"/>
                    <a:pt x="10508" y="91900"/>
                  </a:cubicBezTo>
                  <a:lnTo>
                    <a:pt x="9472" y="90569"/>
                  </a:lnTo>
                  <a:close/>
                  <a:moveTo>
                    <a:pt x="26046" y="97376"/>
                  </a:moveTo>
                  <a:cubicBezTo>
                    <a:pt x="26342" y="97376"/>
                    <a:pt x="26490" y="97968"/>
                    <a:pt x="26786" y="99300"/>
                  </a:cubicBezTo>
                  <a:cubicBezTo>
                    <a:pt x="26930" y="99948"/>
                    <a:pt x="26864" y="100281"/>
                    <a:pt x="26673" y="100281"/>
                  </a:cubicBezTo>
                  <a:cubicBezTo>
                    <a:pt x="26471" y="100281"/>
                    <a:pt x="26130" y="99911"/>
                    <a:pt x="25750" y="99152"/>
                  </a:cubicBezTo>
                  <a:cubicBezTo>
                    <a:pt x="25306" y="98412"/>
                    <a:pt x="25306" y="97968"/>
                    <a:pt x="25750" y="97524"/>
                  </a:cubicBezTo>
                  <a:cubicBezTo>
                    <a:pt x="25898" y="97376"/>
                    <a:pt x="26046" y="97376"/>
                    <a:pt x="26046" y="97376"/>
                  </a:cubicBezTo>
                  <a:close/>
                  <a:moveTo>
                    <a:pt x="47948" y="99004"/>
                  </a:moveTo>
                  <a:cubicBezTo>
                    <a:pt x="48392" y="99152"/>
                    <a:pt x="48836" y="99300"/>
                    <a:pt x="48984" y="99744"/>
                  </a:cubicBezTo>
                  <a:cubicBezTo>
                    <a:pt x="48984" y="100040"/>
                    <a:pt x="48688" y="100336"/>
                    <a:pt x="48244" y="100336"/>
                  </a:cubicBezTo>
                  <a:cubicBezTo>
                    <a:pt x="47652" y="100336"/>
                    <a:pt x="47209" y="100040"/>
                    <a:pt x="47209" y="99596"/>
                  </a:cubicBezTo>
                  <a:cubicBezTo>
                    <a:pt x="47209" y="99152"/>
                    <a:pt x="47652" y="99004"/>
                    <a:pt x="47948" y="99004"/>
                  </a:cubicBezTo>
                  <a:close/>
                  <a:moveTo>
                    <a:pt x="73994" y="99004"/>
                  </a:moveTo>
                  <a:cubicBezTo>
                    <a:pt x="74586" y="99004"/>
                    <a:pt x="75326" y="100188"/>
                    <a:pt x="75030" y="100484"/>
                  </a:cubicBezTo>
                  <a:cubicBezTo>
                    <a:pt x="74820" y="100693"/>
                    <a:pt x="74574" y="100792"/>
                    <a:pt x="74342" y="100792"/>
                  </a:cubicBezTo>
                  <a:cubicBezTo>
                    <a:pt x="73921" y="100792"/>
                    <a:pt x="73550" y="100465"/>
                    <a:pt x="73550" y="99892"/>
                  </a:cubicBezTo>
                  <a:cubicBezTo>
                    <a:pt x="73550" y="99448"/>
                    <a:pt x="73698" y="99004"/>
                    <a:pt x="73994" y="99004"/>
                  </a:cubicBezTo>
                  <a:close/>
                  <a:moveTo>
                    <a:pt x="33002" y="99300"/>
                  </a:moveTo>
                  <a:cubicBezTo>
                    <a:pt x="33298" y="99300"/>
                    <a:pt x="33446" y="99300"/>
                    <a:pt x="33594" y="99448"/>
                  </a:cubicBezTo>
                  <a:cubicBezTo>
                    <a:pt x="33742" y="99744"/>
                    <a:pt x="33298" y="100484"/>
                    <a:pt x="32706" y="101076"/>
                  </a:cubicBezTo>
                  <a:cubicBezTo>
                    <a:pt x="32243" y="101538"/>
                    <a:pt x="31896" y="101769"/>
                    <a:pt x="31629" y="101769"/>
                  </a:cubicBezTo>
                  <a:cubicBezTo>
                    <a:pt x="31469" y="101769"/>
                    <a:pt x="31337" y="101686"/>
                    <a:pt x="31226" y="101520"/>
                  </a:cubicBezTo>
                  <a:cubicBezTo>
                    <a:pt x="30338" y="100780"/>
                    <a:pt x="30486" y="100484"/>
                    <a:pt x="31966" y="99744"/>
                  </a:cubicBezTo>
                  <a:cubicBezTo>
                    <a:pt x="32410" y="99448"/>
                    <a:pt x="32706" y="99300"/>
                    <a:pt x="33002" y="99300"/>
                  </a:cubicBezTo>
                  <a:close/>
                  <a:moveTo>
                    <a:pt x="65115" y="97820"/>
                  </a:moveTo>
                  <a:cubicBezTo>
                    <a:pt x="65707" y="97820"/>
                    <a:pt x="66299" y="97968"/>
                    <a:pt x="66743" y="98412"/>
                  </a:cubicBezTo>
                  <a:cubicBezTo>
                    <a:pt x="67187" y="98708"/>
                    <a:pt x="67483" y="99596"/>
                    <a:pt x="67335" y="100484"/>
                  </a:cubicBezTo>
                  <a:cubicBezTo>
                    <a:pt x="67335" y="101224"/>
                    <a:pt x="67483" y="102112"/>
                    <a:pt x="67631" y="102407"/>
                  </a:cubicBezTo>
                  <a:cubicBezTo>
                    <a:pt x="67871" y="102768"/>
                    <a:pt x="67794" y="102933"/>
                    <a:pt x="67549" y="102933"/>
                  </a:cubicBezTo>
                  <a:cubicBezTo>
                    <a:pt x="67190" y="102933"/>
                    <a:pt x="66470" y="102579"/>
                    <a:pt x="65855" y="101964"/>
                  </a:cubicBezTo>
                  <a:cubicBezTo>
                    <a:pt x="65411" y="101372"/>
                    <a:pt x="64523" y="100632"/>
                    <a:pt x="63931" y="100188"/>
                  </a:cubicBezTo>
                  <a:cubicBezTo>
                    <a:pt x="63043" y="99596"/>
                    <a:pt x="62895" y="99300"/>
                    <a:pt x="63339" y="98708"/>
                  </a:cubicBezTo>
                  <a:cubicBezTo>
                    <a:pt x="63635" y="98116"/>
                    <a:pt x="64375" y="97820"/>
                    <a:pt x="65115" y="97820"/>
                  </a:cubicBezTo>
                  <a:close/>
                  <a:moveTo>
                    <a:pt x="59343" y="104479"/>
                  </a:moveTo>
                  <a:cubicBezTo>
                    <a:pt x="59491" y="104479"/>
                    <a:pt x="59491" y="104627"/>
                    <a:pt x="59491" y="104923"/>
                  </a:cubicBezTo>
                  <a:cubicBezTo>
                    <a:pt x="59491" y="105219"/>
                    <a:pt x="59343" y="105515"/>
                    <a:pt x="59047" y="105515"/>
                  </a:cubicBezTo>
                  <a:cubicBezTo>
                    <a:pt x="58900" y="105515"/>
                    <a:pt x="58604" y="105367"/>
                    <a:pt x="58604" y="105219"/>
                  </a:cubicBezTo>
                  <a:cubicBezTo>
                    <a:pt x="58604" y="104923"/>
                    <a:pt x="58900" y="104627"/>
                    <a:pt x="59047" y="104479"/>
                  </a:cubicBezTo>
                  <a:close/>
                  <a:moveTo>
                    <a:pt x="17759" y="108623"/>
                  </a:moveTo>
                  <a:cubicBezTo>
                    <a:pt x="16871" y="108623"/>
                    <a:pt x="16871" y="109659"/>
                    <a:pt x="17759" y="110695"/>
                  </a:cubicBezTo>
                  <a:cubicBezTo>
                    <a:pt x="18129" y="111065"/>
                    <a:pt x="18351" y="111250"/>
                    <a:pt x="18499" y="111250"/>
                  </a:cubicBezTo>
                  <a:cubicBezTo>
                    <a:pt x="18647" y="111250"/>
                    <a:pt x="18721" y="111065"/>
                    <a:pt x="18795" y="110695"/>
                  </a:cubicBezTo>
                  <a:cubicBezTo>
                    <a:pt x="18943" y="109511"/>
                    <a:pt x="18499" y="108623"/>
                    <a:pt x="17759" y="108623"/>
                  </a:cubicBezTo>
                  <a:close/>
                  <a:moveTo>
                    <a:pt x="61563" y="117946"/>
                  </a:moveTo>
                  <a:cubicBezTo>
                    <a:pt x="61859" y="118094"/>
                    <a:pt x="62155" y="118390"/>
                    <a:pt x="62155" y="118834"/>
                  </a:cubicBezTo>
                  <a:cubicBezTo>
                    <a:pt x="62155" y="118982"/>
                    <a:pt x="62007" y="119130"/>
                    <a:pt x="61711" y="119130"/>
                  </a:cubicBezTo>
                  <a:cubicBezTo>
                    <a:pt x="61119" y="119130"/>
                    <a:pt x="60823" y="118390"/>
                    <a:pt x="61267" y="118094"/>
                  </a:cubicBezTo>
                  <a:cubicBezTo>
                    <a:pt x="61267" y="118094"/>
                    <a:pt x="61415" y="117946"/>
                    <a:pt x="61563" y="117946"/>
                  </a:cubicBezTo>
                  <a:close/>
                  <a:moveTo>
                    <a:pt x="64190" y="3034"/>
                  </a:moveTo>
                  <a:cubicBezTo>
                    <a:pt x="63487" y="3034"/>
                    <a:pt x="62747" y="3256"/>
                    <a:pt x="62451" y="3700"/>
                  </a:cubicBezTo>
                  <a:cubicBezTo>
                    <a:pt x="62007" y="4144"/>
                    <a:pt x="62007" y="4292"/>
                    <a:pt x="62747" y="4440"/>
                  </a:cubicBezTo>
                  <a:cubicBezTo>
                    <a:pt x="63339" y="4588"/>
                    <a:pt x="63635" y="5032"/>
                    <a:pt x="63635" y="5476"/>
                  </a:cubicBezTo>
                  <a:cubicBezTo>
                    <a:pt x="63459" y="6091"/>
                    <a:pt x="62761" y="6446"/>
                    <a:pt x="62130" y="6446"/>
                  </a:cubicBezTo>
                  <a:cubicBezTo>
                    <a:pt x="61699" y="6446"/>
                    <a:pt x="61300" y="6280"/>
                    <a:pt x="61119" y="5920"/>
                  </a:cubicBezTo>
                  <a:cubicBezTo>
                    <a:pt x="61053" y="5654"/>
                    <a:pt x="60986" y="5507"/>
                    <a:pt x="60879" y="5507"/>
                  </a:cubicBezTo>
                  <a:cubicBezTo>
                    <a:pt x="60749" y="5507"/>
                    <a:pt x="60557" y="5727"/>
                    <a:pt x="60231" y="6216"/>
                  </a:cubicBezTo>
                  <a:lnTo>
                    <a:pt x="59343" y="7104"/>
                  </a:lnTo>
                  <a:lnTo>
                    <a:pt x="57568" y="6068"/>
                  </a:lnTo>
                  <a:cubicBezTo>
                    <a:pt x="56236" y="5328"/>
                    <a:pt x="55792" y="4736"/>
                    <a:pt x="55792" y="3996"/>
                  </a:cubicBezTo>
                  <a:cubicBezTo>
                    <a:pt x="55792" y="3379"/>
                    <a:pt x="55483" y="3071"/>
                    <a:pt x="55038" y="3071"/>
                  </a:cubicBezTo>
                  <a:cubicBezTo>
                    <a:pt x="54949" y="3071"/>
                    <a:pt x="54855" y="3083"/>
                    <a:pt x="54756" y="3108"/>
                  </a:cubicBezTo>
                  <a:cubicBezTo>
                    <a:pt x="54312" y="3108"/>
                    <a:pt x="53868" y="3404"/>
                    <a:pt x="53276" y="3996"/>
                  </a:cubicBezTo>
                  <a:cubicBezTo>
                    <a:pt x="52684" y="4736"/>
                    <a:pt x="52536" y="4884"/>
                    <a:pt x="53128" y="5180"/>
                  </a:cubicBezTo>
                  <a:cubicBezTo>
                    <a:pt x="54053" y="5840"/>
                    <a:pt x="52737" y="6854"/>
                    <a:pt x="51182" y="6854"/>
                  </a:cubicBezTo>
                  <a:cubicBezTo>
                    <a:pt x="50994" y="6854"/>
                    <a:pt x="50803" y="6840"/>
                    <a:pt x="50612" y="6808"/>
                  </a:cubicBezTo>
                  <a:cubicBezTo>
                    <a:pt x="50401" y="6781"/>
                    <a:pt x="50218" y="6764"/>
                    <a:pt x="50051" y="6764"/>
                  </a:cubicBezTo>
                  <a:cubicBezTo>
                    <a:pt x="49280" y="6764"/>
                    <a:pt x="48842" y="7124"/>
                    <a:pt x="47504" y="8584"/>
                  </a:cubicBezTo>
                  <a:cubicBezTo>
                    <a:pt x="46350" y="9854"/>
                    <a:pt x="45826" y="10313"/>
                    <a:pt x="45159" y="10313"/>
                  </a:cubicBezTo>
                  <a:cubicBezTo>
                    <a:pt x="44972" y="10313"/>
                    <a:pt x="44772" y="10276"/>
                    <a:pt x="44545" y="10211"/>
                  </a:cubicBezTo>
                  <a:cubicBezTo>
                    <a:pt x="44450" y="10194"/>
                    <a:pt x="44344" y="10186"/>
                    <a:pt x="44226" y="10186"/>
                  </a:cubicBezTo>
                  <a:cubicBezTo>
                    <a:pt x="42315" y="10186"/>
                    <a:pt x="37564" y="12352"/>
                    <a:pt x="37145" y="13467"/>
                  </a:cubicBezTo>
                  <a:cubicBezTo>
                    <a:pt x="36553" y="15835"/>
                    <a:pt x="36405" y="17167"/>
                    <a:pt x="36997" y="17759"/>
                  </a:cubicBezTo>
                  <a:cubicBezTo>
                    <a:pt x="37293" y="18055"/>
                    <a:pt x="37441" y="18499"/>
                    <a:pt x="37293" y="18499"/>
                  </a:cubicBezTo>
                  <a:cubicBezTo>
                    <a:pt x="37145" y="18499"/>
                    <a:pt x="36553" y="18943"/>
                    <a:pt x="35813" y="19387"/>
                  </a:cubicBezTo>
                  <a:cubicBezTo>
                    <a:pt x="34630" y="19979"/>
                    <a:pt x="34186" y="20719"/>
                    <a:pt x="33002" y="23234"/>
                  </a:cubicBezTo>
                  <a:cubicBezTo>
                    <a:pt x="32854" y="23530"/>
                    <a:pt x="32114" y="23974"/>
                    <a:pt x="31374" y="24122"/>
                  </a:cubicBezTo>
                  <a:cubicBezTo>
                    <a:pt x="30190" y="24270"/>
                    <a:pt x="30190" y="24270"/>
                    <a:pt x="30930" y="25010"/>
                  </a:cubicBezTo>
                  <a:cubicBezTo>
                    <a:pt x="31374" y="25454"/>
                    <a:pt x="31670" y="26046"/>
                    <a:pt x="31522" y="26194"/>
                  </a:cubicBezTo>
                  <a:cubicBezTo>
                    <a:pt x="31300" y="26416"/>
                    <a:pt x="29857" y="26527"/>
                    <a:pt x="28433" y="26527"/>
                  </a:cubicBezTo>
                  <a:cubicBezTo>
                    <a:pt x="27008" y="26527"/>
                    <a:pt x="25602" y="26416"/>
                    <a:pt x="25454" y="26194"/>
                  </a:cubicBezTo>
                  <a:cubicBezTo>
                    <a:pt x="25158" y="25750"/>
                    <a:pt x="25750" y="22642"/>
                    <a:pt x="26490" y="20423"/>
                  </a:cubicBezTo>
                  <a:cubicBezTo>
                    <a:pt x="26638" y="19535"/>
                    <a:pt x="26638" y="18795"/>
                    <a:pt x="26342" y="18203"/>
                  </a:cubicBezTo>
                  <a:cubicBezTo>
                    <a:pt x="25935" y="17470"/>
                    <a:pt x="25752" y="17140"/>
                    <a:pt x="25521" y="17140"/>
                  </a:cubicBezTo>
                  <a:cubicBezTo>
                    <a:pt x="25333" y="17140"/>
                    <a:pt x="25114" y="17360"/>
                    <a:pt x="24714" y="17759"/>
                  </a:cubicBezTo>
                  <a:cubicBezTo>
                    <a:pt x="24339" y="18081"/>
                    <a:pt x="24002" y="18228"/>
                    <a:pt x="23740" y="18228"/>
                  </a:cubicBezTo>
                  <a:cubicBezTo>
                    <a:pt x="23278" y="18228"/>
                    <a:pt x="23046" y="17774"/>
                    <a:pt x="23235" y="17019"/>
                  </a:cubicBezTo>
                  <a:cubicBezTo>
                    <a:pt x="23340" y="16388"/>
                    <a:pt x="23370" y="16206"/>
                    <a:pt x="23114" y="16206"/>
                  </a:cubicBezTo>
                  <a:cubicBezTo>
                    <a:pt x="23009" y="16206"/>
                    <a:pt x="22857" y="16236"/>
                    <a:pt x="22643" y="16279"/>
                  </a:cubicBezTo>
                  <a:cubicBezTo>
                    <a:pt x="21637" y="16743"/>
                    <a:pt x="20914" y="16965"/>
                    <a:pt x="20454" y="16965"/>
                  </a:cubicBezTo>
                  <a:cubicBezTo>
                    <a:pt x="20033" y="16965"/>
                    <a:pt x="19831" y="16780"/>
                    <a:pt x="19831" y="16427"/>
                  </a:cubicBezTo>
                  <a:cubicBezTo>
                    <a:pt x="19831" y="15983"/>
                    <a:pt x="19831" y="15687"/>
                    <a:pt x="19683" y="15687"/>
                  </a:cubicBezTo>
                  <a:cubicBezTo>
                    <a:pt x="19239" y="15687"/>
                    <a:pt x="15095" y="19979"/>
                    <a:pt x="14355" y="21162"/>
                  </a:cubicBezTo>
                  <a:cubicBezTo>
                    <a:pt x="13958" y="21692"/>
                    <a:pt x="13561" y="22221"/>
                    <a:pt x="13376" y="22221"/>
                  </a:cubicBezTo>
                  <a:cubicBezTo>
                    <a:pt x="13354" y="22221"/>
                    <a:pt x="13335" y="22214"/>
                    <a:pt x="13319" y="22198"/>
                  </a:cubicBezTo>
                  <a:cubicBezTo>
                    <a:pt x="13319" y="22050"/>
                    <a:pt x="13319" y="22050"/>
                    <a:pt x="13319" y="22050"/>
                  </a:cubicBezTo>
                  <a:cubicBezTo>
                    <a:pt x="12136" y="23826"/>
                    <a:pt x="10952" y="25750"/>
                    <a:pt x="9768" y="27674"/>
                  </a:cubicBezTo>
                  <a:cubicBezTo>
                    <a:pt x="9916" y="27674"/>
                    <a:pt x="9916" y="27526"/>
                    <a:pt x="10064" y="27526"/>
                  </a:cubicBezTo>
                  <a:cubicBezTo>
                    <a:pt x="10064" y="27526"/>
                    <a:pt x="10064" y="28118"/>
                    <a:pt x="9916" y="28710"/>
                  </a:cubicBezTo>
                  <a:cubicBezTo>
                    <a:pt x="9768" y="29450"/>
                    <a:pt x="9324" y="30338"/>
                    <a:pt x="8732" y="30930"/>
                  </a:cubicBezTo>
                  <a:cubicBezTo>
                    <a:pt x="8379" y="31283"/>
                    <a:pt x="8194" y="31467"/>
                    <a:pt x="8130" y="31467"/>
                  </a:cubicBezTo>
                  <a:cubicBezTo>
                    <a:pt x="8059" y="31467"/>
                    <a:pt x="8133" y="31246"/>
                    <a:pt x="8288" y="30782"/>
                  </a:cubicBezTo>
                  <a:lnTo>
                    <a:pt x="8288" y="30782"/>
                  </a:lnTo>
                  <a:cubicBezTo>
                    <a:pt x="4292" y="38329"/>
                    <a:pt x="1480" y="46764"/>
                    <a:pt x="1" y="55496"/>
                  </a:cubicBezTo>
                  <a:cubicBezTo>
                    <a:pt x="149" y="56975"/>
                    <a:pt x="593" y="62747"/>
                    <a:pt x="593" y="65559"/>
                  </a:cubicBezTo>
                  <a:cubicBezTo>
                    <a:pt x="593" y="69110"/>
                    <a:pt x="1776" y="72662"/>
                    <a:pt x="3108" y="72662"/>
                  </a:cubicBezTo>
                  <a:cubicBezTo>
                    <a:pt x="3996" y="72662"/>
                    <a:pt x="5328" y="73994"/>
                    <a:pt x="5328" y="75030"/>
                  </a:cubicBezTo>
                  <a:cubicBezTo>
                    <a:pt x="5328" y="75474"/>
                    <a:pt x="5920" y="76362"/>
                    <a:pt x="6660" y="76954"/>
                  </a:cubicBezTo>
                  <a:cubicBezTo>
                    <a:pt x="7992" y="77990"/>
                    <a:pt x="8140" y="78730"/>
                    <a:pt x="9028" y="84353"/>
                  </a:cubicBezTo>
                  <a:cubicBezTo>
                    <a:pt x="9472" y="87609"/>
                    <a:pt x="9620" y="88053"/>
                    <a:pt x="10952" y="89237"/>
                  </a:cubicBezTo>
                  <a:cubicBezTo>
                    <a:pt x="11840" y="89977"/>
                    <a:pt x="12579" y="90864"/>
                    <a:pt x="12579" y="91456"/>
                  </a:cubicBezTo>
                  <a:cubicBezTo>
                    <a:pt x="12579" y="92048"/>
                    <a:pt x="13023" y="92640"/>
                    <a:pt x="13763" y="92936"/>
                  </a:cubicBezTo>
                  <a:cubicBezTo>
                    <a:pt x="14355" y="93232"/>
                    <a:pt x="15095" y="94120"/>
                    <a:pt x="15391" y="94712"/>
                  </a:cubicBezTo>
                  <a:cubicBezTo>
                    <a:pt x="16131" y="96192"/>
                    <a:pt x="23087" y="101668"/>
                    <a:pt x="24418" y="101668"/>
                  </a:cubicBezTo>
                  <a:cubicBezTo>
                    <a:pt x="24862" y="101668"/>
                    <a:pt x="25602" y="101372"/>
                    <a:pt x="25898" y="101224"/>
                  </a:cubicBezTo>
                  <a:cubicBezTo>
                    <a:pt x="26039" y="101130"/>
                    <a:pt x="26179" y="101081"/>
                    <a:pt x="26325" y="101081"/>
                  </a:cubicBezTo>
                  <a:cubicBezTo>
                    <a:pt x="26638" y="101081"/>
                    <a:pt x="26974" y="101310"/>
                    <a:pt x="27378" y="101816"/>
                  </a:cubicBezTo>
                  <a:cubicBezTo>
                    <a:pt x="27822" y="102407"/>
                    <a:pt x="28118" y="102999"/>
                    <a:pt x="28118" y="103295"/>
                  </a:cubicBezTo>
                  <a:cubicBezTo>
                    <a:pt x="28118" y="103443"/>
                    <a:pt x="28414" y="104331"/>
                    <a:pt x="28562" y="105219"/>
                  </a:cubicBezTo>
                  <a:cubicBezTo>
                    <a:pt x="28914" y="106276"/>
                    <a:pt x="29476" y="106914"/>
                    <a:pt x="29874" y="106914"/>
                  </a:cubicBezTo>
                  <a:cubicBezTo>
                    <a:pt x="30144" y="106914"/>
                    <a:pt x="30338" y="106618"/>
                    <a:pt x="30338" y="105959"/>
                  </a:cubicBezTo>
                  <a:cubicBezTo>
                    <a:pt x="30338" y="105515"/>
                    <a:pt x="30634" y="105071"/>
                    <a:pt x="31078" y="105071"/>
                  </a:cubicBezTo>
                  <a:cubicBezTo>
                    <a:pt x="31374" y="105071"/>
                    <a:pt x="31818" y="104775"/>
                    <a:pt x="31966" y="104479"/>
                  </a:cubicBezTo>
                  <a:cubicBezTo>
                    <a:pt x="32114" y="104183"/>
                    <a:pt x="32706" y="103887"/>
                    <a:pt x="33298" y="103887"/>
                  </a:cubicBezTo>
                  <a:cubicBezTo>
                    <a:pt x="34334" y="103887"/>
                    <a:pt x="34482" y="102999"/>
                    <a:pt x="34334" y="100040"/>
                  </a:cubicBezTo>
                  <a:cubicBezTo>
                    <a:pt x="34186" y="99300"/>
                    <a:pt x="34630" y="99004"/>
                    <a:pt x="35666" y="98560"/>
                  </a:cubicBezTo>
                  <a:cubicBezTo>
                    <a:pt x="36553" y="98264"/>
                    <a:pt x="37441" y="97524"/>
                    <a:pt x="37885" y="96932"/>
                  </a:cubicBezTo>
                  <a:cubicBezTo>
                    <a:pt x="38625" y="96044"/>
                    <a:pt x="38625" y="95896"/>
                    <a:pt x="38033" y="94712"/>
                  </a:cubicBezTo>
                  <a:cubicBezTo>
                    <a:pt x="37432" y="93509"/>
                    <a:pt x="37709" y="92917"/>
                    <a:pt x="38360" y="92917"/>
                  </a:cubicBezTo>
                  <a:cubicBezTo>
                    <a:pt x="38990" y="92917"/>
                    <a:pt x="39971" y="93472"/>
                    <a:pt x="40845" y="94564"/>
                  </a:cubicBezTo>
                  <a:cubicBezTo>
                    <a:pt x="41289" y="95304"/>
                    <a:pt x="42177" y="95896"/>
                    <a:pt x="42621" y="95896"/>
                  </a:cubicBezTo>
                  <a:cubicBezTo>
                    <a:pt x="43657" y="95896"/>
                    <a:pt x="44101" y="96636"/>
                    <a:pt x="43509" y="97080"/>
                  </a:cubicBezTo>
                  <a:cubicBezTo>
                    <a:pt x="42769" y="97524"/>
                    <a:pt x="43065" y="98856"/>
                    <a:pt x="43953" y="99744"/>
                  </a:cubicBezTo>
                  <a:cubicBezTo>
                    <a:pt x="44545" y="100336"/>
                    <a:pt x="44841" y="101076"/>
                    <a:pt x="44693" y="101816"/>
                  </a:cubicBezTo>
                  <a:cubicBezTo>
                    <a:pt x="44545" y="102851"/>
                    <a:pt x="44249" y="103147"/>
                    <a:pt x="42473" y="103591"/>
                  </a:cubicBezTo>
                  <a:cubicBezTo>
                    <a:pt x="40253" y="104331"/>
                    <a:pt x="39365" y="105367"/>
                    <a:pt x="39661" y="107439"/>
                  </a:cubicBezTo>
                  <a:cubicBezTo>
                    <a:pt x="39809" y="108031"/>
                    <a:pt x="39661" y="108771"/>
                    <a:pt x="39513" y="108919"/>
                  </a:cubicBezTo>
                  <a:cubicBezTo>
                    <a:pt x="38773" y="109363"/>
                    <a:pt x="39069" y="110399"/>
                    <a:pt x="40401" y="111731"/>
                  </a:cubicBezTo>
                  <a:cubicBezTo>
                    <a:pt x="40993" y="112619"/>
                    <a:pt x="41585" y="113507"/>
                    <a:pt x="41437" y="113655"/>
                  </a:cubicBezTo>
                  <a:cubicBezTo>
                    <a:pt x="41289" y="114246"/>
                    <a:pt x="44545" y="117354"/>
                    <a:pt x="45285" y="117354"/>
                  </a:cubicBezTo>
                  <a:cubicBezTo>
                    <a:pt x="45581" y="117354"/>
                    <a:pt x="46025" y="117058"/>
                    <a:pt x="46321" y="116614"/>
                  </a:cubicBezTo>
                  <a:cubicBezTo>
                    <a:pt x="46530" y="116335"/>
                    <a:pt x="46674" y="116187"/>
                    <a:pt x="46892" y="116187"/>
                  </a:cubicBezTo>
                  <a:cubicBezTo>
                    <a:pt x="47135" y="116187"/>
                    <a:pt x="47471" y="116372"/>
                    <a:pt x="48096" y="116762"/>
                  </a:cubicBezTo>
                  <a:cubicBezTo>
                    <a:pt x="48836" y="117206"/>
                    <a:pt x="49576" y="117798"/>
                    <a:pt x="49724" y="118094"/>
                  </a:cubicBezTo>
                  <a:cubicBezTo>
                    <a:pt x="50093" y="118586"/>
                    <a:pt x="52202" y="119386"/>
                    <a:pt x="53158" y="119386"/>
                  </a:cubicBezTo>
                  <a:cubicBezTo>
                    <a:pt x="53351" y="119386"/>
                    <a:pt x="53497" y="119353"/>
                    <a:pt x="53572" y="119278"/>
                  </a:cubicBezTo>
                  <a:cubicBezTo>
                    <a:pt x="53572" y="119278"/>
                    <a:pt x="53572" y="118834"/>
                    <a:pt x="53276" y="118686"/>
                  </a:cubicBezTo>
                  <a:cubicBezTo>
                    <a:pt x="52980" y="118390"/>
                    <a:pt x="52684" y="117798"/>
                    <a:pt x="52684" y="117354"/>
                  </a:cubicBezTo>
                  <a:cubicBezTo>
                    <a:pt x="52684" y="116777"/>
                    <a:pt x="53236" y="116475"/>
                    <a:pt x="53852" y="116475"/>
                  </a:cubicBezTo>
                  <a:cubicBezTo>
                    <a:pt x="54342" y="116475"/>
                    <a:pt x="54872" y="116665"/>
                    <a:pt x="55200" y="117058"/>
                  </a:cubicBezTo>
                  <a:cubicBezTo>
                    <a:pt x="55359" y="117218"/>
                    <a:pt x="55480" y="117301"/>
                    <a:pt x="55570" y="117301"/>
                  </a:cubicBezTo>
                  <a:cubicBezTo>
                    <a:pt x="55731" y="117301"/>
                    <a:pt x="55792" y="117036"/>
                    <a:pt x="55792" y="116466"/>
                  </a:cubicBezTo>
                  <a:cubicBezTo>
                    <a:pt x="55792" y="116022"/>
                    <a:pt x="56088" y="115134"/>
                    <a:pt x="56532" y="114690"/>
                  </a:cubicBezTo>
                  <a:cubicBezTo>
                    <a:pt x="57124" y="113950"/>
                    <a:pt x="57124" y="113803"/>
                    <a:pt x="56384" y="112767"/>
                  </a:cubicBezTo>
                  <a:cubicBezTo>
                    <a:pt x="55628" y="111506"/>
                    <a:pt x="55730" y="111105"/>
                    <a:pt x="57423" y="111105"/>
                  </a:cubicBezTo>
                  <a:cubicBezTo>
                    <a:pt x="57717" y="111105"/>
                    <a:pt x="58060" y="111117"/>
                    <a:pt x="58456" y="111139"/>
                  </a:cubicBezTo>
                  <a:cubicBezTo>
                    <a:pt x="59639" y="111139"/>
                    <a:pt x="60527" y="110991"/>
                    <a:pt x="60527" y="110843"/>
                  </a:cubicBezTo>
                  <a:cubicBezTo>
                    <a:pt x="60527" y="110695"/>
                    <a:pt x="60083" y="110103"/>
                    <a:pt x="59491" y="109511"/>
                  </a:cubicBezTo>
                  <a:cubicBezTo>
                    <a:pt x="58900" y="108919"/>
                    <a:pt x="58456" y="108327"/>
                    <a:pt x="58456" y="108031"/>
                  </a:cubicBezTo>
                  <a:cubicBezTo>
                    <a:pt x="58456" y="107735"/>
                    <a:pt x="57420" y="107143"/>
                    <a:pt x="56088" y="106847"/>
                  </a:cubicBezTo>
                  <a:cubicBezTo>
                    <a:pt x="54164" y="106255"/>
                    <a:pt x="53720" y="105811"/>
                    <a:pt x="52536" y="104035"/>
                  </a:cubicBezTo>
                  <a:lnTo>
                    <a:pt x="51352" y="101964"/>
                  </a:lnTo>
                  <a:lnTo>
                    <a:pt x="52388" y="100780"/>
                  </a:lnTo>
                  <a:cubicBezTo>
                    <a:pt x="52905" y="100004"/>
                    <a:pt x="53534" y="99568"/>
                    <a:pt x="53981" y="99568"/>
                  </a:cubicBezTo>
                  <a:cubicBezTo>
                    <a:pt x="54046" y="99568"/>
                    <a:pt x="54108" y="99577"/>
                    <a:pt x="54164" y="99596"/>
                  </a:cubicBezTo>
                  <a:cubicBezTo>
                    <a:pt x="54245" y="99623"/>
                    <a:pt x="54327" y="99635"/>
                    <a:pt x="54406" y="99635"/>
                  </a:cubicBezTo>
                  <a:cubicBezTo>
                    <a:pt x="54761" y="99635"/>
                    <a:pt x="55079" y="99393"/>
                    <a:pt x="55200" y="99152"/>
                  </a:cubicBezTo>
                  <a:cubicBezTo>
                    <a:pt x="55348" y="98856"/>
                    <a:pt x="55644" y="98560"/>
                    <a:pt x="55940" y="98560"/>
                  </a:cubicBezTo>
                  <a:cubicBezTo>
                    <a:pt x="56236" y="98560"/>
                    <a:pt x="56828" y="98264"/>
                    <a:pt x="57124" y="97968"/>
                  </a:cubicBezTo>
                  <a:cubicBezTo>
                    <a:pt x="57864" y="97524"/>
                    <a:pt x="57864" y="97376"/>
                    <a:pt x="57124" y="95748"/>
                  </a:cubicBezTo>
                  <a:cubicBezTo>
                    <a:pt x="55940" y="93528"/>
                    <a:pt x="55940" y="93232"/>
                    <a:pt x="57124" y="93232"/>
                  </a:cubicBezTo>
                  <a:cubicBezTo>
                    <a:pt x="57864" y="93232"/>
                    <a:pt x="58012" y="93232"/>
                    <a:pt x="57568" y="92640"/>
                  </a:cubicBezTo>
                  <a:cubicBezTo>
                    <a:pt x="56828" y="91900"/>
                    <a:pt x="57272" y="90716"/>
                    <a:pt x="58160" y="90716"/>
                  </a:cubicBezTo>
                  <a:cubicBezTo>
                    <a:pt x="58456" y="90716"/>
                    <a:pt x="59195" y="90273"/>
                    <a:pt x="59639" y="89829"/>
                  </a:cubicBezTo>
                  <a:cubicBezTo>
                    <a:pt x="60231" y="89385"/>
                    <a:pt x="60823" y="88941"/>
                    <a:pt x="61119" y="88941"/>
                  </a:cubicBezTo>
                  <a:cubicBezTo>
                    <a:pt x="62007" y="88941"/>
                    <a:pt x="62747" y="94860"/>
                    <a:pt x="62007" y="95748"/>
                  </a:cubicBezTo>
                  <a:cubicBezTo>
                    <a:pt x="61119" y="96636"/>
                    <a:pt x="60971" y="99004"/>
                    <a:pt x="61711" y="99596"/>
                  </a:cubicBezTo>
                  <a:cubicBezTo>
                    <a:pt x="62155" y="100040"/>
                    <a:pt x="62599" y="100336"/>
                    <a:pt x="62747" y="100336"/>
                  </a:cubicBezTo>
                  <a:cubicBezTo>
                    <a:pt x="63043" y="100336"/>
                    <a:pt x="63339" y="100780"/>
                    <a:pt x="63487" y="101224"/>
                  </a:cubicBezTo>
                  <a:cubicBezTo>
                    <a:pt x="63783" y="102260"/>
                    <a:pt x="68075" y="106551"/>
                    <a:pt x="70443" y="108475"/>
                  </a:cubicBezTo>
                  <a:cubicBezTo>
                    <a:pt x="71357" y="109161"/>
                    <a:pt x="72035" y="109493"/>
                    <a:pt x="72378" y="109493"/>
                  </a:cubicBezTo>
                  <a:cubicBezTo>
                    <a:pt x="72701" y="109493"/>
                    <a:pt x="72725" y="109197"/>
                    <a:pt x="72366" y="108623"/>
                  </a:cubicBezTo>
                  <a:lnTo>
                    <a:pt x="71922" y="107587"/>
                  </a:lnTo>
                  <a:lnTo>
                    <a:pt x="73402" y="108623"/>
                  </a:lnTo>
                  <a:cubicBezTo>
                    <a:pt x="74176" y="109087"/>
                    <a:pt x="74586" y="109309"/>
                    <a:pt x="74885" y="109309"/>
                  </a:cubicBezTo>
                  <a:cubicBezTo>
                    <a:pt x="75158" y="109309"/>
                    <a:pt x="75340" y="109124"/>
                    <a:pt x="75622" y="108771"/>
                  </a:cubicBezTo>
                  <a:cubicBezTo>
                    <a:pt x="76066" y="108475"/>
                    <a:pt x="76362" y="107883"/>
                    <a:pt x="76362" y="107735"/>
                  </a:cubicBezTo>
                  <a:cubicBezTo>
                    <a:pt x="76362" y="107439"/>
                    <a:pt x="76658" y="107291"/>
                    <a:pt x="77250" y="107291"/>
                  </a:cubicBezTo>
                  <a:cubicBezTo>
                    <a:pt x="77694" y="107291"/>
                    <a:pt x="78286" y="106995"/>
                    <a:pt x="78582" y="106699"/>
                  </a:cubicBezTo>
                  <a:cubicBezTo>
                    <a:pt x="78878" y="106255"/>
                    <a:pt x="79470" y="105959"/>
                    <a:pt x="80062" y="105959"/>
                  </a:cubicBezTo>
                  <a:cubicBezTo>
                    <a:pt x="80654" y="105959"/>
                    <a:pt x="81542" y="105663"/>
                    <a:pt x="82134" y="105071"/>
                  </a:cubicBezTo>
                  <a:cubicBezTo>
                    <a:pt x="82725" y="104627"/>
                    <a:pt x="83613" y="104183"/>
                    <a:pt x="84057" y="104183"/>
                  </a:cubicBezTo>
                  <a:cubicBezTo>
                    <a:pt x="84353" y="104183"/>
                    <a:pt x="84797" y="103887"/>
                    <a:pt x="84945" y="103591"/>
                  </a:cubicBezTo>
                  <a:cubicBezTo>
                    <a:pt x="85093" y="103295"/>
                    <a:pt x="85685" y="102999"/>
                    <a:pt x="86277" y="102999"/>
                  </a:cubicBezTo>
                  <a:cubicBezTo>
                    <a:pt x="87313" y="102999"/>
                    <a:pt x="87461" y="102851"/>
                    <a:pt x="87165" y="100928"/>
                  </a:cubicBezTo>
                  <a:cubicBezTo>
                    <a:pt x="86692" y="98086"/>
                    <a:pt x="86597" y="97423"/>
                    <a:pt x="85820" y="97423"/>
                  </a:cubicBezTo>
                  <a:cubicBezTo>
                    <a:pt x="85626" y="97423"/>
                    <a:pt x="85389" y="97465"/>
                    <a:pt x="85093" y="97524"/>
                  </a:cubicBezTo>
                  <a:lnTo>
                    <a:pt x="83761" y="97820"/>
                  </a:lnTo>
                  <a:lnTo>
                    <a:pt x="83761" y="95600"/>
                  </a:lnTo>
                  <a:cubicBezTo>
                    <a:pt x="83909" y="94416"/>
                    <a:pt x="83761" y="92788"/>
                    <a:pt x="83613" y="91900"/>
                  </a:cubicBezTo>
                  <a:cubicBezTo>
                    <a:pt x="83317" y="90716"/>
                    <a:pt x="83465" y="89829"/>
                    <a:pt x="83909" y="88793"/>
                  </a:cubicBezTo>
                  <a:cubicBezTo>
                    <a:pt x="84551" y="87617"/>
                    <a:pt x="84806" y="86749"/>
                    <a:pt x="84619" y="86749"/>
                  </a:cubicBezTo>
                  <a:cubicBezTo>
                    <a:pt x="84548" y="86749"/>
                    <a:pt x="84411" y="86877"/>
                    <a:pt x="84205" y="87165"/>
                  </a:cubicBezTo>
                  <a:cubicBezTo>
                    <a:pt x="84047" y="87482"/>
                    <a:pt x="83931" y="87629"/>
                    <a:pt x="83720" y="87629"/>
                  </a:cubicBezTo>
                  <a:cubicBezTo>
                    <a:pt x="83538" y="87629"/>
                    <a:pt x="83286" y="87519"/>
                    <a:pt x="82873" y="87313"/>
                  </a:cubicBezTo>
                  <a:cubicBezTo>
                    <a:pt x="82540" y="86980"/>
                    <a:pt x="82041" y="86813"/>
                    <a:pt x="81625" y="86813"/>
                  </a:cubicBezTo>
                  <a:cubicBezTo>
                    <a:pt x="81486" y="86813"/>
                    <a:pt x="81357" y="86832"/>
                    <a:pt x="81246" y="86869"/>
                  </a:cubicBezTo>
                  <a:cubicBezTo>
                    <a:pt x="81093" y="86934"/>
                    <a:pt x="80944" y="86964"/>
                    <a:pt x="80801" y="86964"/>
                  </a:cubicBezTo>
                  <a:cubicBezTo>
                    <a:pt x="79974" y="86964"/>
                    <a:pt x="79365" y="85955"/>
                    <a:pt x="79618" y="84945"/>
                  </a:cubicBezTo>
                  <a:cubicBezTo>
                    <a:pt x="79798" y="84403"/>
                    <a:pt x="80640" y="84082"/>
                    <a:pt x="81707" y="84082"/>
                  </a:cubicBezTo>
                  <a:cubicBezTo>
                    <a:pt x="82388" y="84082"/>
                    <a:pt x="83160" y="84213"/>
                    <a:pt x="83909" y="84501"/>
                  </a:cubicBezTo>
                  <a:cubicBezTo>
                    <a:pt x="84145" y="84580"/>
                    <a:pt x="84358" y="84617"/>
                    <a:pt x="84543" y="84617"/>
                  </a:cubicBezTo>
                  <a:cubicBezTo>
                    <a:pt x="85405" y="84617"/>
                    <a:pt x="85676" y="83821"/>
                    <a:pt x="84945" y="82725"/>
                  </a:cubicBezTo>
                  <a:cubicBezTo>
                    <a:pt x="84638" y="82187"/>
                    <a:pt x="84410" y="81929"/>
                    <a:pt x="84159" y="81929"/>
                  </a:cubicBezTo>
                  <a:cubicBezTo>
                    <a:pt x="83926" y="81929"/>
                    <a:pt x="83673" y="82150"/>
                    <a:pt x="83317" y="82577"/>
                  </a:cubicBezTo>
                  <a:cubicBezTo>
                    <a:pt x="83021" y="82873"/>
                    <a:pt x="82429" y="83169"/>
                    <a:pt x="81838" y="83169"/>
                  </a:cubicBezTo>
                  <a:cubicBezTo>
                    <a:pt x="79914" y="83169"/>
                    <a:pt x="78878" y="81393"/>
                    <a:pt x="78730" y="78434"/>
                  </a:cubicBezTo>
                  <a:cubicBezTo>
                    <a:pt x="78730" y="77102"/>
                    <a:pt x="78582" y="76954"/>
                    <a:pt x="76806" y="76214"/>
                  </a:cubicBezTo>
                  <a:cubicBezTo>
                    <a:pt x="75474" y="75770"/>
                    <a:pt x="74734" y="75178"/>
                    <a:pt x="74734" y="74734"/>
                  </a:cubicBezTo>
                  <a:cubicBezTo>
                    <a:pt x="74438" y="73550"/>
                    <a:pt x="72958" y="71774"/>
                    <a:pt x="72070" y="71774"/>
                  </a:cubicBezTo>
                  <a:cubicBezTo>
                    <a:pt x="71774" y="71774"/>
                    <a:pt x="71330" y="72218"/>
                    <a:pt x="71182" y="72662"/>
                  </a:cubicBezTo>
                  <a:cubicBezTo>
                    <a:pt x="71182" y="73027"/>
                    <a:pt x="70882" y="73292"/>
                    <a:pt x="70610" y="73292"/>
                  </a:cubicBezTo>
                  <a:cubicBezTo>
                    <a:pt x="70552" y="73292"/>
                    <a:pt x="70495" y="73280"/>
                    <a:pt x="70443" y="73254"/>
                  </a:cubicBezTo>
                  <a:cubicBezTo>
                    <a:pt x="70147" y="73254"/>
                    <a:pt x="69703" y="73402"/>
                    <a:pt x="69407" y="73698"/>
                  </a:cubicBezTo>
                  <a:cubicBezTo>
                    <a:pt x="68963" y="74290"/>
                    <a:pt x="69111" y="74586"/>
                    <a:pt x="69999" y="75178"/>
                  </a:cubicBezTo>
                  <a:cubicBezTo>
                    <a:pt x="70886" y="75770"/>
                    <a:pt x="71034" y="76066"/>
                    <a:pt x="70886" y="77250"/>
                  </a:cubicBezTo>
                  <a:cubicBezTo>
                    <a:pt x="70591" y="78434"/>
                    <a:pt x="70886" y="78878"/>
                    <a:pt x="72218" y="80357"/>
                  </a:cubicBezTo>
                  <a:cubicBezTo>
                    <a:pt x="73106" y="81245"/>
                    <a:pt x="73846" y="82725"/>
                    <a:pt x="74142" y="83613"/>
                  </a:cubicBezTo>
                  <a:cubicBezTo>
                    <a:pt x="74438" y="84797"/>
                    <a:pt x="74438" y="85389"/>
                    <a:pt x="73550" y="86721"/>
                  </a:cubicBezTo>
                  <a:cubicBezTo>
                    <a:pt x="72801" y="87887"/>
                    <a:pt x="72239" y="88444"/>
                    <a:pt x="71890" y="88444"/>
                  </a:cubicBezTo>
                  <a:cubicBezTo>
                    <a:pt x="71620" y="88444"/>
                    <a:pt x="71478" y="88108"/>
                    <a:pt x="71478" y="87461"/>
                  </a:cubicBezTo>
                  <a:cubicBezTo>
                    <a:pt x="71478" y="86721"/>
                    <a:pt x="70886" y="85685"/>
                    <a:pt x="69999" y="84797"/>
                  </a:cubicBezTo>
                  <a:cubicBezTo>
                    <a:pt x="69111" y="83909"/>
                    <a:pt x="68519" y="83021"/>
                    <a:pt x="68519" y="82725"/>
                  </a:cubicBezTo>
                  <a:cubicBezTo>
                    <a:pt x="68519" y="82577"/>
                    <a:pt x="68075" y="82281"/>
                    <a:pt x="67483" y="82281"/>
                  </a:cubicBezTo>
                  <a:cubicBezTo>
                    <a:pt x="66891" y="82281"/>
                    <a:pt x="66003" y="81985"/>
                    <a:pt x="65559" y="81393"/>
                  </a:cubicBezTo>
                  <a:cubicBezTo>
                    <a:pt x="65115" y="80949"/>
                    <a:pt x="64227" y="80209"/>
                    <a:pt x="63635" y="79913"/>
                  </a:cubicBezTo>
                  <a:cubicBezTo>
                    <a:pt x="62895" y="79469"/>
                    <a:pt x="62303" y="78878"/>
                    <a:pt x="62155" y="77990"/>
                  </a:cubicBezTo>
                  <a:cubicBezTo>
                    <a:pt x="62061" y="77145"/>
                    <a:pt x="61968" y="76836"/>
                    <a:pt x="61761" y="76836"/>
                  </a:cubicBezTo>
                  <a:cubicBezTo>
                    <a:pt x="61641" y="76836"/>
                    <a:pt x="61484" y="76939"/>
                    <a:pt x="61267" y="77102"/>
                  </a:cubicBezTo>
                  <a:cubicBezTo>
                    <a:pt x="60823" y="77398"/>
                    <a:pt x="60527" y="78138"/>
                    <a:pt x="60675" y="78730"/>
                  </a:cubicBezTo>
                  <a:cubicBezTo>
                    <a:pt x="60675" y="79321"/>
                    <a:pt x="60527" y="79913"/>
                    <a:pt x="60379" y="80061"/>
                  </a:cubicBezTo>
                  <a:cubicBezTo>
                    <a:pt x="60083" y="80061"/>
                    <a:pt x="59639" y="79321"/>
                    <a:pt x="59491" y="77990"/>
                  </a:cubicBezTo>
                  <a:cubicBezTo>
                    <a:pt x="59343" y="76806"/>
                    <a:pt x="59047" y="75622"/>
                    <a:pt x="58752" y="75474"/>
                  </a:cubicBezTo>
                  <a:cubicBezTo>
                    <a:pt x="58012" y="75030"/>
                    <a:pt x="58900" y="74438"/>
                    <a:pt x="60083" y="74438"/>
                  </a:cubicBezTo>
                  <a:cubicBezTo>
                    <a:pt x="60823" y="74438"/>
                    <a:pt x="61563" y="74142"/>
                    <a:pt x="61859" y="73846"/>
                  </a:cubicBezTo>
                  <a:cubicBezTo>
                    <a:pt x="62895" y="72662"/>
                    <a:pt x="61267" y="69406"/>
                    <a:pt x="59047" y="68222"/>
                  </a:cubicBezTo>
                  <a:cubicBezTo>
                    <a:pt x="58858" y="68128"/>
                    <a:pt x="58714" y="68063"/>
                    <a:pt x="58610" y="68063"/>
                  </a:cubicBezTo>
                  <a:cubicBezTo>
                    <a:pt x="58391" y="68063"/>
                    <a:pt x="58355" y="68353"/>
                    <a:pt x="58456" y="69258"/>
                  </a:cubicBezTo>
                  <a:lnTo>
                    <a:pt x="58604" y="70738"/>
                  </a:lnTo>
                  <a:lnTo>
                    <a:pt x="56532" y="70738"/>
                  </a:lnTo>
                  <a:cubicBezTo>
                    <a:pt x="55200" y="70738"/>
                    <a:pt x="54460" y="70590"/>
                    <a:pt x="54460" y="70294"/>
                  </a:cubicBezTo>
                  <a:cubicBezTo>
                    <a:pt x="54460" y="69692"/>
                    <a:pt x="53675" y="68991"/>
                    <a:pt x="53224" y="68991"/>
                  </a:cubicBezTo>
                  <a:cubicBezTo>
                    <a:pt x="53121" y="68991"/>
                    <a:pt x="53035" y="69028"/>
                    <a:pt x="52980" y="69110"/>
                  </a:cubicBezTo>
                  <a:cubicBezTo>
                    <a:pt x="52931" y="69209"/>
                    <a:pt x="52816" y="69258"/>
                    <a:pt x="52651" y="69258"/>
                  </a:cubicBezTo>
                  <a:cubicBezTo>
                    <a:pt x="52322" y="69258"/>
                    <a:pt x="51796" y="69061"/>
                    <a:pt x="51204" y="68666"/>
                  </a:cubicBezTo>
                  <a:cubicBezTo>
                    <a:pt x="50020" y="67926"/>
                    <a:pt x="49724" y="67334"/>
                    <a:pt x="49576" y="66447"/>
                  </a:cubicBezTo>
                  <a:cubicBezTo>
                    <a:pt x="49576" y="65263"/>
                    <a:pt x="49576" y="65263"/>
                    <a:pt x="47356" y="65263"/>
                  </a:cubicBezTo>
                  <a:cubicBezTo>
                    <a:pt x="45581" y="65263"/>
                    <a:pt x="42621" y="64671"/>
                    <a:pt x="41733" y="64079"/>
                  </a:cubicBezTo>
                  <a:cubicBezTo>
                    <a:pt x="41289" y="63783"/>
                    <a:pt x="42769" y="62599"/>
                    <a:pt x="43657" y="62599"/>
                  </a:cubicBezTo>
                  <a:cubicBezTo>
                    <a:pt x="44101" y="62599"/>
                    <a:pt x="44693" y="62303"/>
                    <a:pt x="44989" y="61859"/>
                  </a:cubicBezTo>
                  <a:cubicBezTo>
                    <a:pt x="45285" y="61415"/>
                    <a:pt x="46025" y="61119"/>
                    <a:pt x="46617" y="61119"/>
                  </a:cubicBezTo>
                  <a:cubicBezTo>
                    <a:pt x="47209" y="61119"/>
                    <a:pt x="47652" y="60823"/>
                    <a:pt x="47652" y="60379"/>
                  </a:cubicBezTo>
                  <a:cubicBezTo>
                    <a:pt x="47652" y="59935"/>
                    <a:pt x="47209" y="59787"/>
                    <a:pt x="45729" y="59787"/>
                  </a:cubicBezTo>
                  <a:cubicBezTo>
                    <a:pt x="43953" y="59787"/>
                    <a:pt x="43509" y="59491"/>
                    <a:pt x="44397" y="58899"/>
                  </a:cubicBezTo>
                  <a:cubicBezTo>
                    <a:pt x="44841" y="58603"/>
                    <a:pt x="44693" y="58455"/>
                    <a:pt x="44101" y="58159"/>
                  </a:cubicBezTo>
                  <a:cubicBezTo>
                    <a:pt x="43982" y="58120"/>
                    <a:pt x="43842" y="58101"/>
                    <a:pt x="43692" y="58101"/>
                  </a:cubicBezTo>
                  <a:cubicBezTo>
                    <a:pt x="43282" y="58101"/>
                    <a:pt x="42798" y="58239"/>
                    <a:pt x="42473" y="58455"/>
                  </a:cubicBezTo>
                  <a:cubicBezTo>
                    <a:pt x="42209" y="58606"/>
                    <a:pt x="41974" y="58670"/>
                    <a:pt x="41787" y="58670"/>
                  </a:cubicBezTo>
                  <a:cubicBezTo>
                    <a:pt x="41241" y="58670"/>
                    <a:pt x="41109" y="58119"/>
                    <a:pt x="41881" y="57567"/>
                  </a:cubicBezTo>
                  <a:cubicBezTo>
                    <a:pt x="42769" y="56827"/>
                    <a:pt x="42769" y="56679"/>
                    <a:pt x="41733" y="55052"/>
                  </a:cubicBezTo>
                  <a:cubicBezTo>
                    <a:pt x="40845" y="54016"/>
                    <a:pt x="40845" y="53720"/>
                    <a:pt x="41289" y="52684"/>
                  </a:cubicBezTo>
                  <a:cubicBezTo>
                    <a:pt x="41881" y="51796"/>
                    <a:pt x="41733" y="51648"/>
                    <a:pt x="40845" y="50908"/>
                  </a:cubicBezTo>
                  <a:cubicBezTo>
                    <a:pt x="39957" y="50168"/>
                    <a:pt x="39957" y="50020"/>
                    <a:pt x="40549" y="49428"/>
                  </a:cubicBezTo>
                  <a:cubicBezTo>
                    <a:pt x="40993" y="48984"/>
                    <a:pt x="41141" y="48392"/>
                    <a:pt x="40993" y="47948"/>
                  </a:cubicBezTo>
                  <a:cubicBezTo>
                    <a:pt x="40845" y="47504"/>
                    <a:pt x="41289" y="47208"/>
                    <a:pt x="42769" y="47060"/>
                  </a:cubicBezTo>
                  <a:cubicBezTo>
                    <a:pt x="44397" y="46764"/>
                    <a:pt x="44841" y="46616"/>
                    <a:pt x="45433" y="45284"/>
                  </a:cubicBezTo>
                  <a:cubicBezTo>
                    <a:pt x="46025" y="44100"/>
                    <a:pt x="46321" y="43805"/>
                    <a:pt x="47504" y="43805"/>
                  </a:cubicBezTo>
                  <a:cubicBezTo>
                    <a:pt x="48392" y="43805"/>
                    <a:pt x="49280" y="44100"/>
                    <a:pt x="49872" y="44692"/>
                  </a:cubicBezTo>
                  <a:cubicBezTo>
                    <a:pt x="50479" y="45213"/>
                    <a:pt x="50781" y="45428"/>
                    <a:pt x="51255" y="45428"/>
                  </a:cubicBezTo>
                  <a:cubicBezTo>
                    <a:pt x="51589" y="45428"/>
                    <a:pt x="52010" y="45320"/>
                    <a:pt x="52684" y="45136"/>
                  </a:cubicBezTo>
                  <a:cubicBezTo>
                    <a:pt x="53720" y="44840"/>
                    <a:pt x="54460" y="44248"/>
                    <a:pt x="54460" y="43953"/>
                  </a:cubicBezTo>
                  <a:cubicBezTo>
                    <a:pt x="54460" y="43620"/>
                    <a:pt x="54626" y="43453"/>
                    <a:pt x="55084" y="43453"/>
                  </a:cubicBezTo>
                  <a:cubicBezTo>
                    <a:pt x="55237" y="43453"/>
                    <a:pt x="55422" y="43472"/>
                    <a:pt x="55644" y="43509"/>
                  </a:cubicBezTo>
                  <a:cubicBezTo>
                    <a:pt x="55799" y="43540"/>
                    <a:pt x="55954" y="43554"/>
                    <a:pt x="56108" y="43554"/>
                  </a:cubicBezTo>
                  <a:cubicBezTo>
                    <a:pt x="57413" y="43554"/>
                    <a:pt x="58557" y="42481"/>
                    <a:pt x="58160" y="41289"/>
                  </a:cubicBezTo>
                  <a:cubicBezTo>
                    <a:pt x="58012" y="40845"/>
                    <a:pt x="58160" y="40253"/>
                    <a:pt x="58308" y="39957"/>
                  </a:cubicBezTo>
                  <a:cubicBezTo>
                    <a:pt x="58468" y="39689"/>
                    <a:pt x="58706" y="39577"/>
                    <a:pt x="58930" y="39577"/>
                  </a:cubicBezTo>
                  <a:cubicBezTo>
                    <a:pt x="59326" y="39577"/>
                    <a:pt x="59680" y="39928"/>
                    <a:pt x="59491" y="40401"/>
                  </a:cubicBezTo>
                  <a:cubicBezTo>
                    <a:pt x="59244" y="40978"/>
                    <a:pt x="59410" y="41280"/>
                    <a:pt x="59760" y="41280"/>
                  </a:cubicBezTo>
                  <a:cubicBezTo>
                    <a:pt x="60037" y="41280"/>
                    <a:pt x="60430" y="41090"/>
                    <a:pt x="60823" y="40697"/>
                  </a:cubicBezTo>
                  <a:cubicBezTo>
                    <a:pt x="61341" y="40179"/>
                    <a:pt x="61822" y="39920"/>
                    <a:pt x="62174" y="39920"/>
                  </a:cubicBezTo>
                  <a:cubicBezTo>
                    <a:pt x="62525" y="39920"/>
                    <a:pt x="62747" y="40179"/>
                    <a:pt x="62747" y="40697"/>
                  </a:cubicBezTo>
                  <a:cubicBezTo>
                    <a:pt x="62747" y="41274"/>
                    <a:pt x="63069" y="41576"/>
                    <a:pt x="63482" y="41576"/>
                  </a:cubicBezTo>
                  <a:cubicBezTo>
                    <a:pt x="63810" y="41576"/>
                    <a:pt x="64196" y="41386"/>
                    <a:pt x="64523" y="40993"/>
                  </a:cubicBezTo>
                  <a:cubicBezTo>
                    <a:pt x="64819" y="40549"/>
                    <a:pt x="65411" y="40253"/>
                    <a:pt x="65707" y="40253"/>
                  </a:cubicBezTo>
                  <a:cubicBezTo>
                    <a:pt x="66003" y="40253"/>
                    <a:pt x="66299" y="39809"/>
                    <a:pt x="66299" y="38773"/>
                  </a:cubicBezTo>
                  <a:cubicBezTo>
                    <a:pt x="66299" y="37508"/>
                    <a:pt x="66948" y="36459"/>
                    <a:pt x="67599" y="36459"/>
                  </a:cubicBezTo>
                  <a:cubicBezTo>
                    <a:pt x="67709" y="36459"/>
                    <a:pt x="67819" y="36489"/>
                    <a:pt x="67927" y="36553"/>
                  </a:cubicBezTo>
                  <a:cubicBezTo>
                    <a:pt x="68223" y="36701"/>
                    <a:pt x="68371" y="37441"/>
                    <a:pt x="68223" y="38329"/>
                  </a:cubicBezTo>
                  <a:cubicBezTo>
                    <a:pt x="68036" y="39353"/>
                    <a:pt x="68026" y="39792"/>
                    <a:pt x="68523" y="39792"/>
                  </a:cubicBezTo>
                  <a:cubicBezTo>
                    <a:pt x="68816" y="39792"/>
                    <a:pt x="69285" y="39639"/>
                    <a:pt x="69999" y="39365"/>
                  </a:cubicBezTo>
                  <a:cubicBezTo>
                    <a:pt x="70591" y="39217"/>
                    <a:pt x="71034" y="38625"/>
                    <a:pt x="71182" y="38033"/>
                  </a:cubicBezTo>
                  <a:cubicBezTo>
                    <a:pt x="71182" y="37441"/>
                    <a:pt x="71774" y="36997"/>
                    <a:pt x="72218" y="36849"/>
                  </a:cubicBezTo>
                  <a:cubicBezTo>
                    <a:pt x="72810" y="36701"/>
                    <a:pt x="73698" y="35961"/>
                    <a:pt x="74438" y="35073"/>
                  </a:cubicBezTo>
                  <a:cubicBezTo>
                    <a:pt x="75326" y="33889"/>
                    <a:pt x="75474" y="33445"/>
                    <a:pt x="75326" y="32114"/>
                  </a:cubicBezTo>
                  <a:cubicBezTo>
                    <a:pt x="75030" y="30634"/>
                    <a:pt x="74882" y="30634"/>
                    <a:pt x="72958" y="30634"/>
                  </a:cubicBezTo>
                  <a:cubicBezTo>
                    <a:pt x="70591" y="30634"/>
                    <a:pt x="68667" y="29894"/>
                    <a:pt x="66595" y="27970"/>
                  </a:cubicBezTo>
                  <a:lnTo>
                    <a:pt x="65263" y="26786"/>
                  </a:lnTo>
                  <a:lnTo>
                    <a:pt x="67039" y="24862"/>
                  </a:lnTo>
                  <a:cubicBezTo>
                    <a:pt x="68075" y="23826"/>
                    <a:pt x="68963" y="22642"/>
                    <a:pt x="68963" y="22198"/>
                  </a:cubicBezTo>
                  <a:cubicBezTo>
                    <a:pt x="68963" y="21754"/>
                    <a:pt x="69555" y="20719"/>
                    <a:pt x="70443" y="19979"/>
                  </a:cubicBezTo>
                  <a:cubicBezTo>
                    <a:pt x="71330" y="19239"/>
                    <a:pt x="71922" y="18351"/>
                    <a:pt x="71922" y="17907"/>
                  </a:cubicBezTo>
                  <a:cubicBezTo>
                    <a:pt x="71922" y="16575"/>
                    <a:pt x="70591" y="13615"/>
                    <a:pt x="69851" y="13319"/>
                  </a:cubicBezTo>
                  <a:cubicBezTo>
                    <a:pt x="69656" y="13254"/>
                    <a:pt x="69490" y="13225"/>
                    <a:pt x="69355" y="13225"/>
                  </a:cubicBezTo>
                  <a:cubicBezTo>
                    <a:pt x="68876" y="13225"/>
                    <a:pt x="68796" y="13597"/>
                    <a:pt x="69259" y="14059"/>
                  </a:cubicBezTo>
                  <a:cubicBezTo>
                    <a:pt x="69555" y="14355"/>
                    <a:pt x="69851" y="15095"/>
                    <a:pt x="69851" y="15835"/>
                  </a:cubicBezTo>
                  <a:cubicBezTo>
                    <a:pt x="69851" y="16871"/>
                    <a:pt x="69555" y="17019"/>
                    <a:pt x="68963" y="17019"/>
                  </a:cubicBezTo>
                  <a:cubicBezTo>
                    <a:pt x="68075" y="16723"/>
                    <a:pt x="67335" y="13615"/>
                    <a:pt x="68075" y="12727"/>
                  </a:cubicBezTo>
                  <a:cubicBezTo>
                    <a:pt x="68469" y="12333"/>
                    <a:pt x="68535" y="12201"/>
                    <a:pt x="68360" y="12201"/>
                  </a:cubicBezTo>
                  <a:cubicBezTo>
                    <a:pt x="68272" y="12201"/>
                    <a:pt x="68124" y="12234"/>
                    <a:pt x="67927" y="12283"/>
                  </a:cubicBezTo>
                  <a:cubicBezTo>
                    <a:pt x="67690" y="12372"/>
                    <a:pt x="67495" y="12413"/>
                    <a:pt x="67342" y="12413"/>
                  </a:cubicBezTo>
                  <a:cubicBezTo>
                    <a:pt x="66731" y="12413"/>
                    <a:pt x="66802" y="11750"/>
                    <a:pt x="67631" y="10803"/>
                  </a:cubicBezTo>
                  <a:cubicBezTo>
                    <a:pt x="68371" y="10211"/>
                    <a:pt x="68667" y="9323"/>
                    <a:pt x="68667" y="7992"/>
                  </a:cubicBezTo>
                  <a:cubicBezTo>
                    <a:pt x="68815" y="6364"/>
                    <a:pt x="68667" y="6068"/>
                    <a:pt x="67335" y="5180"/>
                  </a:cubicBezTo>
                  <a:cubicBezTo>
                    <a:pt x="66595" y="4736"/>
                    <a:pt x="65855" y="3996"/>
                    <a:pt x="65707" y="3700"/>
                  </a:cubicBezTo>
                  <a:cubicBezTo>
                    <a:pt x="65559" y="3256"/>
                    <a:pt x="64893" y="3034"/>
                    <a:pt x="64190" y="3034"/>
                  </a:cubicBezTo>
                  <a:close/>
                  <a:moveTo>
                    <a:pt x="47652" y="118390"/>
                  </a:moveTo>
                  <a:cubicBezTo>
                    <a:pt x="47209" y="118390"/>
                    <a:pt x="46913" y="118834"/>
                    <a:pt x="47061" y="119426"/>
                  </a:cubicBezTo>
                  <a:cubicBezTo>
                    <a:pt x="47283" y="119796"/>
                    <a:pt x="47504" y="119981"/>
                    <a:pt x="47745" y="119981"/>
                  </a:cubicBezTo>
                  <a:cubicBezTo>
                    <a:pt x="47985" y="119981"/>
                    <a:pt x="48244" y="119796"/>
                    <a:pt x="48540" y="119426"/>
                  </a:cubicBezTo>
                  <a:cubicBezTo>
                    <a:pt x="48984" y="118982"/>
                    <a:pt x="48836" y="118686"/>
                    <a:pt x="48392" y="118538"/>
                  </a:cubicBezTo>
                  <a:cubicBezTo>
                    <a:pt x="48096" y="118390"/>
                    <a:pt x="47948" y="118390"/>
                    <a:pt x="47652" y="118390"/>
                  </a:cubicBezTo>
                  <a:close/>
                  <a:moveTo>
                    <a:pt x="56976" y="99892"/>
                  </a:moveTo>
                  <a:cubicBezTo>
                    <a:pt x="56088" y="99892"/>
                    <a:pt x="55940" y="101076"/>
                    <a:pt x="56680" y="102260"/>
                  </a:cubicBezTo>
                  <a:cubicBezTo>
                    <a:pt x="57272" y="103147"/>
                    <a:pt x="57272" y="103295"/>
                    <a:pt x="56384" y="104183"/>
                  </a:cubicBezTo>
                  <a:lnTo>
                    <a:pt x="55496" y="105071"/>
                  </a:lnTo>
                  <a:lnTo>
                    <a:pt x="56828" y="105663"/>
                  </a:lnTo>
                  <a:cubicBezTo>
                    <a:pt x="57420" y="106107"/>
                    <a:pt x="58308" y="106699"/>
                    <a:pt x="58604" y="107143"/>
                  </a:cubicBezTo>
                  <a:cubicBezTo>
                    <a:pt x="58900" y="107439"/>
                    <a:pt x="59787" y="107735"/>
                    <a:pt x="60527" y="107735"/>
                  </a:cubicBezTo>
                  <a:cubicBezTo>
                    <a:pt x="61415" y="107735"/>
                    <a:pt x="61859" y="108031"/>
                    <a:pt x="62155" y="108771"/>
                  </a:cubicBezTo>
                  <a:cubicBezTo>
                    <a:pt x="62303" y="109363"/>
                    <a:pt x="62895" y="109955"/>
                    <a:pt x="63191" y="110399"/>
                  </a:cubicBezTo>
                  <a:cubicBezTo>
                    <a:pt x="64079" y="111139"/>
                    <a:pt x="64079" y="111731"/>
                    <a:pt x="63339" y="111731"/>
                  </a:cubicBezTo>
                  <a:cubicBezTo>
                    <a:pt x="62155" y="111731"/>
                    <a:pt x="60823" y="113359"/>
                    <a:pt x="60823" y="114986"/>
                  </a:cubicBezTo>
                  <a:cubicBezTo>
                    <a:pt x="60823" y="115874"/>
                    <a:pt x="60675" y="116910"/>
                    <a:pt x="60379" y="117354"/>
                  </a:cubicBezTo>
                  <a:cubicBezTo>
                    <a:pt x="59935" y="118094"/>
                    <a:pt x="59935" y="118390"/>
                    <a:pt x="61119" y="119574"/>
                  </a:cubicBezTo>
                  <a:cubicBezTo>
                    <a:pt x="61711" y="120314"/>
                    <a:pt x="62599" y="120906"/>
                    <a:pt x="62895" y="120906"/>
                  </a:cubicBezTo>
                  <a:cubicBezTo>
                    <a:pt x="63931" y="120906"/>
                    <a:pt x="64819" y="119722"/>
                    <a:pt x="64819" y="118242"/>
                  </a:cubicBezTo>
                  <a:cubicBezTo>
                    <a:pt x="64967" y="116910"/>
                    <a:pt x="65115" y="116762"/>
                    <a:pt x="66447" y="116614"/>
                  </a:cubicBezTo>
                  <a:cubicBezTo>
                    <a:pt x="66746" y="116581"/>
                    <a:pt x="66986" y="116563"/>
                    <a:pt x="67174" y="116563"/>
                  </a:cubicBezTo>
                  <a:cubicBezTo>
                    <a:pt x="67823" y="116563"/>
                    <a:pt x="67860" y="116781"/>
                    <a:pt x="67631" y="117354"/>
                  </a:cubicBezTo>
                  <a:cubicBezTo>
                    <a:pt x="67483" y="117946"/>
                    <a:pt x="67631" y="118242"/>
                    <a:pt x="67927" y="118242"/>
                  </a:cubicBezTo>
                  <a:cubicBezTo>
                    <a:pt x="68667" y="118242"/>
                    <a:pt x="69555" y="116910"/>
                    <a:pt x="69555" y="115874"/>
                  </a:cubicBezTo>
                  <a:cubicBezTo>
                    <a:pt x="69555" y="115244"/>
                    <a:pt x="69480" y="115061"/>
                    <a:pt x="68483" y="115061"/>
                  </a:cubicBezTo>
                  <a:cubicBezTo>
                    <a:pt x="68076" y="115061"/>
                    <a:pt x="67515" y="115091"/>
                    <a:pt x="66743" y="115134"/>
                  </a:cubicBezTo>
                  <a:cubicBezTo>
                    <a:pt x="66014" y="115177"/>
                    <a:pt x="65471" y="115208"/>
                    <a:pt x="65068" y="115208"/>
                  </a:cubicBezTo>
                  <a:cubicBezTo>
                    <a:pt x="64080" y="115208"/>
                    <a:pt x="63931" y="115025"/>
                    <a:pt x="63931" y="114394"/>
                  </a:cubicBezTo>
                  <a:cubicBezTo>
                    <a:pt x="63931" y="113950"/>
                    <a:pt x="64375" y="113211"/>
                    <a:pt x="64819" y="112767"/>
                  </a:cubicBezTo>
                  <a:cubicBezTo>
                    <a:pt x="65263" y="112323"/>
                    <a:pt x="65707" y="111731"/>
                    <a:pt x="65707" y="111435"/>
                  </a:cubicBezTo>
                  <a:cubicBezTo>
                    <a:pt x="65707" y="111139"/>
                    <a:pt x="66151" y="110843"/>
                    <a:pt x="66743" y="110843"/>
                  </a:cubicBezTo>
                  <a:cubicBezTo>
                    <a:pt x="67631" y="110843"/>
                    <a:pt x="67927" y="110547"/>
                    <a:pt x="67927" y="109807"/>
                  </a:cubicBezTo>
                  <a:cubicBezTo>
                    <a:pt x="67927" y="108623"/>
                    <a:pt x="65263" y="105515"/>
                    <a:pt x="64227" y="105515"/>
                  </a:cubicBezTo>
                  <a:cubicBezTo>
                    <a:pt x="63783" y="105515"/>
                    <a:pt x="63487" y="104923"/>
                    <a:pt x="63339" y="104035"/>
                  </a:cubicBezTo>
                  <a:cubicBezTo>
                    <a:pt x="63003" y="102466"/>
                    <a:pt x="62412" y="101746"/>
                    <a:pt x="61502" y="101746"/>
                  </a:cubicBezTo>
                  <a:cubicBezTo>
                    <a:pt x="61211" y="101746"/>
                    <a:pt x="60886" y="101820"/>
                    <a:pt x="60527" y="101964"/>
                  </a:cubicBezTo>
                  <a:cubicBezTo>
                    <a:pt x="59891" y="102253"/>
                    <a:pt x="59435" y="102407"/>
                    <a:pt x="59081" y="102407"/>
                  </a:cubicBezTo>
                  <a:cubicBezTo>
                    <a:pt x="58530" y="102407"/>
                    <a:pt x="58224" y="102034"/>
                    <a:pt x="57864" y="101224"/>
                  </a:cubicBezTo>
                  <a:cubicBezTo>
                    <a:pt x="57716" y="100484"/>
                    <a:pt x="57272" y="99892"/>
                    <a:pt x="56976" y="99892"/>
                  </a:cubicBezTo>
                  <a:close/>
                  <a:moveTo>
                    <a:pt x="50464" y="124162"/>
                  </a:moveTo>
                  <a:cubicBezTo>
                    <a:pt x="50020" y="124310"/>
                    <a:pt x="49872" y="124458"/>
                    <a:pt x="49872" y="124902"/>
                  </a:cubicBezTo>
                  <a:cubicBezTo>
                    <a:pt x="49872" y="125346"/>
                    <a:pt x="50316" y="125789"/>
                    <a:pt x="50612" y="125937"/>
                  </a:cubicBezTo>
                  <a:cubicBezTo>
                    <a:pt x="51056" y="126085"/>
                    <a:pt x="51796" y="126529"/>
                    <a:pt x="52092" y="126825"/>
                  </a:cubicBezTo>
                  <a:cubicBezTo>
                    <a:pt x="52388" y="127121"/>
                    <a:pt x="53276" y="127417"/>
                    <a:pt x="53868" y="127565"/>
                  </a:cubicBezTo>
                  <a:cubicBezTo>
                    <a:pt x="54460" y="127713"/>
                    <a:pt x="55052" y="127861"/>
                    <a:pt x="55200" y="127861"/>
                  </a:cubicBezTo>
                  <a:cubicBezTo>
                    <a:pt x="55232" y="127868"/>
                    <a:pt x="55262" y="127871"/>
                    <a:pt x="55290" y="127871"/>
                  </a:cubicBezTo>
                  <a:cubicBezTo>
                    <a:pt x="55913" y="127871"/>
                    <a:pt x="55606" y="126343"/>
                    <a:pt x="54756" y="125494"/>
                  </a:cubicBezTo>
                  <a:cubicBezTo>
                    <a:pt x="54312" y="124754"/>
                    <a:pt x="53424" y="124458"/>
                    <a:pt x="51944" y="124310"/>
                  </a:cubicBezTo>
                  <a:cubicBezTo>
                    <a:pt x="51352" y="124162"/>
                    <a:pt x="50760" y="124162"/>
                    <a:pt x="50464" y="124162"/>
                  </a:cubicBezTo>
                  <a:close/>
                  <a:moveTo>
                    <a:pt x="38782" y="127208"/>
                  </a:moveTo>
                  <a:cubicBezTo>
                    <a:pt x="38725" y="127208"/>
                    <a:pt x="38669" y="127226"/>
                    <a:pt x="38625" y="127269"/>
                  </a:cubicBezTo>
                  <a:lnTo>
                    <a:pt x="38477" y="127269"/>
                  </a:lnTo>
                  <a:cubicBezTo>
                    <a:pt x="38181" y="127417"/>
                    <a:pt x="38181" y="127713"/>
                    <a:pt x="38329" y="128009"/>
                  </a:cubicBezTo>
                  <a:cubicBezTo>
                    <a:pt x="38434" y="128114"/>
                    <a:pt x="38613" y="128219"/>
                    <a:pt x="38761" y="128219"/>
                  </a:cubicBezTo>
                  <a:cubicBezTo>
                    <a:pt x="38822" y="128219"/>
                    <a:pt x="38878" y="128201"/>
                    <a:pt x="38921" y="128157"/>
                  </a:cubicBezTo>
                  <a:cubicBezTo>
                    <a:pt x="39217" y="128009"/>
                    <a:pt x="39217" y="127713"/>
                    <a:pt x="39069" y="127417"/>
                  </a:cubicBezTo>
                  <a:cubicBezTo>
                    <a:pt x="39069" y="127313"/>
                    <a:pt x="38921" y="127208"/>
                    <a:pt x="38782" y="127208"/>
                  </a:cubicBezTo>
                  <a:close/>
                  <a:moveTo>
                    <a:pt x="48096" y="130081"/>
                  </a:moveTo>
                  <a:cubicBezTo>
                    <a:pt x="47948" y="130081"/>
                    <a:pt x="47652" y="130377"/>
                    <a:pt x="47652" y="130821"/>
                  </a:cubicBezTo>
                  <a:cubicBezTo>
                    <a:pt x="47652" y="131063"/>
                    <a:pt x="47850" y="131304"/>
                    <a:pt x="48003" y="131304"/>
                  </a:cubicBezTo>
                  <a:cubicBezTo>
                    <a:pt x="48037" y="131304"/>
                    <a:pt x="48069" y="131292"/>
                    <a:pt x="48096" y="131265"/>
                  </a:cubicBezTo>
                  <a:cubicBezTo>
                    <a:pt x="48392" y="131117"/>
                    <a:pt x="48540" y="130673"/>
                    <a:pt x="48540" y="130525"/>
                  </a:cubicBezTo>
                  <a:cubicBezTo>
                    <a:pt x="48540" y="130229"/>
                    <a:pt x="48392" y="130081"/>
                    <a:pt x="48096" y="130081"/>
                  </a:cubicBezTo>
                  <a:close/>
                  <a:moveTo>
                    <a:pt x="37885" y="131857"/>
                  </a:moveTo>
                  <a:cubicBezTo>
                    <a:pt x="36849" y="131857"/>
                    <a:pt x="36997" y="132301"/>
                    <a:pt x="38329" y="133485"/>
                  </a:cubicBezTo>
                  <a:cubicBezTo>
                    <a:pt x="39069" y="134077"/>
                    <a:pt x="39809" y="134521"/>
                    <a:pt x="40253" y="134521"/>
                  </a:cubicBezTo>
                  <a:cubicBezTo>
                    <a:pt x="40697" y="134521"/>
                    <a:pt x="40401" y="134225"/>
                    <a:pt x="39661" y="133781"/>
                  </a:cubicBezTo>
                  <a:cubicBezTo>
                    <a:pt x="39069" y="133485"/>
                    <a:pt x="38477" y="132893"/>
                    <a:pt x="38477" y="132449"/>
                  </a:cubicBezTo>
                  <a:cubicBezTo>
                    <a:pt x="38477" y="132153"/>
                    <a:pt x="38181" y="131857"/>
                    <a:pt x="37885" y="131857"/>
                  </a:cubicBezTo>
                  <a:close/>
                  <a:moveTo>
                    <a:pt x="48392" y="134669"/>
                  </a:moveTo>
                  <a:cubicBezTo>
                    <a:pt x="47061" y="134817"/>
                    <a:pt x="47209" y="135705"/>
                    <a:pt x="48540" y="137185"/>
                  </a:cubicBezTo>
                  <a:cubicBezTo>
                    <a:pt x="49335" y="137907"/>
                    <a:pt x="49883" y="138277"/>
                    <a:pt x="50304" y="138277"/>
                  </a:cubicBezTo>
                  <a:cubicBezTo>
                    <a:pt x="50746" y="138277"/>
                    <a:pt x="51049" y="137870"/>
                    <a:pt x="51352" y="137037"/>
                  </a:cubicBezTo>
                  <a:cubicBezTo>
                    <a:pt x="51944" y="135557"/>
                    <a:pt x="51500" y="135113"/>
                    <a:pt x="49428" y="134817"/>
                  </a:cubicBezTo>
                  <a:cubicBezTo>
                    <a:pt x="48984" y="134669"/>
                    <a:pt x="48688" y="134669"/>
                    <a:pt x="48392" y="134669"/>
                  </a:cubicBezTo>
                  <a:close/>
                  <a:moveTo>
                    <a:pt x="54608" y="137332"/>
                  </a:moveTo>
                  <a:cubicBezTo>
                    <a:pt x="54460" y="137628"/>
                    <a:pt x="54460" y="137924"/>
                    <a:pt x="54756" y="138220"/>
                  </a:cubicBezTo>
                  <a:cubicBezTo>
                    <a:pt x="55101" y="138651"/>
                    <a:pt x="55496" y="138882"/>
                    <a:pt x="55766" y="138882"/>
                  </a:cubicBezTo>
                  <a:cubicBezTo>
                    <a:pt x="55959" y="138882"/>
                    <a:pt x="56088" y="138763"/>
                    <a:pt x="56088" y="138516"/>
                  </a:cubicBezTo>
                  <a:cubicBezTo>
                    <a:pt x="56088" y="137924"/>
                    <a:pt x="55200" y="137332"/>
                    <a:pt x="54756" y="137332"/>
                  </a:cubicBezTo>
                  <a:close/>
                  <a:moveTo>
                    <a:pt x="62155" y="138072"/>
                  </a:moveTo>
                  <a:cubicBezTo>
                    <a:pt x="61859" y="138072"/>
                    <a:pt x="61711" y="138072"/>
                    <a:pt x="61563" y="138220"/>
                  </a:cubicBezTo>
                  <a:cubicBezTo>
                    <a:pt x="61415" y="138368"/>
                    <a:pt x="61267" y="138812"/>
                    <a:pt x="61415" y="139108"/>
                  </a:cubicBezTo>
                  <a:cubicBezTo>
                    <a:pt x="61563" y="139552"/>
                    <a:pt x="62044" y="139774"/>
                    <a:pt x="62488" y="139774"/>
                  </a:cubicBezTo>
                  <a:cubicBezTo>
                    <a:pt x="62932" y="139774"/>
                    <a:pt x="63339" y="139552"/>
                    <a:pt x="63339" y="139108"/>
                  </a:cubicBezTo>
                  <a:cubicBezTo>
                    <a:pt x="63339" y="138664"/>
                    <a:pt x="62747" y="138220"/>
                    <a:pt x="62155" y="138072"/>
                  </a:cubicBezTo>
                  <a:close/>
                  <a:moveTo>
                    <a:pt x="37737" y="142512"/>
                  </a:moveTo>
                  <a:cubicBezTo>
                    <a:pt x="38625" y="143104"/>
                    <a:pt x="39513" y="143548"/>
                    <a:pt x="40401" y="144140"/>
                  </a:cubicBezTo>
                  <a:cubicBezTo>
                    <a:pt x="40253" y="143992"/>
                    <a:pt x="40253" y="143992"/>
                    <a:pt x="40105" y="143844"/>
                  </a:cubicBezTo>
                  <a:cubicBezTo>
                    <a:pt x="39513" y="143252"/>
                    <a:pt x="38773" y="142808"/>
                    <a:pt x="38477" y="142808"/>
                  </a:cubicBezTo>
                  <a:cubicBezTo>
                    <a:pt x="38329" y="142808"/>
                    <a:pt x="38033" y="142660"/>
                    <a:pt x="37737" y="142512"/>
                  </a:cubicBezTo>
                  <a:close/>
                  <a:moveTo>
                    <a:pt x="65559" y="140884"/>
                  </a:moveTo>
                  <a:cubicBezTo>
                    <a:pt x="65559" y="141032"/>
                    <a:pt x="65263" y="141624"/>
                    <a:pt x="65263" y="142216"/>
                  </a:cubicBezTo>
                  <a:cubicBezTo>
                    <a:pt x="65115" y="143548"/>
                    <a:pt x="65263" y="143696"/>
                    <a:pt x="66151" y="143696"/>
                  </a:cubicBezTo>
                  <a:cubicBezTo>
                    <a:pt x="66743" y="143696"/>
                    <a:pt x="67335" y="143844"/>
                    <a:pt x="67483" y="144140"/>
                  </a:cubicBezTo>
                  <a:cubicBezTo>
                    <a:pt x="67677" y="144399"/>
                    <a:pt x="68071" y="144517"/>
                    <a:pt x="68452" y="144517"/>
                  </a:cubicBezTo>
                  <a:cubicBezTo>
                    <a:pt x="68940" y="144517"/>
                    <a:pt x="69407" y="144324"/>
                    <a:pt x="69407" y="143992"/>
                  </a:cubicBezTo>
                  <a:cubicBezTo>
                    <a:pt x="69407" y="143252"/>
                    <a:pt x="67039" y="141032"/>
                    <a:pt x="66299" y="141032"/>
                  </a:cubicBezTo>
                  <a:cubicBezTo>
                    <a:pt x="66151" y="141032"/>
                    <a:pt x="65855" y="141032"/>
                    <a:pt x="65707" y="140884"/>
                  </a:cubicBezTo>
                  <a:close/>
                  <a:moveTo>
                    <a:pt x="41733" y="144880"/>
                  </a:moveTo>
                  <a:lnTo>
                    <a:pt x="41733" y="144880"/>
                  </a:lnTo>
                  <a:cubicBezTo>
                    <a:pt x="41818" y="144965"/>
                    <a:pt x="41902" y="145001"/>
                    <a:pt x="41959" y="145016"/>
                  </a:cubicBezTo>
                  <a:lnTo>
                    <a:pt x="41959" y="145016"/>
                  </a:lnTo>
                  <a:cubicBezTo>
                    <a:pt x="41884" y="144971"/>
                    <a:pt x="41808" y="144925"/>
                    <a:pt x="41733" y="144880"/>
                  </a:cubicBezTo>
                  <a:close/>
                  <a:moveTo>
                    <a:pt x="169298" y="88941"/>
                  </a:moveTo>
                  <a:cubicBezTo>
                    <a:pt x="169150" y="89237"/>
                    <a:pt x="168854" y="89385"/>
                    <a:pt x="168410" y="89385"/>
                  </a:cubicBezTo>
                  <a:cubicBezTo>
                    <a:pt x="167670" y="89385"/>
                    <a:pt x="166782" y="92492"/>
                    <a:pt x="167078" y="94416"/>
                  </a:cubicBezTo>
                  <a:cubicBezTo>
                    <a:pt x="167374" y="95748"/>
                    <a:pt x="167078" y="96340"/>
                    <a:pt x="166042" y="98412"/>
                  </a:cubicBezTo>
                  <a:cubicBezTo>
                    <a:pt x="165302" y="99596"/>
                    <a:pt x="164710" y="101076"/>
                    <a:pt x="164710" y="101372"/>
                  </a:cubicBezTo>
                  <a:cubicBezTo>
                    <a:pt x="164710" y="101816"/>
                    <a:pt x="164562" y="102112"/>
                    <a:pt x="164266" y="102112"/>
                  </a:cubicBezTo>
                  <a:cubicBezTo>
                    <a:pt x="163970" y="102112"/>
                    <a:pt x="163822" y="102260"/>
                    <a:pt x="163822" y="102703"/>
                  </a:cubicBezTo>
                  <a:cubicBezTo>
                    <a:pt x="163822" y="102999"/>
                    <a:pt x="163379" y="103739"/>
                    <a:pt x="162935" y="104331"/>
                  </a:cubicBezTo>
                  <a:cubicBezTo>
                    <a:pt x="162491" y="104923"/>
                    <a:pt x="162047" y="105811"/>
                    <a:pt x="162047" y="106255"/>
                  </a:cubicBezTo>
                  <a:cubicBezTo>
                    <a:pt x="162047" y="106699"/>
                    <a:pt x="161751" y="106847"/>
                    <a:pt x="161011" y="106847"/>
                  </a:cubicBezTo>
                  <a:cubicBezTo>
                    <a:pt x="159827" y="106847"/>
                    <a:pt x="158939" y="108031"/>
                    <a:pt x="158939" y="109511"/>
                  </a:cubicBezTo>
                  <a:cubicBezTo>
                    <a:pt x="158939" y="110991"/>
                    <a:pt x="156571" y="115430"/>
                    <a:pt x="154647" y="117058"/>
                  </a:cubicBezTo>
                  <a:cubicBezTo>
                    <a:pt x="153611" y="117946"/>
                    <a:pt x="152871" y="119130"/>
                    <a:pt x="152871" y="119574"/>
                  </a:cubicBezTo>
                  <a:cubicBezTo>
                    <a:pt x="152871" y="120314"/>
                    <a:pt x="152575" y="120462"/>
                    <a:pt x="151540" y="120462"/>
                  </a:cubicBezTo>
                  <a:cubicBezTo>
                    <a:pt x="150504" y="120462"/>
                    <a:pt x="150060" y="120758"/>
                    <a:pt x="149320" y="122238"/>
                  </a:cubicBezTo>
                  <a:cubicBezTo>
                    <a:pt x="148876" y="123126"/>
                    <a:pt x="148432" y="124606"/>
                    <a:pt x="148432" y="125494"/>
                  </a:cubicBezTo>
                  <a:cubicBezTo>
                    <a:pt x="148432" y="126529"/>
                    <a:pt x="148136" y="127713"/>
                    <a:pt x="147248" y="128749"/>
                  </a:cubicBezTo>
                  <a:cubicBezTo>
                    <a:pt x="144140" y="132893"/>
                    <a:pt x="135261" y="140440"/>
                    <a:pt x="129489" y="143696"/>
                  </a:cubicBezTo>
                  <a:cubicBezTo>
                    <a:pt x="127862" y="144584"/>
                    <a:pt x="125938" y="145916"/>
                    <a:pt x="124902" y="146656"/>
                  </a:cubicBezTo>
                  <a:cubicBezTo>
                    <a:pt x="147100" y="135113"/>
                    <a:pt x="163675" y="114098"/>
                    <a:pt x="169298" y="88941"/>
                  </a:cubicBezTo>
                  <a:close/>
                  <a:moveTo>
                    <a:pt x="114543" y="151243"/>
                  </a:moveTo>
                  <a:lnTo>
                    <a:pt x="114543" y="151243"/>
                  </a:lnTo>
                  <a:cubicBezTo>
                    <a:pt x="114291" y="151315"/>
                    <a:pt x="114049" y="151396"/>
                    <a:pt x="113811" y="151481"/>
                  </a:cubicBezTo>
                  <a:lnTo>
                    <a:pt x="113811" y="151481"/>
                  </a:lnTo>
                  <a:cubicBezTo>
                    <a:pt x="114063" y="151400"/>
                    <a:pt x="114308" y="151322"/>
                    <a:pt x="114543" y="151243"/>
                  </a:cubicBezTo>
                  <a:close/>
                  <a:moveTo>
                    <a:pt x="113811" y="151481"/>
                  </a:moveTo>
                  <a:cubicBezTo>
                    <a:pt x="113107" y="151706"/>
                    <a:pt x="112345" y="151953"/>
                    <a:pt x="111583" y="152279"/>
                  </a:cubicBezTo>
                  <a:cubicBezTo>
                    <a:pt x="112368" y="152055"/>
                    <a:pt x="113067" y="151746"/>
                    <a:pt x="113811" y="151481"/>
                  </a:cubicBezTo>
                  <a:close/>
                  <a:moveTo>
                    <a:pt x="41959" y="145016"/>
                  </a:moveTo>
                  <a:cubicBezTo>
                    <a:pt x="47519" y="148351"/>
                    <a:pt x="53509" y="150825"/>
                    <a:pt x="59787" y="152723"/>
                  </a:cubicBezTo>
                  <a:cubicBezTo>
                    <a:pt x="58604" y="152131"/>
                    <a:pt x="56828" y="151243"/>
                    <a:pt x="55644" y="150947"/>
                  </a:cubicBezTo>
                  <a:cubicBezTo>
                    <a:pt x="54460" y="150503"/>
                    <a:pt x="53128" y="149763"/>
                    <a:pt x="52536" y="149319"/>
                  </a:cubicBezTo>
                  <a:cubicBezTo>
                    <a:pt x="51500" y="148284"/>
                    <a:pt x="43361" y="145028"/>
                    <a:pt x="42029" y="145028"/>
                  </a:cubicBezTo>
                  <a:cubicBezTo>
                    <a:pt x="42029" y="145028"/>
                    <a:pt x="42002" y="145028"/>
                    <a:pt x="41959" y="145016"/>
                  </a:cubicBezTo>
                  <a:close/>
                  <a:moveTo>
                    <a:pt x="77694" y="156127"/>
                  </a:moveTo>
                  <a:cubicBezTo>
                    <a:pt x="78730" y="156275"/>
                    <a:pt x="79914" y="156275"/>
                    <a:pt x="80950" y="156423"/>
                  </a:cubicBezTo>
                  <a:cubicBezTo>
                    <a:pt x="80506" y="156275"/>
                    <a:pt x="79470" y="156127"/>
                    <a:pt x="77694" y="156127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6844883" y="2789576"/>
              <a:ext cx="619706" cy="520136"/>
            </a:xfrm>
            <a:custGeom>
              <a:avLst/>
              <a:gdLst/>
              <a:ahLst/>
              <a:cxnLst/>
              <a:rect l="l" t="t" r="r" b="b"/>
              <a:pathLst>
                <a:path w="167375" h="140293" extrusionOk="0">
                  <a:moveTo>
                    <a:pt x="26934" y="3108"/>
                  </a:moveTo>
                  <a:cubicBezTo>
                    <a:pt x="26638" y="3256"/>
                    <a:pt x="26342" y="3404"/>
                    <a:pt x="25898" y="3848"/>
                  </a:cubicBezTo>
                  <a:lnTo>
                    <a:pt x="24862" y="4884"/>
                  </a:lnTo>
                  <a:lnTo>
                    <a:pt x="25898" y="4884"/>
                  </a:lnTo>
                  <a:cubicBezTo>
                    <a:pt x="26342" y="4884"/>
                    <a:pt x="26934" y="4440"/>
                    <a:pt x="27082" y="4144"/>
                  </a:cubicBezTo>
                  <a:cubicBezTo>
                    <a:pt x="27378" y="3552"/>
                    <a:pt x="27230" y="3108"/>
                    <a:pt x="26934" y="3108"/>
                  </a:cubicBezTo>
                  <a:close/>
                  <a:moveTo>
                    <a:pt x="98412" y="3996"/>
                  </a:moveTo>
                  <a:cubicBezTo>
                    <a:pt x="97968" y="3996"/>
                    <a:pt x="97820" y="4292"/>
                    <a:pt x="97820" y="4736"/>
                  </a:cubicBezTo>
                  <a:cubicBezTo>
                    <a:pt x="97820" y="5476"/>
                    <a:pt x="98116" y="5772"/>
                    <a:pt x="98708" y="5772"/>
                  </a:cubicBezTo>
                  <a:cubicBezTo>
                    <a:pt x="99892" y="5772"/>
                    <a:pt x="99744" y="4292"/>
                    <a:pt x="98560" y="3996"/>
                  </a:cubicBezTo>
                  <a:close/>
                  <a:moveTo>
                    <a:pt x="91605" y="3996"/>
                  </a:moveTo>
                  <a:cubicBezTo>
                    <a:pt x="88941" y="4144"/>
                    <a:pt x="88497" y="4884"/>
                    <a:pt x="89829" y="6808"/>
                  </a:cubicBezTo>
                  <a:cubicBezTo>
                    <a:pt x="90268" y="7436"/>
                    <a:pt x="90761" y="7744"/>
                    <a:pt x="91250" y="7744"/>
                  </a:cubicBezTo>
                  <a:cubicBezTo>
                    <a:pt x="91915" y="7744"/>
                    <a:pt x="92573" y="7176"/>
                    <a:pt x="93084" y="6068"/>
                  </a:cubicBezTo>
                  <a:cubicBezTo>
                    <a:pt x="93528" y="5328"/>
                    <a:pt x="93824" y="4440"/>
                    <a:pt x="93824" y="4292"/>
                  </a:cubicBezTo>
                  <a:cubicBezTo>
                    <a:pt x="93824" y="4144"/>
                    <a:pt x="93232" y="3996"/>
                    <a:pt x="92493" y="3996"/>
                  </a:cubicBezTo>
                  <a:close/>
                  <a:moveTo>
                    <a:pt x="100928" y="6068"/>
                  </a:moveTo>
                  <a:cubicBezTo>
                    <a:pt x="100632" y="6068"/>
                    <a:pt x="100484" y="6660"/>
                    <a:pt x="100484" y="7252"/>
                  </a:cubicBezTo>
                  <a:cubicBezTo>
                    <a:pt x="100484" y="7766"/>
                    <a:pt x="100595" y="8169"/>
                    <a:pt x="100819" y="8169"/>
                  </a:cubicBezTo>
                  <a:cubicBezTo>
                    <a:pt x="100853" y="8169"/>
                    <a:pt x="100889" y="8159"/>
                    <a:pt x="100928" y="8140"/>
                  </a:cubicBezTo>
                  <a:cubicBezTo>
                    <a:pt x="101076" y="7992"/>
                    <a:pt x="101372" y="7400"/>
                    <a:pt x="101372" y="6956"/>
                  </a:cubicBezTo>
                  <a:cubicBezTo>
                    <a:pt x="101372" y="6512"/>
                    <a:pt x="101076" y="6068"/>
                    <a:pt x="100928" y="6068"/>
                  </a:cubicBezTo>
                  <a:close/>
                  <a:moveTo>
                    <a:pt x="109955" y="7992"/>
                  </a:moveTo>
                  <a:cubicBezTo>
                    <a:pt x="110251" y="7992"/>
                    <a:pt x="110547" y="8140"/>
                    <a:pt x="111139" y="8732"/>
                  </a:cubicBezTo>
                  <a:cubicBezTo>
                    <a:pt x="111731" y="9324"/>
                    <a:pt x="112175" y="10212"/>
                    <a:pt x="112175" y="10804"/>
                  </a:cubicBezTo>
                  <a:cubicBezTo>
                    <a:pt x="112175" y="11489"/>
                    <a:pt x="112057" y="11822"/>
                    <a:pt x="111741" y="11822"/>
                  </a:cubicBezTo>
                  <a:cubicBezTo>
                    <a:pt x="111443" y="11822"/>
                    <a:pt x="110969" y="11526"/>
                    <a:pt x="110251" y="10952"/>
                  </a:cubicBezTo>
                  <a:cubicBezTo>
                    <a:pt x="109363" y="10212"/>
                    <a:pt x="109215" y="9768"/>
                    <a:pt x="109363" y="9028"/>
                  </a:cubicBezTo>
                  <a:cubicBezTo>
                    <a:pt x="109659" y="8288"/>
                    <a:pt x="109807" y="7992"/>
                    <a:pt x="109955" y="7992"/>
                  </a:cubicBezTo>
                  <a:close/>
                  <a:moveTo>
                    <a:pt x="55052" y="11840"/>
                  </a:moveTo>
                  <a:cubicBezTo>
                    <a:pt x="55348" y="11840"/>
                    <a:pt x="55644" y="11988"/>
                    <a:pt x="55940" y="12579"/>
                  </a:cubicBezTo>
                  <a:cubicBezTo>
                    <a:pt x="56088" y="12875"/>
                    <a:pt x="56088" y="13319"/>
                    <a:pt x="56088" y="13467"/>
                  </a:cubicBezTo>
                  <a:cubicBezTo>
                    <a:pt x="56088" y="13467"/>
                    <a:pt x="55792" y="13615"/>
                    <a:pt x="55200" y="13615"/>
                  </a:cubicBezTo>
                  <a:cubicBezTo>
                    <a:pt x="54756" y="13615"/>
                    <a:pt x="54460" y="13319"/>
                    <a:pt x="54460" y="12727"/>
                  </a:cubicBezTo>
                  <a:cubicBezTo>
                    <a:pt x="54460" y="12135"/>
                    <a:pt x="54608" y="11840"/>
                    <a:pt x="55052" y="11840"/>
                  </a:cubicBezTo>
                  <a:close/>
                  <a:moveTo>
                    <a:pt x="97968" y="13763"/>
                  </a:moveTo>
                  <a:cubicBezTo>
                    <a:pt x="98116" y="13763"/>
                    <a:pt x="98264" y="13763"/>
                    <a:pt x="98264" y="13911"/>
                  </a:cubicBezTo>
                  <a:cubicBezTo>
                    <a:pt x="98264" y="14207"/>
                    <a:pt x="97968" y="14503"/>
                    <a:pt x="97820" y="14651"/>
                  </a:cubicBezTo>
                  <a:cubicBezTo>
                    <a:pt x="97697" y="14713"/>
                    <a:pt x="97600" y="14748"/>
                    <a:pt x="97528" y="14748"/>
                  </a:cubicBezTo>
                  <a:cubicBezTo>
                    <a:pt x="97427" y="14748"/>
                    <a:pt x="97376" y="14677"/>
                    <a:pt x="97376" y="14503"/>
                  </a:cubicBezTo>
                  <a:cubicBezTo>
                    <a:pt x="97376" y="14207"/>
                    <a:pt x="97524" y="13911"/>
                    <a:pt x="97820" y="13763"/>
                  </a:cubicBezTo>
                  <a:close/>
                  <a:moveTo>
                    <a:pt x="64227" y="6956"/>
                  </a:moveTo>
                  <a:cubicBezTo>
                    <a:pt x="63783" y="7104"/>
                    <a:pt x="63487" y="7252"/>
                    <a:pt x="63339" y="7400"/>
                  </a:cubicBezTo>
                  <a:cubicBezTo>
                    <a:pt x="63043" y="8140"/>
                    <a:pt x="64079" y="10508"/>
                    <a:pt x="64819" y="10508"/>
                  </a:cubicBezTo>
                  <a:cubicBezTo>
                    <a:pt x="65115" y="10508"/>
                    <a:pt x="65411" y="10656"/>
                    <a:pt x="65411" y="10952"/>
                  </a:cubicBezTo>
                  <a:cubicBezTo>
                    <a:pt x="65411" y="11248"/>
                    <a:pt x="65115" y="11396"/>
                    <a:pt x="64763" y="11396"/>
                  </a:cubicBezTo>
                  <a:cubicBezTo>
                    <a:pt x="64412" y="11396"/>
                    <a:pt x="64005" y="11248"/>
                    <a:pt x="63783" y="10952"/>
                  </a:cubicBezTo>
                  <a:cubicBezTo>
                    <a:pt x="63662" y="10750"/>
                    <a:pt x="63530" y="10658"/>
                    <a:pt x="63402" y="10658"/>
                  </a:cubicBezTo>
                  <a:cubicBezTo>
                    <a:pt x="63061" y="10658"/>
                    <a:pt x="62747" y="11314"/>
                    <a:pt x="62747" y="12283"/>
                  </a:cubicBezTo>
                  <a:cubicBezTo>
                    <a:pt x="62747" y="13023"/>
                    <a:pt x="62451" y="13911"/>
                    <a:pt x="62007" y="14355"/>
                  </a:cubicBezTo>
                  <a:cubicBezTo>
                    <a:pt x="61367" y="14995"/>
                    <a:pt x="61502" y="15746"/>
                    <a:pt x="62124" y="15746"/>
                  </a:cubicBezTo>
                  <a:cubicBezTo>
                    <a:pt x="62222" y="15746"/>
                    <a:pt x="62331" y="15727"/>
                    <a:pt x="62451" y="15687"/>
                  </a:cubicBezTo>
                  <a:cubicBezTo>
                    <a:pt x="62574" y="15626"/>
                    <a:pt x="62747" y="15590"/>
                    <a:pt x="62929" y="15590"/>
                  </a:cubicBezTo>
                  <a:cubicBezTo>
                    <a:pt x="63187" y="15590"/>
                    <a:pt x="63462" y="15662"/>
                    <a:pt x="63635" y="15835"/>
                  </a:cubicBezTo>
                  <a:cubicBezTo>
                    <a:pt x="63931" y="15983"/>
                    <a:pt x="64375" y="16131"/>
                    <a:pt x="64523" y="16131"/>
                  </a:cubicBezTo>
                  <a:cubicBezTo>
                    <a:pt x="64535" y="16137"/>
                    <a:pt x="64547" y="16140"/>
                    <a:pt x="64559" y="16140"/>
                  </a:cubicBezTo>
                  <a:cubicBezTo>
                    <a:pt x="64853" y="16140"/>
                    <a:pt x="65269" y="14451"/>
                    <a:pt x="65411" y="13171"/>
                  </a:cubicBezTo>
                  <a:cubicBezTo>
                    <a:pt x="65411" y="12283"/>
                    <a:pt x="65855" y="11840"/>
                    <a:pt x="67187" y="10952"/>
                  </a:cubicBezTo>
                  <a:lnTo>
                    <a:pt x="68963" y="10064"/>
                  </a:lnTo>
                  <a:lnTo>
                    <a:pt x="67631" y="9176"/>
                  </a:lnTo>
                  <a:cubicBezTo>
                    <a:pt x="67039" y="8880"/>
                    <a:pt x="66151" y="8140"/>
                    <a:pt x="65855" y="7696"/>
                  </a:cubicBezTo>
                  <a:cubicBezTo>
                    <a:pt x="65411" y="7252"/>
                    <a:pt x="64671" y="6956"/>
                    <a:pt x="64227" y="6956"/>
                  </a:cubicBezTo>
                  <a:close/>
                  <a:moveTo>
                    <a:pt x="112915" y="11840"/>
                  </a:moveTo>
                  <a:cubicBezTo>
                    <a:pt x="113063" y="11840"/>
                    <a:pt x="113211" y="11840"/>
                    <a:pt x="113211" y="11988"/>
                  </a:cubicBezTo>
                  <a:cubicBezTo>
                    <a:pt x="114247" y="12283"/>
                    <a:pt x="114247" y="14059"/>
                    <a:pt x="113211" y="14651"/>
                  </a:cubicBezTo>
                  <a:cubicBezTo>
                    <a:pt x="112471" y="15243"/>
                    <a:pt x="112471" y="15243"/>
                    <a:pt x="113211" y="15391"/>
                  </a:cubicBezTo>
                  <a:cubicBezTo>
                    <a:pt x="114099" y="15391"/>
                    <a:pt x="114247" y="16723"/>
                    <a:pt x="113507" y="17463"/>
                  </a:cubicBezTo>
                  <a:cubicBezTo>
                    <a:pt x="112915" y="17858"/>
                    <a:pt x="111994" y="18121"/>
                    <a:pt x="111358" y="18121"/>
                  </a:cubicBezTo>
                  <a:cubicBezTo>
                    <a:pt x="111040" y="18121"/>
                    <a:pt x="110794" y="18055"/>
                    <a:pt x="110695" y="17907"/>
                  </a:cubicBezTo>
                  <a:cubicBezTo>
                    <a:pt x="110547" y="17759"/>
                    <a:pt x="110103" y="17463"/>
                    <a:pt x="109511" y="17463"/>
                  </a:cubicBezTo>
                  <a:cubicBezTo>
                    <a:pt x="109067" y="17463"/>
                    <a:pt x="108771" y="17315"/>
                    <a:pt x="108919" y="17167"/>
                  </a:cubicBezTo>
                  <a:cubicBezTo>
                    <a:pt x="109006" y="16994"/>
                    <a:pt x="109194" y="16922"/>
                    <a:pt x="109395" y="16922"/>
                  </a:cubicBezTo>
                  <a:cubicBezTo>
                    <a:pt x="109536" y="16922"/>
                    <a:pt x="109684" y="16958"/>
                    <a:pt x="109807" y="17019"/>
                  </a:cubicBezTo>
                  <a:cubicBezTo>
                    <a:pt x="109920" y="17057"/>
                    <a:pt x="110028" y="17075"/>
                    <a:pt x="110130" y="17075"/>
                  </a:cubicBezTo>
                  <a:cubicBezTo>
                    <a:pt x="110836" y="17075"/>
                    <a:pt x="111287" y="16202"/>
                    <a:pt x="111287" y="14651"/>
                  </a:cubicBezTo>
                  <a:cubicBezTo>
                    <a:pt x="111287" y="13171"/>
                    <a:pt x="112027" y="11988"/>
                    <a:pt x="112915" y="11840"/>
                  </a:cubicBezTo>
                  <a:close/>
                  <a:moveTo>
                    <a:pt x="38921" y="14947"/>
                  </a:moveTo>
                  <a:cubicBezTo>
                    <a:pt x="39365" y="14947"/>
                    <a:pt x="39069" y="17463"/>
                    <a:pt x="38625" y="17759"/>
                  </a:cubicBezTo>
                  <a:cubicBezTo>
                    <a:pt x="38329" y="17907"/>
                    <a:pt x="38181" y="18647"/>
                    <a:pt x="38181" y="19239"/>
                  </a:cubicBezTo>
                  <a:cubicBezTo>
                    <a:pt x="38181" y="20423"/>
                    <a:pt x="38033" y="20571"/>
                    <a:pt x="36849" y="20571"/>
                  </a:cubicBezTo>
                  <a:cubicBezTo>
                    <a:pt x="35073" y="20571"/>
                    <a:pt x="34925" y="19683"/>
                    <a:pt x="35961" y="17611"/>
                  </a:cubicBezTo>
                  <a:cubicBezTo>
                    <a:pt x="36849" y="15983"/>
                    <a:pt x="38033" y="14947"/>
                    <a:pt x="38921" y="14947"/>
                  </a:cubicBezTo>
                  <a:close/>
                  <a:moveTo>
                    <a:pt x="115875" y="18351"/>
                  </a:moveTo>
                  <a:cubicBezTo>
                    <a:pt x="116910" y="18351"/>
                    <a:pt x="118538" y="19979"/>
                    <a:pt x="118094" y="20571"/>
                  </a:cubicBezTo>
                  <a:cubicBezTo>
                    <a:pt x="117961" y="20837"/>
                    <a:pt x="117828" y="20983"/>
                    <a:pt x="117588" y="20983"/>
                  </a:cubicBezTo>
                  <a:cubicBezTo>
                    <a:pt x="117293" y="20983"/>
                    <a:pt x="116837" y="20764"/>
                    <a:pt x="116023" y="20275"/>
                  </a:cubicBezTo>
                  <a:cubicBezTo>
                    <a:pt x="114543" y="19535"/>
                    <a:pt x="114543" y="18351"/>
                    <a:pt x="115875" y="18351"/>
                  </a:cubicBezTo>
                  <a:close/>
                  <a:moveTo>
                    <a:pt x="21755" y="17019"/>
                  </a:moveTo>
                  <a:cubicBezTo>
                    <a:pt x="22495" y="17019"/>
                    <a:pt x="22495" y="17611"/>
                    <a:pt x="21755" y="19535"/>
                  </a:cubicBezTo>
                  <a:cubicBezTo>
                    <a:pt x="21368" y="20502"/>
                    <a:pt x="20981" y="21026"/>
                    <a:pt x="20594" y="21026"/>
                  </a:cubicBezTo>
                  <a:cubicBezTo>
                    <a:pt x="20389" y="21026"/>
                    <a:pt x="20184" y="20879"/>
                    <a:pt x="19979" y="20571"/>
                  </a:cubicBezTo>
                  <a:cubicBezTo>
                    <a:pt x="19683" y="19979"/>
                    <a:pt x="21015" y="17019"/>
                    <a:pt x="21755" y="17019"/>
                  </a:cubicBezTo>
                  <a:close/>
                  <a:moveTo>
                    <a:pt x="104332" y="20719"/>
                  </a:moveTo>
                  <a:cubicBezTo>
                    <a:pt x="104184" y="20719"/>
                    <a:pt x="103888" y="20719"/>
                    <a:pt x="103888" y="20867"/>
                  </a:cubicBezTo>
                  <a:cubicBezTo>
                    <a:pt x="103592" y="21015"/>
                    <a:pt x="103592" y="21311"/>
                    <a:pt x="103740" y="21459"/>
                  </a:cubicBezTo>
                  <a:cubicBezTo>
                    <a:pt x="103888" y="21755"/>
                    <a:pt x="104480" y="21903"/>
                    <a:pt x="105034" y="21903"/>
                  </a:cubicBezTo>
                  <a:cubicBezTo>
                    <a:pt x="105589" y="21903"/>
                    <a:pt x="106107" y="21755"/>
                    <a:pt x="106107" y="21459"/>
                  </a:cubicBezTo>
                  <a:cubicBezTo>
                    <a:pt x="106107" y="21163"/>
                    <a:pt x="105071" y="20719"/>
                    <a:pt x="104332" y="20719"/>
                  </a:cubicBezTo>
                  <a:close/>
                  <a:moveTo>
                    <a:pt x="49428" y="17611"/>
                  </a:moveTo>
                  <a:cubicBezTo>
                    <a:pt x="49576" y="17611"/>
                    <a:pt x="49576" y="17907"/>
                    <a:pt x="49576" y="18351"/>
                  </a:cubicBezTo>
                  <a:cubicBezTo>
                    <a:pt x="49576" y="18795"/>
                    <a:pt x="49724" y="19831"/>
                    <a:pt x="49872" y="20571"/>
                  </a:cubicBezTo>
                  <a:cubicBezTo>
                    <a:pt x="50020" y="21459"/>
                    <a:pt x="50020" y="21903"/>
                    <a:pt x="49576" y="21903"/>
                  </a:cubicBezTo>
                  <a:cubicBezTo>
                    <a:pt x="49428" y="21903"/>
                    <a:pt x="49132" y="21459"/>
                    <a:pt x="49132" y="21015"/>
                  </a:cubicBezTo>
                  <a:cubicBezTo>
                    <a:pt x="49132" y="20423"/>
                    <a:pt x="48836" y="19831"/>
                    <a:pt x="48392" y="19535"/>
                  </a:cubicBezTo>
                  <a:cubicBezTo>
                    <a:pt x="47800" y="19091"/>
                    <a:pt x="47800" y="18943"/>
                    <a:pt x="48688" y="18203"/>
                  </a:cubicBezTo>
                  <a:cubicBezTo>
                    <a:pt x="49132" y="17759"/>
                    <a:pt x="49280" y="17611"/>
                    <a:pt x="49428" y="17611"/>
                  </a:cubicBezTo>
                  <a:close/>
                  <a:moveTo>
                    <a:pt x="95896" y="6216"/>
                  </a:moveTo>
                  <a:cubicBezTo>
                    <a:pt x="95452" y="6216"/>
                    <a:pt x="95156" y="6512"/>
                    <a:pt x="94564" y="6956"/>
                  </a:cubicBezTo>
                  <a:cubicBezTo>
                    <a:pt x="93972" y="7696"/>
                    <a:pt x="93824" y="8288"/>
                    <a:pt x="93972" y="9472"/>
                  </a:cubicBezTo>
                  <a:cubicBezTo>
                    <a:pt x="94268" y="10656"/>
                    <a:pt x="94120" y="10952"/>
                    <a:pt x="93380" y="11100"/>
                  </a:cubicBezTo>
                  <a:cubicBezTo>
                    <a:pt x="92937" y="11248"/>
                    <a:pt x="92493" y="11692"/>
                    <a:pt x="92493" y="12135"/>
                  </a:cubicBezTo>
                  <a:cubicBezTo>
                    <a:pt x="92493" y="12431"/>
                    <a:pt x="92493" y="12579"/>
                    <a:pt x="92400" y="12579"/>
                  </a:cubicBezTo>
                  <a:cubicBezTo>
                    <a:pt x="92308" y="12579"/>
                    <a:pt x="92123" y="12431"/>
                    <a:pt x="91753" y="12135"/>
                  </a:cubicBezTo>
                  <a:cubicBezTo>
                    <a:pt x="91309" y="11840"/>
                    <a:pt x="90421" y="11396"/>
                    <a:pt x="89681" y="11248"/>
                  </a:cubicBezTo>
                  <a:lnTo>
                    <a:pt x="88349" y="10952"/>
                  </a:lnTo>
                  <a:lnTo>
                    <a:pt x="88349" y="10952"/>
                  </a:lnTo>
                  <a:lnTo>
                    <a:pt x="88497" y="13911"/>
                  </a:lnTo>
                  <a:cubicBezTo>
                    <a:pt x="88637" y="17133"/>
                    <a:pt x="89572" y="19559"/>
                    <a:pt x="90550" y="19559"/>
                  </a:cubicBezTo>
                  <a:cubicBezTo>
                    <a:pt x="90606" y="19559"/>
                    <a:pt x="90661" y="19551"/>
                    <a:pt x="90717" y="19535"/>
                  </a:cubicBezTo>
                  <a:cubicBezTo>
                    <a:pt x="90795" y="19509"/>
                    <a:pt x="90883" y="19496"/>
                    <a:pt x="90977" y="19496"/>
                  </a:cubicBezTo>
                  <a:cubicBezTo>
                    <a:pt x="91414" y="19496"/>
                    <a:pt x="91979" y="19761"/>
                    <a:pt x="92345" y="20127"/>
                  </a:cubicBezTo>
                  <a:cubicBezTo>
                    <a:pt x="92834" y="20756"/>
                    <a:pt x="93389" y="21055"/>
                    <a:pt x="93839" y="21055"/>
                  </a:cubicBezTo>
                  <a:cubicBezTo>
                    <a:pt x="94341" y="21055"/>
                    <a:pt x="94712" y="20682"/>
                    <a:pt x="94712" y="19979"/>
                  </a:cubicBezTo>
                  <a:cubicBezTo>
                    <a:pt x="94712" y="19387"/>
                    <a:pt x="94860" y="18795"/>
                    <a:pt x="95008" y="18795"/>
                  </a:cubicBezTo>
                  <a:cubicBezTo>
                    <a:pt x="95304" y="18795"/>
                    <a:pt x="95896" y="19387"/>
                    <a:pt x="96340" y="19979"/>
                  </a:cubicBezTo>
                  <a:cubicBezTo>
                    <a:pt x="96932" y="20571"/>
                    <a:pt x="97820" y="21015"/>
                    <a:pt x="98264" y="21015"/>
                  </a:cubicBezTo>
                  <a:cubicBezTo>
                    <a:pt x="98856" y="21015"/>
                    <a:pt x="99596" y="21311"/>
                    <a:pt x="99892" y="21459"/>
                  </a:cubicBezTo>
                  <a:cubicBezTo>
                    <a:pt x="100336" y="21755"/>
                    <a:pt x="101076" y="21903"/>
                    <a:pt x="101668" y="21903"/>
                  </a:cubicBezTo>
                  <a:cubicBezTo>
                    <a:pt x="102852" y="21903"/>
                    <a:pt x="103000" y="20275"/>
                    <a:pt x="101816" y="19979"/>
                  </a:cubicBezTo>
                  <a:cubicBezTo>
                    <a:pt x="101076" y="19683"/>
                    <a:pt x="100928" y="19387"/>
                    <a:pt x="101224" y="16723"/>
                  </a:cubicBezTo>
                  <a:cubicBezTo>
                    <a:pt x="101372" y="14059"/>
                    <a:pt x="101224" y="13615"/>
                    <a:pt x="100336" y="12727"/>
                  </a:cubicBezTo>
                  <a:cubicBezTo>
                    <a:pt x="99823" y="12343"/>
                    <a:pt x="99200" y="11958"/>
                    <a:pt x="98657" y="11958"/>
                  </a:cubicBezTo>
                  <a:cubicBezTo>
                    <a:pt x="98573" y="11958"/>
                    <a:pt x="98491" y="11968"/>
                    <a:pt x="98412" y="11988"/>
                  </a:cubicBezTo>
                  <a:cubicBezTo>
                    <a:pt x="97524" y="11988"/>
                    <a:pt x="97524" y="11988"/>
                    <a:pt x="97080" y="8436"/>
                  </a:cubicBezTo>
                  <a:cubicBezTo>
                    <a:pt x="96932" y="6956"/>
                    <a:pt x="96488" y="6216"/>
                    <a:pt x="95896" y="6216"/>
                  </a:cubicBezTo>
                  <a:close/>
                  <a:moveTo>
                    <a:pt x="149024" y="10804"/>
                  </a:moveTo>
                  <a:cubicBezTo>
                    <a:pt x="148728" y="10804"/>
                    <a:pt x="148432" y="10952"/>
                    <a:pt x="147988" y="11396"/>
                  </a:cubicBezTo>
                  <a:cubicBezTo>
                    <a:pt x="146952" y="12431"/>
                    <a:pt x="146212" y="17167"/>
                    <a:pt x="146952" y="17611"/>
                  </a:cubicBezTo>
                  <a:cubicBezTo>
                    <a:pt x="147248" y="17759"/>
                    <a:pt x="147544" y="18351"/>
                    <a:pt x="147544" y="18795"/>
                  </a:cubicBezTo>
                  <a:cubicBezTo>
                    <a:pt x="147544" y="19239"/>
                    <a:pt x="148284" y="20423"/>
                    <a:pt x="149172" y="21459"/>
                  </a:cubicBezTo>
                  <a:cubicBezTo>
                    <a:pt x="150060" y="22495"/>
                    <a:pt x="150948" y="23235"/>
                    <a:pt x="150948" y="23235"/>
                  </a:cubicBezTo>
                  <a:cubicBezTo>
                    <a:pt x="151096" y="23235"/>
                    <a:pt x="151835" y="22939"/>
                    <a:pt x="152723" y="22495"/>
                  </a:cubicBezTo>
                  <a:cubicBezTo>
                    <a:pt x="154351" y="21903"/>
                    <a:pt x="154351" y="21755"/>
                    <a:pt x="154055" y="20275"/>
                  </a:cubicBezTo>
                  <a:cubicBezTo>
                    <a:pt x="153907" y="19387"/>
                    <a:pt x="153759" y="17907"/>
                    <a:pt x="153759" y="17019"/>
                  </a:cubicBezTo>
                  <a:cubicBezTo>
                    <a:pt x="153611" y="15243"/>
                    <a:pt x="151539" y="11840"/>
                    <a:pt x="149912" y="11100"/>
                  </a:cubicBezTo>
                  <a:cubicBezTo>
                    <a:pt x="149468" y="10952"/>
                    <a:pt x="149320" y="10804"/>
                    <a:pt x="149024" y="10804"/>
                  </a:cubicBezTo>
                  <a:close/>
                  <a:moveTo>
                    <a:pt x="113507" y="21015"/>
                  </a:moveTo>
                  <a:cubicBezTo>
                    <a:pt x="113803" y="21015"/>
                    <a:pt x="114099" y="21163"/>
                    <a:pt x="114543" y="21607"/>
                  </a:cubicBezTo>
                  <a:cubicBezTo>
                    <a:pt x="114987" y="21903"/>
                    <a:pt x="115283" y="22495"/>
                    <a:pt x="114987" y="22939"/>
                  </a:cubicBezTo>
                  <a:cubicBezTo>
                    <a:pt x="114839" y="23383"/>
                    <a:pt x="114321" y="23605"/>
                    <a:pt x="113747" y="23605"/>
                  </a:cubicBezTo>
                  <a:cubicBezTo>
                    <a:pt x="113174" y="23605"/>
                    <a:pt x="112545" y="23383"/>
                    <a:pt x="112175" y="22939"/>
                  </a:cubicBezTo>
                  <a:cubicBezTo>
                    <a:pt x="111731" y="22347"/>
                    <a:pt x="111731" y="22199"/>
                    <a:pt x="112471" y="21607"/>
                  </a:cubicBezTo>
                  <a:cubicBezTo>
                    <a:pt x="112915" y="21311"/>
                    <a:pt x="113211" y="21015"/>
                    <a:pt x="113507" y="21015"/>
                  </a:cubicBezTo>
                  <a:close/>
                  <a:moveTo>
                    <a:pt x="92049" y="23678"/>
                  </a:moveTo>
                  <a:cubicBezTo>
                    <a:pt x="91753" y="23678"/>
                    <a:pt x="91605" y="23974"/>
                    <a:pt x="91605" y="24270"/>
                  </a:cubicBezTo>
                  <a:cubicBezTo>
                    <a:pt x="91605" y="24636"/>
                    <a:pt x="91805" y="24901"/>
                    <a:pt x="91958" y="24901"/>
                  </a:cubicBezTo>
                  <a:cubicBezTo>
                    <a:pt x="91992" y="24901"/>
                    <a:pt x="92022" y="24889"/>
                    <a:pt x="92049" y="24862"/>
                  </a:cubicBezTo>
                  <a:cubicBezTo>
                    <a:pt x="92345" y="24862"/>
                    <a:pt x="92641" y="24566"/>
                    <a:pt x="92641" y="24270"/>
                  </a:cubicBezTo>
                  <a:cubicBezTo>
                    <a:pt x="92641" y="24122"/>
                    <a:pt x="92345" y="23826"/>
                    <a:pt x="92049" y="23678"/>
                  </a:cubicBezTo>
                  <a:close/>
                  <a:moveTo>
                    <a:pt x="66447" y="21459"/>
                  </a:moveTo>
                  <a:cubicBezTo>
                    <a:pt x="65855" y="21459"/>
                    <a:pt x="64967" y="23678"/>
                    <a:pt x="64967" y="24566"/>
                  </a:cubicBezTo>
                  <a:cubicBezTo>
                    <a:pt x="64967" y="24842"/>
                    <a:pt x="65159" y="24957"/>
                    <a:pt x="65498" y="24957"/>
                  </a:cubicBezTo>
                  <a:cubicBezTo>
                    <a:pt x="65888" y="24957"/>
                    <a:pt x="66474" y="24804"/>
                    <a:pt x="67187" y="24566"/>
                  </a:cubicBezTo>
                  <a:cubicBezTo>
                    <a:pt x="68075" y="24270"/>
                    <a:pt x="68223" y="23974"/>
                    <a:pt x="68075" y="23087"/>
                  </a:cubicBezTo>
                  <a:cubicBezTo>
                    <a:pt x="67779" y="22051"/>
                    <a:pt x="67187" y="21459"/>
                    <a:pt x="66447" y="21459"/>
                  </a:cubicBezTo>
                  <a:close/>
                  <a:moveTo>
                    <a:pt x="136297" y="24566"/>
                  </a:moveTo>
                  <a:cubicBezTo>
                    <a:pt x="136593" y="24714"/>
                    <a:pt x="136889" y="25010"/>
                    <a:pt x="136889" y="25158"/>
                  </a:cubicBezTo>
                  <a:cubicBezTo>
                    <a:pt x="136889" y="25454"/>
                    <a:pt x="136593" y="25602"/>
                    <a:pt x="136297" y="25750"/>
                  </a:cubicBezTo>
                  <a:cubicBezTo>
                    <a:pt x="136271" y="25777"/>
                    <a:pt x="136240" y="25789"/>
                    <a:pt x="136207" y="25789"/>
                  </a:cubicBezTo>
                  <a:cubicBezTo>
                    <a:pt x="136053" y="25789"/>
                    <a:pt x="135853" y="25524"/>
                    <a:pt x="135853" y="25158"/>
                  </a:cubicBezTo>
                  <a:cubicBezTo>
                    <a:pt x="135853" y="24862"/>
                    <a:pt x="136001" y="24566"/>
                    <a:pt x="136297" y="24566"/>
                  </a:cubicBezTo>
                  <a:close/>
                  <a:moveTo>
                    <a:pt x="99152" y="26786"/>
                  </a:moveTo>
                  <a:cubicBezTo>
                    <a:pt x="98560" y="26786"/>
                    <a:pt x="98264" y="26934"/>
                    <a:pt x="98412" y="27230"/>
                  </a:cubicBezTo>
                  <a:cubicBezTo>
                    <a:pt x="98560" y="27378"/>
                    <a:pt x="98856" y="27674"/>
                    <a:pt x="99152" y="27674"/>
                  </a:cubicBezTo>
                  <a:cubicBezTo>
                    <a:pt x="99300" y="27674"/>
                    <a:pt x="99596" y="27378"/>
                    <a:pt x="99744" y="27230"/>
                  </a:cubicBezTo>
                  <a:cubicBezTo>
                    <a:pt x="99892" y="26934"/>
                    <a:pt x="99596" y="26786"/>
                    <a:pt x="99152" y="26786"/>
                  </a:cubicBezTo>
                  <a:close/>
                  <a:moveTo>
                    <a:pt x="134965" y="26342"/>
                  </a:moveTo>
                  <a:cubicBezTo>
                    <a:pt x="135261" y="26342"/>
                    <a:pt x="135705" y="26638"/>
                    <a:pt x="135853" y="27082"/>
                  </a:cubicBezTo>
                  <a:cubicBezTo>
                    <a:pt x="135853" y="27378"/>
                    <a:pt x="135705" y="27674"/>
                    <a:pt x="135261" y="27674"/>
                  </a:cubicBezTo>
                  <a:cubicBezTo>
                    <a:pt x="134965" y="27674"/>
                    <a:pt x="134521" y="27230"/>
                    <a:pt x="134521" y="26934"/>
                  </a:cubicBezTo>
                  <a:cubicBezTo>
                    <a:pt x="134521" y="26638"/>
                    <a:pt x="134669" y="26490"/>
                    <a:pt x="134965" y="26342"/>
                  </a:cubicBezTo>
                  <a:close/>
                  <a:moveTo>
                    <a:pt x="33890" y="21903"/>
                  </a:moveTo>
                  <a:cubicBezTo>
                    <a:pt x="34186" y="21903"/>
                    <a:pt x="34630" y="22051"/>
                    <a:pt x="34925" y="22347"/>
                  </a:cubicBezTo>
                  <a:cubicBezTo>
                    <a:pt x="35108" y="22530"/>
                    <a:pt x="35461" y="22656"/>
                    <a:pt x="35808" y="22656"/>
                  </a:cubicBezTo>
                  <a:cubicBezTo>
                    <a:pt x="36023" y="22656"/>
                    <a:pt x="36236" y="22608"/>
                    <a:pt x="36405" y="22495"/>
                  </a:cubicBezTo>
                  <a:cubicBezTo>
                    <a:pt x="36541" y="22468"/>
                    <a:pt x="36656" y="22450"/>
                    <a:pt x="36755" y="22450"/>
                  </a:cubicBezTo>
                  <a:cubicBezTo>
                    <a:pt x="37195" y="22450"/>
                    <a:pt x="37293" y="22793"/>
                    <a:pt x="37293" y="24122"/>
                  </a:cubicBezTo>
                  <a:cubicBezTo>
                    <a:pt x="37293" y="25454"/>
                    <a:pt x="37145" y="25898"/>
                    <a:pt x="36553" y="26194"/>
                  </a:cubicBezTo>
                  <a:cubicBezTo>
                    <a:pt x="36109" y="26342"/>
                    <a:pt x="35517" y="26638"/>
                    <a:pt x="35073" y="26934"/>
                  </a:cubicBezTo>
                  <a:cubicBezTo>
                    <a:pt x="34510" y="27498"/>
                    <a:pt x="32575" y="27975"/>
                    <a:pt x="31683" y="27975"/>
                  </a:cubicBezTo>
                  <a:cubicBezTo>
                    <a:pt x="31403" y="27975"/>
                    <a:pt x="31226" y="27928"/>
                    <a:pt x="31226" y="27822"/>
                  </a:cubicBezTo>
                  <a:cubicBezTo>
                    <a:pt x="31226" y="26934"/>
                    <a:pt x="33298" y="22199"/>
                    <a:pt x="33742" y="22051"/>
                  </a:cubicBezTo>
                  <a:cubicBezTo>
                    <a:pt x="33890" y="21903"/>
                    <a:pt x="33890" y="21903"/>
                    <a:pt x="33890" y="21903"/>
                  </a:cubicBezTo>
                  <a:close/>
                  <a:moveTo>
                    <a:pt x="25602" y="27378"/>
                  </a:moveTo>
                  <a:cubicBezTo>
                    <a:pt x="25602" y="27378"/>
                    <a:pt x="25454" y="27526"/>
                    <a:pt x="25454" y="27822"/>
                  </a:cubicBezTo>
                  <a:cubicBezTo>
                    <a:pt x="25454" y="28187"/>
                    <a:pt x="25555" y="28453"/>
                    <a:pt x="25672" y="28453"/>
                  </a:cubicBezTo>
                  <a:cubicBezTo>
                    <a:pt x="25698" y="28453"/>
                    <a:pt x="25724" y="28440"/>
                    <a:pt x="25750" y="28414"/>
                  </a:cubicBezTo>
                  <a:cubicBezTo>
                    <a:pt x="25898" y="28266"/>
                    <a:pt x="25898" y="27822"/>
                    <a:pt x="25750" y="27526"/>
                  </a:cubicBezTo>
                  <a:cubicBezTo>
                    <a:pt x="25750" y="27378"/>
                    <a:pt x="25750" y="27378"/>
                    <a:pt x="25602" y="27378"/>
                  </a:cubicBezTo>
                  <a:close/>
                  <a:moveTo>
                    <a:pt x="71034" y="22939"/>
                  </a:moveTo>
                  <a:cubicBezTo>
                    <a:pt x="70886" y="22939"/>
                    <a:pt x="70738" y="22939"/>
                    <a:pt x="70590" y="23087"/>
                  </a:cubicBezTo>
                  <a:cubicBezTo>
                    <a:pt x="70146" y="23531"/>
                    <a:pt x="68519" y="27822"/>
                    <a:pt x="68371" y="28710"/>
                  </a:cubicBezTo>
                  <a:cubicBezTo>
                    <a:pt x="68371" y="28736"/>
                    <a:pt x="68389" y="28749"/>
                    <a:pt x="68423" y="28749"/>
                  </a:cubicBezTo>
                  <a:cubicBezTo>
                    <a:pt x="68580" y="28749"/>
                    <a:pt x="69067" y="28483"/>
                    <a:pt x="69555" y="28118"/>
                  </a:cubicBezTo>
                  <a:cubicBezTo>
                    <a:pt x="70146" y="27526"/>
                    <a:pt x="70590" y="26786"/>
                    <a:pt x="70590" y="26342"/>
                  </a:cubicBezTo>
                  <a:cubicBezTo>
                    <a:pt x="70590" y="26046"/>
                    <a:pt x="71034" y="25602"/>
                    <a:pt x="71774" y="25454"/>
                  </a:cubicBezTo>
                  <a:cubicBezTo>
                    <a:pt x="73106" y="24862"/>
                    <a:pt x="73106" y="24418"/>
                    <a:pt x="71922" y="23383"/>
                  </a:cubicBezTo>
                  <a:cubicBezTo>
                    <a:pt x="71478" y="23087"/>
                    <a:pt x="71182" y="22939"/>
                    <a:pt x="71034" y="22939"/>
                  </a:cubicBezTo>
                  <a:close/>
                  <a:moveTo>
                    <a:pt x="50760" y="26490"/>
                  </a:moveTo>
                  <a:cubicBezTo>
                    <a:pt x="50612" y="26490"/>
                    <a:pt x="50316" y="26490"/>
                    <a:pt x="50168" y="26638"/>
                  </a:cubicBezTo>
                  <a:cubicBezTo>
                    <a:pt x="48984" y="26934"/>
                    <a:pt x="48836" y="27674"/>
                    <a:pt x="50020" y="27674"/>
                  </a:cubicBezTo>
                  <a:cubicBezTo>
                    <a:pt x="50464" y="27674"/>
                    <a:pt x="50908" y="27970"/>
                    <a:pt x="51056" y="28266"/>
                  </a:cubicBezTo>
                  <a:cubicBezTo>
                    <a:pt x="51247" y="28712"/>
                    <a:pt x="51493" y="28911"/>
                    <a:pt x="51687" y="28911"/>
                  </a:cubicBezTo>
                  <a:cubicBezTo>
                    <a:pt x="51945" y="28911"/>
                    <a:pt x="52113" y="28561"/>
                    <a:pt x="51944" y="27970"/>
                  </a:cubicBezTo>
                  <a:cubicBezTo>
                    <a:pt x="51648" y="26934"/>
                    <a:pt x="51352" y="26490"/>
                    <a:pt x="50760" y="26490"/>
                  </a:cubicBezTo>
                  <a:close/>
                  <a:moveTo>
                    <a:pt x="122386" y="24270"/>
                  </a:moveTo>
                  <a:cubicBezTo>
                    <a:pt x="122978" y="24270"/>
                    <a:pt x="123274" y="26934"/>
                    <a:pt x="122830" y="27970"/>
                  </a:cubicBezTo>
                  <a:cubicBezTo>
                    <a:pt x="122534" y="28562"/>
                    <a:pt x="122090" y="28858"/>
                    <a:pt x="121942" y="28858"/>
                  </a:cubicBezTo>
                  <a:cubicBezTo>
                    <a:pt x="121646" y="28858"/>
                    <a:pt x="121202" y="29006"/>
                    <a:pt x="120906" y="29154"/>
                  </a:cubicBezTo>
                  <a:cubicBezTo>
                    <a:pt x="120806" y="29194"/>
                    <a:pt x="120695" y="29212"/>
                    <a:pt x="120578" y="29212"/>
                  </a:cubicBezTo>
                  <a:cubicBezTo>
                    <a:pt x="119830" y="29212"/>
                    <a:pt x="118834" y="28462"/>
                    <a:pt x="118834" y="27822"/>
                  </a:cubicBezTo>
                  <a:cubicBezTo>
                    <a:pt x="118834" y="27041"/>
                    <a:pt x="119592" y="26428"/>
                    <a:pt x="120346" y="26428"/>
                  </a:cubicBezTo>
                  <a:cubicBezTo>
                    <a:pt x="120591" y="26428"/>
                    <a:pt x="120836" y="26493"/>
                    <a:pt x="121054" y="26638"/>
                  </a:cubicBezTo>
                  <a:cubicBezTo>
                    <a:pt x="121288" y="26813"/>
                    <a:pt x="121452" y="26896"/>
                    <a:pt x="121584" y="26896"/>
                  </a:cubicBezTo>
                  <a:cubicBezTo>
                    <a:pt x="121786" y="26896"/>
                    <a:pt x="121911" y="26701"/>
                    <a:pt x="122090" y="26342"/>
                  </a:cubicBezTo>
                  <a:cubicBezTo>
                    <a:pt x="122238" y="25750"/>
                    <a:pt x="122238" y="25158"/>
                    <a:pt x="122090" y="25010"/>
                  </a:cubicBezTo>
                  <a:cubicBezTo>
                    <a:pt x="121942" y="24714"/>
                    <a:pt x="122090" y="24418"/>
                    <a:pt x="122238" y="24270"/>
                  </a:cubicBezTo>
                  <a:close/>
                  <a:moveTo>
                    <a:pt x="7548" y="29746"/>
                  </a:moveTo>
                  <a:cubicBezTo>
                    <a:pt x="7696" y="29746"/>
                    <a:pt x="7696" y="29894"/>
                    <a:pt x="7696" y="29894"/>
                  </a:cubicBezTo>
                  <a:cubicBezTo>
                    <a:pt x="7844" y="30042"/>
                    <a:pt x="7696" y="30486"/>
                    <a:pt x="7252" y="30930"/>
                  </a:cubicBezTo>
                  <a:cubicBezTo>
                    <a:pt x="7018" y="31320"/>
                    <a:pt x="6866" y="31505"/>
                    <a:pt x="6774" y="31505"/>
                  </a:cubicBezTo>
                  <a:cubicBezTo>
                    <a:pt x="6693" y="31505"/>
                    <a:pt x="6660" y="31357"/>
                    <a:pt x="6660" y="31078"/>
                  </a:cubicBezTo>
                  <a:cubicBezTo>
                    <a:pt x="6660" y="30338"/>
                    <a:pt x="7252" y="29746"/>
                    <a:pt x="7548" y="29746"/>
                  </a:cubicBezTo>
                  <a:close/>
                  <a:moveTo>
                    <a:pt x="16723" y="29006"/>
                  </a:moveTo>
                  <a:cubicBezTo>
                    <a:pt x="17167" y="29006"/>
                    <a:pt x="17167" y="29450"/>
                    <a:pt x="16723" y="30338"/>
                  </a:cubicBezTo>
                  <a:cubicBezTo>
                    <a:pt x="16427" y="31127"/>
                    <a:pt x="16065" y="31522"/>
                    <a:pt x="15726" y="31522"/>
                  </a:cubicBezTo>
                  <a:cubicBezTo>
                    <a:pt x="15556" y="31522"/>
                    <a:pt x="15391" y="31423"/>
                    <a:pt x="15243" y="31226"/>
                  </a:cubicBezTo>
                  <a:cubicBezTo>
                    <a:pt x="14799" y="30634"/>
                    <a:pt x="15391" y="29450"/>
                    <a:pt x="16131" y="29154"/>
                  </a:cubicBezTo>
                  <a:cubicBezTo>
                    <a:pt x="16427" y="29006"/>
                    <a:pt x="16575" y="29006"/>
                    <a:pt x="16723" y="29006"/>
                  </a:cubicBezTo>
                  <a:close/>
                  <a:moveTo>
                    <a:pt x="49280" y="29894"/>
                  </a:moveTo>
                  <a:cubicBezTo>
                    <a:pt x="48984" y="29894"/>
                    <a:pt x="48836" y="30042"/>
                    <a:pt x="48392" y="30042"/>
                  </a:cubicBezTo>
                  <a:cubicBezTo>
                    <a:pt x="47356" y="30338"/>
                    <a:pt x="47060" y="31374"/>
                    <a:pt x="47948" y="31670"/>
                  </a:cubicBezTo>
                  <a:cubicBezTo>
                    <a:pt x="48234" y="31792"/>
                    <a:pt x="48507" y="31847"/>
                    <a:pt x="48749" y="31847"/>
                  </a:cubicBezTo>
                  <a:cubicBezTo>
                    <a:pt x="49383" y="31847"/>
                    <a:pt x="49791" y="31466"/>
                    <a:pt x="49576" y="30930"/>
                  </a:cubicBezTo>
                  <a:cubicBezTo>
                    <a:pt x="49576" y="30190"/>
                    <a:pt x="49428" y="29894"/>
                    <a:pt x="49280" y="29894"/>
                  </a:cubicBezTo>
                  <a:close/>
                  <a:moveTo>
                    <a:pt x="52092" y="31670"/>
                  </a:moveTo>
                  <a:cubicBezTo>
                    <a:pt x="51944" y="31670"/>
                    <a:pt x="51648" y="31818"/>
                    <a:pt x="51500" y="31818"/>
                  </a:cubicBezTo>
                  <a:cubicBezTo>
                    <a:pt x="50908" y="31966"/>
                    <a:pt x="50612" y="32262"/>
                    <a:pt x="50760" y="32410"/>
                  </a:cubicBezTo>
                  <a:cubicBezTo>
                    <a:pt x="50908" y="32706"/>
                    <a:pt x="51241" y="32854"/>
                    <a:pt x="51574" y="32854"/>
                  </a:cubicBezTo>
                  <a:cubicBezTo>
                    <a:pt x="51907" y="32854"/>
                    <a:pt x="52240" y="32706"/>
                    <a:pt x="52388" y="32410"/>
                  </a:cubicBezTo>
                  <a:cubicBezTo>
                    <a:pt x="52684" y="31818"/>
                    <a:pt x="52684" y="31670"/>
                    <a:pt x="52092" y="31670"/>
                  </a:cubicBezTo>
                  <a:close/>
                  <a:moveTo>
                    <a:pt x="127566" y="33298"/>
                  </a:moveTo>
                  <a:cubicBezTo>
                    <a:pt x="127862" y="33298"/>
                    <a:pt x="128009" y="33446"/>
                    <a:pt x="128009" y="33742"/>
                  </a:cubicBezTo>
                  <a:cubicBezTo>
                    <a:pt x="128009" y="34038"/>
                    <a:pt x="127862" y="34186"/>
                    <a:pt x="127566" y="34186"/>
                  </a:cubicBezTo>
                  <a:cubicBezTo>
                    <a:pt x="127270" y="34186"/>
                    <a:pt x="127122" y="34038"/>
                    <a:pt x="127122" y="33742"/>
                  </a:cubicBezTo>
                  <a:cubicBezTo>
                    <a:pt x="127122" y="33446"/>
                    <a:pt x="127270" y="33298"/>
                    <a:pt x="127566" y="33298"/>
                  </a:cubicBezTo>
                  <a:close/>
                  <a:moveTo>
                    <a:pt x="82725" y="33594"/>
                  </a:moveTo>
                  <a:cubicBezTo>
                    <a:pt x="82429" y="33594"/>
                    <a:pt x="82281" y="33890"/>
                    <a:pt x="82725" y="34334"/>
                  </a:cubicBezTo>
                  <a:cubicBezTo>
                    <a:pt x="82911" y="34520"/>
                    <a:pt x="83201" y="34602"/>
                    <a:pt x="83475" y="34602"/>
                  </a:cubicBezTo>
                  <a:cubicBezTo>
                    <a:pt x="83855" y="34602"/>
                    <a:pt x="84205" y="34444"/>
                    <a:pt x="84205" y="34186"/>
                  </a:cubicBezTo>
                  <a:cubicBezTo>
                    <a:pt x="84205" y="34038"/>
                    <a:pt x="83761" y="33742"/>
                    <a:pt x="83317" y="33594"/>
                  </a:cubicBezTo>
                  <a:close/>
                  <a:moveTo>
                    <a:pt x="118982" y="31966"/>
                  </a:moveTo>
                  <a:cubicBezTo>
                    <a:pt x="119870" y="31966"/>
                    <a:pt x="120166" y="33150"/>
                    <a:pt x="119722" y="34334"/>
                  </a:cubicBezTo>
                  <a:cubicBezTo>
                    <a:pt x="119426" y="34926"/>
                    <a:pt x="118982" y="35517"/>
                    <a:pt x="118538" y="35517"/>
                  </a:cubicBezTo>
                  <a:cubicBezTo>
                    <a:pt x="118094" y="35517"/>
                    <a:pt x="117946" y="35222"/>
                    <a:pt x="118094" y="34778"/>
                  </a:cubicBezTo>
                  <a:cubicBezTo>
                    <a:pt x="118242" y="34482"/>
                    <a:pt x="118390" y="33594"/>
                    <a:pt x="118390" y="33002"/>
                  </a:cubicBezTo>
                  <a:cubicBezTo>
                    <a:pt x="118390" y="32410"/>
                    <a:pt x="118686" y="31966"/>
                    <a:pt x="118982" y="31966"/>
                  </a:cubicBezTo>
                  <a:close/>
                  <a:moveTo>
                    <a:pt x="89237" y="27608"/>
                  </a:moveTo>
                  <a:cubicBezTo>
                    <a:pt x="89188" y="27608"/>
                    <a:pt x="89138" y="27625"/>
                    <a:pt x="89089" y="27674"/>
                  </a:cubicBezTo>
                  <a:cubicBezTo>
                    <a:pt x="88201" y="27674"/>
                    <a:pt x="88053" y="27970"/>
                    <a:pt x="87905" y="29746"/>
                  </a:cubicBezTo>
                  <a:cubicBezTo>
                    <a:pt x="87609" y="31670"/>
                    <a:pt x="87461" y="31966"/>
                    <a:pt x="86129" y="32410"/>
                  </a:cubicBezTo>
                  <a:cubicBezTo>
                    <a:pt x="83909" y="33150"/>
                    <a:pt x="84205" y="34334"/>
                    <a:pt x="87017" y="35369"/>
                  </a:cubicBezTo>
                  <a:cubicBezTo>
                    <a:pt x="87905" y="35665"/>
                    <a:pt x="88497" y="35813"/>
                    <a:pt x="88885" y="35813"/>
                  </a:cubicBezTo>
                  <a:cubicBezTo>
                    <a:pt x="89274" y="35813"/>
                    <a:pt x="89459" y="35665"/>
                    <a:pt x="89533" y="35369"/>
                  </a:cubicBezTo>
                  <a:cubicBezTo>
                    <a:pt x="89607" y="35222"/>
                    <a:pt x="89718" y="35148"/>
                    <a:pt x="89903" y="35148"/>
                  </a:cubicBezTo>
                  <a:cubicBezTo>
                    <a:pt x="90088" y="35148"/>
                    <a:pt x="90347" y="35222"/>
                    <a:pt x="90717" y="35369"/>
                  </a:cubicBezTo>
                  <a:cubicBezTo>
                    <a:pt x="91352" y="35723"/>
                    <a:pt x="92190" y="35907"/>
                    <a:pt x="92989" y="35907"/>
                  </a:cubicBezTo>
                  <a:cubicBezTo>
                    <a:pt x="93864" y="35907"/>
                    <a:pt x="94692" y="35686"/>
                    <a:pt x="95156" y="35222"/>
                  </a:cubicBezTo>
                  <a:cubicBezTo>
                    <a:pt x="96340" y="34186"/>
                    <a:pt x="96192" y="34186"/>
                    <a:pt x="94712" y="32410"/>
                  </a:cubicBezTo>
                  <a:cubicBezTo>
                    <a:pt x="93972" y="31522"/>
                    <a:pt x="93528" y="30634"/>
                    <a:pt x="93528" y="30338"/>
                  </a:cubicBezTo>
                  <a:cubicBezTo>
                    <a:pt x="93676" y="30042"/>
                    <a:pt x="93232" y="29746"/>
                    <a:pt x="92493" y="29598"/>
                  </a:cubicBezTo>
                  <a:cubicBezTo>
                    <a:pt x="91753" y="29450"/>
                    <a:pt x="91161" y="29006"/>
                    <a:pt x="91013" y="28414"/>
                  </a:cubicBezTo>
                  <a:cubicBezTo>
                    <a:pt x="90865" y="27822"/>
                    <a:pt x="90421" y="27674"/>
                    <a:pt x="89533" y="27674"/>
                  </a:cubicBezTo>
                  <a:cubicBezTo>
                    <a:pt x="89434" y="27674"/>
                    <a:pt x="89335" y="27608"/>
                    <a:pt x="89237" y="27608"/>
                  </a:cubicBezTo>
                  <a:close/>
                  <a:moveTo>
                    <a:pt x="34778" y="34630"/>
                  </a:moveTo>
                  <a:cubicBezTo>
                    <a:pt x="35369" y="34630"/>
                    <a:pt x="35517" y="34778"/>
                    <a:pt x="35369" y="35369"/>
                  </a:cubicBezTo>
                  <a:cubicBezTo>
                    <a:pt x="35221" y="35665"/>
                    <a:pt x="35073" y="36109"/>
                    <a:pt x="35073" y="36109"/>
                  </a:cubicBezTo>
                  <a:cubicBezTo>
                    <a:pt x="35073" y="36295"/>
                    <a:pt x="34866" y="36377"/>
                    <a:pt x="34603" y="36377"/>
                  </a:cubicBezTo>
                  <a:cubicBezTo>
                    <a:pt x="34237" y="36377"/>
                    <a:pt x="33766" y="36219"/>
                    <a:pt x="33594" y="35961"/>
                  </a:cubicBezTo>
                  <a:cubicBezTo>
                    <a:pt x="33150" y="35222"/>
                    <a:pt x="33742" y="34630"/>
                    <a:pt x="34778" y="34630"/>
                  </a:cubicBezTo>
                  <a:close/>
                  <a:moveTo>
                    <a:pt x="131709" y="35074"/>
                  </a:moveTo>
                  <a:cubicBezTo>
                    <a:pt x="130969" y="35074"/>
                    <a:pt x="130969" y="35517"/>
                    <a:pt x="131561" y="36257"/>
                  </a:cubicBezTo>
                  <a:cubicBezTo>
                    <a:pt x="131778" y="36474"/>
                    <a:pt x="132074" y="36611"/>
                    <a:pt x="132275" y="36611"/>
                  </a:cubicBezTo>
                  <a:cubicBezTo>
                    <a:pt x="132349" y="36611"/>
                    <a:pt x="132409" y="36593"/>
                    <a:pt x="132449" y="36553"/>
                  </a:cubicBezTo>
                  <a:cubicBezTo>
                    <a:pt x="133041" y="36257"/>
                    <a:pt x="132449" y="35074"/>
                    <a:pt x="131709" y="35074"/>
                  </a:cubicBezTo>
                  <a:close/>
                  <a:moveTo>
                    <a:pt x="40993" y="36405"/>
                  </a:moveTo>
                  <a:cubicBezTo>
                    <a:pt x="40697" y="36405"/>
                    <a:pt x="40401" y="36553"/>
                    <a:pt x="40401" y="36849"/>
                  </a:cubicBezTo>
                  <a:cubicBezTo>
                    <a:pt x="40401" y="36997"/>
                    <a:pt x="40697" y="37293"/>
                    <a:pt x="40993" y="37293"/>
                  </a:cubicBezTo>
                  <a:cubicBezTo>
                    <a:pt x="41437" y="37293"/>
                    <a:pt x="41733" y="36997"/>
                    <a:pt x="41733" y="36849"/>
                  </a:cubicBezTo>
                  <a:cubicBezTo>
                    <a:pt x="41733" y="36553"/>
                    <a:pt x="41437" y="36405"/>
                    <a:pt x="40993" y="36405"/>
                  </a:cubicBezTo>
                  <a:close/>
                  <a:moveTo>
                    <a:pt x="31226" y="35517"/>
                  </a:moveTo>
                  <a:cubicBezTo>
                    <a:pt x="31374" y="35517"/>
                    <a:pt x="31522" y="35665"/>
                    <a:pt x="31522" y="35665"/>
                  </a:cubicBezTo>
                  <a:cubicBezTo>
                    <a:pt x="31818" y="35813"/>
                    <a:pt x="32114" y="36405"/>
                    <a:pt x="32114" y="36849"/>
                  </a:cubicBezTo>
                  <a:cubicBezTo>
                    <a:pt x="32114" y="37404"/>
                    <a:pt x="31732" y="37704"/>
                    <a:pt x="31331" y="37704"/>
                  </a:cubicBezTo>
                  <a:cubicBezTo>
                    <a:pt x="30984" y="37704"/>
                    <a:pt x="30623" y="37479"/>
                    <a:pt x="30486" y="36997"/>
                  </a:cubicBezTo>
                  <a:cubicBezTo>
                    <a:pt x="30190" y="36257"/>
                    <a:pt x="30634" y="35665"/>
                    <a:pt x="31226" y="35517"/>
                  </a:cubicBezTo>
                  <a:close/>
                  <a:moveTo>
                    <a:pt x="137185" y="34186"/>
                  </a:moveTo>
                  <a:cubicBezTo>
                    <a:pt x="136889" y="34186"/>
                    <a:pt x="136741" y="34630"/>
                    <a:pt x="136741" y="35222"/>
                  </a:cubicBezTo>
                  <a:cubicBezTo>
                    <a:pt x="136741" y="35961"/>
                    <a:pt x="136445" y="36553"/>
                    <a:pt x="135853" y="36849"/>
                  </a:cubicBezTo>
                  <a:lnTo>
                    <a:pt x="134817" y="37293"/>
                  </a:lnTo>
                  <a:lnTo>
                    <a:pt x="136001" y="38181"/>
                  </a:lnTo>
                  <a:cubicBezTo>
                    <a:pt x="136694" y="38701"/>
                    <a:pt x="136880" y="38917"/>
                    <a:pt x="137183" y="38917"/>
                  </a:cubicBezTo>
                  <a:cubicBezTo>
                    <a:pt x="137397" y="38917"/>
                    <a:pt x="137669" y="38809"/>
                    <a:pt x="138221" y="38625"/>
                  </a:cubicBezTo>
                  <a:cubicBezTo>
                    <a:pt x="139700" y="38033"/>
                    <a:pt x="139848" y="36257"/>
                    <a:pt x="138517" y="35074"/>
                  </a:cubicBezTo>
                  <a:cubicBezTo>
                    <a:pt x="137925" y="34482"/>
                    <a:pt x="137481" y="34186"/>
                    <a:pt x="137185" y="34186"/>
                  </a:cubicBezTo>
                  <a:close/>
                  <a:moveTo>
                    <a:pt x="77398" y="33742"/>
                  </a:moveTo>
                  <a:cubicBezTo>
                    <a:pt x="76362" y="33742"/>
                    <a:pt x="75770" y="34038"/>
                    <a:pt x="75178" y="34630"/>
                  </a:cubicBezTo>
                  <a:cubicBezTo>
                    <a:pt x="74586" y="35369"/>
                    <a:pt x="74438" y="35665"/>
                    <a:pt x="74882" y="35813"/>
                  </a:cubicBezTo>
                  <a:cubicBezTo>
                    <a:pt x="75326" y="35961"/>
                    <a:pt x="75326" y="36405"/>
                    <a:pt x="75178" y="37589"/>
                  </a:cubicBezTo>
                  <a:cubicBezTo>
                    <a:pt x="75030" y="38625"/>
                    <a:pt x="75030" y="39217"/>
                    <a:pt x="75474" y="39513"/>
                  </a:cubicBezTo>
                  <a:cubicBezTo>
                    <a:pt x="75863" y="39773"/>
                    <a:pt x="76253" y="39890"/>
                    <a:pt x="76567" y="39890"/>
                  </a:cubicBezTo>
                  <a:cubicBezTo>
                    <a:pt x="76970" y="39890"/>
                    <a:pt x="77250" y="39698"/>
                    <a:pt x="77250" y="39365"/>
                  </a:cubicBezTo>
                  <a:cubicBezTo>
                    <a:pt x="77250" y="38921"/>
                    <a:pt x="77842" y="38329"/>
                    <a:pt x="78582" y="38033"/>
                  </a:cubicBezTo>
                  <a:cubicBezTo>
                    <a:pt x="79914" y="37441"/>
                    <a:pt x="80062" y="37145"/>
                    <a:pt x="80062" y="35665"/>
                  </a:cubicBezTo>
                  <a:cubicBezTo>
                    <a:pt x="79914" y="34038"/>
                    <a:pt x="79914" y="33890"/>
                    <a:pt x="77990" y="33890"/>
                  </a:cubicBezTo>
                  <a:cubicBezTo>
                    <a:pt x="77842" y="33742"/>
                    <a:pt x="77546" y="33742"/>
                    <a:pt x="77398" y="33742"/>
                  </a:cubicBezTo>
                  <a:close/>
                  <a:moveTo>
                    <a:pt x="145472" y="37293"/>
                  </a:moveTo>
                  <a:cubicBezTo>
                    <a:pt x="145324" y="37293"/>
                    <a:pt x="145176" y="37737"/>
                    <a:pt x="145176" y="38329"/>
                  </a:cubicBezTo>
                  <a:cubicBezTo>
                    <a:pt x="145176" y="38921"/>
                    <a:pt x="144880" y="39365"/>
                    <a:pt x="144732" y="39365"/>
                  </a:cubicBezTo>
                  <a:cubicBezTo>
                    <a:pt x="144436" y="39365"/>
                    <a:pt x="144288" y="39809"/>
                    <a:pt x="144288" y="40105"/>
                  </a:cubicBezTo>
                  <a:cubicBezTo>
                    <a:pt x="144288" y="40475"/>
                    <a:pt x="144288" y="40660"/>
                    <a:pt x="144399" y="40660"/>
                  </a:cubicBezTo>
                  <a:cubicBezTo>
                    <a:pt x="144510" y="40660"/>
                    <a:pt x="144732" y="40475"/>
                    <a:pt x="145176" y="40105"/>
                  </a:cubicBezTo>
                  <a:cubicBezTo>
                    <a:pt x="145768" y="39661"/>
                    <a:pt x="146212" y="39217"/>
                    <a:pt x="146360" y="39069"/>
                  </a:cubicBezTo>
                  <a:cubicBezTo>
                    <a:pt x="146508" y="39069"/>
                    <a:pt x="146360" y="38625"/>
                    <a:pt x="146212" y="38181"/>
                  </a:cubicBezTo>
                  <a:cubicBezTo>
                    <a:pt x="146064" y="37589"/>
                    <a:pt x="145768" y="37293"/>
                    <a:pt x="145472" y="37293"/>
                  </a:cubicBezTo>
                  <a:close/>
                  <a:moveTo>
                    <a:pt x="106834" y="2198"/>
                  </a:moveTo>
                  <a:cubicBezTo>
                    <a:pt x="106409" y="2198"/>
                    <a:pt x="106463" y="2784"/>
                    <a:pt x="106995" y="3848"/>
                  </a:cubicBezTo>
                  <a:cubicBezTo>
                    <a:pt x="107735" y="5328"/>
                    <a:pt x="107883" y="5476"/>
                    <a:pt x="107291" y="5920"/>
                  </a:cubicBezTo>
                  <a:cubicBezTo>
                    <a:pt x="106699" y="6364"/>
                    <a:pt x="106551" y="7104"/>
                    <a:pt x="106847" y="9324"/>
                  </a:cubicBezTo>
                  <a:cubicBezTo>
                    <a:pt x="106995" y="10952"/>
                    <a:pt x="106847" y="12579"/>
                    <a:pt x="106699" y="12875"/>
                  </a:cubicBezTo>
                  <a:cubicBezTo>
                    <a:pt x="106403" y="13467"/>
                    <a:pt x="106403" y="14651"/>
                    <a:pt x="106847" y="16575"/>
                  </a:cubicBezTo>
                  <a:cubicBezTo>
                    <a:pt x="107291" y="18795"/>
                    <a:pt x="107291" y="19535"/>
                    <a:pt x="106847" y="19831"/>
                  </a:cubicBezTo>
                  <a:cubicBezTo>
                    <a:pt x="106551" y="19979"/>
                    <a:pt x="106551" y="20275"/>
                    <a:pt x="106699" y="20423"/>
                  </a:cubicBezTo>
                  <a:cubicBezTo>
                    <a:pt x="106739" y="20462"/>
                    <a:pt x="106800" y="20481"/>
                    <a:pt x="106873" y="20481"/>
                  </a:cubicBezTo>
                  <a:cubicBezTo>
                    <a:pt x="107075" y="20481"/>
                    <a:pt x="107371" y="20343"/>
                    <a:pt x="107587" y="20127"/>
                  </a:cubicBezTo>
                  <a:cubicBezTo>
                    <a:pt x="107832" y="19943"/>
                    <a:pt x="108001" y="19835"/>
                    <a:pt x="108115" y="19835"/>
                  </a:cubicBezTo>
                  <a:cubicBezTo>
                    <a:pt x="108276" y="19835"/>
                    <a:pt x="108327" y="20051"/>
                    <a:pt x="108327" y="20571"/>
                  </a:cubicBezTo>
                  <a:cubicBezTo>
                    <a:pt x="108327" y="21201"/>
                    <a:pt x="108402" y="21384"/>
                    <a:pt x="108816" y="21384"/>
                  </a:cubicBezTo>
                  <a:cubicBezTo>
                    <a:pt x="108985" y="21384"/>
                    <a:pt x="109211" y="21354"/>
                    <a:pt x="109511" y="21311"/>
                  </a:cubicBezTo>
                  <a:cubicBezTo>
                    <a:pt x="109856" y="21212"/>
                    <a:pt x="110119" y="21163"/>
                    <a:pt x="110328" y="21163"/>
                  </a:cubicBezTo>
                  <a:cubicBezTo>
                    <a:pt x="110744" y="21163"/>
                    <a:pt x="110942" y="21360"/>
                    <a:pt x="111139" y="21755"/>
                  </a:cubicBezTo>
                  <a:cubicBezTo>
                    <a:pt x="111435" y="22643"/>
                    <a:pt x="110695" y="25454"/>
                    <a:pt x="110103" y="25454"/>
                  </a:cubicBezTo>
                  <a:cubicBezTo>
                    <a:pt x="109807" y="25454"/>
                    <a:pt x="109659" y="25898"/>
                    <a:pt x="109511" y="26638"/>
                  </a:cubicBezTo>
                  <a:cubicBezTo>
                    <a:pt x="109511" y="27382"/>
                    <a:pt x="109303" y="27710"/>
                    <a:pt x="108801" y="27710"/>
                  </a:cubicBezTo>
                  <a:cubicBezTo>
                    <a:pt x="108704" y="27710"/>
                    <a:pt x="108595" y="27698"/>
                    <a:pt x="108475" y="27674"/>
                  </a:cubicBezTo>
                  <a:cubicBezTo>
                    <a:pt x="108344" y="27648"/>
                    <a:pt x="108227" y="27636"/>
                    <a:pt x="108123" y="27636"/>
                  </a:cubicBezTo>
                  <a:cubicBezTo>
                    <a:pt x="107640" y="27636"/>
                    <a:pt x="107439" y="27901"/>
                    <a:pt x="107439" y="28266"/>
                  </a:cubicBezTo>
                  <a:cubicBezTo>
                    <a:pt x="107439" y="28562"/>
                    <a:pt x="107735" y="28858"/>
                    <a:pt x="108179" y="28858"/>
                  </a:cubicBezTo>
                  <a:cubicBezTo>
                    <a:pt x="108623" y="28858"/>
                    <a:pt x="108771" y="29154"/>
                    <a:pt x="108623" y="29598"/>
                  </a:cubicBezTo>
                  <a:cubicBezTo>
                    <a:pt x="108475" y="29894"/>
                    <a:pt x="108771" y="30486"/>
                    <a:pt x="109215" y="30930"/>
                  </a:cubicBezTo>
                  <a:cubicBezTo>
                    <a:pt x="109659" y="31374"/>
                    <a:pt x="110103" y="32114"/>
                    <a:pt x="110103" y="32706"/>
                  </a:cubicBezTo>
                  <a:cubicBezTo>
                    <a:pt x="110103" y="33890"/>
                    <a:pt x="110695" y="35369"/>
                    <a:pt x="111583" y="36257"/>
                  </a:cubicBezTo>
                  <a:cubicBezTo>
                    <a:pt x="111879" y="36553"/>
                    <a:pt x="112323" y="36997"/>
                    <a:pt x="112323" y="37293"/>
                  </a:cubicBezTo>
                  <a:cubicBezTo>
                    <a:pt x="112394" y="37508"/>
                    <a:pt x="112517" y="37601"/>
                    <a:pt x="112669" y="37601"/>
                  </a:cubicBezTo>
                  <a:cubicBezTo>
                    <a:pt x="113147" y="37601"/>
                    <a:pt x="113910" y="36676"/>
                    <a:pt x="114247" y="35665"/>
                  </a:cubicBezTo>
                  <a:cubicBezTo>
                    <a:pt x="114403" y="34963"/>
                    <a:pt x="114930" y="34589"/>
                    <a:pt x="115545" y="34589"/>
                  </a:cubicBezTo>
                  <a:cubicBezTo>
                    <a:pt x="116096" y="34589"/>
                    <a:pt x="116717" y="34888"/>
                    <a:pt x="117206" y="35517"/>
                  </a:cubicBezTo>
                  <a:cubicBezTo>
                    <a:pt x="118390" y="36701"/>
                    <a:pt x="117946" y="37885"/>
                    <a:pt x="116614" y="37885"/>
                  </a:cubicBezTo>
                  <a:cubicBezTo>
                    <a:pt x="116462" y="37860"/>
                    <a:pt x="116323" y="37848"/>
                    <a:pt x="116196" y="37848"/>
                  </a:cubicBezTo>
                  <a:cubicBezTo>
                    <a:pt x="115583" y="37848"/>
                    <a:pt x="115257" y="38135"/>
                    <a:pt x="115135" y="38625"/>
                  </a:cubicBezTo>
                  <a:cubicBezTo>
                    <a:pt x="114543" y="40253"/>
                    <a:pt x="114543" y="40401"/>
                    <a:pt x="116614" y="41585"/>
                  </a:cubicBezTo>
                  <a:cubicBezTo>
                    <a:pt x="117650" y="42177"/>
                    <a:pt x="119130" y="42769"/>
                    <a:pt x="119722" y="42769"/>
                  </a:cubicBezTo>
                  <a:cubicBezTo>
                    <a:pt x="120906" y="42769"/>
                    <a:pt x="120906" y="42769"/>
                    <a:pt x="120758" y="41585"/>
                  </a:cubicBezTo>
                  <a:cubicBezTo>
                    <a:pt x="120462" y="40401"/>
                    <a:pt x="121202" y="39069"/>
                    <a:pt x="121942" y="39069"/>
                  </a:cubicBezTo>
                  <a:cubicBezTo>
                    <a:pt x="122238" y="39069"/>
                    <a:pt x="122682" y="39661"/>
                    <a:pt x="122978" y="40549"/>
                  </a:cubicBezTo>
                  <a:cubicBezTo>
                    <a:pt x="123422" y="41437"/>
                    <a:pt x="124014" y="42029"/>
                    <a:pt x="124310" y="42029"/>
                  </a:cubicBezTo>
                  <a:cubicBezTo>
                    <a:pt x="125346" y="42029"/>
                    <a:pt x="126234" y="41585"/>
                    <a:pt x="126234" y="40993"/>
                  </a:cubicBezTo>
                  <a:cubicBezTo>
                    <a:pt x="126234" y="40697"/>
                    <a:pt x="126678" y="39661"/>
                    <a:pt x="127122" y="38773"/>
                  </a:cubicBezTo>
                  <a:cubicBezTo>
                    <a:pt x="127714" y="37885"/>
                    <a:pt x="128009" y="36849"/>
                    <a:pt x="127862" y="36405"/>
                  </a:cubicBezTo>
                  <a:cubicBezTo>
                    <a:pt x="127714" y="36109"/>
                    <a:pt x="128009" y="35813"/>
                    <a:pt x="128305" y="35665"/>
                  </a:cubicBezTo>
                  <a:cubicBezTo>
                    <a:pt x="128749" y="35517"/>
                    <a:pt x="129341" y="35074"/>
                    <a:pt x="129637" y="34778"/>
                  </a:cubicBezTo>
                  <a:cubicBezTo>
                    <a:pt x="129785" y="34482"/>
                    <a:pt x="130525" y="34186"/>
                    <a:pt x="131265" y="34038"/>
                  </a:cubicBezTo>
                  <a:cubicBezTo>
                    <a:pt x="132153" y="34038"/>
                    <a:pt x="132745" y="33594"/>
                    <a:pt x="133041" y="33002"/>
                  </a:cubicBezTo>
                  <a:cubicBezTo>
                    <a:pt x="133337" y="32336"/>
                    <a:pt x="134077" y="32003"/>
                    <a:pt x="134872" y="32003"/>
                  </a:cubicBezTo>
                  <a:cubicBezTo>
                    <a:pt x="135668" y="32003"/>
                    <a:pt x="136519" y="32336"/>
                    <a:pt x="137037" y="33002"/>
                  </a:cubicBezTo>
                  <a:cubicBezTo>
                    <a:pt x="137296" y="33365"/>
                    <a:pt x="137465" y="33601"/>
                    <a:pt x="137568" y="33601"/>
                  </a:cubicBezTo>
                  <a:cubicBezTo>
                    <a:pt x="137758" y="33601"/>
                    <a:pt x="137725" y="32792"/>
                    <a:pt x="137629" y="30486"/>
                  </a:cubicBezTo>
                  <a:cubicBezTo>
                    <a:pt x="137629" y="29154"/>
                    <a:pt x="137777" y="27674"/>
                    <a:pt x="138073" y="27378"/>
                  </a:cubicBezTo>
                  <a:cubicBezTo>
                    <a:pt x="138369" y="27082"/>
                    <a:pt x="138517" y="26638"/>
                    <a:pt x="138369" y="26342"/>
                  </a:cubicBezTo>
                  <a:cubicBezTo>
                    <a:pt x="138221" y="26046"/>
                    <a:pt x="138517" y="25602"/>
                    <a:pt x="138961" y="25306"/>
                  </a:cubicBezTo>
                  <a:cubicBezTo>
                    <a:pt x="139848" y="24714"/>
                    <a:pt x="139848" y="24714"/>
                    <a:pt x="138961" y="23974"/>
                  </a:cubicBezTo>
                  <a:cubicBezTo>
                    <a:pt x="138595" y="23609"/>
                    <a:pt x="138029" y="23344"/>
                    <a:pt x="137593" y="23344"/>
                  </a:cubicBezTo>
                  <a:cubicBezTo>
                    <a:pt x="137499" y="23344"/>
                    <a:pt x="137411" y="23356"/>
                    <a:pt x="137333" y="23383"/>
                  </a:cubicBezTo>
                  <a:cubicBezTo>
                    <a:pt x="137281" y="23400"/>
                    <a:pt x="137222" y="23408"/>
                    <a:pt x="137156" y="23408"/>
                  </a:cubicBezTo>
                  <a:cubicBezTo>
                    <a:pt x="136094" y="23408"/>
                    <a:pt x="133337" y="21259"/>
                    <a:pt x="133337" y="20423"/>
                  </a:cubicBezTo>
                  <a:cubicBezTo>
                    <a:pt x="133337" y="19737"/>
                    <a:pt x="130161" y="16511"/>
                    <a:pt x="129577" y="16511"/>
                  </a:cubicBezTo>
                  <a:cubicBezTo>
                    <a:pt x="129530" y="16511"/>
                    <a:pt x="129500" y="16532"/>
                    <a:pt x="129489" y="16575"/>
                  </a:cubicBezTo>
                  <a:cubicBezTo>
                    <a:pt x="129341" y="16871"/>
                    <a:pt x="129489" y="17463"/>
                    <a:pt x="129785" y="17759"/>
                  </a:cubicBezTo>
                  <a:cubicBezTo>
                    <a:pt x="130377" y="18351"/>
                    <a:pt x="130229" y="18647"/>
                    <a:pt x="129637" y="19091"/>
                  </a:cubicBezTo>
                  <a:cubicBezTo>
                    <a:pt x="129193" y="19387"/>
                    <a:pt x="128601" y="19683"/>
                    <a:pt x="128453" y="19683"/>
                  </a:cubicBezTo>
                  <a:cubicBezTo>
                    <a:pt x="128305" y="19683"/>
                    <a:pt x="128009" y="20127"/>
                    <a:pt x="127862" y="20571"/>
                  </a:cubicBezTo>
                  <a:cubicBezTo>
                    <a:pt x="127748" y="21023"/>
                    <a:pt x="127549" y="21216"/>
                    <a:pt x="127065" y="21216"/>
                  </a:cubicBezTo>
                  <a:cubicBezTo>
                    <a:pt x="126916" y="21216"/>
                    <a:pt x="126739" y="21198"/>
                    <a:pt x="126530" y="21163"/>
                  </a:cubicBezTo>
                  <a:cubicBezTo>
                    <a:pt x="125938" y="21015"/>
                    <a:pt x="125346" y="20719"/>
                    <a:pt x="125198" y="20571"/>
                  </a:cubicBezTo>
                  <a:cubicBezTo>
                    <a:pt x="125050" y="20275"/>
                    <a:pt x="124606" y="20127"/>
                    <a:pt x="124162" y="20127"/>
                  </a:cubicBezTo>
                  <a:cubicBezTo>
                    <a:pt x="123718" y="20127"/>
                    <a:pt x="122682" y="19683"/>
                    <a:pt x="121942" y="19091"/>
                  </a:cubicBezTo>
                  <a:cubicBezTo>
                    <a:pt x="121054" y="18499"/>
                    <a:pt x="119870" y="17907"/>
                    <a:pt x="119278" y="17759"/>
                  </a:cubicBezTo>
                  <a:cubicBezTo>
                    <a:pt x="117798" y="17463"/>
                    <a:pt x="116910" y="15983"/>
                    <a:pt x="117502" y="14947"/>
                  </a:cubicBezTo>
                  <a:cubicBezTo>
                    <a:pt x="118094" y="13763"/>
                    <a:pt x="118094" y="13319"/>
                    <a:pt x="117058" y="13023"/>
                  </a:cubicBezTo>
                  <a:cubicBezTo>
                    <a:pt x="116614" y="12875"/>
                    <a:pt x="116171" y="12431"/>
                    <a:pt x="116171" y="11988"/>
                  </a:cubicBezTo>
                  <a:cubicBezTo>
                    <a:pt x="116171" y="11544"/>
                    <a:pt x="115875" y="10656"/>
                    <a:pt x="115283" y="9916"/>
                  </a:cubicBezTo>
                  <a:cubicBezTo>
                    <a:pt x="114839" y="9176"/>
                    <a:pt x="114395" y="8140"/>
                    <a:pt x="114395" y="7548"/>
                  </a:cubicBezTo>
                  <a:cubicBezTo>
                    <a:pt x="114395" y="6512"/>
                    <a:pt x="113063" y="5328"/>
                    <a:pt x="109511" y="3404"/>
                  </a:cubicBezTo>
                  <a:cubicBezTo>
                    <a:pt x="108179" y="2664"/>
                    <a:pt x="107439" y="2220"/>
                    <a:pt x="106995" y="2220"/>
                  </a:cubicBezTo>
                  <a:cubicBezTo>
                    <a:pt x="106936" y="2205"/>
                    <a:pt x="106882" y="2198"/>
                    <a:pt x="106834" y="2198"/>
                  </a:cubicBezTo>
                  <a:close/>
                  <a:moveTo>
                    <a:pt x="144880" y="42029"/>
                  </a:moveTo>
                  <a:cubicBezTo>
                    <a:pt x="144880" y="42029"/>
                    <a:pt x="144584" y="42325"/>
                    <a:pt x="144436" y="42473"/>
                  </a:cubicBezTo>
                  <a:cubicBezTo>
                    <a:pt x="144288" y="42769"/>
                    <a:pt x="144436" y="42917"/>
                    <a:pt x="144584" y="42917"/>
                  </a:cubicBezTo>
                  <a:cubicBezTo>
                    <a:pt x="144880" y="42917"/>
                    <a:pt x="145176" y="42769"/>
                    <a:pt x="145176" y="42473"/>
                  </a:cubicBezTo>
                  <a:cubicBezTo>
                    <a:pt x="145176" y="42325"/>
                    <a:pt x="145028" y="42029"/>
                    <a:pt x="144880" y="42029"/>
                  </a:cubicBezTo>
                  <a:close/>
                  <a:moveTo>
                    <a:pt x="125938" y="42917"/>
                  </a:moveTo>
                  <a:cubicBezTo>
                    <a:pt x="125790" y="42917"/>
                    <a:pt x="125642" y="43065"/>
                    <a:pt x="125494" y="43065"/>
                  </a:cubicBezTo>
                  <a:cubicBezTo>
                    <a:pt x="125346" y="43213"/>
                    <a:pt x="125346" y="43657"/>
                    <a:pt x="125494" y="43953"/>
                  </a:cubicBezTo>
                  <a:cubicBezTo>
                    <a:pt x="125726" y="44417"/>
                    <a:pt x="126039" y="44638"/>
                    <a:pt x="126285" y="44638"/>
                  </a:cubicBezTo>
                  <a:cubicBezTo>
                    <a:pt x="126509" y="44638"/>
                    <a:pt x="126678" y="44454"/>
                    <a:pt x="126678" y="44101"/>
                  </a:cubicBezTo>
                  <a:cubicBezTo>
                    <a:pt x="126678" y="43509"/>
                    <a:pt x="126234" y="43065"/>
                    <a:pt x="125938" y="42917"/>
                  </a:cubicBezTo>
                  <a:close/>
                  <a:moveTo>
                    <a:pt x="5624" y="45285"/>
                  </a:moveTo>
                  <a:cubicBezTo>
                    <a:pt x="5920" y="45285"/>
                    <a:pt x="6068" y="45729"/>
                    <a:pt x="5920" y="46321"/>
                  </a:cubicBezTo>
                  <a:cubicBezTo>
                    <a:pt x="5772" y="46617"/>
                    <a:pt x="5476" y="46913"/>
                    <a:pt x="5328" y="46913"/>
                  </a:cubicBezTo>
                  <a:cubicBezTo>
                    <a:pt x="4736" y="46913"/>
                    <a:pt x="4736" y="45729"/>
                    <a:pt x="5328" y="45433"/>
                  </a:cubicBezTo>
                  <a:cubicBezTo>
                    <a:pt x="5328" y="45285"/>
                    <a:pt x="5476" y="45285"/>
                    <a:pt x="5624" y="45285"/>
                  </a:cubicBezTo>
                  <a:close/>
                  <a:moveTo>
                    <a:pt x="148432" y="46469"/>
                  </a:moveTo>
                  <a:cubicBezTo>
                    <a:pt x="148432" y="46469"/>
                    <a:pt x="148284" y="46617"/>
                    <a:pt x="148284" y="46617"/>
                  </a:cubicBezTo>
                  <a:cubicBezTo>
                    <a:pt x="148136" y="46765"/>
                    <a:pt x="148284" y="47060"/>
                    <a:pt x="148580" y="47356"/>
                  </a:cubicBezTo>
                  <a:cubicBezTo>
                    <a:pt x="148864" y="47499"/>
                    <a:pt x="149088" y="47565"/>
                    <a:pt x="149241" y="47565"/>
                  </a:cubicBezTo>
                  <a:cubicBezTo>
                    <a:pt x="149566" y="47565"/>
                    <a:pt x="149574" y="47267"/>
                    <a:pt x="149172" y="46765"/>
                  </a:cubicBezTo>
                  <a:cubicBezTo>
                    <a:pt x="148876" y="46617"/>
                    <a:pt x="148728" y="46469"/>
                    <a:pt x="148432" y="46469"/>
                  </a:cubicBezTo>
                  <a:close/>
                  <a:moveTo>
                    <a:pt x="78878" y="48392"/>
                  </a:moveTo>
                  <a:cubicBezTo>
                    <a:pt x="78286" y="48392"/>
                    <a:pt x="77842" y="48984"/>
                    <a:pt x="78286" y="49428"/>
                  </a:cubicBezTo>
                  <a:cubicBezTo>
                    <a:pt x="78452" y="49761"/>
                    <a:pt x="79038" y="49953"/>
                    <a:pt x="79520" y="49953"/>
                  </a:cubicBezTo>
                  <a:cubicBezTo>
                    <a:pt x="79897" y="49953"/>
                    <a:pt x="80210" y="49836"/>
                    <a:pt x="80210" y="49576"/>
                  </a:cubicBezTo>
                  <a:cubicBezTo>
                    <a:pt x="80210" y="49428"/>
                    <a:pt x="79914" y="48984"/>
                    <a:pt x="79618" y="48688"/>
                  </a:cubicBezTo>
                  <a:cubicBezTo>
                    <a:pt x="79322" y="48392"/>
                    <a:pt x="79026" y="48392"/>
                    <a:pt x="78878" y="48392"/>
                  </a:cubicBezTo>
                  <a:close/>
                  <a:moveTo>
                    <a:pt x="38477" y="44989"/>
                  </a:moveTo>
                  <a:lnTo>
                    <a:pt x="37293" y="46321"/>
                  </a:lnTo>
                  <a:cubicBezTo>
                    <a:pt x="35961" y="47652"/>
                    <a:pt x="35961" y="47652"/>
                    <a:pt x="36553" y="49280"/>
                  </a:cubicBezTo>
                  <a:cubicBezTo>
                    <a:pt x="37019" y="50305"/>
                    <a:pt x="37309" y="50743"/>
                    <a:pt x="37754" y="50743"/>
                  </a:cubicBezTo>
                  <a:cubicBezTo>
                    <a:pt x="38017" y="50743"/>
                    <a:pt x="38334" y="50591"/>
                    <a:pt x="38773" y="50316"/>
                  </a:cubicBezTo>
                  <a:cubicBezTo>
                    <a:pt x="40105" y="49132"/>
                    <a:pt x="40253" y="48096"/>
                    <a:pt x="39365" y="46617"/>
                  </a:cubicBezTo>
                  <a:lnTo>
                    <a:pt x="38477" y="44989"/>
                  </a:lnTo>
                  <a:close/>
                  <a:moveTo>
                    <a:pt x="72958" y="39809"/>
                  </a:moveTo>
                  <a:cubicBezTo>
                    <a:pt x="72662" y="39809"/>
                    <a:pt x="72366" y="40105"/>
                    <a:pt x="72366" y="40845"/>
                  </a:cubicBezTo>
                  <a:cubicBezTo>
                    <a:pt x="72366" y="41289"/>
                    <a:pt x="72218" y="42029"/>
                    <a:pt x="71922" y="42621"/>
                  </a:cubicBezTo>
                  <a:cubicBezTo>
                    <a:pt x="71478" y="43213"/>
                    <a:pt x="71478" y="43509"/>
                    <a:pt x="71922" y="43805"/>
                  </a:cubicBezTo>
                  <a:cubicBezTo>
                    <a:pt x="72218" y="43953"/>
                    <a:pt x="72070" y="44397"/>
                    <a:pt x="71182" y="45137"/>
                  </a:cubicBezTo>
                  <a:cubicBezTo>
                    <a:pt x="69850" y="46025"/>
                    <a:pt x="69850" y="46025"/>
                    <a:pt x="70442" y="47800"/>
                  </a:cubicBezTo>
                  <a:cubicBezTo>
                    <a:pt x="70886" y="49428"/>
                    <a:pt x="71182" y="49724"/>
                    <a:pt x="72070" y="49872"/>
                  </a:cubicBezTo>
                  <a:cubicBezTo>
                    <a:pt x="72662" y="50020"/>
                    <a:pt x="73402" y="50464"/>
                    <a:pt x="73698" y="50908"/>
                  </a:cubicBezTo>
                  <a:cubicBezTo>
                    <a:pt x="73976" y="51371"/>
                    <a:pt x="74138" y="51602"/>
                    <a:pt x="74256" y="51602"/>
                  </a:cubicBezTo>
                  <a:cubicBezTo>
                    <a:pt x="74327" y="51602"/>
                    <a:pt x="74383" y="51519"/>
                    <a:pt x="74438" y="51352"/>
                  </a:cubicBezTo>
                  <a:cubicBezTo>
                    <a:pt x="74586" y="50908"/>
                    <a:pt x="75030" y="50316"/>
                    <a:pt x="75474" y="50020"/>
                  </a:cubicBezTo>
                  <a:cubicBezTo>
                    <a:pt x="76214" y="49280"/>
                    <a:pt x="76362" y="49132"/>
                    <a:pt x="75770" y="48096"/>
                  </a:cubicBezTo>
                  <a:cubicBezTo>
                    <a:pt x="75474" y="47208"/>
                    <a:pt x="75326" y="46765"/>
                    <a:pt x="75770" y="46469"/>
                  </a:cubicBezTo>
                  <a:cubicBezTo>
                    <a:pt x="76214" y="46173"/>
                    <a:pt x="76510" y="44841"/>
                    <a:pt x="76362" y="43509"/>
                  </a:cubicBezTo>
                  <a:cubicBezTo>
                    <a:pt x="76362" y="43213"/>
                    <a:pt x="75770" y="42917"/>
                    <a:pt x="75178" y="42917"/>
                  </a:cubicBezTo>
                  <a:cubicBezTo>
                    <a:pt x="74142" y="42769"/>
                    <a:pt x="73846" y="42473"/>
                    <a:pt x="73698" y="41289"/>
                  </a:cubicBezTo>
                  <a:cubicBezTo>
                    <a:pt x="73698" y="40401"/>
                    <a:pt x="73254" y="39809"/>
                    <a:pt x="72958" y="39809"/>
                  </a:cubicBezTo>
                  <a:close/>
                  <a:moveTo>
                    <a:pt x="63043" y="48688"/>
                  </a:moveTo>
                  <a:cubicBezTo>
                    <a:pt x="62007" y="48688"/>
                    <a:pt x="61711" y="49428"/>
                    <a:pt x="62451" y="50612"/>
                  </a:cubicBezTo>
                  <a:cubicBezTo>
                    <a:pt x="62895" y="51278"/>
                    <a:pt x="63265" y="51611"/>
                    <a:pt x="63598" y="51611"/>
                  </a:cubicBezTo>
                  <a:cubicBezTo>
                    <a:pt x="63931" y="51611"/>
                    <a:pt x="64227" y="51278"/>
                    <a:pt x="64523" y="50612"/>
                  </a:cubicBezTo>
                  <a:cubicBezTo>
                    <a:pt x="65115" y="49280"/>
                    <a:pt x="64523" y="48688"/>
                    <a:pt x="63043" y="48688"/>
                  </a:cubicBezTo>
                  <a:close/>
                  <a:moveTo>
                    <a:pt x="149912" y="31522"/>
                  </a:moveTo>
                  <a:cubicBezTo>
                    <a:pt x="149616" y="31670"/>
                    <a:pt x="149468" y="31966"/>
                    <a:pt x="149320" y="32854"/>
                  </a:cubicBezTo>
                  <a:cubicBezTo>
                    <a:pt x="149172" y="33594"/>
                    <a:pt x="148580" y="34334"/>
                    <a:pt x="148136" y="34630"/>
                  </a:cubicBezTo>
                  <a:cubicBezTo>
                    <a:pt x="147544" y="34926"/>
                    <a:pt x="147396" y="35222"/>
                    <a:pt x="147692" y="35665"/>
                  </a:cubicBezTo>
                  <a:cubicBezTo>
                    <a:pt x="147988" y="35961"/>
                    <a:pt x="148284" y="36997"/>
                    <a:pt x="148432" y="38033"/>
                  </a:cubicBezTo>
                  <a:cubicBezTo>
                    <a:pt x="148728" y="39661"/>
                    <a:pt x="148580" y="39809"/>
                    <a:pt x="147840" y="39809"/>
                  </a:cubicBezTo>
                  <a:cubicBezTo>
                    <a:pt x="146804" y="39809"/>
                    <a:pt x="146508" y="41141"/>
                    <a:pt x="147396" y="41881"/>
                  </a:cubicBezTo>
                  <a:cubicBezTo>
                    <a:pt x="147507" y="42047"/>
                    <a:pt x="147618" y="42131"/>
                    <a:pt x="147744" y="42131"/>
                  </a:cubicBezTo>
                  <a:cubicBezTo>
                    <a:pt x="147955" y="42131"/>
                    <a:pt x="148210" y="41899"/>
                    <a:pt x="148580" y="41437"/>
                  </a:cubicBezTo>
                  <a:cubicBezTo>
                    <a:pt x="148967" y="40973"/>
                    <a:pt x="149192" y="40751"/>
                    <a:pt x="149361" y="40751"/>
                  </a:cubicBezTo>
                  <a:cubicBezTo>
                    <a:pt x="149515" y="40751"/>
                    <a:pt x="149622" y="40936"/>
                    <a:pt x="149764" y="41289"/>
                  </a:cubicBezTo>
                  <a:cubicBezTo>
                    <a:pt x="150160" y="42215"/>
                    <a:pt x="149730" y="43259"/>
                    <a:pt x="149105" y="43259"/>
                  </a:cubicBezTo>
                  <a:cubicBezTo>
                    <a:pt x="149031" y="43259"/>
                    <a:pt x="148954" y="43244"/>
                    <a:pt x="148876" y="43213"/>
                  </a:cubicBezTo>
                  <a:cubicBezTo>
                    <a:pt x="148642" y="43125"/>
                    <a:pt x="148472" y="43084"/>
                    <a:pt x="148360" y="43084"/>
                  </a:cubicBezTo>
                  <a:cubicBezTo>
                    <a:pt x="147901" y="43084"/>
                    <a:pt x="148398" y="43771"/>
                    <a:pt x="149468" y="44841"/>
                  </a:cubicBezTo>
                  <a:cubicBezTo>
                    <a:pt x="150208" y="45457"/>
                    <a:pt x="150845" y="45766"/>
                    <a:pt x="151294" y="45766"/>
                  </a:cubicBezTo>
                  <a:cubicBezTo>
                    <a:pt x="151383" y="45766"/>
                    <a:pt x="151465" y="45753"/>
                    <a:pt x="151539" y="45729"/>
                  </a:cubicBezTo>
                  <a:cubicBezTo>
                    <a:pt x="151774" y="45635"/>
                    <a:pt x="151934" y="45586"/>
                    <a:pt x="152020" y="45586"/>
                  </a:cubicBezTo>
                  <a:cubicBezTo>
                    <a:pt x="152205" y="45586"/>
                    <a:pt x="152045" y="45815"/>
                    <a:pt x="151539" y="46321"/>
                  </a:cubicBezTo>
                  <a:cubicBezTo>
                    <a:pt x="150800" y="47208"/>
                    <a:pt x="150800" y="47208"/>
                    <a:pt x="151687" y="48244"/>
                  </a:cubicBezTo>
                  <a:cubicBezTo>
                    <a:pt x="152575" y="48984"/>
                    <a:pt x="152575" y="49280"/>
                    <a:pt x="152131" y="50316"/>
                  </a:cubicBezTo>
                  <a:lnTo>
                    <a:pt x="151539" y="51500"/>
                  </a:lnTo>
                  <a:lnTo>
                    <a:pt x="151096" y="50464"/>
                  </a:lnTo>
                  <a:cubicBezTo>
                    <a:pt x="150835" y="49987"/>
                    <a:pt x="150613" y="49790"/>
                    <a:pt x="150452" y="49790"/>
                  </a:cubicBezTo>
                  <a:cubicBezTo>
                    <a:pt x="150062" y="49790"/>
                    <a:pt x="150024" y="50941"/>
                    <a:pt x="150652" y="52092"/>
                  </a:cubicBezTo>
                  <a:cubicBezTo>
                    <a:pt x="150991" y="52855"/>
                    <a:pt x="151184" y="53181"/>
                    <a:pt x="151371" y="53181"/>
                  </a:cubicBezTo>
                  <a:cubicBezTo>
                    <a:pt x="151510" y="53181"/>
                    <a:pt x="151646" y="53000"/>
                    <a:pt x="151835" y="52684"/>
                  </a:cubicBezTo>
                  <a:cubicBezTo>
                    <a:pt x="152118" y="52331"/>
                    <a:pt x="152299" y="52146"/>
                    <a:pt x="152508" y="52146"/>
                  </a:cubicBezTo>
                  <a:cubicBezTo>
                    <a:pt x="152737" y="52146"/>
                    <a:pt x="152999" y="52368"/>
                    <a:pt x="153463" y="52832"/>
                  </a:cubicBezTo>
                  <a:cubicBezTo>
                    <a:pt x="153854" y="53223"/>
                    <a:pt x="154080" y="53407"/>
                    <a:pt x="154271" y="53407"/>
                  </a:cubicBezTo>
                  <a:cubicBezTo>
                    <a:pt x="154442" y="53407"/>
                    <a:pt x="154586" y="53259"/>
                    <a:pt x="154795" y="52980"/>
                  </a:cubicBezTo>
                  <a:cubicBezTo>
                    <a:pt x="155979" y="51352"/>
                    <a:pt x="155979" y="50908"/>
                    <a:pt x="155683" y="49724"/>
                  </a:cubicBezTo>
                  <a:cubicBezTo>
                    <a:pt x="155387" y="48984"/>
                    <a:pt x="155387" y="48540"/>
                    <a:pt x="155831" y="48244"/>
                  </a:cubicBezTo>
                  <a:cubicBezTo>
                    <a:pt x="156275" y="47800"/>
                    <a:pt x="156275" y="47504"/>
                    <a:pt x="155831" y="46617"/>
                  </a:cubicBezTo>
                  <a:cubicBezTo>
                    <a:pt x="155387" y="45877"/>
                    <a:pt x="155387" y="45137"/>
                    <a:pt x="155683" y="44693"/>
                  </a:cubicBezTo>
                  <a:cubicBezTo>
                    <a:pt x="157607" y="40993"/>
                    <a:pt x="158347" y="38329"/>
                    <a:pt x="157459" y="37441"/>
                  </a:cubicBezTo>
                  <a:cubicBezTo>
                    <a:pt x="157311" y="37293"/>
                    <a:pt x="157163" y="36701"/>
                    <a:pt x="157163" y="36257"/>
                  </a:cubicBezTo>
                  <a:cubicBezTo>
                    <a:pt x="157163" y="35517"/>
                    <a:pt x="156867" y="35369"/>
                    <a:pt x="156127" y="35369"/>
                  </a:cubicBezTo>
                  <a:cubicBezTo>
                    <a:pt x="156095" y="35375"/>
                    <a:pt x="156059" y="35378"/>
                    <a:pt x="156020" y="35378"/>
                  </a:cubicBezTo>
                  <a:cubicBezTo>
                    <a:pt x="155004" y="35378"/>
                    <a:pt x="151940" y="33545"/>
                    <a:pt x="150800" y="32262"/>
                  </a:cubicBezTo>
                  <a:cubicBezTo>
                    <a:pt x="150504" y="31818"/>
                    <a:pt x="150208" y="31522"/>
                    <a:pt x="149912" y="31522"/>
                  </a:cubicBezTo>
                  <a:close/>
                  <a:moveTo>
                    <a:pt x="40845" y="52684"/>
                  </a:moveTo>
                  <a:cubicBezTo>
                    <a:pt x="40549" y="52832"/>
                    <a:pt x="40105" y="53128"/>
                    <a:pt x="39957" y="53424"/>
                  </a:cubicBezTo>
                  <a:cubicBezTo>
                    <a:pt x="39957" y="53720"/>
                    <a:pt x="40105" y="53868"/>
                    <a:pt x="40401" y="53868"/>
                  </a:cubicBezTo>
                  <a:cubicBezTo>
                    <a:pt x="40697" y="53720"/>
                    <a:pt x="41141" y="53424"/>
                    <a:pt x="41141" y="52980"/>
                  </a:cubicBezTo>
                  <a:cubicBezTo>
                    <a:pt x="41289" y="52832"/>
                    <a:pt x="41141" y="52684"/>
                    <a:pt x="40993" y="52684"/>
                  </a:cubicBezTo>
                  <a:close/>
                  <a:moveTo>
                    <a:pt x="64671" y="54016"/>
                  </a:moveTo>
                  <a:cubicBezTo>
                    <a:pt x="64523" y="54164"/>
                    <a:pt x="64523" y="54312"/>
                    <a:pt x="64671" y="54756"/>
                  </a:cubicBezTo>
                  <a:cubicBezTo>
                    <a:pt x="64819" y="55052"/>
                    <a:pt x="65115" y="55200"/>
                    <a:pt x="65411" y="55200"/>
                  </a:cubicBezTo>
                  <a:cubicBezTo>
                    <a:pt x="65707" y="55200"/>
                    <a:pt x="65707" y="54904"/>
                    <a:pt x="65411" y="54608"/>
                  </a:cubicBezTo>
                  <a:cubicBezTo>
                    <a:pt x="65115" y="54164"/>
                    <a:pt x="64819" y="54016"/>
                    <a:pt x="64671" y="54016"/>
                  </a:cubicBezTo>
                  <a:close/>
                  <a:moveTo>
                    <a:pt x="45285" y="58308"/>
                  </a:moveTo>
                  <a:cubicBezTo>
                    <a:pt x="45137" y="58308"/>
                    <a:pt x="44989" y="58308"/>
                    <a:pt x="44989" y="58456"/>
                  </a:cubicBezTo>
                  <a:cubicBezTo>
                    <a:pt x="44841" y="58603"/>
                    <a:pt x="44841" y="58899"/>
                    <a:pt x="44989" y="59195"/>
                  </a:cubicBezTo>
                  <a:cubicBezTo>
                    <a:pt x="45137" y="59417"/>
                    <a:pt x="45248" y="59528"/>
                    <a:pt x="45340" y="59528"/>
                  </a:cubicBezTo>
                  <a:cubicBezTo>
                    <a:pt x="45433" y="59528"/>
                    <a:pt x="45507" y="59417"/>
                    <a:pt x="45581" y="59195"/>
                  </a:cubicBezTo>
                  <a:cubicBezTo>
                    <a:pt x="45729" y="58751"/>
                    <a:pt x="45433" y="58308"/>
                    <a:pt x="45285" y="58308"/>
                  </a:cubicBezTo>
                  <a:close/>
                  <a:moveTo>
                    <a:pt x="38181" y="58012"/>
                  </a:moveTo>
                  <a:lnTo>
                    <a:pt x="37441" y="59491"/>
                  </a:lnTo>
                  <a:cubicBezTo>
                    <a:pt x="37145" y="60379"/>
                    <a:pt x="36849" y="61415"/>
                    <a:pt x="36849" y="62007"/>
                  </a:cubicBezTo>
                  <a:cubicBezTo>
                    <a:pt x="36849" y="62747"/>
                    <a:pt x="37145" y="63043"/>
                    <a:pt x="37737" y="63043"/>
                  </a:cubicBezTo>
                  <a:cubicBezTo>
                    <a:pt x="39069" y="63043"/>
                    <a:pt x="39365" y="61415"/>
                    <a:pt x="38625" y="59343"/>
                  </a:cubicBezTo>
                  <a:lnTo>
                    <a:pt x="38181" y="58012"/>
                  </a:lnTo>
                  <a:close/>
                  <a:moveTo>
                    <a:pt x="32410" y="61415"/>
                  </a:moveTo>
                  <a:cubicBezTo>
                    <a:pt x="31374" y="61415"/>
                    <a:pt x="31374" y="62155"/>
                    <a:pt x="32410" y="63191"/>
                  </a:cubicBezTo>
                  <a:cubicBezTo>
                    <a:pt x="32810" y="63672"/>
                    <a:pt x="33168" y="63936"/>
                    <a:pt x="33411" y="63936"/>
                  </a:cubicBezTo>
                  <a:cubicBezTo>
                    <a:pt x="33617" y="63936"/>
                    <a:pt x="33742" y="63746"/>
                    <a:pt x="33742" y="63339"/>
                  </a:cubicBezTo>
                  <a:cubicBezTo>
                    <a:pt x="33742" y="62155"/>
                    <a:pt x="33298" y="61415"/>
                    <a:pt x="32410" y="61415"/>
                  </a:cubicBezTo>
                  <a:close/>
                  <a:moveTo>
                    <a:pt x="11691" y="63191"/>
                  </a:moveTo>
                  <a:cubicBezTo>
                    <a:pt x="11839" y="63339"/>
                    <a:pt x="11839" y="63487"/>
                    <a:pt x="11839" y="63783"/>
                  </a:cubicBezTo>
                  <a:cubicBezTo>
                    <a:pt x="11839" y="64079"/>
                    <a:pt x="11691" y="64375"/>
                    <a:pt x="11396" y="64375"/>
                  </a:cubicBezTo>
                  <a:cubicBezTo>
                    <a:pt x="11248" y="64375"/>
                    <a:pt x="10952" y="64227"/>
                    <a:pt x="10952" y="63931"/>
                  </a:cubicBezTo>
                  <a:cubicBezTo>
                    <a:pt x="10952" y="63783"/>
                    <a:pt x="11248" y="63487"/>
                    <a:pt x="11396" y="63339"/>
                  </a:cubicBezTo>
                  <a:cubicBezTo>
                    <a:pt x="11543" y="63339"/>
                    <a:pt x="11543" y="63191"/>
                    <a:pt x="11691" y="63191"/>
                  </a:cubicBezTo>
                  <a:close/>
                  <a:moveTo>
                    <a:pt x="40993" y="67039"/>
                  </a:moveTo>
                  <a:cubicBezTo>
                    <a:pt x="41289" y="67039"/>
                    <a:pt x="41733" y="67187"/>
                    <a:pt x="41881" y="67335"/>
                  </a:cubicBezTo>
                  <a:cubicBezTo>
                    <a:pt x="42029" y="67631"/>
                    <a:pt x="41881" y="67927"/>
                    <a:pt x="41733" y="68371"/>
                  </a:cubicBezTo>
                  <a:cubicBezTo>
                    <a:pt x="41622" y="68537"/>
                    <a:pt x="41532" y="68620"/>
                    <a:pt x="41439" y="68620"/>
                  </a:cubicBezTo>
                  <a:cubicBezTo>
                    <a:pt x="41284" y="68620"/>
                    <a:pt x="41122" y="68389"/>
                    <a:pt x="40845" y="67927"/>
                  </a:cubicBezTo>
                  <a:cubicBezTo>
                    <a:pt x="40549" y="67335"/>
                    <a:pt x="40401" y="67039"/>
                    <a:pt x="40845" y="67039"/>
                  </a:cubicBezTo>
                  <a:close/>
                  <a:moveTo>
                    <a:pt x="51500" y="68075"/>
                  </a:moveTo>
                  <a:cubicBezTo>
                    <a:pt x="50760" y="68371"/>
                    <a:pt x="50760" y="68519"/>
                    <a:pt x="51352" y="68815"/>
                  </a:cubicBezTo>
                  <a:cubicBezTo>
                    <a:pt x="51648" y="68963"/>
                    <a:pt x="52388" y="69259"/>
                    <a:pt x="52832" y="69259"/>
                  </a:cubicBezTo>
                  <a:cubicBezTo>
                    <a:pt x="53720" y="69259"/>
                    <a:pt x="53720" y="69111"/>
                    <a:pt x="52980" y="68519"/>
                  </a:cubicBezTo>
                  <a:cubicBezTo>
                    <a:pt x="52684" y="68223"/>
                    <a:pt x="52240" y="68075"/>
                    <a:pt x="51796" y="68075"/>
                  </a:cubicBezTo>
                  <a:close/>
                  <a:moveTo>
                    <a:pt x="50020" y="68815"/>
                  </a:moveTo>
                  <a:cubicBezTo>
                    <a:pt x="50020" y="68815"/>
                    <a:pt x="49872" y="68963"/>
                    <a:pt x="49724" y="68963"/>
                  </a:cubicBezTo>
                  <a:cubicBezTo>
                    <a:pt x="49428" y="69111"/>
                    <a:pt x="48984" y="69259"/>
                    <a:pt x="48836" y="69259"/>
                  </a:cubicBezTo>
                  <a:cubicBezTo>
                    <a:pt x="48688" y="69259"/>
                    <a:pt x="48836" y="69407"/>
                    <a:pt x="48984" y="69703"/>
                  </a:cubicBezTo>
                  <a:cubicBezTo>
                    <a:pt x="49108" y="69950"/>
                    <a:pt x="49283" y="70068"/>
                    <a:pt x="49467" y="70068"/>
                  </a:cubicBezTo>
                  <a:cubicBezTo>
                    <a:pt x="49723" y="70068"/>
                    <a:pt x="49996" y="69838"/>
                    <a:pt x="50168" y="69407"/>
                  </a:cubicBezTo>
                  <a:cubicBezTo>
                    <a:pt x="50316" y="68963"/>
                    <a:pt x="50316" y="68815"/>
                    <a:pt x="50020" y="68815"/>
                  </a:cubicBezTo>
                  <a:close/>
                  <a:moveTo>
                    <a:pt x="72218" y="67039"/>
                  </a:moveTo>
                  <a:cubicBezTo>
                    <a:pt x="71182" y="67039"/>
                    <a:pt x="70886" y="69703"/>
                    <a:pt x="71774" y="70886"/>
                  </a:cubicBezTo>
                  <a:cubicBezTo>
                    <a:pt x="72175" y="71448"/>
                    <a:pt x="72359" y="71705"/>
                    <a:pt x="72537" y="71705"/>
                  </a:cubicBezTo>
                  <a:cubicBezTo>
                    <a:pt x="72688" y="71705"/>
                    <a:pt x="72835" y="71521"/>
                    <a:pt x="73106" y="71182"/>
                  </a:cubicBezTo>
                  <a:cubicBezTo>
                    <a:pt x="74142" y="69851"/>
                    <a:pt x="73550" y="67039"/>
                    <a:pt x="72218" y="67039"/>
                  </a:cubicBezTo>
                  <a:close/>
                  <a:moveTo>
                    <a:pt x="74734" y="70147"/>
                  </a:moveTo>
                  <a:cubicBezTo>
                    <a:pt x="73994" y="70147"/>
                    <a:pt x="73994" y="70294"/>
                    <a:pt x="74438" y="71182"/>
                  </a:cubicBezTo>
                  <a:cubicBezTo>
                    <a:pt x="74576" y="71664"/>
                    <a:pt x="74905" y="71889"/>
                    <a:pt x="75218" y="71889"/>
                  </a:cubicBezTo>
                  <a:cubicBezTo>
                    <a:pt x="75578" y="71889"/>
                    <a:pt x="75918" y="71589"/>
                    <a:pt x="75918" y="71034"/>
                  </a:cubicBezTo>
                  <a:cubicBezTo>
                    <a:pt x="75918" y="70442"/>
                    <a:pt x="75622" y="70147"/>
                    <a:pt x="75030" y="70147"/>
                  </a:cubicBezTo>
                  <a:close/>
                  <a:moveTo>
                    <a:pt x="57716" y="73994"/>
                  </a:moveTo>
                  <a:cubicBezTo>
                    <a:pt x="58012" y="73994"/>
                    <a:pt x="58307" y="74290"/>
                    <a:pt x="58455" y="74734"/>
                  </a:cubicBezTo>
                  <a:cubicBezTo>
                    <a:pt x="58603" y="75030"/>
                    <a:pt x="58603" y="75326"/>
                    <a:pt x="58455" y="75326"/>
                  </a:cubicBezTo>
                  <a:cubicBezTo>
                    <a:pt x="58012" y="75326"/>
                    <a:pt x="57420" y="74882"/>
                    <a:pt x="57420" y="74438"/>
                  </a:cubicBezTo>
                  <a:cubicBezTo>
                    <a:pt x="57420" y="74142"/>
                    <a:pt x="57568" y="74142"/>
                    <a:pt x="57716" y="73994"/>
                  </a:cubicBezTo>
                  <a:close/>
                  <a:moveTo>
                    <a:pt x="37737" y="77546"/>
                  </a:moveTo>
                  <a:cubicBezTo>
                    <a:pt x="38033" y="77546"/>
                    <a:pt x="38181" y="77694"/>
                    <a:pt x="38181" y="77990"/>
                  </a:cubicBezTo>
                  <a:cubicBezTo>
                    <a:pt x="38181" y="78286"/>
                    <a:pt x="38033" y="78434"/>
                    <a:pt x="37737" y="78434"/>
                  </a:cubicBezTo>
                  <a:cubicBezTo>
                    <a:pt x="37441" y="78434"/>
                    <a:pt x="37293" y="78286"/>
                    <a:pt x="37293" y="77990"/>
                  </a:cubicBezTo>
                  <a:cubicBezTo>
                    <a:pt x="37293" y="77694"/>
                    <a:pt x="37441" y="77546"/>
                    <a:pt x="37737" y="77546"/>
                  </a:cubicBezTo>
                  <a:close/>
                  <a:moveTo>
                    <a:pt x="54756" y="78434"/>
                  </a:moveTo>
                  <a:cubicBezTo>
                    <a:pt x="55052" y="78434"/>
                    <a:pt x="55348" y="78730"/>
                    <a:pt x="55496" y="79026"/>
                  </a:cubicBezTo>
                  <a:cubicBezTo>
                    <a:pt x="55608" y="79589"/>
                    <a:pt x="55378" y="80067"/>
                    <a:pt x="55000" y="80067"/>
                  </a:cubicBezTo>
                  <a:cubicBezTo>
                    <a:pt x="54882" y="80067"/>
                    <a:pt x="54749" y="80020"/>
                    <a:pt x="54608" y="79914"/>
                  </a:cubicBezTo>
                  <a:cubicBezTo>
                    <a:pt x="54312" y="79470"/>
                    <a:pt x="54312" y="78582"/>
                    <a:pt x="54756" y="78434"/>
                  </a:cubicBezTo>
                  <a:close/>
                  <a:moveTo>
                    <a:pt x="44841" y="80802"/>
                  </a:moveTo>
                  <a:cubicBezTo>
                    <a:pt x="45137" y="80802"/>
                    <a:pt x="45285" y="80802"/>
                    <a:pt x="45433" y="80950"/>
                  </a:cubicBezTo>
                  <a:cubicBezTo>
                    <a:pt x="45581" y="81246"/>
                    <a:pt x="45433" y="81542"/>
                    <a:pt x="45285" y="81690"/>
                  </a:cubicBezTo>
                  <a:cubicBezTo>
                    <a:pt x="45198" y="81733"/>
                    <a:pt x="45111" y="81751"/>
                    <a:pt x="45028" y="81751"/>
                  </a:cubicBezTo>
                  <a:cubicBezTo>
                    <a:pt x="44828" y="81751"/>
                    <a:pt x="44649" y="81646"/>
                    <a:pt x="44545" y="81542"/>
                  </a:cubicBezTo>
                  <a:cubicBezTo>
                    <a:pt x="44397" y="81246"/>
                    <a:pt x="44545" y="80950"/>
                    <a:pt x="44693" y="80802"/>
                  </a:cubicBezTo>
                  <a:close/>
                  <a:moveTo>
                    <a:pt x="71034" y="80654"/>
                  </a:moveTo>
                  <a:cubicBezTo>
                    <a:pt x="70886" y="80654"/>
                    <a:pt x="70738" y="80654"/>
                    <a:pt x="70590" y="80802"/>
                  </a:cubicBezTo>
                  <a:cubicBezTo>
                    <a:pt x="70294" y="80950"/>
                    <a:pt x="70294" y="81394"/>
                    <a:pt x="70442" y="81542"/>
                  </a:cubicBezTo>
                  <a:cubicBezTo>
                    <a:pt x="70516" y="81690"/>
                    <a:pt x="70627" y="81764"/>
                    <a:pt x="70757" y="81764"/>
                  </a:cubicBezTo>
                  <a:cubicBezTo>
                    <a:pt x="70886" y="81764"/>
                    <a:pt x="71034" y="81690"/>
                    <a:pt x="71182" y="81542"/>
                  </a:cubicBezTo>
                  <a:cubicBezTo>
                    <a:pt x="71626" y="81098"/>
                    <a:pt x="71478" y="80654"/>
                    <a:pt x="71034" y="80654"/>
                  </a:cubicBezTo>
                  <a:close/>
                  <a:moveTo>
                    <a:pt x="56088" y="63931"/>
                  </a:moveTo>
                  <a:cubicBezTo>
                    <a:pt x="55792" y="63931"/>
                    <a:pt x="55200" y="64227"/>
                    <a:pt x="54608" y="64967"/>
                  </a:cubicBezTo>
                  <a:cubicBezTo>
                    <a:pt x="53276" y="66151"/>
                    <a:pt x="53276" y="66299"/>
                    <a:pt x="54756" y="68075"/>
                  </a:cubicBezTo>
                  <a:cubicBezTo>
                    <a:pt x="55792" y="69111"/>
                    <a:pt x="55940" y="69555"/>
                    <a:pt x="55644" y="69999"/>
                  </a:cubicBezTo>
                  <a:cubicBezTo>
                    <a:pt x="55348" y="70294"/>
                    <a:pt x="54904" y="70590"/>
                    <a:pt x="54608" y="70590"/>
                  </a:cubicBezTo>
                  <a:cubicBezTo>
                    <a:pt x="53720" y="70590"/>
                    <a:pt x="53128" y="71922"/>
                    <a:pt x="52388" y="76214"/>
                  </a:cubicBezTo>
                  <a:cubicBezTo>
                    <a:pt x="51796" y="80506"/>
                    <a:pt x="51796" y="81098"/>
                    <a:pt x="52832" y="81098"/>
                  </a:cubicBezTo>
                  <a:cubicBezTo>
                    <a:pt x="53276" y="81098"/>
                    <a:pt x="53720" y="81542"/>
                    <a:pt x="54016" y="82133"/>
                  </a:cubicBezTo>
                  <a:cubicBezTo>
                    <a:pt x="54330" y="82841"/>
                    <a:pt x="54603" y="83173"/>
                    <a:pt x="54879" y="83173"/>
                  </a:cubicBezTo>
                  <a:cubicBezTo>
                    <a:pt x="55121" y="83173"/>
                    <a:pt x="55366" y="82915"/>
                    <a:pt x="55644" y="82429"/>
                  </a:cubicBezTo>
                  <a:cubicBezTo>
                    <a:pt x="56335" y="81323"/>
                    <a:pt x="59483" y="79441"/>
                    <a:pt x="60737" y="79441"/>
                  </a:cubicBezTo>
                  <a:cubicBezTo>
                    <a:pt x="60825" y="79441"/>
                    <a:pt x="60903" y="79450"/>
                    <a:pt x="60971" y="79470"/>
                  </a:cubicBezTo>
                  <a:cubicBezTo>
                    <a:pt x="61172" y="79550"/>
                    <a:pt x="61330" y="79598"/>
                    <a:pt x="61452" y="79598"/>
                  </a:cubicBezTo>
                  <a:cubicBezTo>
                    <a:pt x="61781" y="79598"/>
                    <a:pt x="61859" y="79256"/>
                    <a:pt x="61859" y="78286"/>
                  </a:cubicBezTo>
                  <a:cubicBezTo>
                    <a:pt x="61859" y="77546"/>
                    <a:pt x="62007" y="76658"/>
                    <a:pt x="62303" y="76214"/>
                  </a:cubicBezTo>
                  <a:cubicBezTo>
                    <a:pt x="62409" y="76055"/>
                    <a:pt x="62497" y="75972"/>
                    <a:pt x="62565" y="75972"/>
                  </a:cubicBezTo>
                  <a:cubicBezTo>
                    <a:pt x="62686" y="75972"/>
                    <a:pt x="62747" y="76237"/>
                    <a:pt x="62747" y="76806"/>
                  </a:cubicBezTo>
                  <a:cubicBezTo>
                    <a:pt x="62747" y="78067"/>
                    <a:pt x="63369" y="78973"/>
                    <a:pt x="63924" y="78973"/>
                  </a:cubicBezTo>
                  <a:cubicBezTo>
                    <a:pt x="64086" y="78973"/>
                    <a:pt x="64242" y="78896"/>
                    <a:pt x="64375" y="78730"/>
                  </a:cubicBezTo>
                  <a:cubicBezTo>
                    <a:pt x="64671" y="78434"/>
                    <a:pt x="64819" y="77694"/>
                    <a:pt x="64671" y="77250"/>
                  </a:cubicBezTo>
                  <a:cubicBezTo>
                    <a:pt x="64523" y="76806"/>
                    <a:pt x="64671" y="76214"/>
                    <a:pt x="64819" y="76066"/>
                  </a:cubicBezTo>
                  <a:cubicBezTo>
                    <a:pt x="65411" y="75770"/>
                    <a:pt x="63635" y="72810"/>
                    <a:pt x="62895" y="72810"/>
                  </a:cubicBezTo>
                  <a:cubicBezTo>
                    <a:pt x="62599" y="72810"/>
                    <a:pt x="62303" y="73254"/>
                    <a:pt x="62303" y="73846"/>
                  </a:cubicBezTo>
                  <a:cubicBezTo>
                    <a:pt x="62303" y="74586"/>
                    <a:pt x="62007" y="74882"/>
                    <a:pt x="61415" y="74882"/>
                  </a:cubicBezTo>
                  <a:cubicBezTo>
                    <a:pt x="60527" y="74882"/>
                    <a:pt x="60527" y="74734"/>
                    <a:pt x="60675" y="73698"/>
                  </a:cubicBezTo>
                  <a:cubicBezTo>
                    <a:pt x="60865" y="73129"/>
                    <a:pt x="60933" y="72864"/>
                    <a:pt x="60841" y="72864"/>
                  </a:cubicBezTo>
                  <a:cubicBezTo>
                    <a:pt x="60789" y="72864"/>
                    <a:pt x="60687" y="72947"/>
                    <a:pt x="60527" y="73106"/>
                  </a:cubicBezTo>
                  <a:cubicBezTo>
                    <a:pt x="60238" y="73323"/>
                    <a:pt x="59939" y="73426"/>
                    <a:pt x="59647" y="73426"/>
                  </a:cubicBezTo>
                  <a:cubicBezTo>
                    <a:pt x="58745" y="73426"/>
                    <a:pt x="57903" y="72452"/>
                    <a:pt x="57568" y="70886"/>
                  </a:cubicBezTo>
                  <a:cubicBezTo>
                    <a:pt x="57420" y="69851"/>
                    <a:pt x="57272" y="68667"/>
                    <a:pt x="57272" y="68371"/>
                  </a:cubicBezTo>
                  <a:cubicBezTo>
                    <a:pt x="57272" y="67927"/>
                    <a:pt x="56976" y="67335"/>
                    <a:pt x="56680" y="66743"/>
                  </a:cubicBezTo>
                  <a:cubicBezTo>
                    <a:pt x="56384" y="66299"/>
                    <a:pt x="56236" y="65411"/>
                    <a:pt x="56384" y="64967"/>
                  </a:cubicBezTo>
                  <a:cubicBezTo>
                    <a:pt x="56532" y="64227"/>
                    <a:pt x="56532" y="63931"/>
                    <a:pt x="56088" y="63931"/>
                  </a:cubicBezTo>
                  <a:close/>
                  <a:moveTo>
                    <a:pt x="66743" y="83317"/>
                  </a:moveTo>
                  <a:cubicBezTo>
                    <a:pt x="66447" y="83317"/>
                    <a:pt x="66299" y="83465"/>
                    <a:pt x="66299" y="83761"/>
                  </a:cubicBezTo>
                  <a:cubicBezTo>
                    <a:pt x="66299" y="83909"/>
                    <a:pt x="66447" y="84057"/>
                    <a:pt x="66743" y="84057"/>
                  </a:cubicBezTo>
                  <a:cubicBezTo>
                    <a:pt x="66891" y="84057"/>
                    <a:pt x="67039" y="83909"/>
                    <a:pt x="67039" y="83761"/>
                  </a:cubicBezTo>
                  <a:cubicBezTo>
                    <a:pt x="67039" y="83465"/>
                    <a:pt x="66891" y="83317"/>
                    <a:pt x="66743" y="83317"/>
                  </a:cubicBezTo>
                  <a:close/>
                  <a:moveTo>
                    <a:pt x="167374" y="84797"/>
                  </a:moveTo>
                  <a:lnTo>
                    <a:pt x="167374" y="84797"/>
                  </a:lnTo>
                  <a:cubicBezTo>
                    <a:pt x="167226" y="85093"/>
                    <a:pt x="167078" y="85536"/>
                    <a:pt x="167078" y="85980"/>
                  </a:cubicBezTo>
                  <a:lnTo>
                    <a:pt x="167078" y="85980"/>
                  </a:lnTo>
                  <a:cubicBezTo>
                    <a:pt x="167078" y="85537"/>
                    <a:pt x="167226" y="85241"/>
                    <a:pt x="167374" y="84797"/>
                  </a:cubicBezTo>
                  <a:close/>
                  <a:moveTo>
                    <a:pt x="62155" y="81542"/>
                  </a:moveTo>
                  <a:cubicBezTo>
                    <a:pt x="61859" y="81542"/>
                    <a:pt x="62007" y="83761"/>
                    <a:pt x="62599" y="85537"/>
                  </a:cubicBezTo>
                  <a:cubicBezTo>
                    <a:pt x="62747" y="85981"/>
                    <a:pt x="63043" y="86277"/>
                    <a:pt x="63487" y="86277"/>
                  </a:cubicBezTo>
                  <a:cubicBezTo>
                    <a:pt x="64079" y="86277"/>
                    <a:pt x="64079" y="86129"/>
                    <a:pt x="63635" y="85685"/>
                  </a:cubicBezTo>
                  <a:cubicBezTo>
                    <a:pt x="63339" y="85241"/>
                    <a:pt x="63191" y="84501"/>
                    <a:pt x="63339" y="83613"/>
                  </a:cubicBezTo>
                  <a:cubicBezTo>
                    <a:pt x="63635" y="82281"/>
                    <a:pt x="63191" y="81542"/>
                    <a:pt x="62155" y="81542"/>
                  </a:cubicBezTo>
                  <a:close/>
                  <a:moveTo>
                    <a:pt x="65411" y="85389"/>
                  </a:moveTo>
                  <a:cubicBezTo>
                    <a:pt x="65115" y="85389"/>
                    <a:pt x="64819" y="85685"/>
                    <a:pt x="64671" y="85833"/>
                  </a:cubicBezTo>
                  <a:cubicBezTo>
                    <a:pt x="64523" y="86129"/>
                    <a:pt x="64671" y="86277"/>
                    <a:pt x="65115" y="86277"/>
                  </a:cubicBezTo>
                  <a:cubicBezTo>
                    <a:pt x="65411" y="86277"/>
                    <a:pt x="65855" y="86129"/>
                    <a:pt x="65855" y="85833"/>
                  </a:cubicBezTo>
                  <a:cubicBezTo>
                    <a:pt x="65855" y="85685"/>
                    <a:pt x="65559" y="85389"/>
                    <a:pt x="65411" y="85389"/>
                  </a:cubicBezTo>
                  <a:close/>
                  <a:moveTo>
                    <a:pt x="8880" y="83317"/>
                  </a:moveTo>
                  <a:cubicBezTo>
                    <a:pt x="8732" y="83317"/>
                    <a:pt x="8584" y="83465"/>
                    <a:pt x="8436" y="83761"/>
                  </a:cubicBezTo>
                  <a:cubicBezTo>
                    <a:pt x="7696" y="84649"/>
                    <a:pt x="7844" y="86129"/>
                    <a:pt x="8584" y="87609"/>
                  </a:cubicBezTo>
                  <a:cubicBezTo>
                    <a:pt x="9090" y="88496"/>
                    <a:pt x="9570" y="88921"/>
                    <a:pt x="9941" y="88921"/>
                  </a:cubicBezTo>
                  <a:cubicBezTo>
                    <a:pt x="10437" y="88921"/>
                    <a:pt x="10740" y="88160"/>
                    <a:pt x="10656" y="86721"/>
                  </a:cubicBezTo>
                  <a:cubicBezTo>
                    <a:pt x="10508" y="84797"/>
                    <a:pt x="9620" y="83317"/>
                    <a:pt x="8880" y="83317"/>
                  </a:cubicBezTo>
                  <a:close/>
                  <a:moveTo>
                    <a:pt x="78434" y="87313"/>
                  </a:moveTo>
                  <a:cubicBezTo>
                    <a:pt x="78878" y="87313"/>
                    <a:pt x="79026" y="87757"/>
                    <a:pt x="79026" y="88349"/>
                  </a:cubicBezTo>
                  <a:cubicBezTo>
                    <a:pt x="79026" y="88793"/>
                    <a:pt x="78730" y="89237"/>
                    <a:pt x="78286" y="89237"/>
                  </a:cubicBezTo>
                  <a:cubicBezTo>
                    <a:pt x="78206" y="89263"/>
                    <a:pt x="78129" y="89276"/>
                    <a:pt x="78055" y="89276"/>
                  </a:cubicBezTo>
                  <a:cubicBezTo>
                    <a:pt x="77302" y="89276"/>
                    <a:pt x="76872" y="88013"/>
                    <a:pt x="77546" y="87609"/>
                  </a:cubicBezTo>
                  <a:cubicBezTo>
                    <a:pt x="77842" y="87313"/>
                    <a:pt x="78138" y="87313"/>
                    <a:pt x="78434" y="87313"/>
                  </a:cubicBezTo>
                  <a:close/>
                  <a:moveTo>
                    <a:pt x="50908" y="87165"/>
                  </a:moveTo>
                  <a:cubicBezTo>
                    <a:pt x="51500" y="87165"/>
                    <a:pt x="51796" y="87461"/>
                    <a:pt x="51796" y="88497"/>
                  </a:cubicBezTo>
                  <a:cubicBezTo>
                    <a:pt x="51796" y="89681"/>
                    <a:pt x="51648" y="89829"/>
                    <a:pt x="50612" y="89829"/>
                  </a:cubicBezTo>
                  <a:cubicBezTo>
                    <a:pt x="50020" y="89829"/>
                    <a:pt x="49428" y="89533"/>
                    <a:pt x="49280" y="89089"/>
                  </a:cubicBezTo>
                  <a:cubicBezTo>
                    <a:pt x="48984" y="88349"/>
                    <a:pt x="49872" y="87165"/>
                    <a:pt x="50908" y="87165"/>
                  </a:cubicBezTo>
                  <a:close/>
                  <a:moveTo>
                    <a:pt x="81549" y="92010"/>
                  </a:moveTo>
                  <a:cubicBezTo>
                    <a:pt x="81785" y="92010"/>
                    <a:pt x="81985" y="92275"/>
                    <a:pt x="81985" y="92641"/>
                  </a:cubicBezTo>
                  <a:cubicBezTo>
                    <a:pt x="81985" y="92937"/>
                    <a:pt x="81689" y="93381"/>
                    <a:pt x="81541" y="93529"/>
                  </a:cubicBezTo>
                  <a:cubicBezTo>
                    <a:pt x="81449" y="93575"/>
                    <a:pt x="81359" y="93596"/>
                    <a:pt x="81276" y="93596"/>
                  </a:cubicBezTo>
                  <a:cubicBezTo>
                    <a:pt x="80828" y="93596"/>
                    <a:pt x="80552" y="92992"/>
                    <a:pt x="80802" y="92493"/>
                  </a:cubicBezTo>
                  <a:cubicBezTo>
                    <a:pt x="80950" y="92197"/>
                    <a:pt x="81246" y="92049"/>
                    <a:pt x="81394" y="92049"/>
                  </a:cubicBezTo>
                  <a:cubicBezTo>
                    <a:pt x="81446" y="92022"/>
                    <a:pt x="81498" y="92010"/>
                    <a:pt x="81549" y="92010"/>
                  </a:cubicBezTo>
                  <a:close/>
                  <a:moveTo>
                    <a:pt x="27674" y="92937"/>
                  </a:moveTo>
                  <a:cubicBezTo>
                    <a:pt x="27378" y="92937"/>
                    <a:pt x="27378" y="93233"/>
                    <a:pt x="27674" y="93972"/>
                  </a:cubicBezTo>
                  <a:cubicBezTo>
                    <a:pt x="27970" y="94564"/>
                    <a:pt x="28414" y="95008"/>
                    <a:pt x="28710" y="95008"/>
                  </a:cubicBezTo>
                  <a:cubicBezTo>
                    <a:pt x="29598" y="95008"/>
                    <a:pt x="29450" y="93529"/>
                    <a:pt x="28710" y="93085"/>
                  </a:cubicBezTo>
                  <a:cubicBezTo>
                    <a:pt x="28266" y="92937"/>
                    <a:pt x="27822" y="92937"/>
                    <a:pt x="27674" y="92937"/>
                  </a:cubicBezTo>
                  <a:close/>
                  <a:moveTo>
                    <a:pt x="75622" y="74290"/>
                  </a:moveTo>
                  <a:cubicBezTo>
                    <a:pt x="75622" y="74290"/>
                    <a:pt x="75326" y="74290"/>
                    <a:pt x="75178" y="74438"/>
                  </a:cubicBezTo>
                  <a:cubicBezTo>
                    <a:pt x="74142" y="74586"/>
                    <a:pt x="73698" y="75326"/>
                    <a:pt x="74586" y="75326"/>
                  </a:cubicBezTo>
                  <a:cubicBezTo>
                    <a:pt x="74882" y="75326"/>
                    <a:pt x="75030" y="76214"/>
                    <a:pt x="74882" y="77250"/>
                  </a:cubicBezTo>
                  <a:cubicBezTo>
                    <a:pt x="74882" y="79470"/>
                    <a:pt x="75178" y="80210"/>
                    <a:pt x="76362" y="80210"/>
                  </a:cubicBezTo>
                  <a:cubicBezTo>
                    <a:pt x="76806" y="80210"/>
                    <a:pt x="77398" y="80506"/>
                    <a:pt x="77546" y="81098"/>
                  </a:cubicBezTo>
                  <a:cubicBezTo>
                    <a:pt x="77842" y="81542"/>
                    <a:pt x="78582" y="81985"/>
                    <a:pt x="79322" y="81985"/>
                  </a:cubicBezTo>
                  <a:cubicBezTo>
                    <a:pt x="80210" y="82133"/>
                    <a:pt x="80506" y="82429"/>
                    <a:pt x="80506" y="83465"/>
                  </a:cubicBezTo>
                  <a:cubicBezTo>
                    <a:pt x="80654" y="85241"/>
                    <a:pt x="80062" y="86277"/>
                    <a:pt x="78138" y="87017"/>
                  </a:cubicBezTo>
                  <a:cubicBezTo>
                    <a:pt x="77472" y="87313"/>
                    <a:pt x="77065" y="87461"/>
                    <a:pt x="76750" y="87461"/>
                  </a:cubicBezTo>
                  <a:cubicBezTo>
                    <a:pt x="76436" y="87461"/>
                    <a:pt x="76214" y="87313"/>
                    <a:pt x="75918" y="87017"/>
                  </a:cubicBezTo>
                  <a:cubicBezTo>
                    <a:pt x="75474" y="86573"/>
                    <a:pt x="75474" y="86277"/>
                    <a:pt x="76510" y="85537"/>
                  </a:cubicBezTo>
                  <a:cubicBezTo>
                    <a:pt x="78138" y="84353"/>
                    <a:pt x="77694" y="83317"/>
                    <a:pt x="75770" y="83317"/>
                  </a:cubicBezTo>
                  <a:cubicBezTo>
                    <a:pt x="74142" y="83317"/>
                    <a:pt x="72810" y="84057"/>
                    <a:pt x="72810" y="85093"/>
                  </a:cubicBezTo>
                  <a:cubicBezTo>
                    <a:pt x="72810" y="85537"/>
                    <a:pt x="72366" y="86277"/>
                    <a:pt x="71922" y="86721"/>
                  </a:cubicBezTo>
                  <a:cubicBezTo>
                    <a:pt x="71034" y="87609"/>
                    <a:pt x="71034" y="87757"/>
                    <a:pt x="71774" y="88497"/>
                  </a:cubicBezTo>
                  <a:cubicBezTo>
                    <a:pt x="72218" y="89089"/>
                    <a:pt x="73402" y="89681"/>
                    <a:pt x="74438" y="89829"/>
                  </a:cubicBezTo>
                  <a:cubicBezTo>
                    <a:pt x="76658" y="90421"/>
                    <a:pt x="76806" y="91161"/>
                    <a:pt x="75030" y="92197"/>
                  </a:cubicBezTo>
                  <a:cubicBezTo>
                    <a:pt x="74216" y="92641"/>
                    <a:pt x="73550" y="92863"/>
                    <a:pt x="73051" y="92863"/>
                  </a:cubicBezTo>
                  <a:cubicBezTo>
                    <a:pt x="72551" y="92863"/>
                    <a:pt x="72218" y="92641"/>
                    <a:pt x="72070" y="92197"/>
                  </a:cubicBezTo>
                  <a:cubicBezTo>
                    <a:pt x="71922" y="91901"/>
                    <a:pt x="71330" y="91605"/>
                    <a:pt x="70738" y="91605"/>
                  </a:cubicBezTo>
                  <a:cubicBezTo>
                    <a:pt x="69850" y="91605"/>
                    <a:pt x="69703" y="91753"/>
                    <a:pt x="69850" y="93529"/>
                  </a:cubicBezTo>
                  <a:cubicBezTo>
                    <a:pt x="69850" y="94712"/>
                    <a:pt x="70146" y="95600"/>
                    <a:pt x="70442" y="95748"/>
                  </a:cubicBezTo>
                  <a:cubicBezTo>
                    <a:pt x="70738" y="95896"/>
                    <a:pt x="71034" y="96192"/>
                    <a:pt x="71034" y="96636"/>
                  </a:cubicBezTo>
                  <a:cubicBezTo>
                    <a:pt x="71034" y="96932"/>
                    <a:pt x="71626" y="97672"/>
                    <a:pt x="72218" y="98116"/>
                  </a:cubicBezTo>
                  <a:cubicBezTo>
                    <a:pt x="72810" y="98560"/>
                    <a:pt x="73402" y="99004"/>
                    <a:pt x="73550" y="99004"/>
                  </a:cubicBezTo>
                  <a:cubicBezTo>
                    <a:pt x="73550" y="99004"/>
                    <a:pt x="74438" y="98412"/>
                    <a:pt x="75474" y="97672"/>
                  </a:cubicBezTo>
                  <a:cubicBezTo>
                    <a:pt x="76510" y="97080"/>
                    <a:pt x="78138" y="96340"/>
                    <a:pt x="78878" y="96340"/>
                  </a:cubicBezTo>
                  <a:cubicBezTo>
                    <a:pt x="80062" y="96192"/>
                    <a:pt x="80654" y="95896"/>
                    <a:pt x="80950" y="95156"/>
                  </a:cubicBezTo>
                  <a:cubicBezTo>
                    <a:pt x="81166" y="94723"/>
                    <a:pt x="81383" y="94448"/>
                    <a:pt x="81541" y="94448"/>
                  </a:cubicBezTo>
                  <a:cubicBezTo>
                    <a:pt x="81600" y="94448"/>
                    <a:pt x="81650" y="94485"/>
                    <a:pt x="81689" y="94564"/>
                  </a:cubicBezTo>
                  <a:cubicBezTo>
                    <a:pt x="81923" y="94915"/>
                    <a:pt x="82156" y="95081"/>
                    <a:pt x="82381" y="95081"/>
                  </a:cubicBezTo>
                  <a:cubicBezTo>
                    <a:pt x="82725" y="95081"/>
                    <a:pt x="83048" y="94689"/>
                    <a:pt x="83317" y="93972"/>
                  </a:cubicBezTo>
                  <a:cubicBezTo>
                    <a:pt x="83761" y="93085"/>
                    <a:pt x="83613" y="92641"/>
                    <a:pt x="82873" y="90865"/>
                  </a:cubicBezTo>
                  <a:cubicBezTo>
                    <a:pt x="81985" y="89089"/>
                    <a:pt x="81837" y="88053"/>
                    <a:pt x="81837" y="84205"/>
                  </a:cubicBezTo>
                  <a:lnTo>
                    <a:pt x="81689" y="79618"/>
                  </a:lnTo>
                  <a:lnTo>
                    <a:pt x="79322" y="79174"/>
                  </a:lnTo>
                  <a:lnTo>
                    <a:pt x="76954" y="78582"/>
                  </a:lnTo>
                  <a:lnTo>
                    <a:pt x="76954" y="76954"/>
                  </a:lnTo>
                  <a:cubicBezTo>
                    <a:pt x="76954" y="74882"/>
                    <a:pt x="76658" y="74290"/>
                    <a:pt x="75622" y="74290"/>
                  </a:cubicBezTo>
                  <a:close/>
                  <a:moveTo>
                    <a:pt x="60231" y="94712"/>
                  </a:moveTo>
                  <a:cubicBezTo>
                    <a:pt x="59343" y="95156"/>
                    <a:pt x="59639" y="96340"/>
                    <a:pt x="60823" y="97524"/>
                  </a:cubicBezTo>
                  <a:cubicBezTo>
                    <a:pt x="61563" y="98116"/>
                    <a:pt x="62155" y="99004"/>
                    <a:pt x="62155" y="99448"/>
                  </a:cubicBezTo>
                  <a:cubicBezTo>
                    <a:pt x="62155" y="99865"/>
                    <a:pt x="62249" y="100047"/>
                    <a:pt x="62490" y="100047"/>
                  </a:cubicBezTo>
                  <a:cubicBezTo>
                    <a:pt x="62677" y="100047"/>
                    <a:pt x="62951" y="99938"/>
                    <a:pt x="63339" y="99744"/>
                  </a:cubicBezTo>
                  <a:cubicBezTo>
                    <a:pt x="64671" y="99152"/>
                    <a:pt x="64671" y="98708"/>
                    <a:pt x="63043" y="97820"/>
                  </a:cubicBezTo>
                  <a:cubicBezTo>
                    <a:pt x="62451" y="97376"/>
                    <a:pt x="61563" y="96488"/>
                    <a:pt x="61267" y="95748"/>
                  </a:cubicBezTo>
                  <a:cubicBezTo>
                    <a:pt x="60971" y="95156"/>
                    <a:pt x="60527" y="94712"/>
                    <a:pt x="60231" y="94712"/>
                  </a:cubicBezTo>
                  <a:close/>
                  <a:moveTo>
                    <a:pt x="43805" y="104776"/>
                  </a:moveTo>
                  <a:cubicBezTo>
                    <a:pt x="44249" y="104776"/>
                    <a:pt x="44693" y="104924"/>
                    <a:pt x="44693" y="105219"/>
                  </a:cubicBezTo>
                  <a:cubicBezTo>
                    <a:pt x="44693" y="105367"/>
                    <a:pt x="44397" y="105663"/>
                    <a:pt x="44101" y="105663"/>
                  </a:cubicBezTo>
                  <a:cubicBezTo>
                    <a:pt x="43657" y="105663"/>
                    <a:pt x="43213" y="105367"/>
                    <a:pt x="43065" y="105219"/>
                  </a:cubicBezTo>
                  <a:cubicBezTo>
                    <a:pt x="42917" y="104924"/>
                    <a:pt x="43213" y="104776"/>
                    <a:pt x="43805" y="104776"/>
                  </a:cubicBezTo>
                  <a:close/>
                  <a:moveTo>
                    <a:pt x="48984" y="1"/>
                  </a:moveTo>
                  <a:cubicBezTo>
                    <a:pt x="48540" y="1"/>
                    <a:pt x="47208" y="592"/>
                    <a:pt x="46173" y="1332"/>
                  </a:cubicBezTo>
                  <a:cubicBezTo>
                    <a:pt x="45137" y="2072"/>
                    <a:pt x="44101" y="2664"/>
                    <a:pt x="43805" y="2664"/>
                  </a:cubicBezTo>
                  <a:cubicBezTo>
                    <a:pt x="43657" y="2664"/>
                    <a:pt x="43509" y="2960"/>
                    <a:pt x="43657" y="3404"/>
                  </a:cubicBezTo>
                  <a:cubicBezTo>
                    <a:pt x="43805" y="3848"/>
                    <a:pt x="43805" y="4440"/>
                    <a:pt x="43509" y="4588"/>
                  </a:cubicBezTo>
                  <a:cubicBezTo>
                    <a:pt x="43133" y="5340"/>
                    <a:pt x="41801" y="5986"/>
                    <a:pt x="40953" y="5986"/>
                  </a:cubicBezTo>
                  <a:cubicBezTo>
                    <a:pt x="40799" y="5986"/>
                    <a:pt x="40662" y="5965"/>
                    <a:pt x="40549" y="5920"/>
                  </a:cubicBezTo>
                  <a:cubicBezTo>
                    <a:pt x="39200" y="5614"/>
                    <a:pt x="38410" y="5434"/>
                    <a:pt x="37969" y="5434"/>
                  </a:cubicBezTo>
                  <a:cubicBezTo>
                    <a:pt x="37344" y="5434"/>
                    <a:pt x="37416" y="5793"/>
                    <a:pt x="37589" y="6660"/>
                  </a:cubicBezTo>
                  <a:cubicBezTo>
                    <a:pt x="37885" y="8732"/>
                    <a:pt x="37293" y="10656"/>
                    <a:pt x="36109" y="10804"/>
                  </a:cubicBezTo>
                  <a:cubicBezTo>
                    <a:pt x="35073" y="10952"/>
                    <a:pt x="33446" y="12875"/>
                    <a:pt x="33446" y="13911"/>
                  </a:cubicBezTo>
                  <a:cubicBezTo>
                    <a:pt x="33446" y="14207"/>
                    <a:pt x="32854" y="15391"/>
                    <a:pt x="32114" y="16575"/>
                  </a:cubicBezTo>
                  <a:cubicBezTo>
                    <a:pt x="30782" y="18795"/>
                    <a:pt x="30338" y="21015"/>
                    <a:pt x="31078" y="21903"/>
                  </a:cubicBezTo>
                  <a:cubicBezTo>
                    <a:pt x="31374" y="22347"/>
                    <a:pt x="31670" y="22939"/>
                    <a:pt x="31670" y="23383"/>
                  </a:cubicBezTo>
                  <a:cubicBezTo>
                    <a:pt x="31818" y="24122"/>
                    <a:pt x="31522" y="24270"/>
                    <a:pt x="29746" y="24566"/>
                  </a:cubicBezTo>
                  <a:cubicBezTo>
                    <a:pt x="29154" y="24655"/>
                    <a:pt x="28645" y="24697"/>
                    <a:pt x="28222" y="24697"/>
                  </a:cubicBezTo>
                  <a:cubicBezTo>
                    <a:pt x="26532" y="24697"/>
                    <a:pt x="26224" y="24034"/>
                    <a:pt x="27526" y="23087"/>
                  </a:cubicBezTo>
                  <a:cubicBezTo>
                    <a:pt x="28562" y="22199"/>
                    <a:pt x="28562" y="21903"/>
                    <a:pt x="28414" y="20571"/>
                  </a:cubicBezTo>
                  <a:lnTo>
                    <a:pt x="28118" y="18943"/>
                  </a:lnTo>
                  <a:lnTo>
                    <a:pt x="26342" y="19683"/>
                  </a:lnTo>
                  <a:cubicBezTo>
                    <a:pt x="25702" y="19866"/>
                    <a:pt x="25118" y="19992"/>
                    <a:pt x="24696" y="19992"/>
                  </a:cubicBezTo>
                  <a:cubicBezTo>
                    <a:pt x="24435" y="19992"/>
                    <a:pt x="24235" y="19944"/>
                    <a:pt x="24122" y="19831"/>
                  </a:cubicBezTo>
                  <a:cubicBezTo>
                    <a:pt x="23530" y="19239"/>
                    <a:pt x="23530" y="16871"/>
                    <a:pt x="24122" y="13467"/>
                  </a:cubicBezTo>
                  <a:cubicBezTo>
                    <a:pt x="24418" y="11840"/>
                    <a:pt x="24566" y="10360"/>
                    <a:pt x="24418" y="10212"/>
                  </a:cubicBezTo>
                  <a:cubicBezTo>
                    <a:pt x="24368" y="10161"/>
                    <a:pt x="24286" y="10137"/>
                    <a:pt x="24180" y="10137"/>
                  </a:cubicBezTo>
                  <a:cubicBezTo>
                    <a:pt x="23356" y="10137"/>
                    <a:pt x="21044" y="11564"/>
                    <a:pt x="20127" y="12875"/>
                  </a:cubicBezTo>
                  <a:cubicBezTo>
                    <a:pt x="19356" y="13877"/>
                    <a:pt x="18826" y="14358"/>
                    <a:pt x="18495" y="14358"/>
                  </a:cubicBezTo>
                  <a:cubicBezTo>
                    <a:pt x="18191" y="14358"/>
                    <a:pt x="18055" y="13951"/>
                    <a:pt x="18055" y="13171"/>
                  </a:cubicBezTo>
                  <a:cubicBezTo>
                    <a:pt x="18055" y="12320"/>
                    <a:pt x="18055" y="12004"/>
                    <a:pt x="17449" y="12004"/>
                  </a:cubicBezTo>
                  <a:cubicBezTo>
                    <a:pt x="17213" y="12004"/>
                    <a:pt x="16884" y="12052"/>
                    <a:pt x="16427" y="12135"/>
                  </a:cubicBezTo>
                  <a:cubicBezTo>
                    <a:pt x="14651" y="12431"/>
                    <a:pt x="11987" y="14651"/>
                    <a:pt x="11987" y="15687"/>
                  </a:cubicBezTo>
                  <a:cubicBezTo>
                    <a:pt x="11987" y="15983"/>
                    <a:pt x="11543" y="16575"/>
                    <a:pt x="11100" y="17019"/>
                  </a:cubicBezTo>
                  <a:cubicBezTo>
                    <a:pt x="10656" y="17463"/>
                    <a:pt x="10064" y="18499"/>
                    <a:pt x="9768" y="19535"/>
                  </a:cubicBezTo>
                  <a:cubicBezTo>
                    <a:pt x="9472" y="20571"/>
                    <a:pt x="8880" y="21903"/>
                    <a:pt x="8288" y="22643"/>
                  </a:cubicBezTo>
                  <a:cubicBezTo>
                    <a:pt x="7104" y="23974"/>
                    <a:pt x="6512" y="25158"/>
                    <a:pt x="4292" y="29746"/>
                  </a:cubicBezTo>
                  <a:cubicBezTo>
                    <a:pt x="3552" y="31670"/>
                    <a:pt x="2664" y="33890"/>
                    <a:pt x="2516" y="34778"/>
                  </a:cubicBezTo>
                  <a:cubicBezTo>
                    <a:pt x="2298" y="35867"/>
                    <a:pt x="2321" y="36235"/>
                    <a:pt x="2644" y="36235"/>
                  </a:cubicBezTo>
                  <a:cubicBezTo>
                    <a:pt x="2759" y="36235"/>
                    <a:pt x="2913" y="36187"/>
                    <a:pt x="3108" y="36109"/>
                  </a:cubicBezTo>
                  <a:cubicBezTo>
                    <a:pt x="3700" y="35863"/>
                    <a:pt x="4128" y="35731"/>
                    <a:pt x="4429" y="35731"/>
                  </a:cubicBezTo>
                  <a:cubicBezTo>
                    <a:pt x="5032" y="35731"/>
                    <a:pt x="5131" y="36257"/>
                    <a:pt x="5032" y="37441"/>
                  </a:cubicBezTo>
                  <a:cubicBezTo>
                    <a:pt x="4884" y="38477"/>
                    <a:pt x="4884" y="39217"/>
                    <a:pt x="4736" y="39365"/>
                  </a:cubicBezTo>
                  <a:cubicBezTo>
                    <a:pt x="4736" y="39365"/>
                    <a:pt x="3996" y="39217"/>
                    <a:pt x="3108" y="39069"/>
                  </a:cubicBezTo>
                  <a:cubicBezTo>
                    <a:pt x="2606" y="38953"/>
                    <a:pt x="2234" y="38868"/>
                    <a:pt x="1952" y="38868"/>
                  </a:cubicBezTo>
                  <a:cubicBezTo>
                    <a:pt x="1154" y="38868"/>
                    <a:pt x="1068" y="39553"/>
                    <a:pt x="740" y="42177"/>
                  </a:cubicBezTo>
                  <a:cubicBezTo>
                    <a:pt x="500" y="43622"/>
                    <a:pt x="553" y="44185"/>
                    <a:pt x="820" y="44185"/>
                  </a:cubicBezTo>
                  <a:cubicBezTo>
                    <a:pt x="881" y="44185"/>
                    <a:pt x="954" y="44156"/>
                    <a:pt x="1036" y="44101"/>
                  </a:cubicBezTo>
                  <a:cubicBezTo>
                    <a:pt x="1332" y="44101"/>
                    <a:pt x="1628" y="43361"/>
                    <a:pt x="1628" y="42621"/>
                  </a:cubicBezTo>
                  <a:cubicBezTo>
                    <a:pt x="1628" y="41675"/>
                    <a:pt x="2006" y="41191"/>
                    <a:pt x="2449" y="41191"/>
                  </a:cubicBezTo>
                  <a:cubicBezTo>
                    <a:pt x="2837" y="41191"/>
                    <a:pt x="3275" y="41564"/>
                    <a:pt x="3552" y="42325"/>
                  </a:cubicBezTo>
                  <a:cubicBezTo>
                    <a:pt x="3996" y="43213"/>
                    <a:pt x="3848" y="43657"/>
                    <a:pt x="2960" y="44693"/>
                  </a:cubicBezTo>
                  <a:cubicBezTo>
                    <a:pt x="2368" y="45433"/>
                    <a:pt x="1924" y="46469"/>
                    <a:pt x="1924" y="46913"/>
                  </a:cubicBezTo>
                  <a:cubicBezTo>
                    <a:pt x="1924" y="47356"/>
                    <a:pt x="1480" y="48096"/>
                    <a:pt x="888" y="48836"/>
                  </a:cubicBezTo>
                  <a:cubicBezTo>
                    <a:pt x="148" y="49724"/>
                    <a:pt x="0" y="50316"/>
                    <a:pt x="296" y="52240"/>
                  </a:cubicBezTo>
                  <a:cubicBezTo>
                    <a:pt x="444" y="53572"/>
                    <a:pt x="444" y="55348"/>
                    <a:pt x="444" y="56384"/>
                  </a:cubicBezTo>
                  <a:cubicBezTo>
                    <a:pt x="444" y="58012"/>
                    <a:pt x="592" y="58308"/>
                    <a:pt x="1332" y="58308"/>
                  </a:cubicBezTo>
                  <a:cubicBezTo>
                    <a:pt x="2368" y="58308"/>
                    <a:pt x="2664" y="59935"/>
                    <a:pt x="1776" y="60823"/>
                  </a:cubicBezTo>
                  <a:cubicBezTo>
                    <a:pt x="1332" y="61267"/>
                    <a:pt x="1628" y="61563"/>
                    <a:pt x="3108" y="62155"/>
                  </a:cubicBezTo>
                  <a:cubicBezTo>
                    <a:pt x="4144" y="62599"/>
                    <a:pt x="4884" y="63191"/>
                    <a:pt x="4884" y="63635"/>
                  </a:cubicBezTo>
                  <a:cubicBezTo>
                    <a:pt x="4884" y="64079"/>
                    <a:pt x="5032" y="64523"/>
                    <a:pt x="5328" y="64523"/>
                  </a:cubicBezTo>
                  <a:cubicBezTo>
                    <a:pt x="5476" y="64671"/>
                    <a:pt x="5624" y="65263"/>
                    <a:pt x="5476" y="65855"/>
                  </a:cubicBezTo>
                  <a:cubicBezTo>
                    <a:pt x="5328" y="66595"/>
                    <a:pt x="5624" y="67187"/>
                    <a:pt x="6660" y="68075"/>
                  </a:cubicBezTo>
                  <a:cubicBezTo>
                    <a:pt x="7992" y="69259"/>
                    <a:pt x="8140" y="69555"/>
                    <a:pt x="8880" y="74142"/>
                  </a:cubicBezTo>
                  <a:lnTo>
                    <a:pt x="9472" y="79026"/>
                  </a:lnTo>
                  <a:lnTo>
                    <a:pt x="11396" y="79174"/>
                  </a:lnTo>
                  <a:cubicBezTo>
                    <a:pt x="12875" y="79322"/>
                    <a:pt x="13319" y="79470"/>
                    <a:pt x="13319" y="80210"/>
                  </a:cubicBezTo>
                  <a:cubicBezTo>
                    <a:pt x="13319" y="80654"/>
                    <a:pt x="13467" y="81098"/>
                    <a:pt x="13911" y="81394"/>
                  </a:cubicBezTo>
                  <a:cubicBezTo>
                    <a:pt x="14207" y="81690"/>
                    <a:pt x="14651" y="82725"/>
                    <a:pt x="14947" y="83613"/>
                  </a:cubicBezTo>
                  <a:cubicBezTo>
                    <a:pt x="15391" y="84945"/>
                    <a:pt x="15687" y="85389"/>
                    <a:pt x="16427" y="85389"/>
                  </a:cubicBezTo>
                  <a:cubicBezTo>
                    <a:pt x="17315" y="85389"/>
                    <a:pt x="19387" y="87461"/>
                    <a:pt x="19387" y="88349"/>
                  </a:cubicBezTo>
                  <a:cubicBezTo>
                    <a:pt x="19387" y="89385"/>
                    <a:pt x="22347" y="92049"/>
                    <a:pt x="23530" y="92049"/>
                  </a:cubicBezTo>
                  <a:cubicBezTo>
                    <a:pt x="24714" y="92049"/>
                    <a:pt x="24862" y="91753"/>
                    <a:pt x="24270" y="89977"/>
                  </a:cubicBezTo>
                  <a:cubicBezTo>
                    <a:pt x="23826" y="89237"/>
                    <a:pt x="23974" y="88645"/>
                    <a:pt x="24418" y="87609"/>
                  </a:cubicBezTo>
                  <a:cubicBezTo>
                    <a:pt x="24843" y="86760"/>
                    <a:pt x="25268" y="86349"/>
                    <a:pt x="25608" y="86349"/>
                  </a:cubicBezTo>
                  <a:cubicBezTo>
                    <a:pt x="25861" y="86349"/>
                    <a:pt x="26068" y="86576"/>
                    <a:pt x="26194" y="87017"/>
                  </a:cubicBezTo>
                  <a:cubicBezTo>
                    <a:pt x="26342" y="87461"/>
                    <a:pt x="26934" y="88349"/>
                    <a:pt x="27526" y="88793"/>
                  </a:cubicBezTo>
                  <a:cubicBezTo>
                    <a:pt x="28414" y="89533"/>
                    <a:pt x="28562" y="90125"/>
                    <a:pt x="28266" y="90865"/>
                  </a:cubicBezTo>
                  <a:cubicBezTo>
                    <a:pt x="28118" y="91605"/>
                    <a:pt x="28266" y="92049"/>
                    <a:pt x="28562" y="92049"/>
                  </a:cubicBezTo>
                  <a:cubicBezTo>
                    <a:pt x="28858" y="92049"/>
                    <a:pt x="29006" y="91753"/>
                    <a:pt x="29006" y="91605"/>
                  </a:cubicBezTo>
                  <a:cubicBezTo>
                    <a:pt x="29006" y="91309"/>
                    <a:pt x="29450" y="90865"/>
                    <a:pt x="30190" y="90569"/>
                  </a:cubicBezTo>
                  <a:cubicBezTo>
                    <a:pt x="30782" y="90273"/>
                    <a:pt x="31226" y="89829"/>
                    <a:pt x="31078" y="89681"/>
                  </a:cubicBezTo>
                  <a:cubicBezTo>
                    <a:pt x="30930" y="89385"/>
                    <a:pt x="30782" y="88793"/>
                    <a:pt x="30634" y="88497"/>
                  </a:cubicBezTo>
                  <a:cubicBezTo>
                    <a:pt x="30233" y="87695"/>
                    <a:pt x="32608" y="86531"/>
                    <a:pt x="34271" y="86531"/>
                  </a:cubicBezTo>
                  <a:cubicBezTo>
                    <a:pt x="34450" y="86531"/>
                    <a:pt x="34620" y="86544"/>
                    <a:pt x="34778" y="86573"/>
                  </a:cubicBezTo>
                  <a:cubicBezTo>
                    <a:pt x="35110" y="86656"/>
                    <a:pt x="35361" y="86704"/>
                    <a:pt x="35546" y="86704"/>
                  </a:cubicBezTo>
                  <a:cubicBezTo>
                    <a:pt x="36021" y="86704"/>
                    <a:pt x="36068" y="86389"/>
                    <a:pt x="35961" y="85537"/>
                  </a:cubicBezTo>
                  <a:cubicBezTo>
                    <a:pt x="35801" y="84014"/>
                    <a:pt x="36248" y="83230"/>
                    <a:pt x="37068" y="83230"/>
                  </a:cubicBezTo>
                  <a:cubicBezTo>
                    <a:pt x="37763" y="83230"/>
                    <a:pt x="38724" y="83792"/>
                    <a:pt x="39809" y="84945"/>
                  </a:cubicBezTo>
                  <a:cubicBezTo>
                    <a:pt x="41141" y="86425"/>
                    <a:pt x="41733" y="86573"/>
                    <a:pt x="44101" y="86721"/>
                  </a:cubicBezTo>
                  <a:cubicBezTo>
                    <a:pt x="46616" y="87017"/>
                    <a:pt x="46764" y="87017"/>
                    <a:pt x="46912" y="88201"/>
                  </a:cubicBezTo>
                  <a:cubicBezTo>
                    <a:pt x="47060" y="88941"/>
                    <a:pt x="47356" y="89533"/>
                    <a:pt x="47800" y="89681"/>
                  </a:cubicBezTo>
                  <a:cubicBezTo>
                    <a:pt x="48984" y="89977"/>
                    <a:pt x="49280" y="91013"/>
                    <a:pt x="48540" y="91605"/>
                  </a:cubicBezTo>
                  <a:cubicBezTo>
                    <a:pt x="48238" y="91821"/>
                    <a:pt x="47898" y="91923"/>
                    <a:pt x="47545" y="91923"/>
                  </a:cubicBezTo>
                  <a:cubicBezTo>
                    <a:pt x="46691" y="91923"/>
                    <a:pt x="45765" y="91321"/>
                    <a:pt x="45137" y="90273"/>
                  </a:cubicBezTo>
                  <a:cubicBezTo>
                    <a:pt x="44635" y="89436"/>
                    <a:pt x="44039" y="88978"/>
                    <a:pt x="43615" y="88978"/>
                  </a:cubicBezTo>
                  <a:cubicBezTo>
                    <a:pt x="43289" y="88978"/>
                    <a:pt x="43065" y="89250"/>
                    <a:pt x="43065" y="89829"/>
                  </a:cubicBezTo>
                  <a:cubicBezTo>
                    <a:pt x="43065" y="90273"/>
                    <a:pt x="43213" y="90717"/>
                    <a:pt x="43509" y="90717"/>
                  </a:cubicBezTo>
                  <a:cubicBezTo>
                    <a:pt x="43657" y="90717"/>
                    <a:pt x="44101" y="91309"/>
                    <a:pt x="44249" y="92049"/>
                  </a:cubicBezTo>
                  <a:cubicBezTo>
                    <a:pt x="44989" y="93972"/>
                    <a:pt x="44249" y="94860"/>
                    <a:pt x="41585" y="95600"/>
                  </a:cubicBezTo>
                  <a:lnTo>
                    <a:pt x="39513" y="96192"/>
                  </a:lnTo>
                  <a:lnTo>
                    <a:pt x="39513" y="98264"/>
                  </a:lnTo>
                  <a:cubicBezTo>
                    <a:pt x="39513" y="99300"/>
                    <a:pt x="39365" y="100632"/>
                    <a:pt x="39217" y="100928"/>
                  </a:cubicBezTo>
                  <a:cubicBezTo>
                    <a:pt x="39069" y="101372"/>
                    <a:pt x="39513" y="102112"/>
                    <a:pt x="40549" y="103148"/>
                  </a:cubicBezTo>
                  <a:cubicBezTo>
                    <a:pt x="41733" y="104184"/>
                    <a:pt x="42029" y="104776"/>
                    <a:pt x="41733" y="104924"/>
                  </a:cubicBezTo>
                  <a:cubicBezTo>
                    <a:pt x="41437" y="105219"/>
                    <a:pt x="41585" y="105663"/>
                    <a:pt x="42473" y="106551"/>
                  </a:cubicBezTo>
                  <a:cubicBezTo>
                    <a:pt x="43198" y="107357"/>
                    <a:pt x="43660" y="107724"/>
                    <a:pt x="44050" y="107724"/>
                  </a:cubicBezTo>
                  <a:cubicBezTo>
                    <a:pt x="44376" y="107724"/>
                    <a:pt x="44652" y="107467"/>
                    <a:pt x="44989" y="106995"/>
                  </a:cubicBezTo>
                  <a:cubicBezTo>
                    <a:pt x="45208" y="106721"/>
                    <a:pt x="45367" y="106569"/>
                    <a:pt x="45622" y="106569"/>
                  </a:cubicBezTo>
                  <a:cubicBezTo>
                    <a:pt x="46057" y="106569"/>
                    <a:pt x="46771" y="107007"/>
                    <a:pt x="48540" y="108031"/>
                  </a:cubicBezTo>
                  <a:lnTo>
                    <a:pt x="50316" y="109067"/>
                  </a:lnTo>
                  <a:lnTo>
                    <a:pt x="50464" y="107883"/>
                  </a:lnTo>
                  <a:cubicBezTo>
                    <a:pt x="50581" y="107062"/>
                    <a:pt x="50792" y="106799"/>
                    <a:pt x="51390" y="106799"/>
                  </a:cubicBezTo>
                  <a:cubicBezTo>
                    <a:pt x="51547" y="106799"/>
                    <a:pt x="51729" y="106817"/>
                    <a:pt x="51944" y="106847"/>
                  </a:cubicBezTo>
                  <a:cubicBezTo>
                    <a:pt x="52536" y="106847"/>
                    <a:pt x="53128" y="106699"/>
                    <a:pt x="53128" y="106551"/>
                  </a:cubicBezTo>
                  <a:cubicBezTo>
                    <a:pt x="53128" y="106255"/>
                    <a:pt x="53572" y="105811"/>
                    <a:pt x="54312" y="105515"/>
                  </a:cubicBezTo>
                  <a:cubicBezTo>
                    <a:pt x="55348" y="105219"/>
                    <a:pt x="55348" y="105072"/>
                    <a:pt x="54608" y="104332"/>
                  </a:cubicBezTo>
                  <a:cubicBezTo>
                    <a:pt x="53572" y="103148"/>
                    <a:pt x="54016" y="101964"/>
                    <a:pt x="55644" y="101520"/>
                  </a:cubicBezTo>
                  <a:cubicBezTo>
                    <a:pt x="56384" y="101224"/>
                    <a:pt x="57124" y="100928"/>
                    <a:pt x="57124" y="100780"/>
                  </a:cubicBezTo>
                  <a:cubicBezTo>
                    <a:pt x="57124" y="100040"/>
                    <a:pt x="55200" y="98856"/>
                    <a:pt x="54164" y="98856"/>
                  </a:cubicBezTo>
                  <a:cubicBezTo>
                    <a:pt x="53276" y="98856"/>
                    <a:pt x="52832" y="98412"/>
                    <a:pt x="52240" y="97228"/>
                  </a:cubicBezTo>
                  <a:cubicBezTo>
                    <a:pt x="51796" y="96488"/>
                    <a:pt x="50908" y="95452"/>
                    <a:pt x="50464" y="95008"/>
                  </a:cubicBezTo>
                  <a:cubicBezTo>
                    <a:pt x="49280" y="94120"/>
                    <a:pt x="49576" y="92937"/>
                    <a:pt x="51796" y="90717"/>
                  </a:cubicBezTo>
                  <a:cubicBezTo>
                    <a:pt x="52980" y="89533"/>
                    <a:pt x="53868" y="88941"/>
                    <a:pt x="54608" y="88941"/>
                  </a:cubicBezTo>
                  <a:cubicBezTo>
                    <a:pt x="55940" y="88941"/>
                    <a:pt x="56236" y="87905"/>
                    <a:pt x="55052" y="87461"/>
                  </a:cubicBezTo>
                  <a:cubicBezTo>
                    <a:pt x="54608" y="87313"/>
                    <a:pt x="54460" y="86869"/>
                    <a:pt x="54608" y="86277"/>
                  </a:cubicBezTo>
                  <a:cubicBezTo>
                    <a:pt x="54756" y="85833"/>
                    <a:pt x="54608" y="85093"/>
                    <a:pt x="54016" y="84649"/>
                  </a:cubicBezTo>
                  <a:cubicBezTo>
                    <a:pt x="53572" y="84057"/>
                    <a:pt x="53128" y="83465"/>
                    <a:pt x="53128" y="83021"/>
                  </a:cubicBezTo>
                  <a:cubicBezTo>
                    <a:pt x="53128" y="82615"/>
                    <a:pt x="52904" y="82387"/>
                    <a:pt x="52654" y="82387"/>
                  </a:cubicBezTo>
                  <a:cubicBezTo>
                    <a:pt x="52449" y="82387"/>
                    <a:pt x="52225" y="82540"/>
                    <a:pt x="52092" y="82873"/>
                  </a:cubicBezTo>
                  <a:cubicBezTo>
                    <a:pt x="51907" y="83121"/>
                    <a:pt x="51592" y="83239"/>
                    <a:pt x="51289" y="83239"/>
                  </a:cubicBezTo>
                  <a:cubicBezTo>
                    <a:pt x="50866" y="83239"/>
                    <a:pt x="50464" y="83009"/>
                    <a:pt x="50464" y="82577"/>
                  </a:cubicBezTo>
                  <a:cubicBezTo>
                    <a:pt x="50464" y="82281"/>
                    <a:pt x="50168" y="81838"/>
                    <a:pt x="49872" y="81690"/>
                  </a:cubicBezTo>
                  <a:cubicBezTo>
                    <a:pt x="49428" y="81542"/>
                    <a:pt x="49132" y="81098"/>
                    <a:pt x="49280" y="80506"/>
                  </a:cubicBezTo>
                  <a:cubicBezTo>
                    <a:pt x="49428" y="79470"/>
                    <a:pt x="47356" y="77990"/>
                    <a:pt x="45581" y="77842"/>
                  </a:cubicBezTo>
                  <a:cubicBezTo>
                    <a:pt x="44101" y="77694"/>
                    <a:pt x="43509" y="77250"/>
                    <a:pt x="43509" y="76066"/>
                  </a:cubicBezTo>
                  <a:cubicBezTo>
                    <a:pt x="43509" y="75326"/>
                    <a:pt x="43213" y="74882"/>
                    <a:pt x="42621" y="74734"/>
                  </a:cubicBezTo>
                  <a:cubicBezTo>
                    <a:pt x="41475" y="74448"/>
                    <a:pt x="41300" y="72359"/>
                    <a:pt x="42363" y="72359"/>
                  </a:cubicBezTo>
                  <a:cubicBezTo>
                    <a:pt x="42398" y="72359"/>
                    <a:pt x="42435" y="72362"/>
                    <a:pt x="42473" y="72366"/>
                  </a:cubicBezTo>
                  <a:cubicBezTo>
                    <a:pt x="42917" y="72514"/>
                    <a:pt x="43361" y="72958"/>
                    <a:pt x="43361" y="73402"/>
                  </a:cubicBezTo>
                  <a:cubicBezTo>
                    <a:pt x="43489" y="74169"/>
                    <a:pt x="44940" y="75266"/>
                    <a:pt x="45715" y="75266"/>
                  </a:cubicBezTo>
                  <a:cubicBezTo>
                    <a:pt x="45838" y="75266"/>
                    <a:pt x="45944" y="75239"/>
                    <a:pt x="46025" y="75178"/>
                  </a:cubicBezTo>
                  <a:cubicBezTo>
                    <a:pt x="46321" y="75030"/>
                    <a:pt x="46321" y="74438"/>
                    <a:pt x="46173" y="73698"/>
                  </a:cubicBezTo>
                  <a:cubicBezTo>
                    <a:pt x="46025" y="72810"/>
                    <a:pt x="46321" y="71774"/>
                    <a:pt x="46912" y="70738"/>
                  </a:cubicBezTo>
                  <a:cubicBezTo>
                    <a:pt x="47800" y="69259"/>
                    <a:pt x="47800" y="68963"/>
                    <a:pt x="47356" y="67779"/>
                  </a:cubicBezTo>
                  <a:cubicBezTo>
                    <a:pt x="47046" y="67002"/>
                    <a:pt x="46531" y="66592"/>
                    <a:pt x="46176" y="66592"/>
                  </a:cubicBezTo>
                  <a:cubicBezTo>
                    <a:pt x="45856" y="66592"/>
                    <a:pt x="45666" y="66928"/>
                    <a:pt x="45877" y="67631"/>
                  </a:cubicBezTo>
                  <a:cubicBezTo>
                    <a:pt x="46173" y="69111"/>
                    <a:pt x="45729" y="70147"/>
                    <a:pt x="44841" y="70147"/>
                  </a:cubicBezTo>
                  <a:cubicBezTo>
                    <a:pt x="43953" y="70147"/>
                    <a:pt x="43065" y="68963"/>
                    <a:pt x="43065" y="68075"/>
                  </a:cubicBezTo>
                  <a:cubicBezTo>
                    <a:pt x="43065" y="67483"/>
                    <a:pt x="44397" y="66151"/>
                    <a:pt x="45877" y="65115"/>
                  </a:cubicBezTo>
                  <a:cubicBezTo>
                    <a:pt x="46616" y="64523"/>
                    <a:pt x="46912" y="64079"/>
                    <a:pt x="46468" y="63783"/>
                  </a:cubicBezTo>
                  <a:cubicBezTo>
                    <a:pt x="46313" y="63523"/>
                    <a:pt x="46011" y="63409"/>
                    <a:pt x="45653" y="63409"/>
                  </a:cubicBezTo>
                  <a:cubicBezTo>
                    <a:pt x="44991" y="63409"/>
                    <a:pt x="44137" y="63799"/>
                    <a:pt x="43657" y="64375"/>
                  </a:cubicBezTo>
                  <a:cubicBezTo>
                    <a:pt x="43419" y="64692"/>
                    <a:pt x="43223" y="64839"/>
                    <a:pt x="43048" y="64839"/>
                  </a:cubicBezTo>
                  <a:cubicBezTo>
                    <a:pt x="42896" y="64839"/>
                    <a:pt x="42758" y="64729"/>
                    <a:pt x="42621" y="64523"/>
                  </a:cubicBezTo>
                  <a:cubicBezTo>
                    <a:pt x="42177" y="64079"/>
                    <a:pt x="42177" y="63783"/>
                    <a:pt x="42473" y="63487"/>
                  </a:cubicBezTo>
                  <a:cubicBezTo>
                    <a:pt x="42769" y="63043"/>
                    <a:pt x="42769" y="62599"/>
                    <a:pt x="42621" y="62303"/>
                  </a:cubicBezTo>
                  <a:cubicBezTo>
                    <a:pt x="42503" y="62067"/>
                    <a:pt x="42290" y="61967"/>
                    <a:pt x="42042" y="61967"/>
                  </a:cubicBezTo>
                  <a:cubicBezTo>
                    <a:pt x="41357" y="61967"/>
                    <a:pt x="40401" y="62727"/>
                    <a:pt x="40401" y="63487"/>
                  </a:cubicBezTo>
                  <a:cubicBezTo>
                    <a:pt x="40401" y="64091"/>
                    <a:pt x="40200" y="64394"/>
                    <a:pt x="39914" y="64394"/>
                  </a:cubicBezTo>
                  <a:cubicBezTo>
                    <a:pt x="39710" y="64394"/>
                    <a:pt x="39464" y="64239"/>
                    <a:pt x="39217" y="63931"/>
                  </a:cubicBezTo>
                  <a:cubicBezTo>
                    <a:pt x="39151" y="63798"/>
                    <a:pt x="39084" y="63725"/>
                    <a:pt x="39004" y="63725"/>
                  </a:cubicBezTo>
                  <a:cubicBezTo>
                    <a:pt x="38906" y="63725"/>
                    <a:pt x="38788" y="63835"/>
                    <a:pt x="38625" y="64079"/>
                  </a:cubicBezTo>
                  <a:cubicBezTo>
                    <a:pt x="38329" y="64523"/>
                    <a:pt x="37885" y="64819"/>
                    <a:pt x="37589" y="64819"/>
                  </a:cubicBezTo>
                  <a:cubicBezTo>
                    <a:pt x="37145" y="64819"/>
                    <a:pt x="36849" y="64967"/>
                    <a:pt x="36849" y="65263"/>
                  </a:cubicBezTo>
                  <a:cubicBezTo>
                    <a:pt x="36849" y="65559"/>
                    <a:pt x="35813" y="65559"/>
                    <a:pt x="34630" y="65559"/>
                  </a:cubicBezTo>
                  <a:cubicBezTo>
                    <a:pt x="34239" y="65516"/>
                    <a:pt x="33862" y="65498"/>
                    <a:pt x="33516" y="65498"/>
                  </a:cubicBezTo>
                  <a:cubicBezTo>
                    <a:pt x="32680" y="65498"/>
                    <a:pt x="32027" y="65602"/>
                    <a:pt x="31818" y="65707"/>
                  </a:cubicBezTo>
                  <a:cubicBezTo>
                    <a:pt x="31728" y="65797"/>
                    <a:pt x="31625" y="65845"/>
                    <a:pt x="31504" y="65845"/>
                  </a:cubicBezTo>
                  <a:cubicBezTo>
                    <a:pt x="31226" y="65845"/>
                    <a:pt x="30854" y="65586"/>
                    <a:pt x="30338" y="64967"/>
                  </a:cubicBezTo>
                  <a:cubicBezTo>
                    <a:pt x="29894" y="64375"/>
                    <a:pt x="29450" y="63635"/>
                    <a:pt x="29450" y="63339"/>
                  </a:cubicBezTo>
                  <a:cubicBezTo>
                    <a:pt x="29450" y="63043"/>
                    <a:pt x="29154" y="62451"/>
                    <a:pt x="28858" y="62155"/>
                  </a:cubicBezTo>
                  <a:cubicBezTo>
                    <a:pt x="28266" y="61859"/>
                    <a:pt x="28266" y="61415"/>
                    <a:pt x="28562" y="60823"/>
                  </a:cubicBezTo>
                  <a:cubicBezTo>
                    <a:pt x="29182" y="59831"/>
                    <a:pt x="28659" y="58943"/>
                    <a:pt x="27602" y="58943"/>
                  </a:cubicBezTo>
                  <a:cubicBezTo>
                    <a:pt x="27398" y="58943"/>
                    <a:pt x="27174" y="58976"/>
                    <a:pt x="26934" y="59047"/>
                  </a:cubicBezTo>
                  <a:cubicBezTo>
                    <a:pt x="26728" y="59099"/>
                    <a:pt x="26553" y="59124"/>
                    <a:pt x="26411" y="59124"/>
                  </a:cubicBezTo>
                  <a:cubicBezTo>
                    <a:pt x="25739" y="59124"/>
                    <a:pt x="25809" y="58571"/>
                    <a:pt x="26786" y="57716"/>
                  </a:cubicBezTo>
                  <a:cubicBezTo>
                    <a:pt x="27674" y="56976"/>
                    <a:pt x="27970" y="56088"/>
                    <a:pt x="27378" y="56088"/>
                  </a:cubicBezTo>
                  <a:cubicBezTo>
                    <a:pt x="27082" y="56088"/>
                    <a:pt x="26934" y="55496"/>
                    <a:pt x="27082" y="54608"/>
                  </a:cubicBezTo>
                  <a:cubicBezTo>
                    <a:pt x="27082" y="53572"/>
                    <a:pt x="27378" y="53128"/>
                    <a:pt x="28118" y="53128"/>
                  </a:cubicBezTo>
                  <a:cubicBezTo>
                    <a:pt x="29302" y="52980"/>
                    <a:pt x="29302" y="52240"/>
                    <a:pt x="28118" y="50612"/>
                  </a:cubicBezTo>
                  <a:cubicBezTo>
                    <a:pt x="27674" y="49872"/>
                    <a:pt x="27230" y="48688"/>
                    <a:pt x="27230" y="48096"/>
                  </a:cubicBezTo>
                  <a:cubicBezTo>
                    <a:pt x="27230" y="47208"/>
                    <a:pt x="26934" y="46469"/>
                    <a:pt x="26194" y="45877"/>
                  </a:cubicBezTo>
                  <a:cubicBezTo>
                    <a:pt x="24862" y="44989"/>
                    <a:pt x="24862" y="44397"/>
                    <a:pt x="25750" y="43361"/>
                  </a:cubicBezTo>
                  <a:cubicBezTo>
                    <a:pt x="26638" y="42473"/>
                    <a:pt x="25602" y="40549"/>
                    <a:pt x="24270" y="40549"/>
                  </a:cubicBezTo>
                  <a:cubicBezTo>
                    <a:pt x="23678" y="40549"/>
                    <a:pt x="23087" y="40253"/>
                    <a:pt x="22939" y="39809"/>
                  </a:cubicBezTo>
                  <a:cubicBezTo>
                    <a:pt x="22772" y="39586"/>
                    <a:pt x="22667" y="39448"/>
                    <a:pt x="22461" y="39448"/>
                  </a:cubicBezTo>
                  <a:cubicBezTo>
                    <a:pt x="22118" y="39448"/>
                    <a:pt x="21493" y="39830"/>
                    <a:pt x="19831" y="40845"/>
                  </a:cubicBezTo>
                  <a:cubicBezTo>
                    <a:pt x="19571" y="41018"/>
                    <a:pt x="19158" y="41090"/>
                    <a:pt x="18653" y="41090"/>
                  </a:cubicBezTo>
                  <a:cubicBezTo>
                    <a:pt x="18296" y="41090"/>
                    <a:pt x="17892" y="41054"/>
                    <a:pt x="17463" y="40993"/>
                  </a:cubicBezTo>
                  <a:lnTo>
                    <a:pt x="15835" y="40697"/>
                  </a:lnTo>
                  <a:lnTo>
                    <a:pt x="15983" y="38033"/>
                  </a:lnTo>
                  <a:cubicBezTo>
                    <a:pt x="16131" y="36701"/>
                    <a:pt x="16575" y="35074"/>
                    <a:pt x="17019" y="34482"/>
                  </a:cubicBezTo>
                  <a:cubicBezTo>
                    <a:pt x="17315" y="34038"/>
                    <a:pt x="17611" y="33150"/>
                    <a:pt x="17611" y="32558"/>
                  </a:cubicBezTo>
                  <a:cubicBezTo>
                    <a:pt x="17611" y="32114"/>
                    <a:pt x="17907" y="31374"/>
                    <a:pt x="18351" y="31078"/>
                  </a:cubicBezTo>
                  <a:cubicBezTo>
                    <a:pt x="19091" y="30486"/>
                    <a:pt x="19091" y="29450"/>
                    <a:pt x="18351" y="27970"/>
                  </a:cubicBezTo>
                  <a:cubicBezTo>
                    <a:pt x="17759" y="26934"/>
                    <a:pt x="17759" y="26638"/>
                    <a:pt x="18351" y="26194"/>
                  </a:cubicBezTo>
                  <a:cubicBezTo>
                    <a:pt x="18535" y="26072"/>
                    <a:pt x="18668" y="26000"/>
                    <a:pt x="18761" y="26000"/>
                  </a:cubicBezTo>
                  <a:cubicBezTo>
                    <a:pt x="18892" y="26000"/>
                    <a:pt x="18943" y="26144"/>
                    <a:pt x="18943" y="26490"/>
                  </a:cubicBezTo>
                  <a:cubicBezTo>
                    <a:pt x="18943" y="26934"/>
                    <a:pt x="19239" y="27230"/>
                    <a:pt x="19831" y="27230"/>
                  </a:cubicBezTo>
                  <a:cubicBezTo>
                    <a:pt x="20719" y="27230"/>
                    <a:pt x="21163" y="25602"/>
                    <a:pt x="20275" y="25306"/>
                  </a:cubicBezTo>
                  <a:cubicBezTo>
                    <a:pt x="19535" y="25158"/>
                    <a:pt x="20275" y="22347"/>
                    <a:pt x="21015" y="22347"/>
                  </a:cubicBezTo>
                  <a:cubicBezTo>
                    <a:pt x="21459" y="22347"/>
                    <a:pt x="21459" y="22791"/>
                    <a:pt x="21311" y="23678"/>
                  </a:cubicBezTo>
                  <a:cubicBezTo>
                    <a:pt x="21110" y="24584"/>
                    <a:pt x="21045" y="24874"/>
                    <a:pt x="21535" y="24874"/>
                  </a:cubicBezTo>
                  <a:cubicBezTo>
                    <a:pt x="21767" y="24874"/>
                    <a:pt x="22121" y="24809"/>
                    <a:pt x="22643" y="24714"/>
                  </a:cubicBezTo>
                  <a:cubicBezTo>
                    <a:pt x="23017" y="24631"/>
                    <a:pt x="23297" y="24583"/>
                    <a:pt x="23511" y="24583"/>
                  </a:cubicBezTo>
                  <a:cubicBezTo>
                    <a:pt x="24058" y="24583"/>
                    <a:pt x="24164" y="24899"/>
                    <a:pt x="24270" y="25750"/>
                  </a:cubicBezTo>
                  <a:cubicBezTo>
                    <a:pt x="24418" y="26490"/>
                    <a:pt x="24714" y="26934"/>
                    <a:pt x="25010" y="26934"/>
                  </a:cubicBezTo>
                  <a:cubicBezTo>
                    <a:pt x="25454" y="27082"/>
                    <a:pt x="26194" y="27082"/>
                    <a:pt x="26638" y="27082"/>
                  </a:cubicBezTo>
                  <a:cubicBezTo>
                    <a:pt x="27822" y="27230"/>
                    <a:pt x="28266" y="28414"/>
                    <a:pt x="28266" y="31522"/>
                  </a:cubicBezTo>
                  <a:cubicBezTo>
                    <a:pt x="28118" y="33594"/>
                    <a:pt x="27970" y="34038"/>
                    <a:pt x="26786" y="35074"/>
                  </a:cubicBezTo>
                  <a:cubicBezTo>
                    <a:pt x="25454" y="36109"/>
                    <a:pt x="25454" y="36257"/>
                    <a:pt x="26194" y="37293"/>
                  </a:cubicBezTo>
                  <a:cubicBezTo>
                    <a:pt x="26490" y="37885"/>
                    <a:pt x="27378" y="38625"/>
                    <a:pt x="27970" y="39069"/>
                  </a:cubicBezTo>
                  <a:cubicBezTo>
                    <a:pt x="28710" y="39365"/>
                    <a:pt x="29006" y="39957"/>
                    <a:pt x="28858" y="40549"/>
                  </a:cubicBezTo>
                  <a:cubicBezTo>
                    <a:pt x="28858" y="41289"/>
                    <a:pt x="29154" y="41437"/>
                    <a:pt x="30338" y="41585"/>
                  </a:cubicBezTo>
                  <a:cubicBezTo>
                    <a:pt x="31670" y="41881"/>
                    <a:pt x="31966" y="42029"/>
                    <a:pt x="32558" y="44101"/>
                  </a:cubicBezTo>
                  <a:cubicBezTo>
                    <a:pt x="33150" y="45729"/>
                    <a:pt x="33446" y="46321"/>
                    <a:pt x="34334" y="46321"/>
                  </a:cubicBezTo>
                  <a:cubicBezTo>
                    <a:pt x="34458" y="46352"/>
                    <a:pt x="34579" y="46366"/>
                    <a:pt x="34696" y="46366"/>
                  </a:cubicBezTo>
                  <a:cubicBezTo>
                    <a:pt x="35691" y="46366"/>
                    <a:pt x="36374" y="45293"/>
                    <a:pt x="36109" y="44101"/>
                  </a:cubicBezTo>
                  <a:cubicBezTo>
                    <a:pt x="35961" y="43361"/>
                    <a:pt x="36257" y="42769"/>
                    <a:pt x="36849" y="42473"/>
                  </a:cubicBezTo>
                  <a:cubicBezTo>
                    <a:pt x="37885" y="41733"/>
                    <a:pt x="37293" y="40697"/>
                    <a:pt x="35813" y="40697"/>
                  </a:cubicBezTo>
                  <a:cubicBezTo>
                    <a:pt x="35221" y="40697"/>
                    <a:pt x="34630" y="40549"/>
                    <a:pt x="34482" y="40253"/>
                  </a:cubicBezTo>
                  <a:cubicBezTo>
                    <a:pt x="34334" y="40105"/>
                    <a:pt x="34925" y="39809"/>
                    <a:pt x="35961" y="39809"/>
                  </a:cubicBezTo>
                  <a:cubicBezTo>
                    <a:pt x="37737" y="39809"/>
                    <a:pt x="38329" y="39365"/>
                    <a:pt x="37293" y="38773"/>
                  </a:cubicBezTo>
                  <a:cubicBezTo>
                    <a:pt x="36997" y="38625"/>
                    <a:pt x="37145" y="38181"/>
                    <a:pt x="37589" y="37589"/>
                  </a:cubicBezTo>
                  <a:cubicBezTo>
                    <a:pt x="38477" y="36701"/>
                    <a:pt x="38033" y="35961"/>
                    <a:pt x="36997" y="35961"/>
                  </a:cubicBezTo>
                  <a:cubicBezTo>
                    <a:pt x="36405" y="35961"/>
                    <a:pt x="36109" y="35517"/>
                    <a:pt x="35813" y="34334"/>
                  </a:cubicBezTo>
                  <a:cubicBezTo>
                    <a:pt x="35704" y="33015"/>
                    <a:pt x="36001" y="32023"/>
                    <a:pt x="36404" y="32023"/>
                  </a:cubicBezTo>
                  <a:cubicBezTo>
                    <a:pt x="36544" y="32023"/>
                    <a:pt x="36697" y="32143"/>
                    <a:pt x="36849" y="32410"/>
                  </a:cubicBezTo>
                  <a:cubicBezTo>
                    <a:pt x="36991" y="32622"/>
                    <a:pt x="37191" y="32716"/>
                    <a:pt x="37414" y="32716"/>
                  </a:cubicBezTo>
                  <a:cubicBezTo>
                    <a:pt x="38126" y="32716"/>
                    <a:pt x="39069" y="31761"/>
                    <a:pt x="39069" y="30634"/>
                  </a:cubicBezTo>
                  <a:cubicBezTo>
                    <a:pt x="39069" y="30042"/>
                    <a:pt x="39365" y="29154"/>
                    <a:pt x="39809" y="28858"/>
                  </a:cubicBezTo>
                  <a:cubicBezTo>
                    <a:pt x="39957" y="28710"/>
                    <a:pt x="40105" y="28628"/>
                    <a:pt x="40280" y="28628"/>
                  </a:cubicBezTo>
                  <a:cubicBezTo>
                    <a:pt x="40631" y="28628"/>
                    <a:pt x="41092" y="28957"/>
                    <a:pt x="41881" y="29746"/>
                  </a:cubicBezTo>
                  <a:cubicBezTo>
                    <a:pt x="42813" y="30471"/>
                    <a:pt x="43310" y="30834"/>
                    <a:pt x="43779" y="30834"/>
                  </a:cubicBezTo>
                  <a:cubicBezTo>
                    <a:pt x="43979" y="30834"/>
                    <a:pt x="44175" y="30767"/>
                    <a:pt x="44397" y="30634"/>
                  </a:cubicBezTo>
                  <a:cubicBezTo>
                    <a:pt x="45433" y="30338"/>
                    <a:pt x="45581" y="30190"/>
                    <a:pt x="44989" y="28858"/>
                  </a:cubicBezTo>
                  <a:cubicBezTo>
                    <a:pt x="44693" y="28266"/>
                    <a:pt x="44989" y="27970"/>
                    <a:pt x="45581" y="27674"/>
                  </a:cubicBezTo>
                  <a:cubicBezTo>
                    <a:pt x="46764" y="27378"/>
                    <a:pt x="46616" y="26490"/>
                    <a:pt x="45433" y="26490"/>
                  </a:cubicBezTo>
                  <a:cubicBezTo>
                    <a:pt x="44101" y="26490"/>
                    <a:pt x="43065" y="25454"/>
                    <a:pt x="43065" y="24270"/>
                  </a:cubicBezTo>
                  <a:cubicBezTo>
                    <a:pt x="43065" y="23697"/>
                    <a:pt x="42976" y="23479"/>
                    <a:pt x="42660" y="23479"/>
                  </a:cubicBezTo>
                  <a:cubicBezTo>
                    <a:pt x="42569" y="23479"/>
                    <a:pt x="42458" y="23497"/>
                    <a:pt x="42325" y="23531"/>
                  </a:cubicBezTo>
                  <a:cubicBezTo>
                    <a:pt x="42255" y="23565"/>
                    <a:pt x="42185" y="23584"/>
                    <a:pt x="42119" y="23584"/>
                  </a:cubicBezTo>
                  <a:cubicBezTo>
                    <a:pt x="41906" y="23584"/>
                    <a:pt x="41733" y="23391"/>
                    <a:pt x="41733" y="22939"/>
                  </a:cubicBezTo>
                  <a:cubicBezTo>
                    <a:pt x="41733" y="22606"/>
                    <a:pt x="41816" y="22439"/>
                    <a:pt x="42107" y="22439"/>
                  </a:cubicBezTo>
                  <a:cubicBezTo>
                    <a:pt x="42205" y="22439"/>
                    <a:pt x="42325" y="22458"/>
                    <a:pt x="42473" y="22495"/>
                  </a:cubicBezTo>
                  <a:cubicBezTo>
                    <a:pt x="42553" y="22527"/>
                    <a:pt x="42645" y="22541"/>
                    <a:pt x="42745" y="22541"/>
                  </a:cubicBezTo>
                  <a:cubicBezTo>
                    <a:pt x="43571" y="22541"/>
                    <a:pt x="44941" y="21543"/>
                    <a:pt x="44545" y="21015"/>
                  </a:cubicBezTo>
                  <a:cubicBezTo>
                    <a:pt x="44323" y="20571"/>
                    <a:pt x="44545" y="20349"/>
                    <a:pt x="44970" y="20349"/>
                  </a:cubicBezTo>
                  <a:cubicBezTo>
                    <a:pt x="45396" y="20349"/>
                    <a:pt x="46025" y="20571"/>
                    <a:pt x="46616" y="21015"/>
                  </a:cubicBezTo>
                  <a:cubicBezTo>
                    <a:pt x="48001" y="21984"/>
                    <a:pt x="48090" y="22953"/>
                    <a:pt x="46885" y="22953"/>
                  </a:cubicBezTo>
                  <a:cubicBezTo>
                    <a:pt x="46801" y="22953"/>
                    <a:pt x="46712" y="22948"/>
                    <a:pt x="46616" y="22939"/>
                  </a:cubicBezTo>
                  <a:cubicBezTo>
                    <a:pt x="46498" y="22899"/>
                    <a:pt x="46368" y="22881"/>
                    <a:pt x="46239" y="22881"/>
                  </a:cubicBezTo>
                  <a:cubicBezTo>
                    <a:pt x="45887" y="22881"/>
                    <a:pt x="45541" y="23018"/>
                    <a:pt x="45433" y="23235"/>
                  </a:cubicBezTo>
                  <a:cubicBezTo>
                    <a:pt x="44989" y="23826"/>
                    <a:pt x="46025" y="26342"/>
                    <a:pt x="46764" y="26342"/>
                  </a:cubicBezTo>
                  <a:cubicBezTo>
                    <a:pt x="47652" y="26342"/>
                    <a:pt x="49576" y="24566"/>
                    <a:pt x="49576" y="23826"/>
                  </a:cubicBezTo>
                  <a:cubicBezTo>
                    <a:pt x="49576" y="23393"/>
                    <a:pt x="49887" y="23193"/>
                    <a:pt x="50280" y="23193"/>
                  </a:cubicBezTo>
                  <a:cubicBezTo>
                    <a:pt x="50828" y="23193"/>
                    <a:pt x="51538" y="23581"/>
                    <a:pt x="51796" y="24270"/>
                  </a:cubicBezTo>
                  <a:cubicBezTo>
                    <a:pt x="52270" y="25218"/>
                    <a:pt x="53596" y="26070"/>
                    <a:pt x="54259" y="26070"/>
                  </a:cubicBezTo>
                  <a:cubicBezTo>
                    <a:pt x="54424" y="26070"/>
                    <a:pt x="54549" y="26017"/>
                    <a:pt x="54608" y="25898"/>
                  </a:cubicBezTo>
                  <a:cubicBezTo>
                    <a:pt x="55052" y="25158"/>
                    <a:pt x="54608" y="19683"/>
                    <a:pt x="54016" y="19091"/>
                  </a:cubicBezTo>
                  <a:cubicBezTo>
                    <a:pt x="53424" y="18499"/>
                    <a:pt x="53424" y="16279"/>
                    <a:pt x="54016" y="15983"/>
                  </a:cubicBezTo>
                  <a:cubicBezTo>
                    <a:pt x="54090" y="15946"/>
                    <a:pt x="54182" y="15928"/>
                    <a:pt x="54284" y="15928"/>
                  </a:cubicBezTo>
                  <a:cubicBezTo>
                    <a:pt x="54589" y="15928"/>
                    <a:pt x="54978" y="16094"/>
                    <a:pt x="55200" y="16427"/>
                  </a:cubicBezTo>
                  <a:cubicBezTo>
                    <a:pt x="55496" y="16871"/>
                    <a:pt x="55940" y="17611"/>
                    <a:pt x="56236" y="17907"/>
                  </a:cubicBezTo>
                  <a:cubicBezTo>
                    <a:pt x="56532" y="18203"/>
                    <a:pt x="56532" y="18943"/>
                    <a:pt x="56532" y="19387"/>
                  </a:cubicBezTo>
                  <a:cubicBezTo>
                    <a:pt x="56088" y="20719"/>
                    <a:pt x="57272" y="24566"/>
                    <a:pt x="58159" y="25158"/>
                  </a:cubicBezTo>
                  <a:cubicBezTo>
                    <a:pt x="58455" y="25454"/>
                    <a:pt x="58751" y="26046"/>
                    <a:pt x="58751" y="26342"/>
                  </a:cubicBezTo>
                  <a:cubicBezTo>
                    <a:pt x="58751" y="26626"/>
                    <a:pt x="58796" y="26755"/>
                    <a:pt x="58867" y="26755"/>
                  </a:cubicBezTo>
                  <a:cubicBezTo>
                    <a:pt x="59054" y="26755"/>
                    <a:pt x="59425" y="25855"/>
                    <a:pt x="59639" y="24566"/>
                  </a:cubicBezTo>
                  <a:cubicBezTo>
                    <a:pt x="59935" y="22939"/>
                    <a:pt x="59935" y="22791"/>
                    <a:pt x="58751" y="21903"/>
                  </a:cubicBezTo>
                  <a:cubicBezTo>
                    <a:pt x="57420" y="20867"/>
                    <a:pt x="57124" y="19683"/>
                    <a:pt x="58159" y="18203"/>
                  </a:cubicBezTo>
                  <a:cubicBezTo>
                    <a:pt x="58899" y="17167"/>
                    <a:pt x="58455" y="15243"/>
                    <a:pt x="57420" y="14799"/>
                  </a:cubicBezTo>
                  <a:cubicBezTo>
                    <a:pt x="56976" y="14503"/>
                    <a:pt x="56976" y="14355"/>
                    <a:pt x="57716" y="13911"/>
                  </a:cubicBezTo>
                  <a:cubicBezTo>
                    <a:pt x="59935" y="12431"/>
                    <a:pt x="60675" y="11544"/>
                    <a:pt x="60379" y="10804"/>
                  </a:cubicBezTo>
                  <a:cubicBezTo>
                    <a:pt x="60281" y="10409"/>
                    <a:pt x="60050" y="10212"/>
                    <a:pt x="59469" y="10212"/>
                  </a:cubicBezTo>
                  <a:cubicBezTo>
                    <a:pt x="59179" y="10212"/>
                    <a:pt x="58801" y="10261"/>
                    <a:pt x="58307" y="10360"/>
                  </a:cubicBezTo>
                  <a:cubicBezTo>
                    <a:pt x="57850" y="10443"/>
                    <a:pt x="57522" y="10491"/>
                    <a:pt x="57285" y="10491"/>
                  </a:cubicBezTo>
                  <a:cubicBezTo>
                    <a:pt x="56680" y="10491"/>
                    <a:pt x="56680" y="10175"/>
                    <a:pt x="56680" y="9324"/>
                  </a:cubicBezTo>
                  <a:cubicBezTo>
                    <a:pt x="56680" y="6364"/>
                    <a:pt x="51352" y="1"/>
                    <a:pt x="48984" y="1"/>
                  </a:cubicBezTo>
                  <a:close/>
                  <a:moveTo>
                    <a:pt x="61711" y="104332"/>
                  </a:moveTo>
                  <a:cubicBezTo>
                    <a:pt x="61563" y="104332"/>
                    <a:pt x="61267" y="104628"/>
                    <a:pt x="60971" y="105072"/>
                  </a:cubicBezTo>
                  <a:cubicBezTo>
                    <a:pt x="60379" y="106255"/>
                    <a:pt x="60823" y="108179"/>
                    <a:pt x="61711" y="108919"/>
                  </a:cubicBezTo>
                  <a:cubicBezTo>
                    <a:pt x="62155" y="109300"/>
                    <a:pt x="62436" y="109490"/>
                    <a:pt x="62635" y="109490"/>
                  </a:cubicBezTo>
                  <a:cubicBezTo>
                    <a:pt x="62901" y="109490"/>
                    <a:pt x="63022" y="109152"/>
                    <a:pt x="63191" y="108475"/>
                  </a:cubicBezTo>
                  <a:cubicBezTo>
                    <a:pt x="63339" y="107735"/>
                    <a:pt x="63191" y="107291"/>
                    <a:pt x="62747" y="107143"/>
                  </a:cubicBezTo>
                  <a:cubicBezTo>
                    <a:pt x="62451" y="106995"/>
                    <a:pt x="62155" y="106403"/>
                    <a:pt x="62155" y="105663"/>
                  </a:cubicBezTo>
                  <a:cubicBezTo>
                    <a:pt x="62155" y="104776"/>
                    <a:pt x="62007" y="104332"/>
                    <a:pt x="61711" y="104332"/>
                  </a:cubicBezTo>
                  <a:close/>
                  <a:moveTo>
                    <a:pt x="47948" y="126826"/>
                  </a:moveTo>
                  <a:cubicBezTo>
                    <a:pt x="47652" y="126826"/>
                    <a:pt x="47652" y="127122"/>
                    <a:pt x="47948" y="127714"/>
                  </a:cubicBezTo>
                  <a:cubicBezTo>
                    <a:pt x="48111" y="128120"/>
                    <a:pt x="48497" y="128348"/>
                    <a:pt x="48886" y="128348"/>
                  </a:cubicBezTo>
                  <a:cubicBezTo>
                    <a:pt x="49204" y="128348"/>
                    <a:pt x="49524" y="128195"/>
                    <a:pt x="49724" y="127862"/>
                  </a:cubicBezTo>
                  <a:cubicBezTo>
                    <a:pt x="49872" y="127714"/>
                    <a:pt x="49576" y="127270"/>
                    <a:pt x="48984" y="127122"/>
                  </a:cubicBezTo>
                  <a:cubicBezTo>
                    <a:pt x="48540" y="126974"/>
                    <a:pt x="48244" y="126826"/>
                    <a:pt x="47948" y="126826"/>
                  </a:cubicBezTo>
                  <a:close/>
                  <a:moveTo>
                    <a:pt x="165450" y="90273"/>
                  </a:moveTo>
                  <a:lnTo>
                    <a:pt x="165450" y="90273"/>
                  </a:lnTo>
                  <a:cubicBezTo>
                    <a:pt x="164266" y="93381"/>
                    <a:pt x="162343" y="97080"/>
                    <a:pt x="161159" y="98856"/>
                  </a:cubicBezTo>
                  <a:cubicBezTo>
                    <a:pt x="159235" y="101668"/>
                    <a:pt x="158495" y="103000"/>
                    <a:pt x="157607" y="104480"/>
                  </a:cubicBezTo>
                  <a:cubicBezTo>
                    <a:pt x="157163" y="105219"/>
                    <a:pt x="156275" y="106551"/>
                    <a:pt x="155535" y="107439"/>
                  </a:cubicBezTo>
                  <a:cubicBezTo>
                    <a:pt x="154795" y="108327"/>
                    <a:pt x="153759" y="109807"/>
                    <a:pt x="153315" y="110843"/>
                  </a:cubicBezTo>
                  <a:cubicBezTo>
                    <a:pt x="152723" y="111731"/>
                    <a:pt x="152279" y="112619"/>
                    <a:pt x="151983" y="112619"/>
                  </a:cubicBezTo>
                  <a:cubicBezTo>
                    <a:pt x="151096" y="112619"/>
                    <a:pt x="148580" y="116023"/>
                    <a:pt x="148580" y="117058"/>
                  </a:cubicBezTo>
                  <a:cubicBezTo>
                    <a:pt x="148580" y="118982"/>
                    <a:pt x="143844" y="124162"/>
                    <a:pt x="137777" y="128897"/>
                  </a:cubicBezTo>
                  <a:cubicBezTo>
                    <a:pt x="137206" y="129373"/>
                    <a:pt x="136758" y="129787"/>
                    <a:pt x="136274" y="130180"/>
                  </a:cubicBezTo>
                  <a:lnTo>
                    <a:pt x="136274" y="130180"/>
                  </a:lnTo>
                  <a:cubicBezTo>
                    <a:pt x="149612" y="120165"/>
                    <a:pt x="159800" y="106353"/>
                    <a:pt x="165450" y="90273"/>
                  </a:cubicBezTo>
                  <a:close/>
                  <a:moveTo>
                    <a:pt x="136274" y="130180"/>
                  </a:moveTo>
                  <a:cubicBezTo>
                    <a:pt x="135987" y="130396"/>
                    <a:pt x="135699" y="130609"/>
                    <a:pt x="135409" y="130821"/>
                  </a:cubicBezTo>
                  <a:cubicBezTo>
                    <a:pt x="135726" y="130610"/>
                    <a:pt x="136006" y="130398"/>
                    <a:pt x="136274" y="130180"/>
                  </a:cubicBezTo>
                  <a:close/>
                  <a:moveTo>
                    <a:pt x="45581" y="138665"/>
                  </a:moveTo>
                  <a:cubicBezTo>
                    <a:pt x="46326" y="139037"/>
                    <a:pt x="47070" y="139410"/>
                    <a:pt x="47815" y="139745"/>
                  </a:cubicBezTo>
                  <a:lnTo>
                    <a:pt x="47815" y="139745"/>
                  </a:lnTo>
                  <a:cubicBezTo>
                    <a:pt x="47706" y="139682"/>
                    <a:pt x="47601" y="139617"/>
                    <a:pt x="47504" y="139553"/>
                  </a:cubicBezTo>
                  <a:cubicBezTo>
                    <a:pt x="46913" y="139257"/>
                    <a:pt x="46173" y="138961"/>
                    <a:pt x="45581" y="138665"/>
                  </a:cubicBezTo>
                  <a:close/>
                  <a:moveTo>
                    <a:pt x="47815" y="139745"/>
                  </a:moveTo>
                  <a:lnTo>
                    <a:pt x="47815" y="139745"/>
                  </a:lnTo>
                  <a:cubicBezTo>
                    <a:pt x="48207" y="139971"/>
                    <a:pt x="48670" y="140177"/>
                    <a:pt x="49132" y="140292"/>
                  </a:cubicBezTo>
                  <a:cubicBezTo>
                    <a:pt x="48693" y="140128"/>
                    <a:pt x="48254" y="139943"/>
                    <a:pt x="47815" y="139745"/>
                  </a:cubicBez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" name="Google Shape;93;p16"/>
            <p:cNvGrpSpPr/>
            <p:nvPr/>
          </p:nvGrpSpPr>
          <p:grpSpPr>
            <a:xfrm>
              <a:off x="795813" y="1307625"/>
              <a:ext cx="3195275" cy="3201200"/>
              <a:chOff x="238125" y="1293950"/>
              <a:chExt cx="3195275" cy="3201200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456075" y="1511900"/>
                <a:ext cx="2765300" cy="2771225"/>
              </a:xfrm>
              <a:custGeom>
                <a:avLst/>
                <a:gdLst/>
                <a:ahLst/>
                <a:cxnLst/>
                <a:rect l="l" t="t" r="r" b="b"/>
                <a:pathLst>
                  <a:path w="110612" h="110849" extrusionOk="0">
                    <a:moveTo>
                      <a:pt x="0" y="55454"/>
                    </a:moveTo>
                    <a:cubicBezTo>
                      <a:pt x="0" y="24851"/>
                      <a:pt x="24791" y="1"/>
                      <a:pt x="55336" y="1"/>
                    </a:cubicBezTo>
                    <a:cubicBezTo>
                      <a:pt x="85820" y="1"/>
                      <a:pt x="110611" y="24851"/>
                      <a:pt x="110611" y="55454"/>
                    </a:cubicBezTo>
                    <a:cubicBezTo>
                      <a:pt x="110611" y="85998"/>
                      <a:pt x="85820" y="110849"/>
                      <a:pt x="55336" y="110849"/>
                    </a:cubicBezTo>
                    <a:cubicBezTo>
                      <a:pt x="24791" y="110849"/>
                      <a:pt x="0" y="85998"/>
                      <a:pt x="0" y="55454"/>
                    </a:cubicBezTo>
                    <a:close/>
                    <a:moveTo>
                      <a:pt x="0" y="55454"/>
                    </a:moveTo>
                    <a:close/>
                  </a:path>
                </a:pathLst>
              </a:custGeom>
              <a:solidFill>
                <a:srgbClr val="4270C2"/>
              </a:solidFill>
              <a:ln w="28175" cap="flat" cmpd="sng">
                <a:solidFill>
                  <a:srgbClr val="2E518F"/>
                </a:solidFill>
                <a:prstDash val="solid"/>
                <a:miter lim="59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1333850" y="1934475"/>
                <a:ext cx="1976475" cy="2449475"/>
              </a:xfrm>
              <a:custGeom>
                <a:avLst/>
                <a:gdLst/>
                <a:ahLst/>
                <a:cxnLst/>
                <a:rect l="l" t="t" r="r" b="b"/>
                <a:pathLst>
                  <a:path w="79059" h="97979" extrusionOk="0">
                    <a:moveTo>
                      <a:pt x="74136" y="18031"/>
                    </a:moveTo>
                    <a:lnTo>
                      <a:pt x="65003" y="10321"/>
                    </a:lnTo>
                    <a:lnTo>
                      <a:pt x="62690" y="17556"/>
                    </a:lnTo>
                    <a:lnTo>
                      <a:pt x="60139" y="13345"/>
                    </a:lnTo>
                    <a:lnTo>
                      <a:pt x="61266" y="7296"/>
                    </a:lnTo>
                    <a:lnTo>
                      <a:pt x="57767" y="10321"/>
                    </a:lnTo>
                    <a:lnTo>
                      <a:pt x="51006" y="5872"/>
                    </a:lnTo>
                    <a:lnTo>
                      <a:pt x="43711" y="10083"/>
                    </a:lnTo>
                    <a:lnTo>
                      <a:pt x="47269" y="13583"/>
                    </a:lnTo>
                    <a:lnTo>
                      <a:pt x="39559" y="13820"/>
                    </a:lnTo>
                    <a:lnTo>
                      <a:pt x="36712" y="10321"/>
                    </a:lnTo>
                    <a:lnTo>
                      <a:pt x="31137" y="11744"/>
                    </a:lnTo>
                    <a:lnTo>
                      <a:pt x="29714" y="9372"/>
                    </a:lnTo>
                    <a:lnTo>
                      <a:pt x="36475" y="7059"/>
                    </a:lnTo>
                    <a:lnTo>
                      <a:pt x="37661" y="1"/>
                    </a:lnTo>
                    <a:lnTo>
                      <a:pt x="29714" y="6110"/>
                    </a:lnTo>
                    <a:lnTo>
                      <a:pt x="25266" y="7533"/>
                    </a:lnTo>
                    <a:lnTo>
                      <a:pt x="18267" y="11032"/>
                    </a:lnTo>
                    <a:lnTo>
                      <a:pt x="16132" y="12396"/>
                    </a:lnTo>
                    <a:lnTo>
                      <a:pt x="25978" y="17082"/>
                    </a:lnTo>
                    <a:lnTo>
                      <a:pt x="30900" y="21530"/>
                    </a:lnTo>
                    <a:lnTo>
                      <a:pt x="35111" y="25741"/>
                    </a:lnTo>
                    <a:lnTo>
                      <a:pt x="37187" y="31138"/>
                    </a:lnTo>
                    <a:lnTo>
                      <a:pt x="34874" y="36476"/>
                    </a:lnTo>
                    <a:lnTo>
                      <a:pt x="39085" y="44423"/>
                    </a:lnTo>
                    <a:lnTo>
                      <a:pt x="40449" y="51718"/>
                    </a:lnTo>
                    <a:lnTo>
                      <a:pt x="39974" y="57293"/>
                    </a:lnTo>
                    <a:lnTo>
                      <a:pt x="36712" y="65715"/>
                    </a:lnTo>
                    <a:lnTo>
                      <a:pt x="33688" y="64588"/>
                    </a:lnTo>
                    <a:lnTo>
                      <a:pt x="36238" y="61504"/>
                    </a:lnTo>
                    <a:lnTo>
                      <a:pt x="28765" y="62216"/>
                    </a:lnTo>
                    <a:lnTo>
                      <a:pt x="23842" y="71824"/>
                    </a:lnTo>
                    <a:lnTo>
                      <a:pt x="24317" y="75323"/>
                    </a:lnTo>
                    <a:lnTo>
                      <a:pt x="25266" y="74374"/>
                    </a:lnTo>
                    <a:lnTo>
                      <a:pt x="30188" y="76272"/>
                    </a:lnTo>
                    <a:lnTo>
                      <a:pt x="30188" y="69688"/>
                    </a:lnTo>
                    <a:lnTo>
                      <a:pt x="31137" y="65478"/>
                    </a:lnTo>
                    <a:lnTo>
                      <a:pt x="32027" y="71586"/>
                    </a:lnTo>
                    <a:lnTo>
                      <a:pt x="36001" y="69926"/>
                    </a:lnTo>
                    <a:lnTo>
                      <a:pt x="32739" y="75560"/>
                    </a:lnTo>
                    <a:lnTo>
                      <a:pt x="29002" y="78348"/>
                    </a:lnTo>
                    <a:lnTo>
                      <a:pt x="25740" y="77161"/>
                    </a:lnTo>
                    <a:lnTo>
                      <a:pt x="22953" y="78110"/>
                    </a:lnTo>
                    <a:lnTo>
                      <a:pt x="17793" y="82084"/>
                    </a:lnTo>
                    <a:lnTo>
                      <a:pt x="17318" y="86058"/>
                    </a:lnTo>
                    <a:lnTo>
                      <a:pt x="11684" y="85583"/>
                    </a:lnTo>
                    <a:lnTo>
                      <a:pt x="9608" y="89794"/>
                    </a:lnTo>
                    <a:lnTo>
                      <a:pt x="0" y="91218"/>
                    </a:lnTo>
                    <a:lnTo>
                      <a:pt x="19869" y="87956"/>
                    </a:lnTo>
                    <a:lnTo>
                      <a:pt x="23131" y="86058"/>
                    </a:lnTo>
                    <a:lnTo>
                      <a:pt x="29002" y="85346"/>
                    </a:lnTo>
                    <a:lnTo>
                      <a:pt x="30663" y="84219"/>
                    </a:lnTo>
                    <a:lnTo>
                      <a:pt x="37899" y="86532"/>
                    </a:lnTo>
                    <a:lnTo>
                      <a:pt x="38848" y="82558"/>
                    </a:lnTo>
                    <a:lnTo>
                      <a:pt x="44660" y="75086"/>
                    </a:lnTo>
                    <a:lnTo>
                      <a:pt x="49582" y="75560"/>
                    </a:lnTo>
                    <a:lnTo>
                      <a:pt x="53082" y="73899"/>
                    </a:lnTo>
                    <a:lnTo>
                      <a:pt x="53082" y="69451"/>
                    </a:lnTo>
                    <a:lnTo>
                      <a:pt x="59428" y="68324"/>
                    </a:lnTo>
                    <a:lnTo>
                      <a:pt x="59190" y="71824"/>
                    </a:lnTo>
                    <a:lnTo>
                      <a:pt x="55691" y="72713"/>
                    </a:lnTo>
                    <a:lnTo>
                      <a:pt x="48396" y="77636"/>
                    </a:lnTo>
                    <a:lnTo>
                      <a:pt x="42584" y="82084"/>
                    </a:lnTo>
                    <a:lnTo>
                      <a:pt x="47269" y="82558"/>
                    </a:lnTo>
                    <a:lnTo>
                      <a:pt x="44423" y="85109"/>
                    </a:lnTo>
                    <a:lnTo>
                      <a:pt x="34162" y="89320"/>
                    </a:lnTo>
                    <a:lnTo>
                      <a:pt x="25503" y="88667"/>
                    </a:lnTo>
                    <a:lnTo>
                      <a:pt x="16369" y="90506"/>
                    </a:lnTo>
                    <a:lnTo>
                      <a:pt x="9846" y="92878"/>
                    </a:lnTo>
                    <a:lnTo>
                      <a:pt x="25978" y="97979"/>
                    </a:lnTo>
                    <a:lnTo>
                      <a:pt x="43296" y="91455"/>
                    </a:lnTo>
                    <a:lnTo>
                      <a:pt x="45372" y="90980"/>
                    </a:lnTo>
                    <a:lnTo>
                      <a:pt x="60555" y="83745"/>
                    </a:lnTo>
                    <a:lnTo>
                      <a:pt x="73187" y="64766"/>
                    </a:lnTo>
                    <a:lnTo>
                      <a:pt x="76509" y="51244"/>
                    </a:lnTo>
                    <a:lnTo>
                      <a:pt x="79059" y="48456"/>
                    </a:lnTo>
                    <a:lnTo>
                      <a:pt x="75085" y="29477"/>
                    </a:lnTo>
                    <a:close/>
                    <a:moveTo>
                      <a:pt x="74136" y="18031"/>
                    </a:moveTo>
                    <a:close/>
                  </a:path>
                </a:pathLst>
              </a:custGeom>
              <a:solidFill>
                <a:srgbClr val="A3BB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392325" y="1996750"/>
                <a:ext cx="1316675" cy="1592475"/>
              </a:xfrm>
              <a:custGeom>
                <a:avLst/>
                <a:gdLst/>
                <a:ahLst/>
                <a:cxnLst/>
                <a:rect l="l" t="t" r="r" b="b"/>
                <a:pathLst>
                  <a:path w="52667" h="63699" extrusionOk="0">
                    <a:moveTo>
                      <a:pt x="1839" y="22953"/>
                    </a:moveTo>
                    <a:lnTo>
                      <a:pt x="11921" y="13108"/>
                    </a:lnTo>
                    <a:lnTo>
                      <a:pt x="16607" y="9134"/>
                    </a:lnTo>
                    <a:lnTo>
                      <a:pt x="20343" y="12396"/>
                    </a:lnTo>
                    <a:lnTo>
                      <a:pt x="24554" y="11210"/>
                    </a:lnTo>
                    <a:lnTo>
                      <a:pt x="31137" y="10795"/>
                    </a:lnTo>
                    <a:lnTo>
                      <a:pt x="33925" y="11447"/>
                    </a:lnTo>
                    <a:lnTo>
                      <a:pt x="39796" y="9372"/>
                    </a:lnTo>
                    <a:lnTo>
                      <a:pt x="42643" y="6999"/>
                    </a:lnTo>
                    <a:lnTo>
                      <a:pt x="44719" y="4212"/>
                    </a:lnTo>
                    <a:lnTo>
                      <a:pt x="46854" y="1"/>
                    </a:lnTo>
                    <a:lnTo>
                      <a:pt x="45668" y="5872"/>
                    </a:lnTo>
                    <a:lnTo>
                      <a:pt x="49879" y="5398"/>
                    </a:lnTo>
                    <a:lnTo>
                      <a:pt x="49404" y="9609"/>
                    </a:lnTo>
                    <a:lnTo>
                      <a:pt x="51777" y="9609"/>
                    </a:lnTo>
                    <a:lnTo>
                      <a:pt x="52666" y="13345"/>
                    </a:lnTo>
                    <a:lnTo>
                      <a:pt x="50591" y="17319"/>
                    </a:lnTo>
                    <a:lnTo>
                      <a:pt x="41457" y="19217"/>
                    </a:lnTo>
                    <a:lnTo>
                      <a:pt x="39559" y="23191"/>
                    </a:lnTo>
                    <a:lnTo>
                      <a:pt x="33272" y="25978"/>
                    </a:lnTo>
                    <a:lnTo>
                      <a:pt x="33510" y="33214"/>
                    </a:lnTo>
                    <a:lnTo>
                      <a:pt x="37721" y="39797"/>
                    </a:lnTo>
                    <a:lnTo>
                      <a:pt x="37721" y="46321"/>
                    </a:lnTo>
                    <a:lnTo>
                      <a:pt x="32086" y="52192"/>
                    </a:lnTo>
                    <a:lnTo>
                      <a:pt x="27638" y="51481"/>
                    </a:lnTo>
                    <a:lnTo>
                      <a:pt x="30663" y="44957"/>
                    </a:lnTo>
                    <a:lnTo>
                      <a:pt x="32086" y="40509"/>
                    </a:lnTo>
                    <a:lnTo>
                      <a:pt x="24376" y="33451"/>
                    </a:lnTo>
                    <a:lnTo>
                      <a:pt x="21292" y="36535"/>
                    </a:lnTo>
                    <a:lnTo>
                      <a:pt x="20580" y="42110"/>
                    </a:lnTo>
                    <a:lnTo>
                      <a:pt x="17793" y="44482"/>
                    </a:lnTo>
                    <a:lnTo>
                      <a:pt x="17793" y="46558"/>
                    </a:lnTo>
                    <a:lnTo>
                      <a:pt x="19691" y="47507"/>
                    </a:lnTo>
                    <a:lnTo>
                      <a:pt x="22715" y="45668"/>
                    </a:lnTo>
                    <a:lnTo>
                      <a:pt x="24554" y="44720"/>
                    </a:lnTo>
                    <a:lnTo>
                      <a:pt x="26452" y="44245"/>
                    </a:lnTo>
                    <a:lnTo>
                      <a:pt x="27638" y="45906"/>
                    </a:lnTo>
                    <a:lnTo>
                      <a:pt x="27164" y="48456"/>
                    </a:lnTo>
                    <a:lnTo>
                      <a:pt x="26215" y="49642"/>
                    </a:lnTo>
                    <a:lnTo>
                      <a:pt x="25977" y="53141"/>
                    </a:lnTo>
                    <a:lnTo>
                      <a:pt x="25977" y="59013"/>
                    </a:lnTo>
                    <a:lnTo>
                      <a:pt x="25740" y="61089"/>
                    </a:lnTo>
                    <a:cubicBezTo>
                      <a:pt x="24257" y="63342"/>
                      <a:pt x="24376" y="62334"/>
                      <a:pt x="24376" y="63698"/>
                    </a:cubicBezTo>
                    <a:lnTo>
                      <a:pt x="20818" y="62512"/>
                    </a:lnTo>
                    <a:lnTo>
                      <a:pt x="18742" y="59903"/>
                    </a:lnTo>
                    <a:cubicBezTo>
                      <a:pt x="18208" y="59309"/>
                      <a:pt x="17674" y="58598"/>
                      <a:pt x="17081" y="58064"/>
                    </a:cubicBezTo>
                    <a:cubicBezTo>
                      <a:pt x="16666" y="57649"/>
                      <a:pt x="15658" y="57115"/>
                      <a:pt x="15658" y="57115"/>
                    </a:cubicBezTo>
                    <a:lnTo>
                      <a:pt x="15183" y="56403"/>
                    </a:lnTo>
                    <a:lnTo>
                      <a:pt x="13345" y="54565"/>
                    </a:lnTo>
                    <a:lnTo>
                      <a:pt x="12633" y="53616"/>
                    </a:lnTo>
                    <a:lnTo>
                      <a:pt x="10972" y="51481"/>
                    </a:lnTo>
                    <a:cubicBezTo>
                      <a:pt x="10320" y="50888"/>
                      <a:pt x="9608" y="50235"/>
                      <a:pt x="8896" y="49642"/>
                    </a:cubicBezTo>
                    <a:lnTo>
                      <a:pt x="7710" y="48456"/>
                    </a:lnTo>
                    <a:lnTo>
                      <a:pt x="5634" y="46321"/>
                    </a:lnTo>
                    <a:lnTo>
                      <a:pt x="4211" y="43533"/>
                    </a:lnTo>
                    <a:lnTo>
                      <a:pt x="4448" y="30189"/>
                    </a:lnTo>
                    <a:lnTo>
                      <a:pt x="3499" y="31850"/>
                    </a:lnTo>
                    <a:cubicBezTo>
                      <a:pt x="3203" y="34341"/>
                      <a:pt x="3262" y="33214"/>
                      <a:pt x="3262" y="35112"/>
                    </a:cubicBezTo>
                    <a:lnTo>
                      <a:pt x="2550" y="39797"/>
                    </a:lnTo>
                    <a:lnTo>
                      <a:pt x="0" y="29714"/>
                    </a:lnTo>
                    <a:close/>
                    <a:moveTo>
                      <a:pt x="1839" y="22953"/>
                    </a:moveTo>
                    <a:close/>
                  </a:path>
                </a:pathLst>
              </a:custGeom>
              <a:solidFill>
                <a:srgbClr val="A3BB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238125" y="1293950"/>
                <a:ext cx="3195275" cy="3201200"/>
              </a:xfrm>
              <a:custGeom>
                <a:avLst/>
                <a:gdLst/>
                <a:ahLst/>
                <a:cxnLst/>
                <a:rect l="l" t="t" r="r" b="b"/>
                <a:pathLst>
                  <a:path w="127811" h="128048" extrusionOk="0">
                    <a:moveTo>
                      <a:pt x="0" y="63995"/>
                    </a:moveTo>
                    <a:cubicBezTo>
                      <a:pt x="0" y="28647"/>
                      <a:pt x="28587" y="1"/>
                      <a:pt x="63935" y="1"/>
                    </a:cubicBezTo>
                    <a:cubicBezTo>
                      <a:pt x="99224" y="1"/>
                      <a:pt x="127811" y="28647"/>
                      <a:pt x="127811" y="63995"/>
                    </a:cubicBezTo>
                    <a:cubicBezTo>
                      <a:pt x="127811" y="99402"/>
                      <a:pt x="99224" y="128048"/>
                      <a:pt x="63935" y="128048"/>
                    </a:cubicBezTo>
                    <a:cubicBezTo>
                      <a:pt x="28587" y="128048"/>
                      <a:pt x="0" y="99402"/>
                      <a:pt x="0" y="63995"/>
                    </a:cubicBezTo>
                    <a:close/>
                    <a:moveTo>
                      <a:pt x="8718" y="63995"/>
                    </a:moveTo>
                    <a:cubicBezTo>
                      <a:pt x="8718" y="94538"/>
                      <a:pt x="33450" y="119270"/>
                      <a:pt x="63935" y="119270"/>
                    </a:cubicBezTo>
                    <a:cubicBezTo>
                      <a:pt x="94360" y="119270"/>
                      <a:pt x="119092" y="94538"/>
                      <a:pt x="119092" y="63995"/>
                    </a:cubicBezTo>
                    <a:cubicBezTo>
                      <a:pt x="119092" y="33510"/>
                      <a:pt x="94360" y="8719"/>
                      <a:pt x="63935" y="8719"/>
                    </a:cubicBezTo>
                    <a:cubicBezTo>
                      <a:pt x="33450" y="8719"/>
                      <a:pt x="8718" y="33510"/>
                      <a:pt x="8718" y="63995"/>
                    </a:cubicBezTo>
                    <a:close/>
                    <a:moveTo>
                      <a:pt x="8718" y="63995"/>
                    </a:move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8" name="Google Shape;98;p16"/>
            <p:cNvCxnSpPr/>
            <p:nvPr/>
          </p:nvCxnSpPr>
          <p:spPr>
            <a:xfrm>
              <a:off x="3863688" y="3017025"/>
              <a:ext cx="1189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99" name="Google Shape;99;p16"/>
            <p:cNvCxnSpPr/>
            <p:nvPr/>
          </p:nvCxnSpPr>
          <p:spPr>
            <a:xfrm>
              <a:off x="5530288" y="3017221"/>
              <a:ext cx="1189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sp>
          <p:nvSpPr>
            <p:cNvPr id="100" name="Google Shape;100;p16"/>
            <p:cNvSpPr txBox="1"/>
            <p:nvPr/>
          </p:nvSpPr>
          <p:spPr>
            <a:xfrm>
              <a:off x="3642800" y="2493825"/>
              <a:ext cx="1562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GRAVITATIONAL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FORCE EXERTED</a:t>
              </a:r>
              <a:endParaRPr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1" name="Google Shape;101;p16"/>
            <p:cNvSpPr txBox="1"/>
            <p:nvPr/>
          </p:nvSpPr>
          <p:spPr>
            <a:xfrm>
              <a:off x="3642800" y="3017013"/>
              <a:ext cx="1562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BY </a:t>
              </a:r>
              <a:r>
                <a:rPr lang="en" sz="1100" b="1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EARTH</a:t>
              </a:r>
              <a:endParaRPr sz="1100" b="1">
                <a:solidFill>
                  <a:srgbClr val="10A6F3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2" name="Google Shape;102;p16"/>
            <p:cNvSpPr txBox="1"/>
            <p:nvPr/>
          </p:nvSpPr>
          <p:spPr>
            <a:xfrm>
              <a:off x="5343975" y="3017225"/>
              <a:ext cx="1562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BY </a:t>
              </a:r>
              <a:r>
                <a:rPr lang="en" sz="1100" b="1">
                  <a:solidFill>
                    <a:srgbClr val="CDCDCD"/>
                  </a:solidFill>
                  <a:latin typeface="Kalam"/>
                  <a:ea typeface="Kalam"/>
                  <a:cs typeface="Kalam"/>
                  <a:sym typeface="Kalam"/>
                </a:rPr>
                <a:t>MOON</a:t>
              </a:r>
              <a:endParaRPr sz="1100" b="1">
                <a:solidFill>
                  <a:srgbClr val="CDCDCD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03" name="Google Shape;103;p16"/>
          <p:cNvSpPr txBox="1"/>
          <p:nvPr/>
        </p:nvSpPr>
        <p:spPr>
          <a:xfrm>
            <a:off x="1231650" y="348500"/>
            <a:ext cx="668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have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significant mass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(such as moons and planets) can exert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gravitational forces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 each other. This keeps the Earth and the Moon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orbit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716025" y="2496312"/>
            <a:ext cx="156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GRAVITATIONAL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FORCE EXERTED</a:t>
            </a:r>
            <a:endParaRPr sz="11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58DCFFC-65B8-13FE-F0C1-DFB519A5141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1C6D67C-1423-CE8D-EA59-58B8FF57F05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2082B-3FCB-0FD3-0D79-F2A6B8E8D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7E16A-F801-808E-C2AC-795585FC59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0" name="Google Shape;110;p17"/>
          <p:cNvGrpSpPr/>
          <p:nvPr/>
        </p:nvGrpSpPr>
        <p:grpSpPr>
          <a:xfrm>
            <a:off x="-43" y="-8"/>
            <a:ext cx="5143308" cy="5143308"/>
            <a:chOff x="1180150" y="227650"/>
            <a:chExt cx="5252025" cy="5252025"/>
          </a:xfrm>
        </p:grpSpPr>
        <p:sp>
          <p:nvSpPr>
            <p:cNvPr id="111" name="Google Shape;111;p17"/>
            <p:cNvSpPr/>
            <p:nvPr/>
          </p:nvSpPr>
          <p:spPr>
            <a:xfrm>
              <a:off x="1180150" y="228660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22683"/>
                  </a:moveTo>
                  <a:lnTo>
                    <a:pt x="130847" y="21176"/>
                  </a:lnTo>
                  <a:lnTo>
                    <a:pt x="137431" y="19921"/>
                  </a:lnTo>
                  <a:lnTo>
                    <a:pt x="143764" y="18609"/>
                  </a:lnTo>
                  <a:lnTo>
                    <a:pt x="150042" y="17242"/>
                  </a:lnTo>
                  <a:lnTo>
                    <a:pt x="156403" y="15764"/>
                  </a:lnTo>
                  <a:lnTo>
                    <a:pt x="162792" y="14173"/>
                  </a:lnTo>
                  <a:lnTo>
                    <a:pt x="169292" y="12499"/>
                  </a:lnTo>
                  <a:lnTo>
                    <a:pt x="175876" y="10686"/>
                  </a:lnTo>
                  <a:lnTo>
                    <a:pt x="182544" y="8789"/>
                  </a:lnTo>
                  <a:lnTo>
                    <a:pt x="189296" y="6752"/>
                  </a:lnTo>
                  <a:lnTo>
                    <a:pt x="196159" y="4632"/>
                  </a:lnTo>
                  <a:lnTo>
                    <a:pt x="203078" y="2372"/>
                  </a:lnTo>
                  <a:lnTo>
                    <a:pt x="210081" y="1"/>
                  </a:lnTo>
                  <a:moveTo>
                    <a:pt x="1" y="1"/>
                  </a:moveTo>
                  <a:lnTo>
                    <a:pt x="7003" y="2372"/>
                  </a:lnTo>
                  <a:lnTo>
                    <a:pt x="13922" y="4632"/>
                  </a:lnTo>
                  <a:lnTo>
                    <a:pt x="20785" y="6752"/>
                  </a:lnTo>
                  <a:lnTo>
                    <a:pt x="27537" y="8789"/>
                  </a:lnTo>
                  <a:lnTo>
                    <a:pt x="34205" y="10686"/>
                  </a:lnTo>
                  <a:lnTo>
                    <a:pt x="40789" y="12499"/>
                  </a:lnTo>
                  <a:lnTo>
                    <a:pt x="47289" y="14173"/>
                  </a:lnTo>
                  <a:lnTo>
                    <a:pt x="53706" y="15764"/>
                  </a:lnTo>
                  <a:lnTo>
                    <a:pt x="60039" y="17242"/>
                  </a:lnTo>
                  <a:lnTo>
                    <a:pt x="66317" y="18609"/>
                  </a:lnTo>
                  <a:lnTo>
                    <a:pt x="72650" y="19921"/>
                  </a:lnTo>
                  <a:lnTo>
                    <a:pt x="79234" y="21176"/>
                  </a:lnTo>
                  <a:lnTo>
                    <a:pt x="87604" y="22683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5286900" y="2578150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0" y="0"/>
                  </a:moveTo>
                  <a:lnTo>
                    <a:pt x="2734" y="1423"/>
                  </a:lnTo>
                  <a:lnTo>
                    <a:pt x="1033" y="3990"/>
                  </a:lnTo>
                  <a:lnTo>
                    <a:pt x="5859" y="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2201250" y="2552350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061" y="0"/>
                  </a:moveTo>
                  <a:lnTo>
                    <a:pt x="2763" y="2595"/>
                  </a:lnTo>
                  <a:lnTo>
                    <a:pt x="1" y="4018"/>
                  </a:lnTo>
                  <a:lnTo>
                    <a:pt x="1" y="4018"/>
                  </a:lnTo>
                  <a:lnTo>
                    <a:pt x="5887" y="3404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394975" y="227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05041"/>
                  </a:moveTo>
                  <a:lnTo>
                    <a:pt x="118767" y="102195"/>
                  </a:lnTo>
                  <a:lnTo>
                    <a:pt x="122310" y="100047"/>
                  </a:lnTo>
                  <a:lnTo>
                    <a:pt x="125518" y="97982"/>
                  </a:lnTo>
                  <a:lnTo>
                    <a:pt x="128559" y="95918"/>
                  </a:lnTo>
                  <a:lnTo>
                    <a:pt x="131517" y="93853"/>
                  </a:lnTo>
                  <a:lnTo>
                    <a:pt x="134390" y="91705"/>
                  </a:lnTo>
                  <a:lnTo>
                    <a:pt x="137208" y="89501"/>
                  </a:lnTo>
                  <a:lnTo>
                    <a:pt x="139970" y="87213"/>
                  </a:lnTo>
                  <a:lnTo>
                    <a:pt x="142704" y="84897"/>
                  </a:lnTo>
                  <a:lnTo>
                    <a:pt x="145383" y="82470"/>
                  </a:lnTo>
                  <a:lnTo>
                    <a:pt x="148005" y="79987"/>
                  </a:lnTo>
                  <a:lnTo>
                    <a:pt x="150572" y="77448"/>
                  </a:lnTo>
                  <a:lnTo>
                    <a:pt x="153083" y="74826"/>
                  </a:lnTo>
                  <a:lnTo>
                    <a:pt x="155538" y="72120"/>
                  </a:lnTo>
                  <a:lnTo>
                    <a:pt x="157965" y="69358"/>
                  </a:lnTo>
                  <a:lnTo>
                    <a:pt x="160336" y="66540"/>
                  </a:lnTo>
                  <a:lnTo>
                    <a:pt x="162624" y="63666"/>
                  </a:lnTo>
                  <a:lnTo>
                    <a:pt x="164856" y="60709"/>
                  </a:lnTo>
                  <a:lnTo>
                    <a:pt x="167032" y="57696"/>
                  </a:lnTo>
                  <a:lnTo>
                    <a:pt x="169153" y="54627"/>
                  </a:lnTo>
                  <a:lnTo>
                    <a:pt x="171189" y="51530"/>
                  </a:lnTo>
                  <a:lnTo>
                    <a:pt x="173170" y="48350"/>
                  </a:lnTo>
                  <a:lnTo>
                    <a:pt x="175067" y="45113"/>
                  </a:lnTo>
                  <a:lnTo>
                    <a:pt x="176909" y="41849"/>
                  </a:lnTo>
                  <a:lnTo>
                    <a:pt x="178666" y="38557"/>
                  </a:lnTo>
                  <a:lnTo>
                    <a:pt x="180368" y="35209"/>
                  </a:lnTo>
                  <a:lnTo>
                    <a:pt x="181986" y="31805"/>
                  </a:lnTo>
                  <a:lnTo>
                    <a:pt x="183521" y="28374"/>
                  </a:lnTo>
                  <a:lnTo>
                    <a:pt x="184971" y="24914"/>
                  </a:lnTo>
                  <a:lnTo>
                    <a:pt x="186338" y="21427"/>
                  </a:lnTo>
                  <a:lnTo>
                    <a:pt x="187650" y="17912"/>
                  </a:lnTo>
                  <a:lnTo>
                    <a:pt x="188849" y="14369"/>
                  </a:lnTo>
                  <a:lnTo>
                    <a:pt x="189993" y="10797"/>
                  </a:lnTo>
                  <a:lnTo>
                    <a:pt x="191053" y="7226"/>
                  </a:lnTo>
                  <a:lnTo>
                    <a:pt x="192002" y="3627"/>
                  </a:lnTo>
                  <a:lnTo>
                    <a:pt x="192895" y="1"/>
                  </a:lnTo>
                  <a:moveTo>
                    <a:pt x="0" y="1"/>
                  </a:moveTo>
                  <a:lnTo>
                    <a:pt x="893" y="3627"/>
                  </a:lnTo>
                  <a:lnTo>
                    <a:pt x="1842" y="7226"/>
                  </a:lnTo>
                  <a:lnTo>
                    <a:pt x="2902" y="10797"/>
                  </a:lnTo>
                  <a:lnTo>
                    <a:pt x="4046" y="14369"/>
                  </a:lnTo>
                  <a:lnTo>
                    <a:pt x="5245" y="17912"/>
                  </a:lnTo>
                  <a:lnTo>
                    <a:pt x="6557" y="21427"/>
                  </a:lnTo>
                  <a:lnTo>
                    <a:pt x="7924" y="24914"/>
                  </a:lnTo>
                  <a:lnTo>
                    <a:pt x="9375" y="28374"/>
                  </a:lnTo>
                  <a:lnTo>
                    <a:pt x="10909" y="31805"/>
                  </a:lnTo>
                  <a:lnTo>
                    <a:pt x="12527" y="35209"/>
                  </a:lnTo>
                  <a:lnTo>
                    <a:pt x="14229" y="38557"/>
                  </a:lnTo>
                  <a:lnTo>
                    <a:pt x="15987" y="41849"/>
                  </a:lnTo>
                  <a:lnTo>
                    <a:pt x="17828" y="45113"/>
                  </a:lnTo>
                  <a:lnTo>
                    <a:pt x="19725" y="48350"/>
                  </a:lnTo>
                  <a:lnTo>
                    <a:pt x="21706" y="51530"/>
                  </a:lnTo>
                  <a:lnTo>
                    <a:pt x="23743" y="54627"/>
                  </a:lnTo>
                  <a:lnTo>
                    <a:pt x="25863" y="57696"/>
                  </a:lnTo>
                  <a:lnTo>
                    <a:pt x="28039" y="60709"/>
                  </a:lnTo>
                  <a:lnTo>
                    <a:pt x="30271" y="63666"/>
                  </a:lnTo>
                  <a:lnTo>
                    <a:pt x="32587" y="66540"/>
                  </a:lnTo>
                  <a:lnTo>
                    <a:pt x="34930" y="69358"/>
                  </a:lnTo>
                  <a:lnTo>
                    <a:pt x="37357" y="72120"/>
                  </a:lnTo>
                  <a:lnTo>
                    <a:pt x="39812" y="74826"/>
                  </a:lnTo>
                  <a:lnTo>
                    <a:pt x="42323" y="77448"/>
                  </a:lnTo>
                  <a:lnTo>
                    <a:pt x="44890" y="79987"/>
                  </a:lnTo>
                  <a:lnTo>
                    <a:pt x="47540" y="82470"/>
                  </a:lnTo>
                  <a:lnTo>
                    <a:pt x="50191" y="84897"/>
                  </a:lnTo>
                  <a:lnTo>
                    <a:pt x="52925" y="87213"/>
                  </a:lnTo>
                  <a:lnTo>
                    <a:pt x="55687" y="89501"/>
                  </a:lnTo>
                  <a:lnTo>
                    <a:pt x="58505" y="91705"/>
                  </a:lnTo>
                  <a:lnTo>
                    <a:pt x="61378" y="93853"/>
                  </a:lnTo>
                  <a:lnTo>
                    <a:pt x="64336" y="95918"/>
                  </a:lnTo>
                  <a:lnTo>
                    <a:pt x="67377" y="97982"/>
                  </a:lnTo>
                  <a:lnTo>
                    <a:pt x="70585" y="100047"/>
                  </a:lnTo>
                  <a:lnTo>
                    <a:pt x="74128" y="102195"/>
                  </a:lnTo>
                  <a:lnTo>
                    <a:pt x="79011" y="10504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4864225" y="2314500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5524" y="1"/>
                  </a:moveTo>
                  <a:lnTo>
                    <a:pt x="0" y="2065"/>
                  </a:lnTo>
                  <a:lnTo>
                    <a:pt x="3097" y="2121"/>
                  </a:lnTo>
                  <a:lnTo>
                    <a:pt x="2707" y="5190"/>
                  </a:lnTo>
                  <a:lnTo>
                    <a:pt x="5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5874175" y="946750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4185" y="0"/>
                  </a:moveTo>
                  <a:lnTo>
                    <a:pt x="0" y="4185"/>
                  </a:lnTo>
                  <a:lnTo>
                    <a:pt x="2846" y="2930"/>
                  </a:lnTo>
                  <a:lnTo>
                    <a:pt x="3767" y="5887"/>
                  </a:lnTo>
                  <a:lnTo>
                    <a:pt x="4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601425" y="958600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3767" y="1"/>
                  </a:moveTo>
                  <a:lnTo>
                    <a:pt x="2874" y="2958"/>
                  </a:lnTo>
                  <a:lnTo>
                    <a:pt x="1" y="1758"/>
                  </a:lnTo>
                  <a:lnTo>
                    <a:pt x="4241" y="5887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2603700" y="2299850"/>
              <a:ext cx="138825" cy="129075"/>
            </a:xfrm>
            <a:custGeom>
              <a:avLst/>
              <a:gdLst/>
              <a:ahLst/>
              <a:cxnLst/>
              <a:rect l="l" t="t" r="r" b="b"/>
              <a:pathLst>
                <a:path w="5553" h="5163" extrusionOk="0">
                  <a:moveTo>
                    <a:pt x="2707" y="1"/>
                  </a:moveTo>
                  <a:lnTo>
                    <a:pt x="3097" y="3070"/>
                  </a:lnTo>
                  <a:lnTo>
                    <a:pt x="1" y="3153"/>
                  </a:lnTo>
                  <a:lnTo>
                    <a:pt x="5552" y="5162"/>
                  </a:lnTo>
                  <a:lnTo>
                    <a:pt x="5552" y="5162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2843625" y="452250"/>
              <a:ext cx="1925075" cy="2401425"/>
            </a:xfrm>
            <a:custGeom>
              <a:avLst/>
              <a:gdLst/>
              <a:ahLst/>
              <a:cxnLst/>
              <a:rect l="l" t="t" r="r" b="b"/>
              <a:pathLst>
                <a:path w="77003" h="96057" fill="none" extrusionOk="0">
                  <a:moveTo>
                    <a:pt x="55938" y="96057"/>
                  </a:moveTo>
                  <a:lnTo>
                    <a:pt x="59007" y="92374"/>
                  </a:lnTo>
                  <a:lnTo>
                    <a:pt x="61072" y="89751"/>
                  </a:lnTo>
                  <a:lnTo>
                    <a:pt x="62857" y="87352"/>
                  </a:lnTo>
                  <a:lnTo>
                    <a:pt x="64476" y="85036"/>
                  </a:lnTo>
                  <a:lnTo>
                    <a:pt x="65954" y="82749"/>
                  </a:lnTo>
                  <a:lnTo>
                    <a:pt x="67349" y="80461"/>
                  </a:lnTo>
                  <a:lnTo>
                    <a:pt x="68633" y="78173"/>
                  </a:lnTo>
                  <a:lnTo>
                    <a:pt x="69804" y="75886"/>
                  </a:lnTo>
                  <a:lnTo>
                    <a:pt x="70920" y="73598"/>
                  </a:lnTo>
                  <a:lnTo>
                    <a:pt x="71925" y="71282"/>
                  </a:lnTo>
                  <a:lnTo>
                    <a:pt x="72817" y="68939"/>
                  </a:lnTo>
                  <a:lnTo>
                    <a:pt x="73654" y="66595"/>
                  </a:lnTo>
                  <a:lnTo>
                    <a:pt x="74380" y="64252"/>
                  </a:lnTo>
                  <a:lnTo>
                    <a:pt x="75021" y="61880"/>
                  </a:lnTo>
                  <a:lnTo>
                    <a:pt x="75579" y="59537"/>
                  </a:lnTo>
                  <a:lnTo>
                    <a:pt x="76054" y="57165"/>
                  </a:lnTo>
                  <a:lnTo>
                    <a:pt x="76416" y="54794"/>
                  </a:lnTo>
                  <a:lnTo>
                    <a:pt x="76695" y="52450"/>
                  </a:lnTo>
                  <a:lnTo>
                    <a:pt x="76891" y="50107"/>
                  </a:lnTo>
                  <a:lnTo>
                    <a:pt x="77002" y="47763"/>
                  </a:lnTo>
                  <a:lnTo>
                    <a:pt x="77002" y="45448"/>
                  </a:lnTo>
                  <a:lnTo>
                    <a:pt x="76946" y="43160"/>
                  </a:lnTo>
                  <a:lnTo>
                    <a:pt x="76779" y="40900"/>
                  </a:lnTo>
                  <a:lnTo>
                    <a:pt x="76528" y="38668"/>
                  </a:lnTo>
                  <a:lnTo>
                    <a:pt x="76193" y="36464"/>
                  </a:lnTo>
                  <a:lnTo>
                    <a:pt x="75775" y="34316"/>
                  </a:lnTo>
                  <a:lnTo>
                    <a:pt x="75300" y="32196"/>
                  </a:lnTo>
                  <a:lnTo>
                    <a:pt x="74715" y="30103"/>
                  </a:lnTo>
                  <a:lnTo>
                    <a:pt x="74073" y="28066"/>
                  </a:lnTo>
                  <a:lnTo>
                    <a:pt x="73348" y="26114"/>
                  </a:lnTo>
                  <a:lnTo>
                    <a:pt x="72538" y="24189"/>
                  </a:lnTo>
                  <a:lnTo>
                    <a:pt x="71674" y="22319"/>
                  </a:lnTo>
                  <a:lnTo>
                    <a:pt x="70725" y="20506"/>
                  </a:lnTo>
                  <a:lnTo>
                    <a:pt x="69721" y="18748"/>
                  </a:lnTo>
                  <a:lnTo>
                    <a:pt x="68633" y="17074"/>
                  </a:lnTo>
                  <a:lnTo>
                    <a:pt x="67517" y="15484"/>
                  </a:lnTo>
                  <a:lnTo>
                    <a:pt x="66317" y="13922"/>
                  </a:lnTo>
                  <a:lnTo>
                    <a:pt x="65089" y="12471"/>
                  </a:lnTo>
                  <a:lnTo>
                    <a:pt x="63778" y="11076"/>
                  </a:lnTo>
                  <a:lnTo>
                    <a:pt x="62439" y="9765"/>
                  </a:lnTo>
                  <a:lnTo>
                    <a:pt x="61044" y="8537"/>
                  </a:lnTo>
                  <a:lnTo>
                    <a:pt x="59621" y="7365"/>
                  </a:lnTo>
                  <a:lnTo>
                    <a:pt x="58143" y="6277"/>
                  </a:lnTo>
                  <a:lnTo>
                    <a:pt x="56636" y="5301"/>
                  </a:lnTo>
                  <a:lnTo>
                    <a:pt x="55102" y="4380"/>
                  </a:lnTo>
                  <a:lnTo>
                    <a:pt x="53511" y="3543"/>
                  </a:lnTo>
                  <a:lnTo>
                    <a:pt x="51921" y="2818"/>
                  </a:lnTo>
                  <a:lnTo>
                    <a:pt x="50303" y="2148"/>
                  </a:lnTo>
                  <a:lnTo>
                    <a:pt x="48657" y="1590"/>
                  </a:lnTo>
                  <a:lnTo>
                    <a:pt x="46983" y="1088"/>
                  </a:lnTo>
                  <a:lnTo>
                    <a:pt x="45309" y="697"/>
                  </a:lnTo>
                  <a:lnTo>
                    <a:pt x="43607" y="391"/>
                  </a:lnTo>
                  <a:lnTo>
                    <a:pt x="41905" y="167"/>
                  </a:lnTo>
                  <a:lnTo>
                    <a:pt x="40203" y="56"/>
                  </a:lnTo>
                  <a:lnTo>
                    <a:pt x="38502" y="0"/>
                  </a:lnTo>
                  <a:lnTo>
                    <a:pt x="36800" y="56"/>
                  </a:lnTo>
                  <a:lnTo>
                    <a:pt x="35098" y="167"/>
                  </a:lnTo>
                  <a:lnTo>
                    <a:pt x="33396" y="391"/>
                  </a:lnTo>
                  <a:lnTo>
                    <a:pt x="31694" y="697"/>
                  </a:lnTo>
                  <a:lnTo>
                    <a:pt x="30020" y="1088"/>
                  </a:lnTo>
                  <a:lnTo>
                    <a:pt x="28346" y="1590"/>
                  </a:lnTo>
                  <a:lnTo>
                    <a:pt x="26700" y="2148"/>
                  </a:lnTo>
                  <a:lnTo>
                    <a:pt x="25082" y="2818"/>
                  </a:lnTo>
                  <a:lnTo>
                    <a:pt x="23492" y="3543"/>
                  </a:lnTo>
                  <a:lnTo>
                    <a:pt x="21930" y="4380"/>
                  </a:lnTo>
                  <a:lnTo>
                    <a:pt x="20367" y="5301"/>
                  </a:lnTo>
                  <a:lnTo>
                    <a:pt x="18861" y="6277"/>
                  </a:lnTo>
                  <a:lnTo>
                    <a:pt x="17382" y="7365"/>
                  </a:lnTo>
                  <a:lnTo>
                    <a:pt x="15959" y="8537"/>
                  </a:lnTo>
                  <a:lnTo>
                    <a:pt x="14564" y="9765"/>
                  </a:lnTo>
                  <a:lnTo>
                    <a:pt x="13225" y="11076"/>
                  </a:lnTo>
                  <a:lnTo>
                    <a:pt x="11914" y="12471"/>
                  </a:lnTo>
                  <a:lnTo>
                    <a:pt x="10686" y="13922"/>
                  </a:lnTo>
                  <a:lnTo>
                    <a:pt x="9487" y="15484"/>
                  </a:lnTo>
                  <a:lnTo>
                    <a:pt x="8371" y="17074"/>
                  </a:lnTo>
                  <a:lnTo>
                    <a:pt x="7282" y="18748"/>
                  </a:lnTo>
                  <a:lnTo>
                    <a:pt x="6278" y="20506"/>
                  </a:lnTo>
                  <a:lnTo>
                    <a:pt x="5330" y="22319"/>
                  </a:lnTo>
                  <a:lnTo>
                    <a:pt x="4465" y="24189"/>
                  </a:lnTo>
                  <a:lnTo>
                    <a:pt x="3656" y="26114"/>
                  </a:lnTo>
                  <a:lnTo>
                    <a:pt x="2930" y="28066"/>
                  </a:lnTo>
                  <a:lnTo>
                    <a:pt x="2289" y="30103"/>
                  </a:lnTo>
                  <a:lnTo>
                    <a:pt x="1703" y="32196"/>
                  </a:lnTo>
                  <a:lnTo>
                    <a:pt x="1228" y="34316"/>
                  </a:lnTo>
                  <a:lnTo>
                    <a:pt x="810" y="36464"/>
                  </a:lnTo>
                  <a:lnTo>
                    <a:pt x="475" y="38668"/>
                  </a:lnTo>
                  <a:lnTo>
                    <a:pt x="224" y="40900"/>
                  </a:lnTo>
                  <a:lnTo>
                    <a:pt x="57" y="43160"/>
                  </a:lnTo>
                  <a:lnTo>
                    <a:pt x="1" y="45448"/>
                  </a:lnTo>
                  <a:lnTo>
                    <a:pt x="1" y="47763"/>
                  </a:lnTo>
                  <a:lnTo>
                    <a:pt x="112" y="50107"/>
                  </a:lnTo>
                  <a:lnTo>
                    <a:pt x="308" y="52450"/>
                  </a:lnTo>
                  <a:lnTo>
                    <a:pt x="587" y="54794"/>
                  </a:lnTo>
                  <a:lnTo>
                    <a:pt x="977" y="57165"/>
                  </a:lnTo>
                  <a:lnTo>
                    <a:pt x="1424" y="59537"/>
                  </a:lnTo>
                  <a:lnTo>
                    <a:pt x="1982" y="61880"/>
                  </a:lnTo>
                  <a:lnTo>
                    <a:pt x="2623" y="64252"/>
                  </a:lnTo>
                  <a:lnTo>
                    <a:pt x="3349" y="66595"/>
                  </a:lnTo>
                  <a:lnTo>
                    <a:pt x="4186" y="68939"/>
                  </a:lnTo>
                  <a:lnTo>
                    <a:pt x="5106" y="71282"/>
                  </a:lnTo>
                  <a:lnTo>
                    <a:pt x="6111" y="73598"/>
                  </a:lnTo>
                  <a:lnTo>
                    <a:pt x="7199" y="75886"/>
                  </a:lnTo>
                  <a:lnTo>
                    <a:pt x="8371" y="78173"/>
                  </a:lnTo>
                  <a:lnTo>
                    <a:pt x="9654" y="80461"/>
                  </a:lnTo>
                  <a:lnTo>
                    <a:pt x="11049" y="82749"/>
                  </a:lnTo>
                  <a:lnTo>
                    <a:pt x="12528" y="85036"/>
                  </a:lnTo>
                  <a:lnTo>
                    <a:pt x="14146" y="87352"/>
                  </a:lnTo>
                  <a:lnTo>
                    <a:pt x="15931" y="89751"/>
                  </a:lnTo>
                  <a:lnTo>
                    <a:pt x="17996" y="92374"/>
                  </a:lnTo>
                  <a:lnTo>
                    <a:pt x="21065" y="96057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4583150" y="21303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906" y="0"/>
                  </a:moveTo>
                  <a:lnTo>
                    <a:pt x="0" y="4436"/>
                  </a:lnTo>
                  <a:lnTo>
                    <a:pt x="0" y="4436"/>
                  </a:lnTo>
                  <a:lnTo>
                    <a:pt x="2762" y="3013"/>
                  </a:lnTo>
                  <a:lnTo>
                    <a:pt x="3878" y="5915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4415750" y="70542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0" y="0"/>
                  </a:moveTo>
                  <a:lnTo>
                    <a:pt x="2176" y="5469"/>
                  </a:lnTo>
                  <a:lnTo>
                    <a:pt x="2176" y="2372"/>
                  </a:lnTo>
                  <a:lnTo>
                    <a:pt x="5245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080775" y="697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2009" y="0"/>
                  </a:moveTo>
                  <a:lnTo>
                    <a:pt x="1" y="5552"/>
                  </a:lnTo>
                  <a:lnTo>
                    <a:pt x="5162" y="2679"/>
                  </a:lnTo>
                  <a:lnTo>
                    <a:pt x="2093" y="3097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2895950" y="2145700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822" y="1"/>
                  </a:moveTo>
                  <a:lnTo>
                    <a:pt x="2790" y="2930"/>
                  </a:lnTo>
                  <a:lnTo>
                    <a:pt x="0" y="1563"/>
                  </a:lnTo>
                  <a:lnTo>
                    <a:pt x="3990" y="5888"/>
                  </a:lnTo>
                  <a:lnTo>
                    <a:pt x="3990" y="5888"/>
                  </a:lnTo>
                  <a:lnTo>
                    <a:pt x="38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3248175" y="1602375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50052"/>
                  </a:moveTo>
                  <a:lnTo>
                    <a:pt x="41207" y="45950"/>
                  </a:lnTo>
                  <a:lnTo>
                    <a:pt x="42100" y="43216"/>
                  </a:lnTo>
                  <a:lnTo>
                    <a:pt x="42825" y="40789"/>
                  </a:lnTo>
                  <a:lnTo>
                    <a:pt x="43383" y="38529"/>
                  </a:lnTo>
                  <a:lnTo>
                    <a:pt x="43830" y="36353"/>
                  </a:lnTo>
                  <a:lnTo>
                    <a:pt x="44192" y="34261"/>
                  </a:lnTo>
                  <a:lnTo>
                    <a:pt x="44444" y="32252"/>
                  </a:lnTo>
                  <a:lnTo>
                    <a:pt x="44583" y="30271"/>
                  </a:lnTo>
                  <a:lnTo>
                    <a:pt x="44639" y="28346"/>
                  </a:lnTo>
                  <a:lnTo>
                    <a:pt x="44611" y="26449"/>
                  </a:lnTo>
                  <a:lnTo>
                    <a:pt x="44499" y="24608"/>
                  </a:lnTo>
                  <a:lnTo>
                    <a:pt x="44304" y="22794"/>
                  </a:lnTo>
                  <a:lnTo>
                    <a:pt x="44025" y="21064"/>
                  </a:lnTo>
                  <a:lnTo>
                    <a:pt x="43662" y="19363"/>
                  </a:lnTo>
                  <a:lnTo>
                    <a:pt x="43216" y="17717"/>
                  </a:lnTo>
                  <a:lnTo>
                    <a:pt x="42686" y="16126"/>
                  </a:lnTo>
                  <a:lnTo>
                    <a:pt x="42100" y="14592"/>
                  </a:lnTo>
                  <a:lnTo>
                    <a:pt x="41430" y="13141"/>
                  </a:lnTo>
                  <a:lnTo>
                    <a:pt x="40705" y="11718"/>
                  </a:lnTo>
                  <a:lnTo>
                    <a:pt x="39924" y="10407"/>
                  </a:lnTo>
                  <a:lnTo>
                    <a:pt x="39059" y="9124"/>
                  </a:lnTo>
                  <a:lnTo>
                    <a:pt x="38166" y="7952"/>
                  </a:lnTo>
                  <a:lnTo>
                    <a:pt x="37190" y="6836"/>
                  </a:lnTo>
                  <a:lnTo>
                    <a:pt x="36185" y="5804"/>
                  </a:lnTo>
                  <a:lnTo>
                    <a:pt x="35125" y="4855"/>
                  </a:lnTo>
                  <a:lnTo>
                    <a:pt x="34037" y="3990"/>
                  </a:lnTo>
                  <a:lnTo>
                    <a:pt x="32893" y="3181"/>
                  </a:lnTo>
                  <a:lnTo>
                    <a:pt x="31722" y="2484"/>
                  </a:lnTo>
                  <a:lnTo>
                    <a:pt x="30522" y="1870"/>
                  </a:lnTo>
                  <a:lnTo>
                    <a:pt x="29322" y="1340"/>
                  </a:lnTo>
                  <a:lnTo>
                    <a:pt x="28067" y="893"/>
                  </a:lnTo>
                  <a:lnTo>
                    <a:pt x="26811" y="559"/>
                  </a:lnTo>
                  <a:lnTo>
                    <a:pt x="25528" y="280"/>
                  </a:lnTo>
                  <a:lnTo>
                    <a:pt x="24245" y="112"/>
                  </a:lnTo>
                  <a:lnTo>
                    <a:pt x="22961" y="1"/>
                  </a:lnTo>
                  <a:lnTo>
                    <a:pt x="21678" y="1"/>
                  </a:lnTo>
                  <a:lnTo>
                    <a:pt x="20395" y="112"/>
                  </a:lnTo>
                  <a:lnTo>
                    <a:pt x="19111" y="280"/>
                  </a:lnTo>
                  <a:lnTo>
                    <a:pt x="17828" y="559"/>
                  </a:lnTo>
                  <a:lnTo>
                    <a:pt x="16572" y="893"/>
                  </a:lnTo>
                  <a:lnTo>
                    <a:pt x="15317" y="1340"/>
                  </a:lnTo>
                  <a:lnTo>
                    <a:pt x="14117" y="1870"/>
                  </a:lnTo>
                  <a:lnTo>
                    <a:pt x="12918" y="2484"/>
                  </a:lnTo>
                  <a:lnTo>
                    <a:pt x="11746" y="3181"/>
                  </a:lnTo>
                  <a:lnTo>
                    <a:pt x="10602" y="3990"/>
                  </a:lnTo>
                  <a:lnTo>
                    <a:pt x="9514" y="4855"/>
                  </a:lnTo>
                  <a:lnTo>
                    <a:pt x="8454" y="5804"/>
                  </a:lnTo>
                  <a:lnTo>
                    <a:pt x="7449" y="6836"/>
                  </a:lnTo>
                  <a:lnTo>
                    <a:pt x="6473" y="7952"/>
                  </a:lnTo>
                  <a:lnTo>
                    <a:pt x="5580" y="9124"/>
                  </a:lnTo>
                  <a:lnTo>
                    <a:pt x="4715" y="10407"/>
                  </a:lnTo>
                  <a:lnTo>
                    <a:pt x="3934" y="11718"/>
                  </a:lnTo>
                  <a:lnTo>
                    <a:pt x="3209" y="13141"/>
                  </a:lnTo>
                  <a:lnTo>
                    <a:pt x="2539" y="14592"/>
                  </a:lnTo>
                  <a:lnTo>
                    <a:pt x="1953" y="16126"/>
                  </a:lnTo>
                  <a:lnTo>
                    <a:pt x="1423" y="17717"/>
                  </a:lnTo>
                  <a:lnTo>
                    <a:pt x="977" y="19363"/>
                  </a:lnTo>
                  <a:lnTo>
                    <a:pt x="614" y="21064"/>
                  </a:lnTo>
                  <a:lnTo>
                    <a:pt x="335" y="22794"/>
                  </a:lnTo>
                  <a:lnTo>
                    <a:pt x="140" y="24608"/>
                  </a:lnTo>
                  <a:lnTo>
                    <a:pt x="28" y="26449"/>
                  </a:lnTo>
                  <a:lnTo>
                    <a:pt x="0" y="28346"/>
                  </a:lnTo>
                  <a:lnTo>
                    <a:pt x="56" y="30271"/>
                  </a:lnTo>
                  <a:lnTo>
                    <a:pt x="223" y="32252"/>
                  </a:lnTo>
                  <a:lnTo>
                    <a:pt x="447" y="34261"/>
                  </a:lnTo>
                  <a:lnTo>
                    <a:pt x="809" y="36353"/>
                  </a:lnTo>
                  <a:lnTo>
                    <a:pt x="1256" y="38529"/>
                  </a:lnTo>
                  <a:lnTo>
                    <a:pt x="1814" y="40789"/>
                  </a:lnTo>
                  <a:lnTo>
                    <a:pt x="2539" y="43216"/>
                  </a:lnTo>
                  <a:lnTo>
                    <a:pt x="3432" y="45950"/>
                  </a:lnTo>
                  <a:lnTo>
                    <a:pt x="4883" y="50052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302050" y="20062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615" y="0"/>
                  </a:moveTo>
                  <a:lnTo>
                    <a:pt x="1" y="5859"/>
                  </a:lnTo>
                  <a:lnTo>
                    <a:pt x="1424" y="3125"/>
                  </a:lnTo>
                  <a:lnTo>
                    <a:pt x="4018" y="4827"/>
                  </a:lnTo>
                  <a:lnTo>
                    <a:pt x="4018" y="482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3232825" y="2030625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1" y="1"/>
                  </a:moveTo>
                  <a:lnTo>
                    <a:pt x="865" y="5832"/>
                  </a:lnTo>
                  <a:lnTo>
                    <a:pt x="4046" y="866"/>
                  </a:lnTo>
                  <a:lnTo>
                    <a:pt x="4046" y="866"/>
                  </a:lnTo>
                  <a:lnTo>
                    <a:pt x="1535" y="26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370225" y="2098975"/>
              <a:ext cx="871875" cy="754700"/>
            </a:xfrm>
            <a:custGeom>
              <a:avLst/>
              <a:gdLst/>
              <a:ahLst/>
              <a:cxnLst/>
              <a:rect l="l" t="t" r="r" b="b"/>
              <a:pathLst>
                <a:path w="34875" h="30188" fill="none" extrusionOk="0">
                  <a:moveTo>
                    <a:pt x="34874" y="30188"/>
                  </a:moveTo>
                  <a:lnTo>
                    <a:pt x="34847" y="26058"/>
                  </a:lnTo>
                  <a:lnTo>
                    <a:pt x="34763" y="23464"/>
                  </a:lnTo>
                  <a:lnTo>
                    <a:pt x="34595" y="21232"/>
                  </a:lnTo>
                  <a:lnTo>
                    <a:pt x="34372" y="19251"/>
                  </a:lnTo>
                  <a:lnTo>
                    <a:pt x="34065" y="17410"/>
                  </a:lnTo>
                  <a:lnTo>
                    <a:pt x="33703" y="15708"/>
                  </a:lnTo>
                  <a:lnTo>
                    <a:pt x="33256" y="14090"/>
                  </a:lnTo>
                  <a:lnTo>
                    <a:pt x="32754" y="12583"/>
                  </a:lnTo>
                  <a:lnTo>
                    <a:pt x="32196" y="11160"/>
                  </a:lnTo>
                  <a:lnTo>
                    <a:pt x="31582" y="9821"/>
                  </a:lnTo>
                  <a:lnTo>
                    <a:pt x="30913" y="8566"/>
                  </a:lnTo>
                  <a:lnTo>
                    <a:pt x="30187" y="7422"/>
                  </a:lnTo>
                  <a:lnTo>
                    <a:pt x="29406" y="6334"/>
                  </a:lnTo>
                  <a:lnTo>
                    <a:pt x="28569" y="5329"/>
                  </a:lnTo>
                  <a:lnTo>
                    <a:pt x="27704" y="4409"/>
                  </a:lnTo>
                  <a:lnTo>
                    <a:pt x="26784" y="3572"/>
                  </a:lnTo>
                  <a:lnTo>
                    <a:pt x="25835" y="2819"/>
                  </a:lnTo>
                  <a:lnTo>
                    <a:pt x="24859" y="2149"/>
                  </a:lnTo>
                  <a:lnTo>
                    <a:pt x="23854" y="1591"/>
                  </a:lnTo>
                  <a:lnTo>
                    <a:pt x="22822" y="1089"/>
                  </a:lnTo>
                  <a:lnTo>
                    <a:pt x="21762" y="698"/>
                  </a:lnTo>
                  <a:lnTo>
                    <a:pt x="20702" y="391"/>
                  </a:lnTo>
                  <a:lnTo>
                    <a:pt x="19614" y="168"/>
                  </a:lnTo>
                  <a:lnTo>
                    <a:pt x="18526" y="29"/>
                  </a:lnTo>
                  <a:lnTo>
                    <a:pt x="17438" y="1"/>
                  </a:lnTo>
                  <a:lnTo>
                    <a:pt x="16349" y="29"/>
                  </a:lnTo>
                  <a:lnTo>
                    <a:pt x="15261" y="168"/>
                  </a:lnTo>
                  <a:lnTo>
                    <a:pt x="14173" y="391"/>
                  </a:lnTo>
                  <a:lnTo>
                    <a:pt x="13113" y="698"/>
                  </a:lnTo>
                  <a:lnTo>
                    <a:pt x="12053" y="1089"/>
                  </a:lnTo>
                  <a:lnTo>
                    <a:pt x="11021" y="1591"/>
                  </a:lnTo>
                  <a:lnTo>
                    <a:pt x="10016" y="2149"/>
                  </a:lnTo>
                  <a:lnTo>
                    <a:pt x="9040" y="2819"/>
                  </a:lnTo>
                  <a:lnTo>
                    <a:pt x="8091" y="3572"/>
                  </a:lnTo>
                  <a:lnTo>
                    <a:pt x="7171" y="4409"/>
                  </a:lnTo>
                  <a:lnTo>
                    <a:pt x="6306" y="5329"/>
                  </a:lnTo>
                  <a:lnTo>
                    <a:pt x="5469" y="6334"/>
                  </a:lnTo>
                  <a:lnTo>
                    <a:pt x="4688" y="7422"/>
                  </a:lnTo>
                  <a:lnTo>
                    <a:pt x="3962" y="8566"/>
                  </a:lnTo>
                  <a:lnTo>
                    <a:pt x="3293" y="9821"/>
                  </a:lnTo>
                  <a:lnTo>
                    <a:pt x="2679" y="11160"/>
                  </a:lnTo>
                  <a:lnTo>
                    <a:pt x="2121" y="12583"/>
                  </a:lnTo>
                  <a:lnTo>
                    <a:pt x="1619" y="14090"/>
                  </a:lnTo>
                  <a:lnTo>
                    <a:pt x="1172" y="15708"/>
                  </a:lnTo>
                  <a:lnTo>
                    <a:pt x="810" y="17410"/>
                  </a:lnTo>
                  <a:lnTo>
                    <a:pt x="531" y="19251"/>
                  </a:lnTo>
                  <a:lnTo>
                    <a:pt x="280" y="21232"/>
                  </a:lnTo>
                  <a:lnTo>
                    <a:pt x="112" y="23464"/>
                  </a:lnTo>
                  <a:lnTo>
                    <a:pt x="29" y="26058"/>
                  </a:lnTo>
                  <a:lnTo>
                    <a:pt x="1" y="30188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3718975" y="2045975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385" y="0"/>
                  </a:moveTo>
                  <a:lnTo>
                    <a:pt x="0" y="2372"/>
                  </a:lnTo>
                  <a:lnTo>
                    <a:pt x="5636" y="4157"/>
                  </a:lnTo>
                  <a:lnTo>
                    <a:pt x="3209" y="2204"/>
                  </a:lnTo>
                  <a:lnTo>
                    <a:pt x="53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3370225" y="237240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9251"/>
                  </a:moveTo>
                  <a:lnTo>
                    <a:pt x="33452" y="15456"/>
                  </a:lnTo>
                  <a:lnTo>
                    <a:pt x="32531" y="13169"/>
                  </a:lnTo>
                  <a:lnTo>
                    <a:pt x="31694" y="11327"/>
                  </a:lnTo>
                  <a:lnTo>
                    <a:pt x="30885" y="9737"/>
                  </a:lnTo>
                  <a:lnTo>
                    <a:pt x="30076" y="8314"/>
                  </a:lnTo>
                  <a:lnTo>
                    <a:pt x="29267" y="7059"/>
                  </a:lnTo>
                  <a:lnTo>
                    <a:pt x="28402" y="5943"/>
                  </a:lnTo>
                  <a:lnTo>
                    <a:pt x="27537" y="4910"/>
                  </a:lnTo>
                  <a:lnTo>
                    <a:pt x="26672" y="3990"/>
                  </a:lnTo>
                  <a:lnTo>
                    <a:pt x="25751" y="3181"/>
                  </a:lnTo>
                  <a:lnTo>
                    <a:pt x="24831" y="2455"/>
                  </a:lnTo>
                  <a:lnTo>
                    <a:pt x="23882" y="1842"/>
                  </a:lnTo>
                  <a:lnTo>
                    <a:pt x="22934" y="1311"/>
                  </a:lnTo>
                  <a:lnTo>
                    <a:pt x="21929" y="865"/>
                  </a:lnTo>
                  <a:lnTo>
                    <a:pt x="20953" y="530"/>
                  </a:lnTo>
                  <a:lnTo>
                    <a:pt x="19948" y="251"/>
                  </a:lnTo>
                  <a:lnTo>
                    <a:pt x="18944" y="84"/>
                  </a:lnTo>
                  <a:lnTo>
                    <a:pt x="17940" y="0"/>
                  </a:lnTo>
                  <a:lnTo>
                    <a:pt x="16935" y="0"/>
                  </a:lnTo>
                  <a:lnTo>
                    <a:pt x="15931" y="84"/>
                  </a:lnTo>
                  <a:lnTo>
                    <a:pt x="14927" y="251"/>
                  </a:lnTo>
                  <a:lnTo>
                    <a:pt x="13922" y="530"/>
                  </a:lnTo>
                  <a:lnTo>
                    <a:pt x="12946" y="865"/>
                  </a:lnTo>
                  <a:lnTo>
                    <a:pt x="11941" y="1311"/>
                  </a:lnTo>
                  <a:lnTo>
                    <a:pt x="10993" y="1842"/>
                  </a:lnTo>
                  <a:lnTo>
                    <a:pt x="10044" y="2455"/>
                  </a:lnTo>
                  <a:lnTo>
                    <a:pt x="9124" y="3181"/>
                  </a:lnTo>
                  <a:lnTo>
                    <a:pt x="8203" y="3990"/>
                  </a:lnTo>
                  <a:lnTo>
                    <a:pt x="7338" y="4910"/>
                  </a:lnTo>
                  <a:lnTo>
                    <a:pt x="6473" y="5943"/>
                  </a:lnTo>
                  <a:lnTo>
                    <a:pt x="5636" y="7059"/>
                  </a:lnTo>
                  <a:lnTo>
                    <a:pt x="4799" y="8314"/>
                  </a:lnTo>
                  <a:lnTo>
                    <a:pt x="3990" y="9737"/>
                  </a:lnTo>
                  <a:lnTo>
                    <a:pt x="3181" y="11327"/>
                  </a:lnTo>
                  <a:lnTo>
                    <a:pt x="2344" y="13169"/>
                  </a:lnTo>
                  <a:lnTo>
                    <a:pt x="1423" y="15456"/>
                  </a:lnTo>
                  <a:lnTo>
                    <a:pt x="1" y="1925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718975" y="231937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28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3370225" y="25509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2109"/>
                  </a:moveTo>
                  <a:lnTo>
                    <a:pt x="32196" y="8928"/>
                  </a:lnTo>
                  <a:lnTo>
                    <a:pt x="30578" y="7143"/>
                  </a:lnTo>
                  <a:lnTo>
                    <a:pt x="29239" y="5775"/>
                  </a:lnTo>
                  <a:lnTo>
                    <a:pt x="28011" y="4632"/>
                  </a:lnTo>
                  <a:lnTo>
                    <a:pt x="26840" y="3655"/>
                  </a:lnTo>
                  <a:lnTo>
                    <a:pt x="25751" y="2846"/>
                  </a:lnTo>
                  <a:lnTo>
                    <a:pt x="24663" y="2149"/>
                  </a:lnTo>
                  <a:lnTo>
                    <a:pt x="23603" y="1563"/>
                  </a:lnTo>
                  <a:lnTo>
                    <a:pt x="22571" y="1088"/>
                  </a:lnTo>
                  <a:lnTo>
                    <a:pt x="21539" y="698"/>
                  </a:lnTo>
                  <a:lnTo>
                    <a:pt x="20506" y="391"/>
                  </a:lnTo>
                  <a:lnTo>
                    <a:pt x="19474" y="168"/>
                  </a:lnTo>
                  <a:lnTo>
                    <a:pt x="18470" y="28"/>
                  </a:lnTo>
                  <a:lnTo>
                    <a:pt x="17438" y="0"/>
                  </a:lnTo>
                  <a:lnTo>
                    <a:pt x="16405" y="28"/>
                  </a:lnTo>
                  <a:lnTo>
                    <a:pt x="15401" y="168"/>
                  </a:lnTo>
                  <a:lnTo>
                    <a:pt x="14369" y="391"/>
                  </a:lnTo>
                  <a:lnTo>
                    <a:pt x="13336" y="698"/>
                  </a:lnTo>
                  <a:lnTo>
                    <a:pt x="12304" y="1088"/>
                  </a:lnTo>
                  <a:lnTo>
                    <a:pt x="11272" y="1563"/>
                  </a:lnTo>
                  <a:lnTo>
                    <a:pt x="10212" y="2149"/>
                  </a:lnTo>
                  <a:lnTo>
                    <a:pt x="9124" y="2846"/>
                  </a:lnTo>
                  <a:lnTo>
                    <a:pt x="8036" y="3655"/>
                  </a:lnTo>
                  <a:lnTo>
                    <a:pt x="6864" y="4632"/>
                  </a:lnTo>
                  <a:lnTo>
                    <a:pt x="5664" y="5775"/>
                  </a:lnTo>
                  <a:lnTo>
                    <a:pt x="4297" y="7143"/>
                  </a:lnTo>
                  <a:lnTo>
                    <a:pt x="2707" y="8928"/>
                  </a:lnTo>
                  <a:lnTo>
                    <a:pt x="1" y="1210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3718975" y="2498625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385" y="1"/>
                  </a:moveTo>
                  <a:lnTo>
                    <a:pt x="0" y="2400"/>
                  </a:lnTo>
                  <a:lnTo>
                    <a:pt x="5636" y="4130"/>
                  </a:lnTo>
                  <a:lnTo>
                    <a:pt x="5636" y="4130"/>
                  </a:lnTo>
                  <a:lnTo>
                    <a:pt x="3209" y="2205"/>
                  </a:lnTo>
                  <a:lnTo>
                    <a:pt x="53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3370225" y="26855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6725"/>
                  </a:moveTo>
                  <a:lnTo>
                    <a:pt x="30857" y="4437"/>
                  </a:lnTo>
                  <a:lnTo>
                    <a:pt x="28569" y="3209"/>
                  </a:lnTo>
                  <a:lnTo>
                    <a:pt x="26784" y="2344"/>
                  </a:lnTo>
                  <a:lnTo>
                    <a:pt x="25194" y="1647"/>
                  </a:lnTo>
                  <a:lnTo>
                    <a:pt x="23743" y="1117"/>
                  </a:lnTo>
                  <a:lnTo>
                    <a:pt x="22404" y="698"/>
                  </a:lnTo>
                  <a:lnTo>
                    <a:pt x="21120" y="391"/>
                  </a:lnTo>
                  <a:lnTo>
                    <a:pt x="19865" y="168"/>
                  </a:lnTo>
                  <a:lnTo>
                    <a:pt x="18637" y="29"/>
                  </a:lnTo>
                  <a:lnTo>
                    <a:pt x="17438" y="1"/>
                  </a:lnTo>
                  <a:lnTo>
                    <a:pt x="16238" y="29"/>
                  </a:lnTo>
                  <a:lnTo>
                    <a:pt x="15010" y="168"/>
                  </a:lnTo>
                  <a:lnTo>
                    <a:pt x="13755" y="391"/>
                  </a:lnTo>
                  <a:lnTo>
                    <a:pt x="12472" y="698"/>
                  </a:lnTo>
                  <a:lnTo>
                    <a:pt x="11132" y="1117"/>
                  </a:lnTo>
                  <a:lnTo>
                    <a:pt x="9682" y="1647"/>
                  </a:lnTo>
                  <a:lnTo>
                    <a:pt x="8119" y="2344"/>
                  </a:lnTo>
                  <a:lnTo>
                    <a:pt x="6306" y="3209"/>
                  </a:lnTo>
                  <a:lnTo>
                    <a:pt x="4046" y="4437"/>
                  </a:lnTo>
                  <a:lnTo>
                    <a:pt x="1" y="6725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3718975" y="2633250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440" y="0"/>
                  </a:moveTo>
                  <a:lnTo>
                    <a:pt x="0" y="2288"/>
                  </a:lnTo>
                  <a:lnTo>
                    <a:pt x="5608" y="4157"/>
                  </a:lnTo>
                  <a:lnTo>
                    <a:pt x="3209" y="2177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3370225" y="27999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2149"/>
                  </a:moveTo>
                  <a:lnTo>
                    <a:pt x="28625" y="1088"/>
                  </a:lnTo>
                  <a:lnTo>
                    <a:pt x="25361" y="586"/>
                  </a:lnTo>
                  <a:lnTo>
                    <a:pt x="22794" y="279"/>
                  </a:lnTo>
                  <a:lnTo>
                    <a:pt x="20534" y="84"/>
                  </a:lnTo>
                  <a:lnTo>
                    <a:pt x="18470" y="0"/>
                  </a:lnTo>
                  <a:lnTo>
                    <a:pt x="16433" y="0"/>
                  </a:lnTo>
                  <a:lnTo>
                    <a:pt x="14341" y="84"/>
                  </a:lnTo>
                  <a:lnTo>
                    <a:pt x="12081" y="279"/>
                  </a:lnTo>
                  <a:lnTo>
                    <a:pt x="9542" y="586"/>
                  </a:lnTo>
                  <a:lnTo>
                    <a:pt x="6250" y="1088"/>
                  </a:lnTo>
                  <a:lnTo>
                    <a:pt x="1" y="2149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3718975" y="2747625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468" y="1"/>
                  </a:moveTo>
                  <a:lnTo>
                    <a:pt x="0" y="2177"/>
                  </a:lnTo>
                  <a:lnTo>
                    <a:pt x="5552" y="4130"/>
                  </a:lnTo>
                  <a:lnTo>
                    <a:pt x="3209" y="2121"/>
                  </a:lnTo>
                  <a:lnTo>
                    <a:pt x="54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3370225" y="2853650"/>
              <a:ext cx="871875" cy="53725"/>
            </a:xfrm>
            <a:custGeom>
              <a:avLst/>
              <a:gdLst/>
              <a:ahLst/>
              <a:cxnLst/>
              <a:rect l="l" t="t" r="r" b="b"/>
              <a:pathLst>
                <a:path w="34875" h="2149" fill="none" extrusionOk="0">
                  <a:moveTo>
                    <a:pt x="34874" y="1"/>
                  </a:moveTo>
                  <a:lnTo>
                    <a:pt x="28625" y="1089"/>
                  </a:lnTo>
                  <a:lnTo>
                    <a:pt x="25361" y="1563"/>
                  </a:lnTo>
                  <a:lnTo>
                    <a:pt x="22794" y="1870"/>
                  </a:lnTo>
                  <a:lnTo>
                    <a:pt x="20534" y="2065"/>
                  </a:lnTo>
                  <a:lnTo>
                    <a:pt x="18470" y="2149"/>
                  </a:lnTo>
                  <a:lnTo>
                    <a:pt x="16433" y="2149"/>
                  </a:lnTo>
                  <a:lnTo>
                    <a:pt x="14341" y="2065"/>
                  </a:lnTo>
                  <a:lnTo>
                    <a:pt x="12081" y="1870"/>
                  </a:lnTo>
                  <a:lnTo>
                    <a:pt x="9542" y="1563"/>
                  </a:lnTo>
                  <a:lnTo>
                    <a:pt x="6250" y="1089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3718975" y="2856450"/>
              <a:ext cx="138825" cy="103250"/>
            </a:xfrm>
            <a:custGeom>
              <a:avLst/>
              <a:gdLst/>
              <a:ahLst/>
              <a:cxnLst/>
              <a:rect l="l" t="t" r="r" b="b"/>
              <a:pathLst>
                <a:path w="5553" h="4130" extrusionOk="0">
                  <a:moveTo>
                    <a:pt x="5552" y="0"/>
                  </a:moveTo>
                  <a:lnTo>
                    <a:pt x="0" y="1953"/>
                  </a:lnTo>
                  <a:lnTo>
                    <a:pt x="5468" y="4129"/>
                  </a:lnTo>
                  <a:lnTo>
                    <a:pt x="3209" y="2009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3370225" y="2853650"/>
              <a:ext cx="871875" cy="168125"/>
            </a:xfrm>
            <a:custGeom>
              <a:avLst/>
              <a:gdLst/>
              <a:ahLst/>
              <a:cxnLst/>
              <a:rect l="l" t="t" r="r" b="b"/>
              <a:pathLst>
                <a:path w="34875" h="6725" fill="none" extrusionOk="0">
                  <a:moveTo>
                    <a:pt x="34874" y="1"/>
                  </a:moveTo>
                  <a:lnTo>
                    <a:pt x="30857" y="2288"/>
                  </a:lnTo>
                  <a:lnTo>
                    <a:pt x="28569" y="3516"/>
                  </a:lnTo>
                  <a:lnTo>
                    <a:pt x="26784" y="4381"/>
                  </a:lnTo>
                  <a:lnTo>
                    <a:pt x="25194" y="5078"/>
                  </a:lnTo>
                  <a:lnTo>
                    <a:pt x="23743" y="5608"/>
                  </a:lnTo>
                  <a:lnTo>
                    <a:pt x="22404" y="6027"/>
                  </a:lnTo>
                  <a:lnTo>
                    <a:pt x="21120" y="6334"/>
                  </a:lnTo>
                  <a:lnTo>
                    <a:pt x="19865" y="6557"/>
                  </a:lnTo>
                  <a:lnTo>
                    <a:pt x="18637" y="6696"/>
                  </a:lnTo>
                  <a:lnTo>
                    <a:pt x="17438" y="6724"/>
                  </a:lnTo>
                  <a:lnTo>
                    <a:pt x="16238" y="6696"/>
                  </a:lnTo>
                  <a:lnTo>
                    <a:pt x="15010" y="6557"/>
                  </a:lnTo>
                  <a:lnTo>
                    <a:pt x="13755" y="6334"/>
                  </a:lnTo>
                  <a:lnTo>
                    <a:pt x="12472" y="6027"/>
                  </a:lnTo>
                  <a:lnTo>
                    <a:pt x="11132" y="5608"/>
                  </a:lnTo>
                  <a:lnTo>
                    <a:pt x="9682" y="5078"/>
                  </a:lnTo>
                  <a:lnTo>
                    <a:pt x="8119" y="4381"/>
                  </a:lnTo>
                  <a:lnTo>
                    <a:pt x="6306" y="3516"/>
                  </a:lnTo>
                  <a:lnTo>
                    <a:pt x="4046" y="2288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3718975" y="2970125"/>
              <a:ext cx="140200" cy="103950"/>
            </a:xfrm>
            <a:custGeom>
              <a:avLst/>
              <a:gdLst/>
              <a:ahLst/>
              <a:cxnLst/>
              <a:rect l="l" t="t" r="r" b="b"/>
              <a:pathLst>
                <a:path w="5608" h="4158" extrusionOk="0">
                  <a:moveTo>
                    <a:pt x="5608" y="1"/>
                  </a:moveTo>
                  <a:lnTo>
                    <a:pt x="0" y="1870"/>
                  </a:lnTo>
                  <a:lnTo>
                    <a:pt x="5440" y="4158"/>
                  </a:lnTo>
                  <a:lnTo>
                    <a:pt x="3209" y="1982"/>
                  </a:lnTo>
                  <a:lnTo>
                    <a:pt x="56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3370225" y="2853650"/>
              <a:ext cx="871875" cy="302725"/>
            </a:xfrm>
            <a:custGeom>
              <a:avLst/>
              <a:gdLst/>
              <a:ahLst/>
              <a:cxnLst/>
              <a:rect l="l" t="t" r="r" b="b"/>
              <a:pathLst>
                <a:path w="34875" h="12109" fill="none" extrusionOk="0">
                  <a:moveTo>
                    <a:pt x="34874" y="1"/>
                  </a:moveTo>
                  <a:lnTo>
                    <a:pt x="32196" y="3181"/>
                  </a:lnTo>
                  <a:lnTo>
                    <a:pt x="30578" y="4967"/>
                  </a:lnTo>
                  <a:lnTo>
                    <a:pt x="29239" y="6334"/>
                  </a:lnTo>
                  <a:lnTo>
                    <a:pt x="28011" y="7478"/>
                  </a:lnTo>
                  <a:lnTo>
                    <a:pt x="26840" y="8454"/>
                  </a:lnTo>
                  <a:lnTo>
                    <a:pt x="25751" y="9263"/>
                  </a:lnTo>
                  <a:lnTo>
                    <a:pt x="24663" y="9961"/>
                  </a:lnTo>
                  <a:lnTo>
                    <a:pt x="23603" y="10546"/>
                  </a:lnTo>
                  <a:lnTo>
                    <a:pt x="22571" y="11049"/>
                  </a:lnTo>
                  <a:lnTo>
                    <a:pt x="21539" y="11439"/>
                  </a:lnTo>
                  <a:lnTo>
                    <a:pt x="20506" y="11718"/>
                  </a:lnTo>
                  <a:lnTo>
                    <a:pt x="19474" y="11941"/>
                  </a:lnTo>
                  <a:lnTo>
                    <a:pt x="18470" y="12081"/>
                  </a:lnTo>
                  <a:lnTo>
                    <a:pt x="17438" y="12109"/>
                  </a:lnTo>
                  <a:lnTo>
                    <a:pt x="16405" y="12081"/>
                  </a:lnTo>
                  <a:lnTo>
                    <a:pt x="15401" y="11941"/>
                  </a:lnTo>
                  <a:lnTo>
                    <a:pt x="14369" y="11718"/>
                  </a:lnTo>
                  <a:lnTo>
                    <a:pt x="13336" y="11439"/>
                  </a:lnTo>
                  <a:lnTo>
                    <a:pt x="12304" y="11049"/>
                  </a:lnTo>
                  <a:lnTo>
                    <a:pt x="11272" y="10546"/>
                  </a:lnTo>
                  <a:lnTo>
                    <a:pt x="10212" y="9961"/>
                  </a:lnTo>
                  <a:lnTo>
                    <a:pt x="9124" y="9263"/>
                  </a:lnTo>
                  <a:lnTo>
                    <a:pt x="8036" y="8454"/>
                  </a:lnTo>
                  <a:lnTo>
                    <a:pt x="6864" y="7478"/>
                  </a:lnTo>
                  <a:lnTo>
                    <a:pt x="5664" y="6334"/>
                  </a:lnTo>
                  <a:lnTo>
                    <a:pt x="4297" y="4967"/>
                  </a:lnTo>
                  <a:lnTo>
                    <a:pt x="2707" y="3181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3718975" y="310545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30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3370225" y="2853650"/>
              <a:ext cx="871875" cy="481275"/>
            </a:xfrm>
            <a:custGeom>
              <a:avLst/>
              <a:gdLst/>
              <a:ahLst/>
              <a:cxnLst/>
              <a:rect l="l" t="t" r="r" b="b"/>
              <a:pathLst>
                <a:path w="34875" h="19251" fill="none" extrusionOk="0">
                  <a:moveTo>
                    <a:pt x="34874" y="1"/>
                  </a:moveTo>
                  <a:lnTo>
                    <a:pt x="33452" y="3795"/>
                  </a:lnTo>
                  <a:lnTo>
                    <a:pt x="32531" y="6083"/>
                  </a:lnTo>
                  <a:lnTo>
                    <a:pt x="31694" y="7924"/>
                  </a:lnTo>
                  <a:lnTo>
                    <a:pt x="30885" y="9514"/>
                  </a:lnTo>
                  <a:lnTo>
                    <a:pt x="30076" y="10937"/>
                  </a:lnTo>
                  <a:lnTo>
                    <a:pt x="29267" y="12192"/>
                  </a:lnTo>
                  <a:lnTo>
                    <a:pt x="28402" y="13336"/>
                  </a:lnTo>
                  <a:lnTo>
                    <a:pt x="27537" y="14341"/>
                  </a:lnTo>
                  <a:lnTo>
                    <a:pt x="26672" y="15261"/>
                  </a:lnTo>
                  <a:lnTo>
                    <a:pt x="25751" y="16070"/>
                  </a:lnTo>
                  <a:lnTo>
                    <a:pt x="24831" y="16796"/>
                  </a:lnTo>
                  <a:lnTo>
                    <a:pt x="23882" y="17410"/>
                  </a:lnTo>
                  <a:lnTo>
                    <a:pt x="22934" y="17940"/>
                  </a:lnTo>
                  <a:lnTo>
                    <a:pt x="21929" y="18386"/>
                  </a:lnTo>
                  <a:lnTo>
                    <a:pt x="20953" y="18721"/>
                  </a:lnTo>
                  <a:lnTo>
                    <a:pt x="19948" y="19000"/>
                  </a:lnTo>
                  <a:lnTo>
                    <a:pt x="18944" y="19167"/>
                  </a:lnTo>
                  <a:lnTo>
                    <a:pt x="17940" y="19251"/>
                  </a:lnTo>
                  <a:lnTo>
                    <a:pt x="16935" y="19251"/>
                  </a:lnTo>
                  <a:lnTo>
                    <a:pt x="15931" y="19167"/>
                  </a:lnTo>
                  <a:lnTo>
                    <a:pt x="14927" y="19000"/>
                  </a:lnTo>
                  <a:lnTo>
                    <a:pt x="13922" y="18721"/>
                  </a:lnTo>
                  <a:lnTo>
                    <a:pt x="12946" y="18386"/>
                  </a:lnTo>
                  <a:lnTo>
                    <a:pt x="11941" y="17940"/>
                  </a:lnTo>
                  <a:lnTo>
                    <a:pt x="10993" y="17410"/>
                  </a:lnTo>
                  <a:lnTo>
                    <a:pt x="10044" y="16796"/>
                  </a:lnTo>
                  <a:lnTo>
                    <a:pt x="9124" y="16070"/>
                  </a:lnTo>
                  <a:lnTo>
                    <a:pt x="8203" y="15261"/>
                  </a:lnTo>
                  <a:lnTo>
                    <a:pt x="7338" y="14341"/>
                  </a:lnTo>
                  <a:lnTo>
                    <a:pt x="6473" y="13336"/>
                  </a:lnTo>
                  <a:lnTo>
                    <a:pt x="5636" y="12192"/>
                  </a:lnTo>
                  <a:lnTo>
                    <a:pt x="4799" y="10937"/>
                  </a:lnTo>
                  <a:lnTo>
                    <a:pt x="3990" y="9514"/>
                  </a:lnTo>
                  <a:lnTo>
                    <a:pt x="3181" y="7924"/>
                  </a:lnTo>
                  <a:lnTo>
                    <a:pt x="2344" y="6083"/>
                  </a:lnTo>
                  <a:lnTo>
                    <a:pt x="1423" y="3795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3718975" y="3284700"/>
              <a:ext cx="140900" cy="103250"/>
            </a:xfrm>
            <a:custGeom>
              <a:avLst/>
              <a:gdLst/>
              <a:ahLst/>
              <a:cxnLst/>
              <a:rect l="l" t="t" r="r" b="b"/>
              <a:pathLst>
                <a:path w="5636" h="4130" extrusionOk="0">
                  <a:moveTo>
                    <a:pt x="5636" y="0"/>
                  </a:moveTo>
                  <a:lnTo>
                    <a:pt x="0" y="1702"/>
                  </a:lnTo>
                  <a:lnTo>
                    <a:pt x="5385" y="4129"/>
                  </a:lnTo>
                  <a:lnTo>
                    <a:pt x="3209" y="1925"/>
                  </a:lnTo>
                  <a:lnTo>
                    <a:pt x="56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3370225" y="2853650"/>
              <a:ext cx="871875" cy="755400"/>
            </a:xfrm>
            <a:custGeom>
              <a:avLst/>
              <a:gdLst/>
              <a:ahLst/>
              <a:cxnLst/>
              <a:rect l="l" t="t" r="r" b="b"/>
              <a:pathLst>
                <a:path w="34875" h="30216" fill="none" extrusionOk="0">
                  <a:moveTo>
                    <a:pt x="34874" y="1"/>
                  </a:moveTo>
                  <a:lnTo>
                    <a:pt x="34847" y="4130"/>
                  </a:lnTo>
                  <a:lnTo>
                    <a:pt x="34763" y="6724"/>
                  </a:lnTo>
                  <a:lnTo>
                    <a:pt x="34595" y="8956"/>
                  </a:lnTo>
                  <a:lnTo>
                    <a:pt x="34372" y="10937"/>
                  </a:lnTo>
                  <a:lnTo>
                    <a:pt x="34065" y="12778"/>
                  </a:lnTo>
                  <a:lnTo>
                    <a:pt x="33703" y="14480"/>
                  </a:lnTo>
                  <a:lnTo>
                    <a:pt x="33256" y="16098"/>
                  </a:lnTo>
                  <a:lnTo>
                    <a:pt x="32754" y="17605"/>
                  </a:lnTo>
                  <a:lnTo>
                    <a:pt x="32196" y="19028"/>
                  </a:lnTo>
                  <a:lnTo>
                    <a:pt x="31582" y="20367"/>
                  </a:lnTo>
                  <a:lnTo>
                    <a:pt x="30913" y="21622"/>
                  </a:lnTo>
                  <a:lnTo>
                    <a:pt x="30187" y="22794"/>
                  </a:lnTo>
                  <a:lnTo>
                    <a:pt x="29406" y="23882"/>
                  </a:lnTo>
                  <a:lnTo>
                    <a:pt x="28569" y="24887"/>
                  </a:lnTo>
                  <a:lnTo>
                    <a:pt x="27704" y="25779"/>
                  </a:lnTo>
                  <a:lnTo>
                    <a:pt x="26784" y="26616"/>
                  </a:lnTo>
                  <a:lnTo>
                    <a:pt x="25835" y="27370"/>
                  </a:lnTo>
                  <a:lnTo>
                    <a:pt x="24859" y="28039"/>
                  </a:lnTo>
                  <a:lnTo>
                    <a:pt x="23854" y="28597"/>
                  </a:lnTo>
                  <a:lnTo>
                    <a:pt x="22822" y="29099"/>
                  </a:lnTo>
                  <a:lnTo>
                    <a:pt x="21762" y="29490"/>
                  </a:lnTo>
                  <a:lnTo>
                    <a:pt x="20702" y="29797"/>
                  </a:lnTo>
                  <a:lnTo>
                    <a:pt x="19614" y="30020"/>
                  </a:lnTo>
                  <a:lnTo>
                    <a:pt x="18526" y="30159"/>
                  </a:lnTo>
                  <a:lnTo>
                    <a:pt x="17438" y="30215"/>
                  </a:lnTo>
                  <a:lnTo>
                    <a:pt x="16349" y="30159"/>
                  </a:lnTo>
                  <a:lnTo>
                    <a:pt x="15261" y="30020"/>
                  </a:lnTo>
                  <a:lnTo>
                    <a:pt x="14173" y="29797"/>
                  </a:lnTo>
                  <a:lnTo>
                    <a:pt x="13113" y="29490"/>
                  </a:lnTo>
                  <a:lnTo>
                    <a:pt x="12053" y="29099"/>
                  </a:lnTo>
                  <a:lnTo>
                    <a:pt x="11021" y="28597"/>
                  </a:lnTo>
                  <a:lnTo>
                    <a:pt x="10016" y="28039"/>
                  </a:lnTo>
                  <a:lnTo>
                    <a:pt x="9040" y="27370"/>
                  </a:lnTo>
                  <a:lnTo>
                    <a:pt x="8091" y="26616"/>
                  </a:lnTo>
                  <a:lnTo>
                    <a:pt x="7171" y="25779"/>
                  </a:lnTo>
                  <a:lnTo>
                    <a:pt x="6306" y="24887"/>
                  </a:lnTo>
                  <a:lnTo>
                    <a:pt x="5469" y="23882"/>
                  </a:lnTo>
                  <a:lnTo>
                    <a:pt x="4688" y="22794"/>
                  </a:lnTo>
                  <a:lnTo>
                    <a:pt x="3962" y="21622"/>
                  </a:lnTo>
                  <a:lnTo>
                    <a:pt x="3293" y="20367"/>
                  </a:lnTo>
                  <a:lnTo>
                    <a:pt x="2679" y="19028"/>
                  </a:lnTo>
                  <a:lnTo>
                    <a:pt x="2121" y="17605"/>
                  </a:lnTo>
                  <a:lnTo>
                    <a:pt x="1619" y="16098"/>
                  </a:lnTo>
                  <a:lnTo>
                    <a:pt x="1172" y="14480"/>
                  </a:lnTo>
                  <a:lnTo>
                    <a:pt x="810" y="12778"/>
                  </a:lnTo>
                  <a:lnTo>
                    <a:pt x="531" y="10937"/>
                  </a:lnTo>
                  <a:lnTo>
                    <a:pt x="280" y="8956"/>
                  </a:lnTo>
                  <a:lnTo>
                    <a:pt x="112" y="6724"/>
                  </a:lnTo>
                  <a:lnTo>
                    <a:pt x="29" y="4130"/>
                  </a:lnTo>
                  <a:lnTo>
                    <a:pt x="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3718975" y="3557400"/>
              <a:ext cx="140900" cy="103950"/>
            </a:xfrm>
            <a:custGeom>
              <a:avLst/>
              <a:gdLst/>
              <a:ahLst/>
              <a:cxnLst/>
              <a:rect l="l" t="t" r="r" b="b"/>
              <a:pathLst>
                <a:path w="5636" h="4158" extrusionOk="0">
                  <a:moveTo>
                    <a:pt x="5636" y="1"/>
                  </a:moveTo>
                  <a:lnTo>
                    <a:pt x="0" y="1786"/>
                  </a:lnTo>
                  <a:lnTo>
                    <a:pt x="5385" y="4158"/>
                  </a:lnTo>
                  <a:lnTo>
                    <a:pt x="5385" y="4158"/>
                  </a:lnTo>
                  <a:lnTo>
                    <a:pt x="3209" y="1954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3248175" y="2853650"/>
              <a:ext cx="1115975" cy="1251300"/>
            </a:xfrm>
            <a:custGeom>
              <a:avLst/>
              <a:gdLst/>
              <a:ahLst/>
              <a:cxnLst/>
              <a:rect l="l" t="t" r="r" b="b"/>
              <a:pathLst>
                <a:path w="44639" h="50052" fill="none" extrusionOk="0">
                  <a:moveTo>
                    <a:pt x="39756" y="1"/>
                  </a:moveTo>
                  <a:lnTo>
                    <a:pt x="41207" y="4102"/>
                  </a:lnTo>
                  <a:lnTo>
                    <a:pt x="42100" y="6836"/>
                  </a:lnTo>
                  <a:lnTo>
                    <a:pt x="42825" y="9263"/>
                  </a:lnTo>
                  <a:lnTo>
                    <a:pt x="43383" y="11523"/>
                  </a:lnTo>
                  <a:lnTo>
                    <a:pt x="43830" y="13699"/>
                  </a:lnTo>
                  <a:lnTo>
                    <a:pt x="44192" y="15791"/>
                  </a:lnTo>
                  <a:lnTo>
                    <a:pt x="44444" y="17800"/>
                  </a:lnTo>
                  <a:lnTo>
                    <a:pt x="44583" y="19781"/>
                  </a:lnTo>
                  <a:lnTo>
                    <a:pt x="44639" y="21734"/>
                  </a:lnTo>
                  <a:lnTo>
                    <a:pt x="44611" y="23603"/>
                  </a:lnTo>
                  <a:lnTo>
                    <a:pt x="44499" y="25445"/>
                  </a:lnTo>
                  <a:lnTo>
                    <a:pt x="44304" y="27258"/>
                  </a:lnTo>
                  <a:lnTo>
                    <a:pt x="44025" y="28988"/>
                  </a:lnTo>
                  <a:lnTo>
                    <a:pt x="43662" y="30690"/>
                  </a:lnTo>
                  <a:lnTo>
                    <a:pt x="43216" y="32336"/>
                  </a:lnTo>
                  <a:lnTo>
                    <a:pt x="42686" y="33926"/>
                  </a:lnTo>
                  <a:lnTo>
                    <a:pt x="42100" y="35460"/>
                  </a:lnTo>
                  <a:lnTo>
                    <a:pt x="41430" y="36939"/>
                  </a:lnTo>
                  <a:lnTo>
                    <a:pt x="40705" y="38334"/>
                  </a:lnTo>
                  <a:lnTo>
                    <a:pt x="39924" y="39673"/>
                  </a:lnTo>
                  <a:lnTo>
                    <a:pt x="39059" y="40929"/>
                  </a:lnTo>
                  <a:lnTo>
                    <a:pt x="38166" y="42100"/>
                  </a:lnTo>
                  <a:lnTo>
                    <a:pt x="37190" y="43216"/>
                  </a:lnTo>
                  <a:lnTo>
                    <a:pt x="36185" y="44249"/>
                  </a:lnTo>
                  <a:lnTo>
                    <a:pt x="35125" y="45197"/>
                  </a:lnTo>
                  <a:lnTo>
                    <a:pt x="34037" y="46062"/>
                  </a:lnTo>
                  <a:lnTo>
                    <a:pt x="32893" y="46871"/>
                  </a:lnTo>
                  <a:lnTo>
                    <a:pt x="31722" y="47568"/>
                  </a:lnTo>
                  <a:lnTo>
                    <a:pt x="30522" y="48182"/>
                  </a:lnTo>
                  <a:lnTo>
                    <a:pt x="29322" y="48712"/>
                  </a:lnTo>
                  <a:lnTo>
                    <a:pt x="28067" y="49159"/>
                  </a:lnTo>
                  <a:lnTo>
                    <a:pt x="26811" y="49521"/>
                  </a:lnTo>
                  <a:lnTo>
                    <a:pt x="25528" y="49773"/>
                  </a:lnTo>
                  <a:lnTo>
                    <a:pt x="24245" y="49940"/>
                  </a:lnTo>
                  <a:lnTo>
                    <a:pt x="22961" y="50052"/>
                  </a:lnTo>
                  <a:lnTo>
                    <a:pt x="21678" y="50052"/>
                  </a:lnTo>
                  <a:lnTo>
                    <a:pt x="20395" y="49940"/>
                  </a:lnTo>
                  <a:lnTo>
                    <a:pt x="19111" y="49773"/>
                  </a:lnTo>
                  <a:lnTo>
                    <a:pt x="17828" y="49521"/>
                  </a:lnTo>
                  <a:lnTo>
                    <a:pt x="16572" y="49159"/>
                  </a:lnTo>
                  <a:lnTo>
                    <a:pt x="15317" y="48712"/>
                  </a:lnTo>
                  <a:lnTo>
                    <a:pt x="14117" y="48182"/>
                  </a:lnTo>
                  <a:lnTo>
                    <a:pt x="12918" y="47568"/>
                  </a:lnTo>
                  <a:lnTo>
                    <a:pt x="11746" y="46871"/>
                  </a:lnTo>
                  <a:lnTo>
                    <a:pt x="10602" y="46062"/>
                  </a:lnTo>
                  <a:lnTo>
                    <a:pt x="9514" y="45197"/>
                  </a:lnTo>
                  <a:lnTo>
                    <a:pt x="8454" y="44249"/>
                  </a:lnTo>
                  <a:lnTo>
                    <a:pt x="7449" y="43216"/>
                  </a:lnTo>
                  <a:lnTo>
                    <a:pt x="6473" y="42100"/>
                  </a:lnTo>
                  <a:lnTo>
                    <a:pt x="5580" y="40929"/>
                  </a:lnTo>
                  <a:lnTo>
                    <a:pt x="4715" y="39673"/>
                  </a:lnTo>
                  <a:lnTo>
                    <a:pt x="3934" y="38334"/>
                  </a:lnTo>
                  <a:lnTo>
                    <a:pt x="3209" y="36939"/>
                  </a:lnTo>
                  <a:lnTo>
                    <a:pt x="2539" y="35460"/>
                  </a:lnTo>
                  <a:lnTo>
                    <a:pt x="1953" y="33926"/>
                  </a:lnTo>
                  <a:lnTo>
                    <a:pt x="1423" y="32336"/>
                  </a:lnTo>
                  <a:lnTo>
                    <a:pt x="977" y="30690"/>
                  </a:lnTo>
                  <a:lnTo>
                    <a:pt x="614" y="28988"/>
                  </a:lnTo>
                  <a:lnTo>
                    <a:pt x="335" y="27258"/>
                  </a:lnTo>
                  <a:lnTo>
                    <a:pt x="140" y="25445"/>
                  </a:lnTo>
                  <a:lnTo>
                    <a:pt x="28" y="23603"/>
                  </a:lnTo>
                  <a:lnTo>
                    <a:pt x="0" y="21734"/>
                  </a:lnTo>
                  <a:lnTo>
                    <a:pt x="56" y="19781"/>
                  </a:lnTo>
                  <a:lnTo>
                    <a:pt x="223" y="17800"/>
                  </a:lnTo>
                  <a:lnTo>
                    <a:pt x="447" y="15791"/>
                  </a:lnTo>
                  <a:lnTo>
                    <a:pt x="809" y="13699"/>
                  </a:lnTo>
                  <a:lnTo>
                    <a:pt x="1256" y="11523"/>
                  </a:lnTo>
                  <a:lnTo>
                    <a:pt x="1814" y="9263"/>
                  </a:lnTo>
                  <a:lnTo>
                    <a:pt x="2539" y="6836"/>
                  </a:lnTo>
                  <a:lnTo>
                    <a:pt x="3432" y="4102"/>
                  </a:lnTo>
                  <a:lnTo>
                    <a:pt x="4883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4302050" y="3554625"/>
              <a:ext cx="100475" cy="146475"/>
            </a:xfrm>
            <a:custGeom>
              <a:avLst/>
              <a:gdLst/>
              <a:ahLst/>
              <a:cxnLst/>
              <a:rect l="l" t="t" r="r" b="b"/>
              <a:pathLst>
                <a:path w="4019" h="5859" extrusionOk="0">
                  <a:moveTo>
                    <a:pt x="1" y="0"/>
                  </a:moveTo>
                  <a:lnTo>
                    <a:pt x="615" y="5859"/>
                  </a:lnTo>
                  <a:lnTo>
                    <a:pt x="4018" y="1032"/>
                  </a:lnTo>
                  <a:lnTo>
                    <a:pt x="1424" y="27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3232825" y="3530900"/>
              <a:ext cx="101150" cy="145800"/>
            </a:xfrm>
            <a:custGeom>
              <a:avLst/>
              <a:gdLst/>
              <a:ahLst/>
              <a:cxnLst/>
              <a:rect l="l" t="t" r="r" b="b"/>
              <a:pathLst>
                <a:path w="4046" h="5832" extrusionOk="0">
                  <a:moveTo>
                    <a:pt x="865" y="1"/>
                  </a:moveTo>
                  <a:lnTo>
                    <a:pt x="1" y="5831"/>
                  </a:lnTo>
                  <a:lnTo>
                    <a:pt x="1" y="5831"/>
                  </a:lnTo>
                  <a:lnTo>
                    <a:pt x="1535" y="3153"/>
                  </a:lnTo>
                  <a:lnTo>
                    <a:pt x="4046" y="4967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843625" y="2853650"/>
              <a:ext cx="1925075" cy="2401450"/>
            </a:xfrm>
            <a:custGeom>
              <a:avLst/>
              <a:gdLst/>
              <a:ahLst/>
              <a:cxnLst/>
              <a:rect l="l" t="t" r="r" b="b"/>
              <a:pathLst>
                <a:path w="77003" h="96058" fill="none" extrusionOk="0">
                  <a:moveTo>
                    <a:pt x="55938" y="1"/>
                  </a:moveTo>
                  <a:lnTo>
                    <a:pt x="59007" y="3683"/>
                  </a:lnTo>
                  <a:lnTo>
                    <a:pt x="61072" y="6306"/>
                  </a:lnTo>
                  <a:lnTo>
                    <a:pt x="62857" y="8705"/>
                  </a:lnTo>
                  <a:lnTo>
                    <a:pt x="64476" y="11021"/>
                  </a:lnTo>
                  <a:lnTo>
                    <a:pt x="65954" y="13308"/>
                  </a:lnTo>
                  <a:lnTo>
                    <a:pt x="67349" y="15596"/>
                  </a:lnTo>
                  <a:lnTo>
                    <a:pt x="68633" y="17884"/>
                  </a:lnTo>
                  <a:lnTo>
                    <a:pt x="69804" y="20172"/>
                  </a:lnTo>
                  <a:lnTo>
                    <a:pt x="70920" y="22459"/>
                  </a:lnTo>
                  <a:lnTo>
                    <a:pt x="71925" y="24775"/>
                  </a:lnTo>
                  <a:lnTo>
                    <a:pt x="72817" y="27118"/>
                  </a:lnTo>
                  <a:lnTo>
                    <a:pt x="73654" y="29462"/>
                  </a:lnTo>
                  <a:lnTo>
                    <a:pt x="74380" y="31806"/>
                  </a:lnTo>
                  <a:lnTo>
                    <a:pt x="75021" y="34177"/>
                  </a:lnTo>
                  <a:lnTo>
                    <a:pt x="75579" y="36548"/>
                  </a:lnTo>
                  <a:lnTo>
                    <a:pt x="76054" y="38892"/>
                  </a:lnTo>
                  <a:lnTo>
                    <a:pt x="76416" y="41263"/>
                  </a:lnTo>
                  <a:lnTo>
                    <a:pt x="76695" y="43607"/>
                  </a:lnTo>
                  <a:lnTo>
                    <a:pt x="76891" y="45950"/>
                  </a:lnTo>
                  <a:lnTo>
                    <a:pt x="77002" y="48294"/>
                  </a:lnTo>
                  <a:lnTo>
                    <a:pt x="77002" y="50609"/>
                  </a:lnTo>
                  <a:lnTo>
                    <a:pt x="76946" y="52897"/>
                  </a:lnTo>
                  <a:lnTo>
                    <a:pt x="76779" y="55157"/>
                  </a:lnTo>
                  <a:lnTo>
                    <a:pt x="76528" y="57389"/>
                  </a:lnTo>
                  <a:lnTo>
                    <a:pt x="76193" y="59593"/>
                  </a:lnTo>
                  <a:lnTo>
                    <a:pt x="75775" y="61741"/>
                  </a:lnTo>
                  <a:lnTo>
                    <a:pt x="75300" y="63862"/>
                  </a:lnTo>
                  <a:lnTo>
                    <a:pt x="74715" y="65954"/>
                  </a:lnTo>
                  <a:lnTo>
                    <a:pt x="74073" y="67991"/>
                  </a:lnTo>
                  <a:lnTo>
                    <a:pt x="73348" y="69971"/>
                  </a:lnTo>
                  <a:lnTo>
                    <a:pt x="72538" y="71896"/>
                  </a:lnTo>
                  <a:lnTo>
                    <a:pt x="71674" y="73738"/>
                  </a:lnTo>
                  <a:lnTo>
                    <a:pt x="70725" y="75551"/>
                  </a:lnTo>
                  <a:lnTo>
                    <a:pt x="69721" y="77309"/>
                  </a:lnTo>
                  <a:lnTo>
                    <a:pt x="68633" y="78983"/>
                  </a:lnTo>
                  <a:lnTo>
                    <a:pt x="67517" y="80573"/>
                  </a:lnTo>
                  <a:lnTo>
                    <a:pt x="66317" y="82135"/>
                  </a:lnTo>
                  <a:lnTo>
                    <a:pt x="65089" y="83586"/>
                  </a:lnTo>
                  <a:lnTo>
                    <a:pt x="63778" y="84981"/>
                  </a:lnTo>
                  <a:lnTo>
                    <a:pt x="62439" y="86292"/>
                  </a:lnTo>
                  <a:lnTo>
                    <a:pt x="61044" y="87548"/>
                  </a:lnTo>
                  <a:lnTo>
                    <a:pt x="59621" y="88692"/>
                  </a:lnTo>
                  <a:lnTo>
                    <a:pt x="58143" y="89780"/>
                  </a:lnTo>
                  <a:lnTo>
                    <a:pt x="56636" y="90756"/>
                  </a:lnTo>
                  <a:lnTo>
                    <a:pt x="55102" y="91677"/>
                  </a:lnTo>
                  <a:lnTo>
                    <a:pt x="53511" y="92514"/>
                  </a:lnTo>
                  <a:lnTo>
                    <a:pt x="51921" y="93239"/>
                  </a:lnTo>
                  <a:lnTo>
                    <a:pt x="50303" y="93909"/>
                  </a:lnTo>
                  <a:lnTo>
                    <a:pt x="48657" y="94467"/>
                  </a:lnTo>
                  <a:lnTo>
                    <a:pt x="46983" y="94969"/>
                  </a:lnTo>
                  <a:lnTo>
                    <a:pt x="45309" y="95360"/>
                  </a:lnTo>
                  <a:lnTo>
                    <a:pt x="43607" y="95667"/>
                  </a:lnTo>
                  <a:lnTo>
                    <a:pt x="41905" y="95890"/>
                  </a:lnTo>
                  <a:lnTo>
                    <a:pt x="40203" y="96001"/>
                  </a:lnTo>
                  <a:lnTo>
                    <a:pt x="38502" y="96057"/>
                  </a:lnTo>
                  <a:lnTo>
                    <a:pt x="36800" y="96001"/>
                  </a:lnTo>
                  <a:lnTo>
                    <a:pt x="35098" y="95890"/>
                  </a:lnTo>
                  <a:lnTo>
                    <a:pt x="33396" y="95667"/>
                  </a:lnTo>
                  <a:lnTo>
                    <a:pt x="31694" y="95360"/>
                  </a:lnTo>
                  <a:lnTo>
                    <a:pt x="30020" y="94969"/>
                  </a:lnTo>
                  <a:lnTo>
                    <a:pt x="28346" y="94467"/>
                  </a:lnTo>
                  <a:lnTo>
                    <a:pt x="26700" y="93909"/>
                  </a:lnTo>
                  <a:lnTo>
                    <a:pt x="25082" y="93239"/>
                  </a:lnTo>
                  <a:lnTo>
                    <a:pt x="23492" y="92514"/>
                  </a:lnTo>
                  <a:lnTo>
                    <a:pt x="21930" y="91677"/>
                  </a:lnTo>
                  <a:lnTo>
                    <a:pt x="20367" y="90756"/>
                  </a:lnTo>
                  <a:lnTo>
                    <a:pt x="18861" y="89780"/>
                  </a:lnTo>
                  <a:lnTo>
                    <a:pt x="17382" y="88692"/>
                  </a:lnTo>
                  <a:lnTo>
                    <a:pt x="15959" y="87548"/>
                  </a:lnTo>
                  <a:lnTo>
                    <a:pt x="14564" y="86292"/>
                  </a:lnTo>
                  <a:lnTo>
                    <a:pt x="13225" y="84981"/>
                  </a:lnTo>
                  <a:lnTo>
                    <a:pt x="11914" y="83586"/>
                  </a:lnTo>
                  <a:lnTo>
                    <a:pt x="10686" y="82135"/>
                  </a:lnTo>
                  <a:lnTo>
                    <a:pt x="9487" y="80573"/>
                  </a:lnTo>
                  <a:lnTo>
                    <a:pt x="8371" y="78983"/>
                  </a:lnTo>
                  <a:lnTo>
                    <a:pt x="7282" y="77309"/>
                  </a:lnTo>
                  <a:lnTo>
                    <a:pt x="6278" y="75551"/>
                  </a:lnTo>
                  <a:lnTo>
                    <a:pt x="5330" y="73738"/>
                  </a:lnTo>
                  <a:lnTo>
                    <a:pt x="4465" y="71869"/>
                  </a:lnTo>
                  <a:lnTo>
                    <a:pt x="3656" y="69971"/>
                  </a:lnTo>
                  <a:lnTo>
                    <a:pt x="2930" y="67991"/>
                  </a:lnTo>
                  <a:lnTo>
                    <a:pt x="2289" y="65954"/>
                  </a:lnTo>
                  <a:lnTo>
                    <a:pt x="1703" y="63862"/>
                  </a:lnTo>
                  <a:lnTo>
                    <a:pt x="1228" y="61741"/>
                  </a:lnTo>
                  <a:lnTo>
                    <a:pt x="810" y="59593"/>
                  </a:lnTo>
                  <a:lnTo>
                    <a:pt x="475" y="57389"/>
                  </a:lnTo>
                  <a:lnTo>
                    <a:pt x="224" y="55157"/>
                  </a:lnTo>
                  <a:lnTo>
                    <a:pt x="57" y="52897"/>
                  </a:lnTo>
                  <a:lnTo>
                    <a:pt x="1" y="50609"/>
                  </a:lnTo>
                  <a:lnTo>
                    <a:pt x="1" y="48294"/>
                  </a:lnTo>
                  <a:lnTo>
                    <a:pt x="112" y="45950"/>
                  </a:lnTo>
                  <a:lnTo>
                    <a:pt x="308" y="43607"/>
                  </a:lnTo>
                  <a:lnTo>
                    <a:pt x="587" y="41263"/>
                  </a:lnTo>
                  <a:lnTo>
                    <a:pt x="977" y="38892"/>
                  </a:lnTo>
                  <a:lnTo>
                    <a:pt x="1424" y="36548"/>
                  </a:lnTo>
                  <a:lnTo>
                    <a:pt x="1982" y="34177"/>
                  </a:lnTo>
                  <a:lnTo>
                    <a:pt x="2623" y="31806"/>
                  </a:lnTo>
                  <a:lnTo>
                    <a:pt x="3349" y="29462"/>
                  </a:lnTo>
                  <a:lnTo>
                    <a:pt x="4186" y="27118"/>
                  </a:lnTo>
                  <a:lnTo>
                    <a:pt x="5106" y="24775"/>
                  </a:lnTo>
                  <a:lnTo>
                    <a:pt x="6111" y="22459"/>
                  </a:lnTo>
                  <a:lnTo>
                    <a:pt x="7199" y="20172"/>
                  </a:lnTo>
                  <a:lnTo>
                    <a:pt x="8371" y="17884"/>
                  </a:lnTo>
                  <a:lnTo>
                    <a:pt x="9654" y="15596"/>
                  </a:lnTo>
                  <a:lnTo>
                    <a:pt x="11049" y="13308"/>
                  </a:lnTo>
                  <a:lnTo>
                    <a:pt x="12528" y="11021"/>
                  </a:lnTo>
                  <a:lnTo>
                    <a:pt x="14146" y="8705"/>
                  </a:lnTo>
                  <a:lnTo>
                    <a:pt x="15931" y="6306"/>
                  </a:lnTo>
                  <a:lnTo>
                    <a:pt x="17996" y="3683"/>
                  </a:lnTo>
                  <a:lnTo>
                    <a:pt x="21065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4583150" y="3429075"/>
              <a:ext cx="97650" cy="147875"/>
            </a:xfrm>
            <a:custGeom>
              <a:avLst/>
              <a:gdLst/>
              <a:ahLst/>
              <a:cxnLst/>
              <a:rect l="l" t="t" r="r" b="b"/>
              <a:pathLst>
                <a:path w="3906" h="5915" extrusionOk="0">
                  <a:moveTo>
                    <a:pt x="3878" y="0"/>
                  </a:moveTo>
                  <a:lnTo>
                    <a:pt x="2762" y="2902"/>
                  </a:lnTo>
                  <a:lnTo>
                    <a:pt x="0" y="1479"/>
                  </a:lnTo>
                  <a:lnTo>
                    <a:pt x="3906" y="5915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4415750" y="4865175"/>
              <a:ext cx="131150" cy="136725"/>
            </a:xfrm>
            <a:custGeom>
              <a:avLst/>
              <a:gdLst/>
              <a:ahLst/>
              <a:cxnLst/>
              <a:rect l="l" t="t" r="r" b="b"/>
              <a:pathLst>
                <a:path w="5246" h="5469" extrusionOk="0">
                  <a:moveTo>
                    <a:pt x="2176" y="1"/>
                  </a:moveTo>
                  <a:lnTo>
                    <a:pt x="0" y="5469"/>
                  </a:lnTo>
                  <a:lnTo>
                    <a:pt x="0" y="5469"/>
                  </a:lnTo>
                  <a:lnTo>
                    <a:pt x="5245" y="2763"/>
                  </a:lnTo>
                  <a:lnTo>
                    <a:pt x="5245" y="2763"/>
                  </a:lnTo>
                  <a:lnTo>
                    <a:pt x="2176" y="3097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3080775" y="4870750"/>
              <a:ext cx="129050" cy="138825"/>
            </a:xfrm>
            <a:custGeom>
              <a:avLst/>
              <a:gdLst/>
              <a:ahLst/>
              <a:cxnLst/>
              <a:rect l="l" t="t" r="r" b="b"/>
              <a:pathLst>
                <a:path w="5162" h="5553" extrusionOk="0">
                  <a:moveTo>
                    <a:pt x="1" y="1"/>
                  </a:moveTo>
                  <a:lnTo>
                    <a:pt x="2009" y="5553"/>
                  </a:lnTo>
                  <a:lnTo>
                    <a:pt x="2093" y="2456"/>
                  </a:lnTo>
                  <a:lnTo>
                    <a:pt x="5162" y="2874"/>
                  </a:lnTo>
                  <a:lnTo>
                    <a:pt x="5162" y="28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2895950" y="3414425"/>
              <a:ext cx="99750" cy="147200"/>
            </a:xfrm>
            <a:custGeom>
              <a:avLst/>
              <a:gdLst/>
              <a:ahLst/>
              <a:cxnLst/>
              <a:rect l="l" t="t" r="r" b="b"/>
              <a:pathLst>
                <a:path w="3990" h="5888" extrusionOk="0">
                  <a:moveTo>
                    <a:pt x="3990" y="0"/>
                  </a:moveTo>
                  <a:lnTo>
                    <a:pt x="0" y="4325"/>
                  </a:lnTo>
                  <a:lnTo>
                    <a:pt x="0" y="4325"/>
                  </a:lnTo>
                  <a:lnTo>
                    <a:pt x="2790" y="2958"/>
                  </a:lnTo>
                  <a:lnTo>
                    <a:pt x="3822" y="5887"/>
                  </a:lnTo>
                  <a:lnTo>
                    <a:pt x="39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394975" y="2853650"/>
              <a:ext cx="4822375" cy="2626025"/>
            </a:xfrm>
            <a:custGeom>
              <a:avLst/>
              <a:gdLst/>
              <a:ahLst/>
              <a:cxnLst/>
              <a:rect l="l" t="t" r="r" b="b"/>
              <a:pathLst>
                <a:path w="192895" h="105041" fill="none" extrusionOk="0">
                  <a:moveTo>
                    <a:pt x="113884" y="1"/>
                  </a:moveTo>
                  <a:lnTo>
                    <a:pt x="118767" y="2846"/>
                  </a:lnTo>
                  <a:lnTo>
                    <a:pt x="122310" y="4994"/>
                  </a:lnTo>
                  <a:lnTo>
                    <a:pt x="125518" y="7059"/>
                  </a:lnTo>
                  <a:lnTo>
                    <a:pt x="128559" y="9124"/>
                  </a:lnTo>
                  <a:lnTo>
                    <a:pt x="131517" y="11216"/>
                  </a:lnTo>
                  <a:lnTo>
                    <a:pt x="134390" y="13336"/>
                  </a:lnTo>
                  <a:lnTo>
                    <a:pt x="137208" y="15540"/>
                  </a:lnTo>
                  <a:lnTo>
                    <a:pt x="139970" y="17828"/>
                  </a:lnTo>
                  <a:lnTo>
                    <a:pt x="142704" y="20172"/>
                  </a:lnTo>
                  <a:lnTo>
                    <a:pt x="145383" y="22571"/>
                  </a:lnTo>
                  <a:lnTo>
                    <a:pt x="148005" y="25054"/>
                  </a:lnTo>
                  <a:lnTo>
                    <a:pt x="150572" y="27593"/>
                  </a:lnTo>
                  <a:lnTo>
                    <a:pt x="153083" y="30215"/>
                  </a:lnTo>
                  <a:lnTo>
                    <a:pt x="155538" y="32921"/>
                  </a:lnTo>
                  <a:lnTo>
                    <a:pt x="157965" y="35683"/>
                  </a:lnTo>
                  <a:lnTo>
                    <a:pt x="160336" y="38501"/>
                  </a:lnTo>
                  <a:lnTo>
                    <a:pt x="162624" y="41375"/>
                  </a:lnTo>
                  <a:lnTo>
                    <a:pt x="164856" y="44332"/>
                  </a:lnTo>
                  <a:lnTo>
                    <a:pt x="167032" y="47345"/>
                  </a:lnTo>
                  <a:lnTo>
                    <a:pt x="169153" y="50414"/>
                  </a:lnTo>
                  <a:lnTo>
                    <a:pt x="171189" y="53539"/>
                  </a:lnTo>
                  <a:lnTo>
                    <a:pt x="173170" y="56691"/>
                  </a:lnTo>
                  <a:lnTo>
                    <a:pt x="175067" y="59928"/>
                  </a:lnTo>
                  <a:lnTo>
                    <a:pt x="176909" y="63192"/>
                  </a:lnTo>
                  <a:lnTo>
                    <a:pt x="178666" y="66484"/>
                  </a:lnTo>
                  <a:lnTo>
                    <a:pt x="180368" y="69832"/>
                  </a:lnTo>
                  <a:lnTo>
                    <a:pt x="181986" y="73236"/>
                  </a:lnTo>
                  <a:lnTo>
                    <a:pt x="183521" y="76667"/>
                  </a:lnTo>
                  <a:lnTo>
                    <a:pt x="184971" y="80127"/>
                  </a:lnTo>
                  <a:lnTo>
                    <a:pt x="186338" y="83614"/>
                  </a:lnTo>
                  <a:lnTo>
                    <a:pt x="187650" y="87129"/>
                  </a:lnTo>
                  <a:lnTo>
                    <a:pt x="188849" y="90673"/>
                  </a:lnTo>
                  <a:lnTo>
                    <a:pt x="189993" y="94244"/>
                  </a:lnTo>
                  <a:lnTo>
                    <a:pt x="191053" y="97815"/>
                  </a:lnTo>
                  <a:lnTo>
                    <a:pt x="192002" y="101414"/>
                  </a:lnTo>
                  <a:lnTo>
                    <a:pt x="192895" y="105041"/>
                  </a:lnTo>
                  <a:moveTo>
                    <a:pt x="0" y="105041"/>
                  </a:moveTo>
                  <a:lnTo>
                    <a:pt x="893" y="101414"/>
                  </a:lnTo>
                  <a:lnTo>
                    <a:pt x="1842" y="97815"/>
                  </a:lnTo>
                  <a:lnTo>
                    <a:pt x="2902" y="94244"/>
                  </a:lnTo>
                  <a:lnTo>
                    <a:pt x="4046" y="90673"/>
                  </a:lnTo>
                  <a:lnTo>
                    <a:pt x="5245" y="87129"/>
                  </a:lnTo>
                  <a:lnTo>
                    <a:pt x="6557" y="83614"/>
                  </a:lnTo>
                  <a:lnTo>
                    <a:pt x="7924" y="80127"/>
                  </a:lnTo>
                  <a:lnTo>
                    <a:pt x="9375" y="76667"/>
                  </a:lnTo>
                  <a:lnTo>
                    <a:pt x="10909" y="73236"/>
                  </a:lnTo>
                  <a:lnTo>
                    <a:pt x="12527" y="69832"/>
                  </a:lnTo>
                  <a:lnTo>
                    <a:pt x="14229" y="66484"/>
                  </a:lnTo>
                  <a:lnTo>
                    <a:pt x="15987" y="63192"/>
                  </a:lnTo>
                  <a:lnTo>
                    <a:pt x="17828" y="59928"/>
                  </a:lnTo>
                  <a:lnTo>
                    <a:pt x="19725" y="56691"/>
                  </a:lnTo>
                  <a:lnTo>
                    <a:pt x="21706" y="53539"/>
                  </a:lnTo>
                  <a:lnTo>
                    <a:pt x="23743" y="50414"/>
                  </a:lnTo>
                  <a:lnTo>
                    <a:pt x="25863" y="47345"/>
                  </a:lnTo>
                  <a:lnTo>
                    <a:pt x="28039" y="44332"/>
                  </a:lnTo>
                  <a:lnTo>
                    <a:pt x="30271" y="41375"/>
                  </a:lnTo>
                  <a:lnTo>
                    <a:pt x="32587" y="38501"/>
                  </a:lnTo>
                  <a:lnTo>
                    <a:pt x="34930" y="35683"/>
                  </a:lnTo>
                  <a:lnTo>
                    <a:pt x="37357" y="32921"/>
                  </a:lnTo>
                  <a:lnTo>
                    <a:pt x="39812" y="30215"/>
                  </a:lnTo>
                  <a:lnTo>
                    <a:pt x="42323" y="27593"/>
                  </a:lnTo>
                  <a:lnTo>
                    <a:pt x="44890" y="25054"/>
                  </a:lnTo>
                  <a:lnTo>
                    <a:pt x="47540" y="22571"/>
                  </a:lnTo>
                  <a:lnTo>
                    <a:pt x="50191" y="20172"/>
                  </a:lnTo>
                  <a:lnTo>
                    <a:pt x="52925" y="17828"/>
                  </a:lnTo>
                  <a:lnTo>
                    <a:pt x="55687" y="15540"/>
                  </a:lnTo>
                  <a:lnTo>
                    <a:pt x="58505" y="13336"/>
                  </a:lnTo>
                  <a:lnTo>
                    <a:pt x="61378" y="11216"/>
                  </a:lnTo>
                  <a:lnTo>
                    <a:pt x="64336" y="9124"/>
                  </a:lnTo>
                  <a:lnTo>
                    <a:pt x="67377" y="7059"/>
                  </a:lnTo>
                  <a:lnTo>
                    <a:pt x="70585" y="4994"/>
                  </a:lnTo>
                  <a:lnTo>
                    <a:pt x="74128" y="2846"/>
                  </a:lnTo>
                  <a:lnTo>
                    <a:pt x="79011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4864225" y="3263075"/>
              <a:ext cx="138125" cy="129750"/>
            </a:xfrm>
            <a:custGeom>
              <a:avLst/>
              <a:gdLst/>
              <a:ahLst/>
              <a:cxnLst/>
              <a:rect l="l" t="t" r="r" b="b"/>
              <a:pathLst>
                <a:path w="5525" h="5190" extrusionOk="0">
                  <a:moveTo>
                    <a:pt x="2707" y="0"/>
                  </a:moveTo>
                  <a:lnTo>
                    <a:pt x="3097" y="3069"/>
                  </a:lnTo>
                  <a:lnTo>
                    <a:pt x="0" y="3125"/>
                  </a:lnTo>
                  <a:lnTo>
                    <a:pt x="5524" y="519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874175" y="4613375"/>
              <a:ext cx="104650" cy="147200"/>
            </a:xfrm>
            <a:custGeom>
              <a:avLst/>
              <a:gdLst/>
              <a:ahLst/>
              <a:cxnLst/>
              <a:rect l="l" t="t" r="r" b="b"/>
              <a:pathLst>
                <a:path w="4186" h="5888" extrusionOk="0">
                  <a:moveTo>
                    <a:pt x="3767" y="1"/>
                  </a:moveTo>
                  <a:lnTo>
                    <a:pt x="2846" y="2958"/>
                  </a:lnTo>
                  <a:lnTo>
                    <a:pt x="0" y="1703"/>
                  </a:lnTo>
                  <a:lnTo>
                    <a:pt x="4185" y="5888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1601425" y="4601525"/>
              <a:ext cx="106050" cy="147200"/>
            </a:xfrm>
            <a:custGeom>
              <a:avLst/>
              <a:gdLst/>
              <a:ahLst/>
              <a:cxnLst/>
              <a:rect l="l" t="t" r="r" b="b"/>
              <a:pathLst>
                <a:path w="4242" h="5888" extrusionOk="0">
                  <a:moveTo>
                    <a:pt x="4241" y="1"/>
                  </a:moveTo>
                  <a:lnTo>
                    <a:pt x="1" y="4130"/>
                  </a:lnTo>
                  <a:lnTo>
                    <a:pt x="2874" y="2930"/>
                  </a:lnTo>
                  <a:lnTo>
                    <a:pt x="3767" y="5887"/>
                  </a:lnTo>
                  <a:lnTo>
                    <a:pt x="4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603700" y="3278425"/>
              <a:ext cx="138825" cy="129050"/>
            </a:xfrm>
            <a:custGeom>
              <a:avLst/>
              <a:gdLst/>
              <a:ahLst/>
              <a:cxnLst/>
              <a:rect l="l" t="t" r="r" b="b"/>
              <a:pathLst>
                <a:path w="5553" h="5162" extrusionOk="0">
                  <a:moveTo>
                    <a:pt x="5552" y="0"/>
                  </a:moveTo>
                  <a:lnTo>
                    <a:pt x="1" y="2009"/>
                  </a:lnTo>
                  <a:lnTo>
                    <a:pt x="3097" y="2093"/>
                  </a:lnTo>
                  <a:lnTo>
                    <a:pt x="2707" y="5161"/>
                  </a:lnTo>
                  <a:lnTo>
                    <a:pt x="5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1180150" y="2853650"/>
              <a:ext cx="5252025" cy="567075"/>
            </a:xfrm>
            <a:custGeom>
              <a:avLst/>
              <a:gdLst/>
              <a:ahLst/>
              <a:cxnLst/>
              <a:rect l="l" t="t" r="r" b="b"/>
              <a:pathLst>
                <a:path w="210081" h="22683" fill="none" extrusionOk="0">
                  <a:moveTo>
                    <a:pt x="122477" y="1"/>
                  </a:moveTo>
                  <a:lnTo>
                    <a:pt x="130847" y="1507"/>
                  </a:lnTo>
                  <a:lnTo>
                    <a:pt x="137431" y="2763"/>
                  </a:lnTo>
                  <a:lnTo>
                    <a:pt x="143764" y="4074"/>
                  </a:lnTo>
                  <a:lnTo>
                    <a:pt x="150042" y="5441"/>
                  </a:lnTo>
                  <a:lnTo>
                    <a:pt x="156403" y="6920"/>
                  </a:lnTo>
                  <a:lnTo>
                    <a:pt x="162792" y="8510"/>
                  </a:lnTo>
                  <a:lnTo>
                    <a:pt x="169292" y="10184"/>
                  </a:lnTo>
                  <a:lnTo>
                    <a:pt x="175876" y="11997"/>
                  </a:lnTo>
                  <a:lnTo>
                    <a:pt x="182544" y="13894"/>
                  </a:lnTo>
                  <a:lnTo>
                    <a:pt x="189296" y="15931"/>
                  </a:lnTo>
                  <a:lnTo>
                    <a:pt x="196159" y="18051"/>
                  </a:lnTo>
                  <a:lnTo>
                    <a:pt x="203078" y="20311"/>
                  </a:lnTo>
                  <a:lnTo>
                    <a:pt x="210081" y="22683"/>
                  </a:lnTo>
                  <a:moveTo>
                    <a:pt x="1" y="22683"/>
                  </a:moveTo>
                  <a:lnTo>
                    <a:pt x="7003" y="20311"/>
                  </a:lnTo>
                  <a:lnTo>
                    <a:pt x="13922" y="18051"/>
                  </a:lnTo>
                  <a:lnTo>
                    <a:pt x="20785" y="15931"/>
                  </a:lnTo>
                  <a:lnTo>
                    <a:pt x="27537" y="13894"/>
                  </a:lnTo>
                  <a:lnTo>
                    <a:pt x="34205" y="11997"/>
                  </a:lnTo>
                  <a:lnTo>
                    <a:pt x="40789" y="10184"/>
                  </a:lnTo>
                  <a:lnTo>
                    <a:pt x="47289" y="8510"/>
                  </a:lnTo>
                  <a:lnTo>
                    <a:pt x="53706" y="6920"/>
                  </a:lnTo>
                  <a:lnTo>
                    <a:pt x="60039" y="5441"/>
                  </a:lnTo>
                  <a:lnTo>
                    <a:pt x="66317" y="4074"/>
                  </a:lnTo>
                  <a:lnTo>
                    <a:pt x="72650" y="2763"/>
                  </a:lnTo>
                  <a:lnTo>
                    <a:pt x="79234" y="1507"/>
                  </a:lnTo>
                  <a:lnTo>
                    <a:pt x="87604" y="1"/>
                  </a:lnTo>
                </a:path>
              </a:pathLst>
            </a:custGeom>
            <a:noFill/>
            <a:ln w="2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5286900" y="3029425"/>
              <a:ext cx="146500" cy="99750"/>
            </a:xfrm>
            <a:custGeom>
              <a:avLst/>
              <a:gdLst/>
              <a:ahLst/>
              <a:cxnLst/>
              <a:rect l="l" t="t" r="r" b="b"/>
              <a:pathLst>
                <a:path w="5860" h="3990" extrusionOk="0">
                  <a:moveTo>
                    <a:pt x="1033" y="0"/>
                  </a:moveTo>
                  <a:lnTo>
                    <a:pt x="2734" y="2567"/>
                  </a:lnTo>
                  <a:lnTo>
                    <a:pt x="0" y="3990"/>
                  </a:lnTo>
                  <a:lnTo>
                    <a:pt x="0" y="3990"/>
                  </a:lnTo>
                  <a:lnTo>
                    <a:pt x="5859" y="3376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2201250" y="3054525"/>
              <a:ext cx="147200" cy="100450"/>
            </a:xfrm>
            <a:custGeom>
              <a:avLst/>
              <a:gdLst/>
              <a:ahLst/>
              <a:cxnLst/>
              <a:rect l="l" t="t" r="r" b="b"/>
              <a:pathLst>
                <a:path w="5888" h="4018" extrusionOk="0">
                  <a:moveTo>
                    <a:pt x="1" y="0"/>
                  </a:moveTo>
                  <a:lnTo>
                    <a:pt x="2763" y="1423"/>
                  </a:lnTo>
                  <a:lnTo>
                    <a:pt x="1061" y="4018"/>
                  </a:lnTo>
                  <a:lnTo>
                    <a:pt x="5887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318630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3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400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4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400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3" y="1"/>
                    <a:pt x="7303" y="1"/>
                  </a:cubicBezTo>
                  <a:close/>
                </a:path>
              </a:pathLst>
            </a:custGeom>
            <a:solidFill>
              <a:srgbClr val="10A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4058150" y="2670075"/>
              <a:ext cx="367650" cy="367175"/>
            </a:xfrm>
            <a:custGeom>
              <a:avLst/>
              <a:gdLst/>
              <a:ahLst/>
              <a:cxnLst/>
              <a:rect l="l" t="t" r="r" b="b"/>
              <a:pathLst>
                <a:path w="14706" h="14687" extrusionOk="0">
                  <a:moveTo>
                    <a:pt x="7303" y="1"/>
                  </a:moveTo>
                  <a:cubicBezTo>
                    <a:pt x="5502" y="1"/>
                    <a:pt x="3665" y="667"/>
                    <a:pt x="2168" y="2154"/>
                  </a:cubicBezTo>
                  <a:cubicBezTo>
                    <a:pt x="665" y="3667"/>
                    <a:pt x="1" y="5527"/>
                    <a:pt x="15" y="7347"/>
                  </a:cubicBezTo>
                  <a:lnTo>
                    <a:pt x="15" y="7347"/>
                  </a:lnTo>
                  <a:cubicBezTo>
                    <a:pt x="3" y="8910"/>
                    <a:pt x="493" y="10504"/>
                    <a:pt x="1589" y="11882"/>
                  </a:cubicBezTo>
                  <a:lnTo>
                    <a:pt x="1589" y="11882"/>
                  </a:lnTo>
                  <a:cubicBezTo>
                    <a:pt x="2473" y="13026"/>
                    <a:pt x="3700" y="13921"/>
                    <a:pt x="5185" y="14368"/>
                  </a:cubicBezTo>
                  <a:lnTo>
                    <a:pt x="5185" y="14368"/>
                  </a:lnTo>
                  <a:cubicBezTo>
                    <a:pt x="5882" y="14583"/>
                    <a:pt x="6595" y="14686"/>
                    <a:pt x="7303" y="14686"/>
                  </a:cubicBezTo>
                  <a:cubicBezTo>
                    <a:pt x="7322" y="14686"/>
                    <a:pt x="7342" y="14686"/>
                    <a:pt x="7361" y="14686"/>
                  </a:cubicBezTo>
                  <a:lnTo>
                    <a:pt x="7361" y="14686"/>
                  </a:lnTo>
                  <a:cubicBezTo>
                    <a:pt x="7380" y="14686"/>
                    <a:pt x="7399" y="14686"/>
                    <a:pt x="7419" y="14686"/>
                  </a:cubicBezTo>
                  <a:cubicBezTo>
                    <a:pt x="8159" y="14686"/>
                    <a:pt x="8905" y="14573"/>
                    <a:pt x="9631" y="14337"/>
                  </a:cubicBezTo>
                  <a:lnTo>
                    <a:pt x="9631" y="14337"/>
                  </a:lnTo>
                  <a:cubicBezTo>
                    <a:pt x="10775" y="13974"/>
                    <a:pt x="11762" y="13344"/>
                    <a:pt x="12553" y="12539"/>
                  </a:cubicBezTo>
                  <a:lnTo>
                    <a:pt x="12553" y="12539"/>
                  </a:lnTo>
                  <a:cubicBezTo>
                    <a:pt x="13358" y="11748"/>
                    <a:pt x="13988" y="10761"/>
                    <a:pt x="14351" y="9617"/>
                  </a:cubicBezTo>
                  <a:lnTo>
                    <a:pt x="14351" y="9617"/>
                  </a:lnTo>
                  <a:cubicBezTo>
                    <a:pt x="14593" y="8872"/>
                    <a:pt x="14706" y="8106"/>
                    <a:pt x="14700" y="7347"/>
                  </a:cubicBezTo>
                  <a:lnTo>
                    <a:pt x="14700" y="7347"/>
                  </a:lnTo>
                  <a:cubicBezTo>
                    <a:pt x="14706" y="6620"/>
                    <a:pt x="14603" y="5887"/>
                    <a:pt x="14382" y="5171"/>
                  </a:cubicBezTo>
                  <a:lnTo>
                    <a:pt x="14382" y="5171"/>
                  </a:lnTo>
                  <a:cubicBezTo>
                    <a:pt x="13935" y="3686"/>
                    <a:pt x="13040" y="2459"/>
                    <a:pt x="11896" y="1575"/>
                  </a:cubicBezTo>
                  <a:lnTo>
                    <a:pt x="11896" y="1575"/>
                  </a:lnTo>
                  <a:cubicBezTo>
                    <a:pt x="10535" y="493"/>
                    <a:pt x="8963" y="1"/>
                    <a:pt x="7419" y="1"/>
                  </a:cubicBezTo>
                  <a:cubicBezTo>
                    <a:pt x="7399" y="1"/>
                    <a:pt x="7380" y="1"/>
                    <a:pt x="7361" y="1"/>
                  </a:cubicBezTo>
                  <a:lnTo>
                    <a:pt x="7361" y="1"/>
                  </a:lnTo>
                  <a:cubicBezTo>
                    <a:pt x="7342" y="1"/>
                    <a:pt x="7322" y="1"/>
                    <a:pt x="7303" y="1"/>
                  </a:cubicBezTo>
                  <a:close/>
                </a:path>
              </a:pathLst>
            </a:custGeom>
            <a:solidFill>
              <a:srgbClr val="FF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7"/>
          <p:cNvSpPr txBox="1"/>
          <p:nvPr/>
        </p:nvSpPr>
        <p:spPr>
          <a:xfrm>
            <a:off x="5463500" y="1940600"/>
            <a:ext cx="330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mbria"/>
                <a:ea typeface="Cambria"/>
                <a:cs typeface="Cambria"/>
                <a:sym typeface="Cambria"/>
              </a:rPr>
              <a:t>Electrostatic force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(often referred to as static electricity) is generated when there is an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b="1">
                <a:solidFill>
                  <a:srgbClr val="009DFF"/>
                </a:solidFill>
                <a:latin typeface="Cambria"/>
                <a:ea typeface="Cambria"/>
                <a:cs typeface="Cambria"/>
                <a:sym typeface="Cambria"/>
              </a:rPr>
              <a:t>positive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FF004D"/>
                </a:solidFill>
                <a:latin typeface="Cambria"/>
                <a:ea typeface="Cambria"/>
                <a:cs typeface="Cambria"/>
                <a:sym typeface="Cambria"/>
              </a:rPr>
              <a:t>negative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charge in objects. This can generate significant force.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196195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+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2803700" y="2371650"/>
            <a:ext cx="381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Kalam"/>
                <a:ea typeface="Kalam"/>
                <a:cs typeface="Kalam"/>
                <a:sym typeface="Kalam"/>
              </a:rPr>
              <a:t>-</a:t>
            </a:r>
            <a:endParaRPr sz="15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1E99F9-9BE8-45D7-82AA-949D296151D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92B0FC0-5EA3-41E8-14C4-E647A34C15A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AB11A-58FD-A507-5AF3-4099FCDD1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B8DB29-BCAD-972F-5E63-FDB3080E6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 rotWithShape="1">
          <a:blip r:embed="rId3">
            <a:alphaModFix/>
          </a:blip>
          <a:srcRect t="12847" b="3125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5463500" y="1940600"/>
            <a:ext cx="330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Electrostatic force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(often referred to as static electricity) is generated when there is an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imbalance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positive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negative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charge in objects. This can generate significant force.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FF45ED3-12CC-E8FB-E99C-A21A8EDFCC7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83A79DC-6C73-D731-3C5D-A4AA890383D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3519D-648C-9433-1499-8C8772CBE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80C6-FDF7-B7F9-317B-C9A28920ED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Vectors and Scalars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310900" y="1132275"/>
            <a:ext cx="8520600" cy="35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1.13 and 1.14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vector quantities differ from scalar quantities.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that force is a vector quantity.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Quantities may be either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vectors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scalars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vector quantity is a measure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both magnitude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Velocity, acceleration and displacement are all examples of vector quantities.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scalar quantity is a measure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 only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Mass, distance and time are all examples of scalars.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forces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vector quantities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Forces like gravity, thrust and drag describe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both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magnitude and direction.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FF643AE-7AA6-32AE-CE46-A94FDDDDCC6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FFB4AA9-ADC1-4FD4-D952-78DB69C4F57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0851E-3EF8-2E39-0C1A-D9A160082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09E14-86F7-F2DB-7696-D2A9F604D6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87" name="Google Shape;187;p20"/>
          <p:cNvGrpSpPr/>
          <p:nvPr/>
        </p:nvGrpSpPr>
        <p:grpSpPr>
          <a:xfrm>
            <a:off x="702413" y="570700"/>
            <a:ext cx="7739175" cy="3829700"/>
            <a:chOff x="588825" y="703750"/>
            <a:chExt cx="7739175" cy="3829700"/>
          </a:xfrm>
        </p:grpSpPr>
        <p:grpSp>
          <p:nvGrpSpPr>
            <p:cNvPr id="188" name="Google Shape;188;p20"/>
            <p:cNvGrpSpPr/>
            <p:nvPr/>
          </p:nvGrpSpPr>
          <p:grpSpPr>
            <a:xfrm>
              <a:off x="1099025" y="1327337"/>
              <a:ext cx="2336909" cy="2209794"/>
              <a:chOff x="840400" y="1466862"/>
              <a:chExt cx="2336909" cy="2209794"/>
            </a:xfrm>
          </p:grpSpPr>
          <p:sp>
            <p:nvSpPr>
              <p:cNvPr id="189" name="Google Shape;189;p20"/>
              <p:cNvSpPr/>
              <p:nvPr/>
            </p:nvSpPr>
            <p:spPr>
              <a:xfrm>
                <a:off x="1222494" y="1466862"/>
                <a:ext cx="1919838" cy="1812062"/>
              </a:xfrm>
              <a:custGeom>
                <a:avLst/>
                <a:gdLst/>
                <a:ahLst/>
                <a:cxnLst/>
                <a:rect l="l" t="t" r="r" b="b"/>
                <a:pathLst>
                  <a:path w="58621" h="54679" extrusionOk="0">
                    <a:moveTo>
                      <a:pt x="18486" y="0"/>
                    </a:moveTo>
                    <a:lnTo>
                      <a:pt x="0" y="29701"/>
                    </a:lnTo>
                    <a:lnTo>
                      <a:pt x="40176" y="54678"/>
                    </a:lnTo>
                    <a:lnTo>
                      <a:pt x="58621" y="25018"/>
                    </a:lnTo>
                    <a:lnTo>
                      <a:pt x="18486" y="0"/>
                    </a:lnTo>
                    <a:close/>
                  </a:path>
                </a:pathLst>
              </a:custGeom>
              <a:solidFill>
                <a:srgbClr val="FF004D"/>
              </a:solidFill>
              <a:ln w="12325" cap="sq" cmpd="sng">
                <a:solidFill>
                  <a:srgbClr val="FFFFFF"/>
                </a:solidFill>
                <a:prstDash val="solid"/>
                <a:miter lim="410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840400" y="2223997"/>
                <a:ext cx="2336909" cy="1452659"/>
              </a:xfrm>
              <a:custGeom>
                <a:avLst/>
                <a:gdLst/>
                <a:ahLst/>
                <a:cxnLst/>
                <a:rect l="l" t="t" r="r" b="b"/>
                <a:pathLst>
                  <a:path w="71356" h="43834" extrusionOk="0">
                    <a:moveTo>
                      <a:pt x="0" y="1"/>
                    </a:moveTo>
                    <a:lnTo>
                      <a:pt x="0" y="43833"/>
                    </a:lnTo>
                    <a:lnTo>
                      <a:pt x="71356" y="438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0A6F3"/>
              </a:solidFill>
              <a:ln w="13350" cap="flat" cmpd="sng">
                <a:solidFill>
                  <a:schemeClr val="dk1"/>
                </a:solidFill>
                <a:prstDash val="solid"/>
                <a:miter lim="4107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0"/>
              <p:cNvSpPr txBox="1"/>
              <p:nvPr/>
            </p:nvSpPr>
            <p:spPr>
              <a:xfrm>
                <a:off x="1099050" y="3020050"/>
                <a:ext cx="8499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RAMP</a:t>
                </a:r>
                <a:endParaRPr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92" name="Google Shape;192;p20"/>
              <p:cNvSpPr txBox="1"/>
              <p:nvPr/>
            </p:nvSpPr>
            <p:spPr>
              <a:xfrm rot="1944547">
                <a:off x="1468594" y="2082820"/>
                <a:ext cx="1444135" cy="5540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BLOCK WITH MASS OF </a:t>
                </a:r>
                <a:r>
                  <a:rPr lang="en" sz="1200" b="1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100 kg</a:t>
                </a:r>
                <a:endParaRPr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93" name="Google Shape;193;p20"/>
            <p:cNvSpPr txBox="1"/>
            <p:nvPr/>
          </p:nvSpPr>
          <p:spPr>
            <a:xfrm>
              <a:off x="588825" y="3702150"/>
              <a:ext cx="3357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mass of the block is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100 kg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Mass is a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scalar quantity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as it is a measure of magnitude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only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baseline="30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94" name="Google Shape;194;p20"/>
            <p:cNvGrpSpPr/>
            <p:nvPr/>
          </p:nvGrpSpPr>
          <p:grpSpPr>
            <a:xfrm>
              <a:off x="4970700" y="703750"/>
              <a:ext cx="3357300" cy="3829700"/>
              <a:chOff x="4855775" y="919150"/>
              <a:chExt cx="3357300" cy="3829700"/>
            </a:xfrm>
          </p:grpSpPr>
          <p:grpSp>
            <p:nvGrpSpPr>
              <p:cNvPr id="195" name="Google Shape;195;p20"/>
              <p:cNvGrpSpPr/>
              <p:nvPr/>
            </p:nvGrpSpPr>
            <p:grpSpPr>
              <a:xfrm>
                <a:off x="5231331" y="919150"/>
                <a:ext cx="2606185" cy="2767400"/>
                <a:chOff x="5806081" y="1690825"/>
                <a:chExt cx="2606185" cy="2767400"/>
              </a:xfrm>
            </p:grpSpPr>
            <p:sp>
              <p:nvSpPr>
                <p:cNvPr id="196" name="Google Shape;196;p20"/>
                <p:cNvSpPr/>
                <p:nvPr/>
              </p:nvSpPr>
              <p:spPr>
                <a:xfrm>
                  <a:off x="6492428" y="2434307"/>
                  <a:ext cx="1919838" cy="1812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21" h="54679" extrusionOk="0">
                      <a:moveTo>
                        <a:pt x="18486" y="1"/>
                      </a:moveTo>
                      <a:lnTo>
                        <a:pt x="0" y="29661"/>
                      </a:lnTo>
                      <a:lnTo>
                        <a:pt x="40176" y="54679"/>
                      </a:lnTo>
                      <a:lnTo>
                        <a:pt x="58621" y="25019"/>
                      </a:lnTo>
                      <a:lnTo>
                        <a:pt x="18486" y="1"/>
                      </a:lnTo>
                      <a:close/>
                    </a:path>
                  </a:pathLst>
                </a:custGeom>
                <a:solidFill>
                  <a:srgbClr val="FF004D"/>
                </a:solidFill>
                <a:ln w="6150" cap="sq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0"/>
                <p:cNvSpPr/>
                <p:nvPr/>
              </p:nvSpPr>
              <p:spPr>
                <a:xfrm>
                  <a:off x="7431469" y="2285896"/>
                  <a:ext cx="33" cy="1027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31016" fill="none" extrusionOk="0">
                      <a:moveTo>
                        <a:pt x="1" y="0"/>
                      </a:moveTo>
                      <a:lnTo>
                        <a:pt x="1" y="31016"/>
                      </a:lnTo>
                    </a:path>
                  </a:pathLst>
                </a:custGeom>
                <a:noFill/>
                <a:ln w="1335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0"/>
                <p:cNvSpPr/>
                <p:nvPr/>
              </p:nvSpPr>
              <p:spPr>
                <a:xfrm>
                  <a:off x="7397834" y="3211896"/>
                  <a:ext cx="67301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3575" extrusionOk="0">
                      <a:moveTo>
                        <a:pt x="1028" y="1028"/>
                      </a:moveTo>
                      <a:lnTo>
                        <a:pt x="1" y="1"/>
                      </a:lnTo>
                      <a:lnTo>
                        <a:pt x="1028" y="3575"/>
                      </a:lnTo>
                      <a:lnTo>
                        <a:pt x="20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720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0"/>
                <p:cNvSpPr/>
                <p:nvPr/>
              </p:nvSpPr>
              <p:spPr>
                <a:xfrm>
                  <a:off x="7086772" y="3963625"/>
                  <a:ext cx="243828" cy="384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2" h="22225" fill="none" extrusionOk="0">
                      <a:moveTo>
                        <a:pt x="0" y="22224"/>
                      </a:moveTo>
                      <a:lnTo>
                        <a:pt x="13762" y="0"/>
                      </a:lnTo>
                    </a:path>
                  </a:pathLst>
                </a:custGeom>
                <a:noFill/>
                <a:ln w="1335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0"/>
                <p:cNvSpPr/>
                <p:nvPr/>
              </p:nvSpPr>
              <p:spPr>
                <a:xfrm>
                  <a:off x="7248494" y="3950004"/>
                  <a:ext cx="90193" cy="11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4" h="3575" extrusionOk="0">
                      <a:moveTo>
                        <a:pt x="1398" y="2177"/>
                      </a:moveTo>
                      <a:lnTo>
                        <a:pt x="1726" y="3574"/>
                      </a:lnTo>
                      <a:lnTo>
                        <a:pt x="2753" y="0"/>
                      </a:lnTo>
                      <a:lnTo>
                        <a:pt x="1" y="250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720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0"/>
                <p:cNvSpPr/>
                <p:nvPr/>
              </p:nvSpPr>
              <p:spPr>
                <a:xfrm>
                  <a:off x="6914870" y="3702144"/>
                  <a:ext cx="360577" cy="227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0" h="6862" fill="none" extrusionOk="0">
                      <a:moveTo>
                        <a:pt x="11010" y="686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335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0"/>
                <p:cNvSpPr/>
                <p:nvPr/>
              </p:nvSpPr>
              <p:spPr>
                <a:xfrm>
                  <a:off x="6900067" y="3692630"/>
                  <a:ext cx="118424" cy="92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" h="2794" extrusionOk="0">
                      <a:moveTo>
                        <a:pt x="2178" y="1356"/>
                      </a:moveTo>
                      <a:lnTo>
                        <a:pt x="3615" y="1027"/>
                      </a:lnTo>
                      <a:lnTo>
                        <a:pt x="0" y="0"/>
                      </a:lnTo>
                      <a:lnTo>
                        <a:pt x="2506" y="2794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7200" cap="flat" cmpd="sng">
                  <a:solidFill>
                    <a:schemeClr val="dk1"/>
                  </a:solidFill>
                  <a:prstDash val="solid"/>
                  <a:miter lim="4107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0"/>
                <p:cNvSpPr txBox="1"/>
                <p:nvPr/>
              </p:nvSpPr>
              <p:spPr>
                <a:xfrm>
                  <a:off x="6705938" y="1690825"/>
                  <a:ext cx="1451100" cy="55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GRAVITATIONAL FORCE</a:t>
                  </a:r>
                  <a:endParaRPr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204" name="Google Shape;204;p20"/>
                <p:cNvSpPr txBox="1"/>
                <p:nvPr/>
              </p:nvSpPr>
              <p:spPr>
                <a:xfrm>
                  <a:off x="7086768" y="4088925"/>
                  <a:ext cx="6894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LIFT</a:t>
                  </a:r>
                  <a:endParaRPr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205" name="Google Shape;205;p20"/>
                <p:cNvSpPr txBox="1"/>
                <p:nvPr/>
              </p:nvSpPr>
              <p:spPr>
                <a:xfrm>
                  <a:off x="5806081" y="3546463"/>
                  <a:ext cx="1280700" cy="36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FRICTION</a:t>
                  </a:r>
                  <a:endParaRPr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sp>
            <p:nvSpPr>
              <p:cNvPr id="206" name="Google Shape;206;p20"/>
              <p:cNvSpPr txBox="1"/>
              <p:nvPr/>
            </p:nvSpPr>
            <p:spPr>
              <a:xfrm>
                <a:off x="4855775" y="3702150"/>
                <a:ext cx="3357300" cy="1046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There are several different </a:t>
                </a:r>
                <a:r>
                  <a:rPr lang="en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forces </a:t>
                </a:r>
                <a:r>
                  <a:rPr lang="en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being exerted on the block. All of these forces have </a:t>
                </a:r>
                <a:r>
                  <a:rPr lang="en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both magnitude </a:t>
                </a:r>
                <a:r>
                  <a:rPr lang="en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and </a:t>
                </a:r>
                <a:r>
                  <a:rPr lang="en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direction </a:t>
                </a:r>
                <a:r>
                  <a:rPr lang="en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and are thus examples of </a:t>
                </a:r>
                <a:r>
                  <a:rPr lang="en" b="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vector quantities</a:t>
                </a:r>
                <a:r>
                  <a:rPr lang="en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.</a:t>
                </a:r>
                <a:endParaRPr baseline="30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36AB8C-9665-A81E-9689-BB26B3361DD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D003F8-E7D3-6EEC-5969-7851504F82E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7F4DB-09CA-8CFA-3F0E-1B2BB160B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FE0D9-D3CB-CEDE-BE48-BC4B45087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(16:9)</PresentationFormat>
  <Paragraphs>86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gg sans</vt:lpstr>
      <vt:lpstr>Arial</vt:lpstr>
      <vt:lpstr>Times New Roman</vt:lpstr>
      <vt:lpstr>Cambria</vt:lpstr>
      <vt:lpstr>Kalam</vt:lpstr>
      <vt:lpstr>Simple Dark</vt:lpstr>
      <vt:lpstr>Edexcel IGCSE Physics 3 - Forces</vt:lpstr>
      <vt:lpstr>Forces</vt:lpstr>
      <vt:lpstr>PowerPoint Presentation</vt:lpstr>
      <vt:lpstr>PowerPoint Presentation</vt:lpstr>
      <vt:lpstr>PowerPoint Presentation</vt:lpstr>
      <vt:lpstr>PowerPoint Presentation</vt:lpstr>
      <vt:lpstr>Vectors and Scalars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2025-04-26T08:50:35Z</dcterms:modified>
</cp:coreProperties>
</file>