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g sans" panose="00000800000000000000" pitchFamily="2" charset="0"/>
      <p:bold r:id="rId22"/>
    </p:embeddedFont>
    <p:embeddedFont>
      <p:font typeface="Kalam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0a2138e465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0a2138e465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0a2138e465_0_1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10a2138e465_0_1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10a2138e465_0_1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10a2138e465_0_1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0a2138e465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10a2138e465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10a2138e465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10a2138e465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10a3267b359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10a3267b359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c1c5e54f5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c1c5e54f5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3afbf2975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3afbf2975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4b34ef6c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04b34ef6c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0a2138e465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0a2138e465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0a2138e465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0a2138e465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0a2138e465_0_1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0a2138e465_0_1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10a2138e465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10a2138e465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0043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FC00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33 - Cosmology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The Brightness of Stars, Red Shift and the Big Bang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40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Paper 2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Galactic Expansion</a:t>
            </a:r>
            <a:endParaRPr>
              <a:solidFill>
                <a:srgbClr val="EE1C2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5" name="Google Shape;119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5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Red-shift suggest that the universe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expanding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galaxies are experiencing red-shift, suggesting they are moving away from Earth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directions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further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galaxy is from Earth,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faster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moving away.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Distant galaxies are experiencing greater red-shift than ones that are nearby.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suggests that distant galaxies are expanding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quickly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nearby ones.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6" name="Google Shape;119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97" name="Google Shape;1197;p22"/>
          <p:cNvGrpSpPr/>
          <p:nvPr/>
        </p:nvGrpSpPr>
        <p:grpSpPr>
          <a:xfrm>
            <a:off x="5267562" y="1294100"/>
            <a:ext cx="3331863" cy="3197050"/>
            <a:chOff x="5218112" y="708100"/>
            <a:chExt cx="3331863" cy="3197050"/>
          </a:xfrm>
        </p:grpSpPr>
        <p:sp>
          <p:nvSpPr>
            <p:cNvPr id="1198" name="Google Shape;1198;p22"/>
            <p:cNvSpPr/>
            <p:nvPr/>
          </p:nvSpPr>
          <p:spPr>
            <a:xfrm>
              <a:off x="6817927" y="2509847"/>
              <a:ext cx="106948" cy="110865"/>
            </a:xfrm>
            <a:custGeom>
              <a:avLst/>
              <a:gdLst/>
              <a:ahLst/>
              <a:cxnLst/>
              <a:rect l="l" t="t" r="r" b="b"/>
              <a:pathLst>
                <a:path w="3889" h="3873" extrusionOk="0">
                  <a:moveTo>
                    <a:pt x="1945" y="0"/>
                  </a:moveTo>
                  <a:cubicBezTo>
                    <a:pt x="973" y="0"/>
                    <a:pt x="1" y="643"/>
                    <a:pt x="1" y="1928"/>
                  </a:cubicBezTo>
                  <a:cubicBezTo>
                    <a:pt x="1" y="3224"/>
                    <a:pt x="973" y="3872"/>
                    <a:pt x="1945" y="3872"/>
                  </a:cubicBezTo>
                  <a:cubicBezTo>
                    <a:pt x="2917" y="3872"/>
                    <a:pt x="3889" y="3224"/>
                    <a:pt x="3889" y="1928"/>
                  </a:cubicBezTo>
                  <a:cubicBezTo>
                    <a:pt x="3889" y="643"/>
                    <a:pt x="2917" y="0"/>
                    <a:pt x="1945" y="0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6473985" y="2709143"/>
              <a:ext cx="106342" cy="110865"/>
            </a:xfrm>
            <a:custGeom>
              <a:avLst/>
              <a:gdLst/>
              <a:ahLst/>
              <a:cxnLst/>
              <a:rect l="l" t="t" r="r" b="b"/>
              <a:pathLst>
                <a:path w="3867" h="3873" extrusionOk="0">
                  <a:moveTo>
                    <a:pt x="1933" y="0"/>
                  </a:moveTo>
                  <a:cubicBezTo>
                    <a:pt x="967" y="0"/>
                    <a:pt x="0" y="648"/>
                    <a:pt x="0" y="1944"/>
                  </a:cubicBezTo>
                  <a:cubicBezTo>
                    <a:pt x="0" y="3230"/>
                    <a:pt x="967" y="3872"/>
                    <a:pt x="1933" y="3872"/>
                  </a:cubicBezTo>
                  <a:cubicBezTo>
                    <a:pt x="2900" y="3872"/>
                    <a:pt x="3867" y="3230"/>
                    <a:pt x="3867" y="1944"/>
                  </a:cubicBezTo>
                  <a:cubicBezTo>
                    <a:pt x="3867" y="648"/>
                    <a:pt x="2900" y="0"/>
                    <a:pt x="1933" y="0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7334763" y="2593841"/>
              <a:ext cx="106343" cy="110865"/>
            </a:xfrm>
            <a:custGeom>
              <a:avLst/>
              <a:gdLst/>
              <a:ahLst/>
              <a:cxnLst/>
              <a:rect l="l" t="t" r="r" b="b"/>
              <a:pathLst>
                <a:path w="3867" h="3873" extrusionOk="0">
                  <a:moveTo>
                    <a:pt x="1934" y="1"/>
                  </a:moveTo>
                  <a:cubicBezTo>
                    <a:pt x="967" y="1"/>
                    <a:pt x="0" y="649"/>
                    <a:pt x="0" y="1945"/>
                  </a:cubicBezTo>
                  <a:cubicBezTo>
                    <a:pt x="0" y="3230"/>
                    <a:pt x="967" y="3873"/>
                    <a:pt x="1934" y="3873"/>
                  </a:cubicBezTo>
                  <a:cubicBezTo>
                    <a:pt x="2900" y="3873"/>
                    <a:pt x="3867" y="3230"/>
                    <a:pt x="3867" y="1945"/>
                  </a:cubicBezTo>
                  <a:cubicBezTo>
                    <a:pt x="3867" y="649"/>
                    <a:pt x="2900" y="1"/>
                    <a:pt x="1934" y="1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6646245" y="2368802"/>
              <a:ext cx="106370" cy="110893"/>
            </a:xfrm>
            <a:custGeom>
              <a:avLst/>
              <a:gdLst/>
              <a:ahLst/>
              <a:cxnLst/>
              <a:rect l="l" t="t" r="r" b="b"/>
              <a:pathLst>
                <a:path w="3868" h="3874" extrusionOk="0">
                  <a:moveTo>
                    <a:pt x="1934" y="1"/>
                  </a:moveTo>
                  <a:cubicBezTo>
                    <a:pt x="967" y="1"/>
                    <a:pt x="1" y="649"/>
                    <a:pt x="1" y="1945"/>
                  </a:cubicBezTo>
                  <a:cubicBezTo>
                    <a:pt x="1" y="3230"/>
                    <a:pt x="967" y="3873"/>
                    <a:pt x="1934" y="3873"/>
                  </a:cubicBezTo>
                  <a:cubicBezTo>
                    <a:pt x="2901" y="3873"/>
                    <a:pt x="3867" y="3230"/>
                    <a:pt x="3867" y="1945"/>
                  </a:cubicBezTo>
                  <a:cubicBezTo>
                    <a:pt x="3867" y="649"/>
                    <a:pt x="2901" y="1"/>
                    <a:pt x="1934" y="1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6990215" y="2456820"/>
              <a:ext cx="106343" cy="110865"/>
            </a:xfrm>
            <a:custGeom>
              <a:avLst/>
              <a:gdLst/>
              <a:ahLst/>
              <a:cxnLst/>
              <a:rect l="l" t="t" r="r" b="b"/>
              <a:pathLst>
                <a:path w="3867" h="3873" extrusionOk="0">
                  <a:moveTo>
                    <a:pt x="1933" y="1"/>
                  </a:moveTo>
                  <a:cubicBezTo>
                    <a:pt x="967" y="1"/>
                    <a:pt x="0" y="643"/>
                    <a:pt x="0" y="1929"/>
                  </a:cubicBezTo>
                  <a:cubicBezTo>
                    <a:pt x="0" y="3225"/>
                    <a:pt x="967" y="3873"/>
                    <a:pt x="1933" y="3873"/>
                  </a:cubicBezTo>
                  <a:cubicBezTo>
                    <a:pt x="2900" y="3873"/>
                    <a:pt x="3867" y="3225"/>
                    <a:pt x="3867" y="1929"/>
                  </a:cubicBezTo>
                  <a:cubicBezTo>
                    <a:pt x="3867" y="643"/>
                    <a:pt x="2900" y="1"/>
                    <a:pt x="1933" y="1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2"/>
            <p:cNvSpPr/>
            <p:nvPr/>
          </p:nvSpPr>
          <p:spPr>
            <a:xfrm>
              <a:off x="7506445" y="2158432"/>
              <a:ext cx="106948" cy="110865"/>
            </a:xfrm>
            <a:custGeom>
              <a:avLst/>
              <a:gdLst/>
              <a:ahLst/>
              <a:cxnLst/>
              <a:rect l="l" t="t" r="r" b="b"/>
              <a:pathLst>
                <a:path w="3889" h="3873" extrusionOk="0">
                  <a:moveTo>
                    <a:pt x="1944" y="0"/>
                  </a:moveTo>
                  <a:cubicBezTo>
                    <a:pt x="972" y="0"/>
                    <a:pt x="0" y="643"/>
                    <a:pt x="0" y="1928"/>
                  </a:cubicBezTo>
                  <a:cubicBezTo>
                    <a:pt x="0" y="3224"/>
                    <a:pt x="972" y="3872"/>
                    <a:pt x="1944" y="3872"/>
                  </a:cubicBezTo>
                  <a:cubicBezTo>
                    <a:pt x="2916" y="3872"/>
                    <a:pt x="3888" y="3224"/>
                    <a:pt x="3888" y="1928"/>
                  </a:cubicBezTo>
                  <a:cubicBezTo>
                    <a:pt x="3888" y="643"/>
                    <a:pt x="2916" y="0"/>
                    <a:pt x="1944" y="0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2"/>
            <p:cNvSpPr/>
            <p:nvPr/>
          </p:nvSpPr>
          <p:spPr>
            <a:xfrm>
              <a:off x="6130015" y="2656116"/>
              <a:ext cx="106370" cy="110865"/>
            </a:xfrm>
            <a:custGeom>
              <a:avLst/>
              <a:gdLst/>
              <a:ahLst/>
              <a:cxnLst/>
              <a:rect l="l" t="t" r="r" b="b"/>
              <a:pathLst>
                <a:path w="3868" h="3873" extrusionOk="0">
                  <a:moveTo>
                    <a:pt x="1934" y="0"/>
                  </a:moveTo>
                  <a:cubicBezTo>
                    <a:pt x="967" y="0"/>
                    <a:pt x="1" y="648"/>
                    <a:pt x="1" y="1945"/>
                  </a:cubicBezTo>
                  <a:cubicBezTo>
                    <a:pt x="1" y="3230"/>
                    <a:pt x="967" y="3872"/>
                    <a:pt x="1934" y="3872"/>
                  </a:cubicBezTo>
                  <a:cubicBezTo>
                    <a:pt x="2901" y="3872"/>
                    <a:pt x="3867" y="3230"/>
                    <a:pt x="3867" y="1945"/>
                  </a:cubicBezTo>
                  <a:cubicBezTo>
                    <a:pt x="3867" y="648"/>
                    <a:pt x="2901" y="0"/>
                    <a:pt x="1934" y="0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5785468" y="3201719"/>
              <a:ext cx="106370" cy="110893"/>
            </a:xfrm>
            <a:custGeom>
              <a:avLst/>
              <a:gdLst/>
              <a:ahLst/>
              <a:cxnLst/>
              <a:rect l="l" t="t" r="r" b="b"/>
              <a:pathLst>
                <a:path w="3868" h="3874" extrusionOk="0">
                  <a:moveTo>
                    <a:pt x="1934" y="1"/>
                  </a:moveTo>
                  <a:cubicBezTo>
                    <a:pt x="967" y="1"/>
                    <a:pt x="0" y="649"/>
                    <a:pt x="0" y="1945"/>
                  </a:cubicBezTo>
                  <a:cubicBezTo>
                    <a:pt x="0" y="3230"/>
                    <a:pt x="967" y="3873"/>
                    <a:pt x="1934" y="3873"/>
                  </a:cubicBezTo>
                  <a:cubicBezTo>
                    <a:pt x="2900" y="3873"/>
                    <a:pt x="3867" y="3230"/>
                    <a:pt x="3867" y="1945"/>
                  </a:cubicBezTo>
                  <a:cubicBezTo>
                    <a:pt x="3867" y="649"/>
                    <a:pt x="2900" y="1"/>
                    <a:pt x="1934" y="1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7162475" y="1997522"/>
              <a:ext cx="106370" cy="110865"/>
            </a:xfrm>
            <a:custGeom>
              <a:avLst/>
              <a:gdLst/>
              <a:ahLst/>
              <a:cxnLst/>
              <a:rect l="l" t="t" r="r" b="b"/>
              <a:pathLst>
                <a:path w="3868" h="3873" extrusionOk="0">
                  <a:moveTo>
                    <a:pt x="1934" y="0"/>
                  </a:moveTo>
                  <a:cubicBezTo>
                    <a:pt x="967" y="0"/>
                    <a:pt x="1" y="643"/>
                    <a:pt x="1" y="1928"/>
                  </a:cubicBezTo>
                  <a:cubicBezTo>
                    <a:pt x="1" y="3224"/>
                    <a:pt x="967" y="3872"/>
                    <a:pt x="1934" y="3872"/>
                  </a:cubicBezTo>
                  <a:cubicBezTo>
                    <a:pt x="2901" y="3872"/>
                    <a:pt x="3867" y="3224"/>
                    <a:pt x="3867" y="1928"/>
                  </a:cubicBezTo>
                  <a:cubicBezTo>
                    <a:pt x="3867" y="643"/>
                    <a:pt x="2901" y="0"/>
                    <a:pt x="1934" y="0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6301698" y="3099231"/>
              <a:ext cx="106947" cy="110865"/>
            </a:xfrm>
            <a:custGeom>
              <a:avLst/>
              <a:gdLst/>
              <a:ahLst/>
              <a:cxnLst/>
              <a:rect l="l" t="t" r="r" b="b"/>
              <a:pathLst>
                <a:path w="3889" h="3873" extrusionOk="0">
                  <a:moveTo>
                    <a:pt x="1945" y="1"/>
                  </a:moveTo>
                  <a:cubicBezTo>
                    <a:pt x="973" y="1"/>
                    <a:pt x="0" y="643"/>
                    <a:pt x="0" y="1929"/>
                  </a:cubicBezTo>
                  <a:cubicBezTo>
                    <a:pt x="0" y="3225"/>
                    <a:pt x="973" y="3873"/>
                    <a:pt x="1945" y="3873"/>
                  </a:cubicBezTo>
                  <a:cubicBezTo>
                    <a:pt x="2917" y="3873"/>
                    <a:pt x="3889" y="3225"/>
                    <a:pt x="3889" y="1929"/>
                  </a:cubicBezTo>
                  <a:cubicBezTo>
                    <a:pt x="3889" y="643"/>
                    <a:pt x="2917" y="1"/>
                    <a:pt x="1945" y="1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5957728" y="2941546"/>
              <a:ext cx="106370" cy="111351"/>
            </a:xfrm>
            <a:custGeom>
              <a:avLst/>
              <a:gdLst/>
              <a:ahLst/>
              <a:cxnLst/>
              <a:rect l="l" t="t" r="r" b="b"/>
              <a:pathLst>
                <a:path w="3868" h="3890" extrusionOk="0">
                  <a:moveTo>
                    <a:pt x="1934" y="1"/>
                  </a:moveTo>
                  <a:cubicBezTo>
                    <a:pt x="968" y="1"/>
                    <a:pt x="1" y="649"/>
                    <a:pt x="1" y="1945"/>
                  </a:cubicBezTo>
                  <a:cubicBezTo>
                    <a:pt x="1" y="3241"/>
                    <a:pt x="968" y="3889"/>
                    <a:pt x="1934" y="3889"/>
                  </a:cubicBezTo>
                  <a:cubicBezTo>
                    <a:pt x="2901" y="3889"/>
                    <a:pt x="3868" y="3241"/>
                    <a:pt x="3868" y="1945"/>
                  </a:cubicBezTo>
                  <a:cubicBezTo>
                    <a:pt x="3868" y="649"/>
                    <a:pt x="2901" y="1"/>
                    <a:pt x="1934" y="1"/>
                  </a:cubicBezTo>
                  <a:close/>
                </a:path>
              </a:pathLst>
            </a:custGeom>
            <a:noFill/>
            <a:ln w="7025" cap="rnd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5838927" y="3560554"/>
              <a:ext cx="2409495" cy="29"/>
            </a:xfrm>
            <a:custGeom>
              <a:avLst/>
              <a:gdLst/>
              <a:ahLst/>
              <a:cxnLst/>
              <a:rect l="l" t="t" r="r" b="b"/>
              <a:pathLst>
                <a:path w="87618" h="1" fill="none" extrusionOk="0">
                  <a:moveTo>
                    <a:pt x="1" y="0"/>
                  </a:moveTo>
                  <a:lnTo>
                    <a:pt x="87618" y="0"/>
                  </a:lnTo>
                </a:path>
              </a:pathLst>
            </a:custGeom>
            <a:noFill/>
            <a:ln w="70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5556750" y="1808650"/>
              <a:ext cx="25" cy="1282625"/>
            </a:xfrm>
            <a:custGeom>
              <a:avLst/>
              <a:gdLst/>
              <a:ahLst/>
              <a:cxnLst/>
              <a:rect l="l" t="t" r="r" b="b"/>
              <a:pathLst>
                <a:path w="1" h="51305" fill="none" extrusionOk="0">
                  <a:moveTo>
                    <a:pt x="1" y="51304"/>
                  </a:moveTo>
                  <a:lnTo>
                    <a:pt x="1" y="0"/>
                  </a:lnTo>
                </a:path>
              </a:pathLst>
            </a:custGeom>
            <a:noFill/>
            <a:ln w="70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5556750" y="1583975"/>
              <a:ext cx="2973850" cy="1982482"/>
            </a:xfrm>
            <a:custGeom>
              <a:avLst/>
              <a:gdLst/>
              <a:ahLst/>
              <a:cxnLst/>
              <a:rect l="l" t="t" r="r" b="b"/>
              <a:pathLst>
                <a:path w="108140" h="69257" fill="none" extrusionOk="0">
                  <a:moveTo>
                    <a:pt x="1" y="69256"/>
                  </a:moveTo>
                  <a:lnTo>
                    <a:pt x="1" y="69256"/>
                  </a:lnTo>
                  <a:lnTo>
                    <a:pt x="108140" y="69256"/>
                  </a:lnTo>
                  <a:lnTo>
                    <a:pt x="108140" y="1"/>
                  </a:lnTo>
                  <a:lnTo>
                    <a:pt x="1" y="1"/>
                  </a:lnTo>
                  <a:lnTo>
                    <a:pt x="1" y="69256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5556750" y="1690030"/>
              <a:ext cx="2973850" cy="1586083"/>
            </a:xfrm>
            <a:custGeom>
              <a:avLst/>
              <a:gdLst/>
              <a:ahLst/>
              <a:cxnLst/>
              <a:rect l="l" t="t" r="r" b="b"/>
              <a:pathLst>
                <a:path w="108140" h="55409" fill="none" extrusionOk="0">
                  <a:moveTo>
                    <a:pt x="1" y="55409"/>
                  </a:moveTo>
                  <a:lnTo>
                    <a:pt x="108140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2"/>
            <p:cNvSpPr txBox="1"/>
            <p:nvPr/>
          </p:nvSpPr>
          <p:spPr>
            <a:xfrm>
              <a:off x="5587938" y="3566450"/>
              <a:ext cx="2910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DISTANCE </a:t>
              </a:r>
              <a:r>
                <a:rPr lang="en" sz="1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→ </a:t>
              </a:r>
              <a:endParaRPr sz="1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14" name="Google Shape;1214;p22"/>
            <p:cNvSpPr txBox="1"/>
            <p:nvPr/>
          </p:nvSpPr>
          <p:spPr>
            <a:xfrm rot="16200000">
              <a:off x="4397462" y="2404625"/>
              <a:ext cx="1980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VELOCITY </a:t>
              </a:r>
              <a:r>
                <a:rPr lang="en" sz="1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→ </a:t>
              </a:r>
              <a:endParaRPr sz="1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15" name="Google Shape;1215;p22"/>
            <p:cNvSpPr txBox="1"/>
            <p:nvPr/>
          </p:nvSpPr>
          <p:spPr>
            <a:xfrm>
              <a:off x="5537375" y="708100"/>
              <a:ext cx="30126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Hubble Space Telescope calculates the velocities of many nearby and distant </a:t>
              </a:r>
              <a:r>
                <a:rPr lang="en" sz="1100" b="1">
                  <a:solidFill>
                    <a:srgbClr val="00AEFF"/>
                  </a:solidFill>
                  <a:latin typeface="Cambria"/>
                  <a:ea typeface="Cambria"/>
                  <a:cs typeface="Cambria"/>
                  <a:sym typeface="Cambria"/>
                </a:rPr>
                <a:t>galaxies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Galaxies that are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further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from Earth are moving away at a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greater velocity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21" name="Google Shape;1221;p23"/>
          <p:cNvPicPr preferRelativeResize="0"/>
          <p:nvPr/>
        </p:nvPicPr>
        <p:blipFill rotWithShape="1">
          <a:blip r:embed="rId3">
            <a:alphaModFix/>
          </a:blip>
          <a:srcRect l="5177"/>
          <a:stretch/>
        </p:blipFill>
        <p:spPr>
          <a:xfrm>
            <a:off x="-1" y="0"/>
            <a:ext cx="4801074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2" name="Google Shape;1222;p23"/>
          <p:cNvCxnSpPr/>
          <p:nvPr/>
        </p:nvCxnSpPr>
        <p:spPr>
          <a:xfrm>
            <a:off x="4801075" y="-2700"/>
            <a:ext cx="1050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3" name="Google Shape;1223;p23"/>
          <p:cNvSpPr txBox="1"/>
          <p:nvPr/>
        </p:nvSpPr>
        <p:spPr>
          <a:xfrm>
            <a:off x="5191825" y="1979100"/>
            <a:ext cx="36246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Hubble Space Telescope calculates the velocities of many nearby and distant galaxies.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Galaxies that are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further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from Earth are moving away at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greater velocity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Calculating Red-Shift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9" name="Google Shape;122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3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8.16P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Use the equation relating to change in wavelength, reference wavelength, velocity of a galaxy and the speed of light.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Red-shift can be calculated using the following equation: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0" name="Google Shape;12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31" name="Google Shape;1231;p24"/>
          <p:cNvGrpSpPr/>
          <p:nvPr/>
        </p:nvGrpSpPr>
        <p:grpSpPr>
          <a:xfrm>
            <a:off x="1042709" y="3141731"/>
            <a:ext cx="3362371" cy="1019855"/>
            <a:chOff x="238125" y="1745400"/>
            <a:chExt cx="7104100" cy="2154775"/>
          </a:xfrm>
        </p:grpSpPr>
        <p:sp>
          <p:nvSpPr>
            <p:cNvPr id="1232" name="Google Shape;1232;p24"/>
            <p:cNvSpPr/>
            <p:nvPr/>
          </p:nvSpPr>
          <p:spPr>
            <a:xfrm>
              <a:off x="290175" y="1757775"/>
              <a:ext cx="463725" cy="679450"/>
            </a:xfrm>
            <a:custGeom>
              <a:avLst/>
              <a:gdLst/>
              <a:ahLst/>
              <a:cxnLst/>
              <a:rect l="l" t="t" r="r" b="b"/>
              <a:pathLst>
                <a:path w="18549" h="27178" extrusionOk="0">
                  <a:moveTo>
                    <a:pt x="5357" y="1"/>
                  </a:moveTo>
                  <a:cubicBezTo>
                    <a:pt x="5059" y="1"/>
                    <a:pt x="4663" y="1"/>
                    <a:pt x="4663" y="398"/>
                  </a:cubicBezTo>
                  <a:cubicBezTo>
                    <a:pt x="4663" y="695"/>
                    <a:pt x="4861" y="695"/>
                    <a:pt x="5059" y="794"/>
                  </a:cubicBezTo>
                  <a:cubicBezTo>
                    <a:pt x="5654" y="894"/>
                    <a:pt x="6150" y="894"/>
                    <a:pt x="6745" y="2084"/>
                  </a:cubicBezTo>
                  <a:cubicBezTo>
                    <a:pt x="7142" y="2778"/>
                    <a:pt x="11110" y="14283"/>
                    <a:pt x="11110" y="14383"/>
                  </a:cubicBezTo>
                  <a:cubicBezTo>
                    <a:pt x="11110" y="14482"/>
                    <a:pt x="11110" y="14482"/>
                    <a:pt x="10812" y="14779"/>
                  </a:cubicBezTo>
                  <a:lnTo>
                    <a:pt x="695" y="24896"/>
                  </a:lnTo>
                  <a:cubicBezTo>
                    <a:pt x="298" y="25392"/>
                    <a:pt x="1" y="25690"/>
                    <a:pt x="1" y="26185"/>
                  </a:cubicBezTo>
                  <a:cubicBezTo>
                    <a:pt x="1" y="26781"/>
                    <a:pt x="398" y="27177"/>
                    <a:pt x="1092" y="27177"/>
                  </a:cubicBezTo>
                  <a:cubicBezTo>
                    <a:pt x="1191" y="27177"/>
                    <a:pt x="1588" y="27177"/>
                    <a:pt x="1885" y="26880"/>
                  </a:cubicBezTo>
                  <a:cubicBezTo>
                    <a:pt x="2480" y="26285"/>
                    <a:pt x="8035" y="19540"/>
                    <a:pt x="11506" y="15374"/>
                  </a:cubicBezTo>
                  <a:cubicBezTo>
                    <a:pt x="12498" y="18449"/>
                    <a:pt x="13787" y="21921"/>
                    <a:pt x="14978" y="25194"/>
                  </a:cubicBezTo>
                  <a:cubicBezTo>
                    <a:pt x="15176" y="25789"/>
                    <a:pt x="15374" y="26285"/>
                    <a:pt x="15870" y="26880"/>
                  </a:cubicBezTo>
                  <a:cubicBezTo>
                    <a:pt x="16267" y="27177"/>
                    <a:pt x="16366" y="27177"/>
                    <a:pt x="17457" y="27177"/>
                  </a:cubicBezTo>
                  <a:lnTo>
                    <a:pt x="18152" y="27177"/>
                  </a:lnTo>
                  <a:cubicBezTo>
                    <a:pt x="18251" y="27177"/>
                    <a:pt x="18548" y="27177"/>
                    <a:pt x="18548" y="26880"/>
                  </a:cubicBezTo>
                  <a:cubicBezTo>
                    <a:pt x="18548" y="26681"/>
                    <a:pt x="18548" y="26681"/>
                    <a:pt x="18350" y="26483"/>
                  </a:cubicBezTo>
                  <a:cubicBezTo>
                    <a:pt x="18052" y="26086"/>
                    <a:pt x="17755" y="25392"/>
                    <a:pt x="17556" y="24896"/>
                  </a:cubicBezTo>
                  <a:lnTo>
                    <a:pt x="9820" y="2778"/>
                  </a:lnTo>
                  <a:cubicBezTo>
                    <a:pt x="8927" y="1"/>
                    <a:pt x="5853" y="1"/>
                    <a:pt x="5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1083650" y="2166925"/>
              <a:ext cx="590175" cy="39700"/>
            </a:xfrm>
            <a:custGeom>
              <a:avLst/>
              <a:gdLst/>
              <a:ahLst/>
              <a:cxnLst/>
              <a:rect l="l" t="t" r="r" b="b"/>
              <a:pathLst>
                <a:path w="23607" h="1588" extrusionOk="0">
                  <a:moveTo>
                    <a:pt x="1389" y="0"/>
                  </a:moveTo>
                  <a:cubicBezTo>
                    <a:pt x="695" y="0"/>
                    <a:pt x="1" y="0"/>
                    <a:pt x="1" y="794"/>
                  </a:cubicBezTo>
                  <a:cubicBezTo>
                    <a:pt x="1" y="1587"/>
                    <a:pt x="695" y="1587"/>
                    <a:pt x="1389" y="1587"/>
                  </a:cubicBezTo>
                  <a:lnTo>
                    <a:pt x="22218" y="1587"/>
                  </a:lnTo>
                  <a:cubicBezTo>
                    <a:pt x="22912" y="1587"/>
                    <a:pt x="23607" y="1587"/>
                    <a:pt x="23607" y="794"/>
                  </a:cubicBezTo>
                  <a:cubicBezTo>
                    <a:pt x="23607" y="0"/>
                    <a:pt x="22912" y="0"/>
                    <a:pt x="2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2020950" y="1757775"/>
              <a:ext cx="463700" cy="679450"/>
            </a:xfrm>
            <a:custGeom>
              <a:avLst/>
              <a:gdLst/>
              <a:ahLst/>
              <a:cxnLst/>
              <a:rect l="l" t="t" r="r" b="b"/>
              <a:pathLst>
                <a:path w="18548" h="27178" extrusionOk="0">
                  <a:moveTo>
                    <a:pt x="5356" y="1"/>
                  </a:moveTo>
                  <a:cubicBezTo>
                    <a:pt x="5059" y="1"/>
                    <a:pt x="4662" y="1"/>
                    <a:pt x="4662" y="398"/>
                  </a:cubicBezTo>
                  <a:cubicBezTo>
                    <a:pt x="4662" y="695"/>
                    <a:pt x="4861" y="695"/>
                    <a:pt x="5059" y="794"/>
                  </a:cubicBezTo>
                  <a:cubicBezTo>
                    <a:pt x="5654" y="894"/>
                    <a:pt x="6150" y="894"/>
                    <a:pt x="6745" y="2084"/>
                  </a:cubicBezTo>
                  <a:cubicBezTo>
                    <a:pt x="7142" y="2778"/>
                    <a:pt x="11109" y="14283"/>
                    <a:pt x="11109" y="14383"/>
                  </a:cubicBezTo>
                  <a:cubicBezTo>
                    <a:pt x="11109" y="14482"/>
                    <a:pt x="11109" y="14482"/>
                    <a:pt x="10712" y="14779"/>
                  </a:cubicBezTo>
                  <a:lnTo>
                    <a:pt x="695" y="24896"/>
                  </a:lnTo>
                  <a:cubicBezTo>
                    <a:pt x="298" y="25392"/>
                    <a:pt x="1" y="25690"/>
                    <a:pt x="1" y="26185"/>
                  </a:cubicBezTo>
                  <a:cubicBezTo>
                    <a:pt x="1" y="26781"/>
                    <a:pt x="397" y="27177"/>
                    <a:pt x="992" y="27177"/>
                  </a:cubicBezTo>
                  <a:cubicBezTo>
                    <a:pt x="1191" y="27177"/>
                    <a:pt x="1587" y="27177"/>
                    <a:pt x="1885" y="26880"/>
                  </a:cubicBezTo>
                  <a:cubicBezTo>
                    <a:pt x="2480" y="26285"/>
                    <a:pt x="7935" y="19540"/>
                    <a:pt x="11506" y="15374"/>
                  </a:cubicBezTo>
                  <a:cubicBezTo>
                    <a:pt x="12498" y="18449"/>
                    <a:pt x="13688" y="21921"/>
                    <a:pt x="14977" y="25194"/>
                  </a:cubicBezTo>
                  <a:cubicBezTo>
                    <a:pt x="15077" y="25789"/>
                    <a:pt x="15275" y="26285"/>
                    <a:pt x="15870" y="26880"/>
                  </a:cubicBezTo>
                  <a:cubicBezTo>
                    <a:pt x="16267" y="27177"/>
                    <a:pt x="16366" y="27177"/>
                    <a:pt x="17358" y="27177"/>
                  </a:cubicBezTo>
                  <a:lnTo>
                    <a:pt x="18151" y="27177"/>
                  </a:lnTo>
                  <a:cubicBezTo>
                    <a:pt x="18250" y="27177"/>
                    <a:pt x="18548" y="27177"/>
                    <a:pt x="18548" y="26880"/>
                  </a:cubicBezTo>
                  <a:cubicBezTo>
                    <a:pt x="18548" y="26681"/>
                    <a:pt x="18548" y="26681"/>
                    <a:pt x="18350" y="26483"/>
                  </a:cubicBezTo>
                  <a:cubicBezTo>
                    <a:pt x="18052" y="26086"/>
                    <a:pt x="17755" y="25392"/>
                    <a:pt x="17556" y="24896"/>
                  </a:cubicBezTo>
                  <a:lnTo>
                    <a:pt x="9820" y="2778"/>
                  </a:lnTo>
                  <a:cubicBezTo>
                    <a:pt x="8828" y="1"/>
                    <a:pt x="5852" y="1"/>
                    <a:pt x="5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2546625" y="2127250"/>
              <a:ext cx="272775" cy="458750"/>
            </a:xfrm>
            <a:custGeom>
              <a:avLst/>
              <a:gdLst/>
              <a:ahLst/>
              <a:cxnLst/>
              <a:rect l="l" t="t" r="r" b="b"/>
              <a:pathLst>
                <a:path w="10911" h="18350" extrusionOk="0">
                  <a:moveTo>
                    <a:pt x="5456" y="496"/>
                  </a:moveTo>
                  <a:cubicBezTo>
                    <a:pt x="6448" y="496"/>
                    <a:pt x="8035" y="1091"/>
                    <a:pt x="8530" y="3472"/>
                  </a:cubicBezTo>
                  <a:cubicBezTo>
                    <a:pt x="8927" y="4960"/>
                    <a:pt x="8927" y="7042"/>
                    <a:pt x="8927" y="8927"/>
                  </a:cubicBezTo>
                  <a:cubicBezTo>
                    <a:pt x="8927" y="10712"/>
                    <a:pt x="8927" y="12696"/>
                    <a:pt x="8630" y="14382"/>
                  </a:cubicBezTo>
                  <a:cubicBezTo>
                    <a:pt x="8134" y="17358"/>
                    <a:pt x="6448" y="17853"/>
                    <a:pt x="5456" y="17853"/>
                  </a:cubicBezTo>
                  <a:cubicBezTo>
                    <a:pt x="4563" y="17853"/>
                    <a:pt x="2877" y="17358"/>
                    <a:pt x="2381" y="14382"/>
                  </a:cubicBezTo>
                  <a:cubicBezTo>
                    <a:pt x="2083" y="12795"/>
                    <a:pt x="2083" y="10811"/>
                    <a:pt x="2083" y="8927"/>
                  </a:cubicBezTo>
                  <a:cubicBezTo>
                    <a:pt x="2083" y="6745"/>
                    <a:pt x="2083" y="4761"/>
                    <a:pt x="2480" y="3174"/>
                  </a:cubicBezTo>
                  <a:cubicBezTo>
                    <a:pt x="2976" y="1389"/>
                    <a:pt x="4266" y="496"/>
                    <a:pt x="5456" y="496"/>
                  </a:cubicBezTo>
                  <a:close/>
                  <a:moveTo>
                    <a:pt x="5456" y="0"/>
                  </a:moveTo>
                  <a:cubicBezTo>
                    <a:pt x="3968" y="0"/>
                    <a:pt x="2083" y="794"/>
                    <a:pt x="1092" y="2976"/>
                  </a:cubicBezTo>
                  <a:cubicBezTo>
                    <a:pt x="298" y="4662"/>
                    <a:pt x="1" y="6348"/>
                    <a:pt x="1" y="9224"/>
                  </a:cubicBezTo>
                  <a:cubicBezTo>
                    <a:pt x="1" y="11803"/>
                    <a:pt x="199" y="13787"/>
                    <a:pt x="1191" y="15671"/>
                  </a:cubicBezTo>
                  <a:cubicBezTo>
                    <a:pt x="2183" y="17754"/>
                    <a:pt x="4067" y="18349"/>
                    <a:pt x="5456" y="18349"/>
                  </a:cubicBezTo>
                  <a:cubicBezTo>
                    <a:pt x="7836" y="18349"/>
                    <a:pt x="9126" y="16961"/>
                    <a:pt x="9919" y="15374"/>
                  </a:cubicBezTo>
                  <a:cubicBezTo>
                    <a:pt x="10911" y="13390"/>
                    <a:pt x="10911" y="10811"/>
                    <a:pt x="10911" y="9224"/>
                  </a:cubicBezTo>
                  <a:cubicBezTo>
                    <a:pt x="10911" y="7042"/>
                    <a:pt x="10812" y="4860"/>
                    <a:pt x="9820" y="2777"/>
                  </a:cubicBezTo>
                  <a:cubicBezTo>
                    <a:pt x="8729" y="595"/>
                    <a:pt x="6844" y="0"/>
                    <a:pt x="5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238125" y="2819050"/>
              <a:ext cx="2633350" cy="39700"/>
            </a:xfrm>
            <a:custGeom>
              <a:avLst/>
              <a:gdLst/>
              <a:ahLst/>
              <a:cxnLst/>
              <a:rect l="l" t="t" r="r" b="b"/>
              <a:pathLst>
                <a:path w="105334" h="1588" extrusionOk="0">
                  <a:moveTo>
                    <a:pt x="0" y="1"/>
                  </a:moveTo>
                  <a:lnTo>
                    <a:pt x="0" y="1588"/>
                  </a:lnTo>
                  <a:lnTo>
                    <a:pt x="105334" y="1588"/>
                  </a:lnTo>
                  <a:lnTo>
                    <a:pt x="105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1155575" y="3071975"/>
              <a:ext cx="463700" cy="681900"/>
            </a:xfrm>
            <a:custGeom>
              <a:avLst/>
              <a:gdLst/>
              <a:ahLst/>
              <a:cxnLst/>
              <a:rect l="l" t="t" r="r" b="b"/>
              <a:pathLst>
                <a:path w="18548" h="27276" extrusionOk="0">
                  <a:moveTo>
                    <a:pt x="5356" y="0"/>
                  </a:moveTo>
                  <a:cubicBezTo>
                    <a:pt x="5059" y="0"/>
                    <a:pt x="4662" y="0"/>
                    <a:pt x="4662" y="397"/>
                  </a:cubicBezTo>
                  <a:cubicBezTo>
                    <a:pt x="4662" y="695"/>
                    <a:pt x="4860" y="794"/>
                    <a:pt x="5059" y="794"/>
                  </a:cubicBezTo>
                  <a:cubicBezTo>
                    <a:pt x="5654" y="893"/>
                    <a:pt x="6150" y="992"/>
                    <a:pt x="6745" y="2083"/>
                  </a:cubicBezTo>
                  <a:cubicBezTo>
                    <a:pt x="7141" y="2778"/>
                    <a:pt x="11109" y="14382"/>
                    <a:pt x="11109" y="14382"/>
                  </a:cubicBezTo>
                  <a:cubicBezTo>
                    <a:pt x="11109" y="14481"/>
                    <a:pt x="11109" y="14481"/>
                    <a:pt x="10811" y="14779"/>
                  </a:cubicBezTo>
                  <a:lnTo>
                    <a:pt x="694" y="24995"/>
                  </a:lnTo>
                  <a:cubicBezTo>
                    <a:pt x="298" y="25392"/>
                    <a:pt x="0" y="25689"/>
                    <a:pt x="0" y="26185"/>
                  </a:cubicBezTo>
                  <a:cubicBezTo>
                    <a:pt x="0" y="26780"/>
                    <a:pt x="397" y="27276"/>
                    <a:pt x="992" y="27276"/>
                  </a:cubicBezTo>
                  <a:cubicBezTo>
                    <a:pt x="1190" y="27276"/>
                    <a:pt x="1587" y="27177"/>
                    <a:pt x="1885" y="26879"/>
                  </a:cubicBezTo>
                  <a:cubicBezTo>
                    <a:pt x="2480" y="26383"/>
                    <a:pt x="8034" y="19639"/>
                    <a:pt x="11506" y="15473"/>
                  </a:cubicBezTo>
                  <a:cubicBezTo>
                    <a:pt x="12497" y="18449"/>
                    <a:pt x="13688" y="22019"/>
                    <a:pt x="14977" y="25193"/>
                  </a:cubicBezTo>
                  <a:cubicBezTo>
                    <a:pt x="15175" y="25788"/>
                    <a:pt x="15275" y="26383"/>
                    <a:pt x="15870" y="26879"/>
                  </a:cubicBezTo>
                  <a:cubicBezTo>
                    <a:pt x="16266" y="27177"/>
                    <a:pt x="16366" y="27177"/>
                    <a:pt x="17357" y="27177"/>
                  </a:cubicBezTo>
                  <a:lnTo>
                    <a:pt x="18151" y="27177"/>
                  </a:lnTo>
                  <a:cubicBezTo>
                    <a:pt x="18250" y="27177"/>
                    <a:pt x="18548" y="27177"/>
                    <a:pt x="18548" y="26879"/>
                  </a:cubicBezTo>
                  <a:cubicBezTo>
                    <a:pt x="18548" y="26780"/>
                    <a:pt x="18548" y="26681"/>
                    <a:pt x="18349" y="26582"/>
                  </a:cubicBezTo>
                  <a:cubicBezTo>
                    <a:pt x="18052" y="26086"/>
                    <a:pt x="17754" y="25392"/>
                    <a:pt x="17556" y="24995"/>
                  </a:cubicBezTo>
                  <a:lnTo>
                    <a:pt x="9819" y="2778"/>
                  </a:lnTo>
                  <a:cubicBezTo>
                    <a:pt x="8828" y="0"/>
                    <a:pt x="5852" y="0"/>
                    <a:pt x="5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1681250" y="3441425"/>
              <a:ext cx="272775" cy="458750"/>
            </a:xfrm>
            <a:custGeom>
              <a:avLst/>
              <a:gdLst/>
              <a:ahLst/>
              <a:cxnLst/>
              <a:rect l="l" t="t" r="r" b="b"/>
              <a:pathLst>
                <a:path w="10911" h="18350" extrusionOk="0">
                  <a:moveTo>
                    <a:pt x="5455" y="497"/>
                  </a:moveTo>
                  <a:cubicBezTo>
                    <a:pt x="6447" y="497"/>
                    <a:pt x="8034" y="1191"/>
                    <a:pt x="8530" y="3472"/>
                  </a:cubicBezTo>
                  <a:cubicBezTo>
                    <a:pt x="8927" y="4960"/>
                    <a:pt x="8927" y="7142"/>
                    <a:pt x="8927" y="8927"/>
                  </a:cubicBezTo>
                  <a:cubicBezTo>
                    <a:pt x="8927" y="10713"/>
                    <a:pt x="8927" y="12796"/>
                    <a:pt x="8629" y="14382"/>
                  </a:cubicBezTo>
                  <a:cubicBezTo>
                    <a:pt x="8133" y="17358"/>
                    <a:pt x="6447" y="17854"/>
                    <a:pt x="5455" y="17854"/>
                  </a:cubicBezTo>
                  <a:cubicBezTo>
                    <a:pt x="4563" y="17854"/>
                    <a:pt x="2877" y="17358"/>
                    <a:pt x="2381" y="14482"/>
                  </a:cubicBezTo>
                  <a:cubicBezTo>
                    <a:pt x="2083" y="12796"/>
                    <a:pt x="2083" y="10812"/>
                    <a:pt x="2083" y="8927"/>
                  </a:cubicBezTo>
                  <a:cubicBezTo>
                    <a:pt x="2083" y="6745"/>
                    <a:pt x="2083" y="4762"/>
                    <a:pt x="2480" y="3175"/>
                  </a:cubicBezTo>
                  <a:cubicBezTo>
                    <a:pt x="2976" y="1389"/>
                    <a:pt x="4364" y="497"/>
                    <a:pt x="5455" y="497"/>
                  </a:cubicBezTo>
                  <a:close/>
                  <a:moveTo>
                    <a:pt x="5455" y="1"/>
                  </a:moveTo>
                  <a:cubicBezTo>
                    <a:pt x="3968" y="1"/>
                    <a:pt x="2083" y="794"/>
                    <a:pt x="1091" y="2976"/>
                  </a:cubicBezTo>
                  <a:cubicBezTo>
                    <a:pt x="298" y="4662"/>
                    <a:pt x="0" y="6349"/>
                    <a:pt x="0" y="9225"/>
                  </a:cubicBezTo>
                  <a:cubicBezTo>
                    <a:pt x="0" y="11804"/>
                    <a:pt x="199" y="13787"/>
                    <a:pt x="1190" y="15672"/>
                  </a:cubicBezTo>
                  <a:cubicBezTo>
                    <a:pt x="2182" y="17755"/>
                    <a:pt x="4067" y="18350"/>
                    <a:pt x="5455" y="18350"/>
                  </a:cubicBezTo>
                  <a:cubicBezTo>
                    <a:pt x="7836" y="18350"/>
                    <a:pt x="9125" y="16961"/>
                    <a:pt x="9919" y="15474"/>
                  </a:cubicBezTo>
                  <a:cubicBezTo>
                    <a:pt x="10911" y="13391"/>
                    <a:pt x="10911" y="10812"/>
                    <a:pt x="10911" y="9225"/>
                  </a:cubicBezTo>
                  <a:cubicBezTo>
                    <a:pt x="10911" y="7043"/>
                    <a:pt x="10811" y="4861"/>
                    <a:pt x="9820" y="2778"/>
                  </a:cubicBezTo>
                  <a:cubicBezTo>
                    <a:pt x="8728" y="596"/>
                    <a:pt x="6844" y="1"/>
                    <a:pt x="5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3238450" y="2737225"/>
              <a:ext cx="605025" cy="205825"/>
            </a:xfrm>
            <a:custGeom>
              <a:avLst/>
              <a:gdLst/>
              <a:ahLst/>
              <a:cxnLst/>
              <a:rect l="l" t="t" r="r" b="b"/>
              <a:pathLst>
                <a:path w="24201" h="8233" extrusionOk="0">
                  <a:moveTo>
                    <a:pt x="1389" y="1"/>
                  </a:moveTo>
                  <a:cubicBezTo>
                    <a:pt x="694" y="1"/>
                    <a:pt x="0" y="1"/>
                    <a:pt x="0" y="695"/>
                  </a:cubicBezTo>
                  <a:cubicBezTo>
                    <a:pt x="0" y="1290"/>
                    <a:pt x="595" y="1290"/>
                    <a:pt x="1190" y="1290"/>
                  </a:cubicBezTo>
                  <a:lnTo>
                    <a:pt x="23110" y="1290"/>
                  </a:lnTo>
                  <a:cubicBezTo>
                    <a:pt x="23606" y="1290"/>
                    <a:pt x="24201" y="1290"/>
                    <a:pt x="24201" y="695"/>
                  </a:cubicBezTo>
                  <a:cubicBezTo>
                    <a:pt x="24201" y="1"/>
                    <a:pt x="23606" y="1"/>
                    <a:pt x="22912" y="1"/>
                  </a:cubicBezTo>
                  <a:close/>
                  <a:moveTo>
                    <a:pt x="1190" y="6844"/>
                  </a:moveTo>
                  <a:cubicBezTo>
                    <a:pt x="595" y="6844"/>
                    <a:pt x="0" y="6844"/>
                    <a:pt x="0" y="7539"/>
                  </a:cubicBezTo>
                  <a:cubicBezTo>
                    <a:pt x="0" y="8233"/>
                    <a:pt x="694" y="8233"/>
                    <a:pt x="1389" y="8233"/>
                  </a:cubicBezTo>
                  <a:lnTo>
                    <a:pt x="22912" y="8233"/>
                  </a:lnTo>
                  <a:cubicBezTo>
                    <a:pt x="23606" y="8233"/>
                    <a:pt x="24201" y="8233"/>
                    <a:pt x="24201" y="7539"/>
                  </a:cubicBezTo>
                  <a:cubicBezTo>
                    <a:pt x="24201" y="6844"/>
                    <a:pt x="23606" y="6844"/>
                    <a:pt x="23110" y="6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4250125" y="1745400"/>
              <a:ext cx="672000" cy="681900"/>
            </a:xfrm>
            <a:custGeom>
              <a:avLst/>
              <a:gdLst/>
              <a:ahLst/>
              <a:cxnLst/>
              <a:rect l="l" t="t" r="r" b="b"/>
              <a:pathLst>
                <a:path w="26880" h="27276" extrusionOk="0">
                  <a:moveTo>
                    <a:pt x="12497" y="2976"/>
                  </a:moveTo>
                  <a:lnTo>
                    <a:pt x="23110" y="25094"/>
                  </a:lnTo>
                  <a:lnTo>
                    <a:pt x="1686" y="25094"/>
                  </a:lnTo>
                  <a:lnTo>
                    <a:pt x="12497" y="2976"/>
                  </a:lnTo>
                  <a:close/>
                  <a:moveTo>
                    <a:pt x="13390" y="0"/>
                  </a:moveTo>
                  <a:cubicBezTo>
                    <a:pt x="12993" y="0"/>
                    <a:pt x="12894" y="99"/>
                    <a:pt x="12696" y="595"/>
                  </a:cubicBezTo>
                  <a:lnTo>
                    <a:pt x="199" y="26680"/>
                  </a:lnTo>
                  <a:cubicBezTo>
                    <a:pt x="99" y="26680"/>
                    <a:pt x="0" y="27077"/>
                    <a:pt x="0" y="27077"/>
                  </a:cubicBezTo>
                  <a:cubicBezTo>
                    <a:pt x="0" y="27276"/>
                    <a:pt x="0" y="27276"/>
                    <a:pt x="695" y="27276"/>
                  </a:cubicBezTo>
                  <a:lnTo>
                    <a:pt x="26086" y="27276"/>
                  </a:lnTo>
                  <a:cubicBezTo>
                    <a:pt x="26780" y="27276"/>
                    <a:pt x="26879" y="27276"/>
                    <a:pt x="26879" y="27077"/>
                  </a:cubicBezTo>
                  <a:cubicBezTo>
                    <a:pt x="26879" y="27077"/>
                    <a:pt x="26681" y="26680"/>
                    <a:pt x="26681" y="26680"/>
                  </a:cubicBezTo>
                  <a:lnTo>
                    <a:pt x="14184" y="694"/>
                  </a:lnTo>
                  <a:cubicBezTo>
                    <a:pt x="13886" y="0"/>
                    <a:pt x="13688" y="0"/>
                    <a:pt x="13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5008875" y="1757775"/>
              <a:ext cx="466200" cy="679450"/>
            </a:xfrm>
            <a:custGeom>
              <a:avLst/>
              <a:gdLst/>
              <a:ahLst/>
              <a:cxnLst/>
              <a:rect l="l" t="t" r="r" b="b"/>
              <a:pathLst>
                <a:path w="18648" h="27178" extrusionOk="0">
                  <a:moveTo>
                    <a:pt x="5357" y="1"/>
                  </a:moveTo>
                  <a:cubicBezTo>
                    <a:pt x="5158" y="1"/>
                    <a:pt x="4761" y="1"/>
                    <a:pt x="4761" y="398"/>
                  </a:cubicBezTo>
                  <a:cubicBezTo>
                    <a:pt x="4761" y="695"/>
                    <a:pt x="4960" y="695"/>
                    <a:pt x="5158" y="794"/>
                  </a:cubicBezTo>
                  <a:cubicBezTo>
                    <a:pt x="5753" y="894"/>
                    <a:pt x="6150" y="894"/>
                    <a:pt x="6844" y="2084"/>
                  </a:cubicBezTo>
                  <a:cubicBezTo>
                    <a:pt x="7241" y="2778"/>
                    <a:pt x="11208" y="14283"/>
                    <a:pt x="11208" y="14383"/>
                  </a:cubicBezTo>
                  <a:cubicBezTo>
                    <a:pt x="11208" y="14482"/>
                    <a:pt x="11109" y="14482"/>
                    <a:pt x="10812" y="14779"/>
                  </a:cubicBezTo>
                  <a:lnTo>
                    <a:pt x="794" y="24896"/>
                  </a:lnTo>
                  <a:cubicBezTo>
                    <a:pt x="298" y="25392"/>
                    <a:pt x="1" y="25690"/>
                    <a:pt x="1" y="26185"/>
                  </a:cubicBezTo>
                  <a:cubicBezTo>
                    <a:pt x="1" y="26781"/>
                    <a:pt x="497" y="27177"/>
                    <a:pt x="1092" y="27177"/>
                  </a:cubicBezTo>
                  <a:cubicBezTo>
                    <a:pt x="1290" y="27177"/>
                    <a:pt x="1687" y="27177"/>
                    <a:pt x="1885" y="26880"/>
                  </a:cubicBezTo>
                  <a:cubicBezTo>
                    <a:pt x="2579" y="26285"/>
                    <a:pt x="8035" y="19540"/>
                    <a:pt x="11605" y="15374"/>
                  </a:cubicBezTo>
                  <a:cubicBezTo>
                    <a:pt x="12597" y="18449"/>
                    <a:pt x="13787" y="21921"/>
                    <a:pt x="14977" y="25194"/>
                  </a:cubicBezTo>
                  <a:cubicBezTo>
                    <a:pt x="15176" y="25789"/>
                    <a:pt x="15374" y="26285"/>
                    <a:pt x="15969" y="26880"/>
                  </a:cubicBezTo>
                  <a:cubicBezTo>
                    <a:pt x="16267" y="27177"/>
                    <a:pt x="16366" y="27177"/>
                    <a:pt x="17457" y="27177"/>
                  </a:cubicBezTo>
                  <a:lnTo>
                    <a:pt x="18251" y="27177"/>
                  </a:lnTo>
                  <a:cubicBezTo>
                    <a:pt x="18350" y="27177"/>
                    <a:pt x="18647" y="27177"/>
                    <a:pt x="18647" y="26880"/>
                  </a:cubicBezTo>
                  <a:cubicBezTo>
                    <a:pt x="18647" y="26681"/>
                    <a:pt x="18548" y="26681"/>
                    <a:pt x="18449" y="26483"/>
                  </a:cubicBezTo>
                  <a:cubicBezTo>
                    <a:pt x="18052" y="26086"/>
                    <a:pt x="17854" y="25392"/>
                    <a:pt x="17655" y="24896"/>
                  </a:cubicBezTo>
                  <a:lnTo>
                    <a:pt x="9919" y="2778"/>
                  </a:lnTo>
                  <a:cubicBezTo>
                    <a:pt x="8927" y="1"/>
                    <a:pt x="5852" y="1"/>
                    <a:pt x="5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4212925" y="2819050"/>
              <a:ext cx="1296850" cy="39700"/>
            </a:xfrm>
            <a:custGeom>
              <a:avLst/>
              <a:gdLst/>
              <a:ahLst/>
              <a:cxnLst/>
              <a:rect l="l" t="t" r="r" b="b"/>
              <a:pathLst>
                <a:path w="51874" h="1588" extrusionOk="0">
                  <a:moveTo>
                    <a:pt x="0" y="1"/>
                  </a:moveTo>
                  <a:lnTo>
                    <a:pt x="0" y="1588"/>
                  </a:lnTo>
                  <a:lnTo>
                    <a:pt x="51874" y="1588"/>
                  </a:lnTo>
                  <a:lnTo>
                    <a:pt x="51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4460875" y="3071975"/>
              <a:ext cx="466200" cy="681900"/>
            </a:xfrm>
            <a:custGeom>
              <a:avLst/>
              <a:gdLst/>
              <a:ahLst/>
              <a:cxnLst/>
              <a:rect l="l" t="t" r="r" b="b"/>
              <a:pathLst>
                <a:path w="18648" h="27276" extrusionOk="0">
                  <a:moveTo>
                    <a:pt x="5357" y="0"/>
                  </a:moveTo>
                  <a:cubicBezTo>
                    <a:pt x="5158" y="0"/>
                    <a:pt x="4762" y="0"/>
                    <a:pt x="4762" y="397"/>
                  </a:cubicBezTo>
                  <a:cubicBezTo>
                    <a:pt x="4762" y="695"/>
                    <a:pt x="4960" y="794"/>
                    <a:pt x="5158" y="794"/>
                  </a:cubicBezTo>
                  <a:cubicBezTo>
                    <a:pt x="5754" y="893"/>
                    <a:pt x="6150" y="992"/>
                    <a:pt x="6845" y="2083"/>
                  </a:cubicBezTo>
                  <a:cubicBezTo>
                    <a:pt x="7241" y="2778"/>
                    <a:pt x="11209" y="14382"/>
                    <a:pt x="11209" y="14382"/>
                  </a:cubicBezTo>
                  <a:cubicBezTo>
                    <a:pt x="11209" y="14481"/>
                    <a:pt x="11110" y="14481"/>
                    <a:pt x="10812" y="14779"/>
                  </a:cubicBezTo>
                  <a:lnTo>
                    <a:pt x="794" y="24995"/>
                  </a:lnTo>
                  <a:cubicBezTo>
                    <a:pt x="298" y="25392"/>
                    <a:pt x="1" y="25689"/>
                    <a:pt x="1" y="26185"/>
                  </a:cubicBezTo>
                  <a:cubicBezTo>
                    <a:pt x="1" y="26780"/>
                    <a:pt x="497" y="27276"/>
                    <a:pt x="1092" y="27276"/>
                  </a:cubicBezTo>
                  <a:cubicBezTo>
                    <a:pt x="1290" y="27276"/>
                    <a:pt x="1687" y="27177"/>
                    <a:pt x="1885" y="26879"/>
                  </a:cubicBezTo>
                  <a:cubicBezTo>
                    <a:pt x="2480" y="26383"/>
                    <a:pt x="8035" y="19639"/>
                    <a:pt x="11605" y="15473"/>
                  </a:cubicBezTo>
                  <a:cubicBezTo>
                    <a:pt x="12597" y="18449"/>
                    <a:pt x="13788" y="22019"/>
                    <a:pt x="14978" y="25193"/>
                  </a:cubicBezTo>
                  <a:cubicBezTo>
                    <a:pt x="15176" y="25788"/>
                    <a:pt x="15374" y="26383"/>
                    <a:pt x="15970" y="26879"/>
                  </a:cubicBezTo>
                  <a:cubicBezTo>
                    <a:pt x="16267" y="27177"/>
                    <a:pt x="16366" y="27177"/>
                    <a:pt x="17457" y="27177"/>
                  </a:cubicBezTo>
                  <a:lnTo>
                    <a:pt x="18152" y="27177"/>
                  </a:lnTo>
                  <a:cubicBezTo>
                    <a:pt x="18350" y="27177"/>
                    <a:pt x="18648" y="27177"/>
                    <a:pt x="18648" y="26879"/>
                  </a:cubicBezTo>
                  <a:cubicBezTo>
                    <a:pt x="18648" y="26780"/>
                    <a:pt x="18548" y="26681"/>
                    <a:pt x="18449" y="26582"/>
                  </a:cubicBezTo>
                  <a:cubicBezTo>
                    <a:pt x="18052" y="26086"/>
                    <a:pt x="17854" y="25392"/>
                    <a:pt x="17656" y="24995"/>
                  </a:cubicBezTo>
                  <a:lnTo>
                    <a:pt x="9919" y="2778"/>
                  </a:lnTo>
                  <a:cubicBezTo>
                    <a:pt x="8927" y="0"/>
                    <a:pt x="5853" y="0"/>
                    <a:pt x="5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4989050" y="3441425"/>
              <a:ext cx="272775" cy="458750"/>
            </a:xfrm>
            <a:custGeom>
              <a:avLst/>
              <a:gdLst/>
              <a:ahLst/>
              <a:cxnLst/>
              <a:rect l="l" t="t" r="r" b="b"/>
              <a:pathLst>
                <a:path w="10911" h="18350" extrusionOk="0">
                  <a:moveTo>
                    <a:pt x="5455" y="497"/>
                  </a:moveTo>
                  <a:cubicBezTo>
                    <a:pt x="6447" y="497"/>
                    <a:pt x="8034" y="1191"/>
                    <a:pt x="8530" y="3472"/>
                  </a:cubicBezTo>
                  <a:cubicBezTo>
                    <a:pt x="8828" y="4960"/>
                    <a:pt x="8828" y="7142"/>
                    <a:pt x="8828" y="8927"/>
                  </a:cubicBezTo>
                  <a:cubicBezTo>
                    <a:pt x="8828" y="10713"/>
                    <a:pt x="8828" y="12796"/>
                    <a:pt x="8530" y="14382"/>
                  </a:cubicBezTo>
                  <a:cubicBezTo>
                    <a:pt x="8034" y="17358"/>
                    <a:pt x="6348" y="17854"/>
                    <a:pt x="5455" y="17854"/>
                  </a:cubicBezTo>
                  <a:cubicBezTo>
                    <a:pt x="4563" y="17854"/>
                    <a:pt x="2876" y="17358"/>
                    <a:pt x="2281" y="14482"/>
                  </a:cubicBezTo>
                  <a:cubicBezTo>
                    <a:pt x="1984" y="12796"/>
                    <a:pt x="1984" y="10812"/>
                    <a:pt x="1984" y="8927"/>
                  </a:cubicBezTo>
                  <a:cubicBezTo>
                    <a:pt x="1984" y="6745"/>
                    <a:pt x="1984" y="4762"/>
                    <a:pt x="2480" y="3175"/>
                  </a:cubicBezTo>
                  <a:cubicBezTo>
                    <a:pt x="2876" y="1389"/>
                    <a:pt x="4265" y="497"/>
                    <a:pt x="5455" y="497"/>
                  </a:cubicBezTo>
                  <a:close/>
                  <a:moveTo>
                    <a:pt x="5455" y="1"/>
                  </a:moveTo>
                  <a:cubicBezTo>
                    <a:pt x="3868" y="1"/>
                    <a:pt x="1984" y="794"/>
                    <a:pt x="992" y="2976"/>
                  </a:cubicBezTo>
                  <a:cubicBezTo>
                    <a:pt x="298" y="4662"/>
                    <a:pt x="0" y="6349"/>
                    <a:pt x="0" y="9225"/>
                  </a:cubicBezTo>
                  <a:cubicBezTo>
                    <a:pt x="0" y="11804"/>
                    <a:pt x="199" y="13787"/>
                    <a:pt x="1190" y="15672"/>
                  </a:cubicBezTo>
                  <a:cubicBezTo>
                    <a:pt x="2182" y="17755"/>
                    <a:pt x="4067" y="18350"/>
                    <a:pt x="5455" y="18350"/>
                  </a:cubicBezTo>
                  <a:cubicBezTo>
                    <a:pt x="7737" y="18350"/>
                    <a:pt x="9125" y="16961"/>
                    <a:pt x="9919" y="15474"/>
                  </a:cubicBezTo>
                  <a:cubicBezTo>
                    <a:pt x="10811" y="13391"/>
                    <a:pt x="10910" y="10812"/>
                    <a:pt x="10910" y="9225"/>
                  </a:cubicBezTo>
                  <a:cubicBezTo>
                    <a:pt x="10910" y="7043"/>
                    <a:pt x="10811" y="4861"/>
                    <a:pt x="9819" y="2778"/>
                  </a:cubicBezTo>
                  <a:cubicBezTo>
                    <a:pt x="8728" y="596"/>
                    <a:pt x="6745" y="1"/>
                    <a:pt x="5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5876750" y="2737225"/>
              <a:ext cx="605050" cy="205825"/>
            </a:xfrm>
            <a:custGeom>
              <a:avLst/>
              <a:gdLst/>
              <a:ahLst/>
              <a:cxnLst/>
              <a:rect l="l" t="t" r="r" b="b"/>
              <a:pathLst>
                <a:path w="24202" h="8233" extrusionOk="0">
                  <a:moveTo>
                    <a:pt x="1389" y="1"/>
                  </a:moveTo>
                  <a:cubicBezTo>
                    <a:pt x="694" y="1"/>
                    <a:pt x="0" y="1"/>
                    <a:pt x="0" y="695"/>
                  </a:cubicBezTo>
                  <a:cubicBezTo>
                    <a:pt x="0" y="1290"/>
                    <a:pt x="595" y="1290"/>
                    <a:pt x="1190" y="1290"/>
                  </a:cubicBezTo>
                  <a:lnTo>
                    <a:pt x="23110" y="1290"/>
                  </a:lnTo>
                  <a:cubicBezTo>
                    <a:pt x="23705" y="1290"/>
                    <a:pt x="24201" y="1290"/>
                    <a:pt x="24201" y="695"/>
                  </a:cubicBezTo>
                  <a:cubicBezTo>
                    <a:pt x="24201" y="1"/>
                    <a:pt x="23606" y="1"/>
                    <a:pt x="22912" y="1"/>
                  </a:cubicBezTo>
                  <a:close/>
                  <a:moveTo>
                    <a:pt x="1190" y="6844"/>
                  </a:moveTo>
                  <a:cubicBezTo>
                    <a:pt x="595" y="6844"/>
                    <a:pt x="0" y="6844"/>
                    <a:pt x="0" y="7539"/>
                  </a:cubicBezTo>
                  <a:cubicBezTo>
                    <a:pt x="0" y="8233"/>
                    <a:pt x="694" y="8233"/>
                    <a:pt x="1389" y="8233"/>
                  </a:cubicBezTo>
                  <a:lnTo>
                    <a:pt x="22912" y="8233"/>
                  </a:lnTo>
                  <a:cubicBezTo>
                    <a:pt x="23606" y="8233"/>
                    <a:pt x="24201" y="8233"/>
                    <a:pt x="24201" y="7539"/>
                  </a:cubicBezTo>
                  <a:cubicBezTo>
                    <a:pt x="24201" y="6844"/>
                    <a:pt x="23705" y="6844"/>
                    <a:pt x="23110" y="6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6878500" y="2003275"/>
              <a:ext cx="414125" cy="433950"/>
            </a:xfrm>
            <a:custGeom>
              <a:avLst/>
              <a:gdLst/>
              <a:ahLst/>
              <a:cxnLst/>
              <a:rect l="l" t="t" r="r" b="b"/>
              <a:pathLst>
                <a:path w="16565" h="17358" extrusionOk="0">
                  <a:moveTo>
                    <a:pt x="4960" y="0"/>
                  </a:moveTo>
                  <a:cubicBezTo>
                    <a:pt x="1389" y="0"/>
                    <a:pt x="1" y="5554"/>
                    <a:pt x="1" y="5852"/>
                  </a:cubicBezTo>
                  <a:cubicBezTo>
                    <a:pt x="1" y="6050"/>
                    <a:pt x="100" y="6249"/>
                    <a:pt x="397" y="6249"/>
                  </a:cubicBezTo>
                  <a:cubicBezTo>
                    <a:pt x="794" y="6249"/>
                    <a:pt x="794" y="6050"/>
                    <a:pt x="893" y="5554"/>
                  </a:cubicBezTo>
                  <a:cubicBezTo>
                    <a:pt x="1885" y="2182"/>
                    <a:pt x="3373" y="694"/>
                    <a:pt x="4861" y="694"/>
                  </a:cubicBezTo>
                  <a:cubicBezTo>
                    <a:pt x="5158" y="694"/>
                    <a:pt x="5852" y="694"/>
                    <a:pt x="5852" y="1984"/>
                  </a:cubicBezTo>
                  <a:cubicBezTo>
                    <a:pt x="5852" y="2976"/>
                    <a:pt x="5456" y="4166"/>
                    <a:pt x="4861" y="5554"/>
                  </a:cubicBezTo>
                  <a:cubicBezTo>
                    <a:pt x="2976" y="10514"/>
                    <a:pt x="2976" y="11704"/>
                    <a:pt x="2976" y="12696"/>
                  </a:cubicBezTo>
                  <a:cubicBezTo>
                    <a:pt x="2976" y="13489"/>
                    <a:pt x="3075" y="15076"/>
                    <a:pt x="4266" y="16167"/>
                  </a:cubicBezTo>
                  <a:cubicBezTo>
                    <a:pt x="5654" y="17357"/>
                    <a:pt x="7638" y="17357"/>
                    <a:pt x="7935" y="17357"/>
                  </a:cubicBezTo>
                  <a:cubicBezTo>
                    <a:pt x="14382" y="17357"/>
                    <a:pt x="16564" y="4761"/>
                    <a:pt x="16564" y="2579"/>
                  </a:cubicBezTo>
                  <a:cubicBezTo>
                    <a:pt x="16564" y="99"/>
                    <a:pt x="15374" y="0"/>
                    <a:pt x="14977" y="0"/>
                  </a:cubicBezTo>
                  <a:cubicBezTo>
                    <a:pt x="14085" y="0"/>
                    <a:pt x="13291" y="893"/>
                    <a:pt x="13291" y="1686"/>
                  </a:cubicBezTo>
                  <a:cubicBezTo>
                    <a:pt x="13291" y="2083"/>
                    <a:pt x="13490" y="2381"/>
                    <a:pt x="13688" y="2579"/>
                  </a:cubicBezTo>
                  <a:cubicBezTo>
                    <a:pt x="14085" y="2876"/>
                    <a:pt x="15077" y="3967"/>
                    <a:pt x="15077" y="5951"/>
                  </a:cubicBezTo>
                  <a:cubicBezTo>
                    <a:pt x="15077" y="7538"/>
                    <a:pt x="12795" y="16564"/>
                    <a:pt x="8134" y="16564"/>
                  </a:cubicBezTo>
                  <a:cubicBezTo>
                    <a:pt x="5753" y="16564"/>
                    <a:pt x="5257" y="14580"/>
                    <a:pt x="5257" y="13192"/>
                  </a:cubicBezTo>
                  <a:cubicBezTo>
                    <a:pt x="5257" y="11307"/>
                    <a:pt x="6150" y="8530"/>
                    <a:pt x="7241" y="5753"/>
                  </a:cubicBezTo>
                  <a:cubicBezTo>
                    <a:pt x="7836" y="4166"/>
                    <a:pt x="8035" y="3769"/>
                    <a:pt x="8035" y="3075"/>
                  </a:cubicBezTo>
                  <a:cubicBezTo>
                    <a:pt x="8035" y="1389"/>
                    <a:pt x="6844" y="0"/>
                    <a:pt x="4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6851225" y="2819050"/>
              <a:ext cx="491000" cy="39700"/>
            </a:xfrm>
            <a:custGeom>
              <a:avLst/>
              <a:gdLst/>
              <a:ahLst/>
              <a:cxnLst/>
              <a:rect l="l" t="t" r="r" b="b"/>
              <a:pathLst>
                <a:path w="19640" h="1588" extrusionOk="0">
                  <a:moveTo>
                    <a:pt x="1" y="1"/>
                  </a:moveTo>
                  <a:lnTo>
                    <a:pt x="1" y="1588"/>
                  </a:lnTo>
                  <a:lnTo>
                    <a:pt x="19639" y="1588"/>
                  </a:lnTo>
                  <a:lnTo>
                    <a:pt x="196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6933050" y="3317450"/>
              <a:ext cx="364525" cy="433950"/>
            </a:xfrm>
            <a:custGeom>
              <a:avLst/>
              <a:gdLst/>
              <a:ahLst/>
              <a:cxnLst/>
              <a:rect l="l" t="t" r="r" b="b"/>
              <a:pathLst>
                <a:path w="14581" h="17358" extrusionOk="0">
                  <a:moveTo>
                    <a:pt x="10117" y="1"/>
                  </a:moveTo>
                  <a:cubicBezTo>
                    <a:pt x="5059" y="1"/>
                    <a:pt x="1" y="5456"/>
                    <a:pt x="1" y="11010"/>
                  </a:cubicBezTo>
                  <a:cubicBezTo>
                    <a:pt x="1" y="14283"/>
                    <a:pt x="2084" y="17358"/>
                    <a:pt x="6051" y="17358"/>
                  </a:cubicBezTo>
                  <a:cubicBezTo>
                    <a:pt x="11308" y="17358"/>
                    <a:pt x="14581" y="13291"/>
                    <a:pt x="14581" y="12795"/>
                  </a:cubicBezTo>
                  <a:cubicBezTo>
                    <a:pt x="14581" y="12597"/>
                    <a:pt x="14382" y="12399"/>
                    <a:pt x="14184" y="12399"/>
                  </a:cubicBezTo>
                  <a:cubicBezTo>
                    <a:pt x="14085" y="12399"/>
                    <a:pt x="14085" y="12399"/>
                    <a:pt x="13688" y="12795"/>
                  </a:cubicBezTo>
                  <a:cubicBezTo>
                    <a:pt x="11208" y="16068"/>
                    <a:pt x="7539" y="16564"/>
                    <a:pt x="6051" y="16564"/>
                  </a:cubicBezTo>
                  <a:cubicBezTo>
                    <a:pt x="3472" y="16564"/>
                    <a:pt x="2579" y="14283"/>
                    <a:pt x="2579" y="12399"/>
                  </a:cubicBezTo>
                  <a:cubicBezTo>
                    <a:pt x="2579" y="11010"/>
                    <a:pt x="3274" y="7241"/>
                    <a:pt x="4662" y="4662"/>
                  </a:cubicBezTo>
                  <a:cubicBezTo>
                    <a:pt x="5654" y="2877"/>
                    <a:pt x="7737" y="695"/>
                    <a:pt x="10117" y="695"/>
                  </a:cubicBezTo>
                  <a:cubicBezTo>
                    <a:pt x="10613" y="695"/>
                    <a:pt x="12795" y="794"/>
                    <a:pt x="13490" y="2480"/>
                  </a:cubicBezTo>
                  <a:cubicBezTo>
                    <a:pt x="12795" y="2480"/>
                    <a:pt x="12498" y="2480"/>
                    <a:pt x="11903" y="2976"/>
                  </a:cubicBezTo>
                  <a:cubicBezTo>
                    <a:pt x="11704" y="3175"/>
                    <a:pt x="11308" y="3670"/>
                    <a:pt x="11308" y="4365"/>
                  </a:cubicBezTo>
                  <a:cubicBezTo>
                    <a:pt x="11308" y="5059"/>
                    <a:pt x="11804" y="5555"/>
                    <a:pt x="12597" y="5555"/>
                  </a:cubicBezTo>
                  <a:cubicBezTo>
                    <a:pt x="13490" y="5555"/>
                    <a:pt x="14581" y="4761"/>
                    <a:pt x="14581" y="3274"/>
                  </a:cubicBezTo>
                  <a:cubicBezTo>
                    <a:pt x="14581" y="1389"/>
                    <a:pt x="12795" y="1"/>
                    <a:pt x="10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24"/>
          <p:cNvGrpSpPr/>
          <p:nvPr/>
        </p:nvGrpSpPr>
        <p:grpSpPr>
          <a:xfrm>
            <a:off x="4730250" y="2677413"/>
            <a:ext cx="4102050" cy="1948494"/>
            <a:chOff x="4730400" y="2794738"/>
            <a:chExt cx="4102050" cy="1948494"/>
          </a:xfrm>
        </p:grpSpPr>
        <p:grpSp>
          <p:nvGrpSpPr>
            <p:cNvPr id="1250" name="Google Shape;1250;p24"/>
            <p:cNvGrpSpPr/>
            <p:nvPr/>
          </p:nvGrpSpPr>
          <p:grpSpPr>
            <a:xfrm>
              <a:off x="4730400" y="2794738"/>
              <a:ext cx="658338" cy="535600"/>
              <a:chOff x="238125" y="1757775"/>
              <a:chExt cx="2633350" cy="2142400"/>
            </a:xfrm>
          </p:grpSpPr>
          <p:sp>
            <p:nvSpPr>
              <p:cNvPr id="1251" name="Google Shape;1251;p24"/>
              <p:cNvSpPr/>
              <p:nvPr/>
            </p:nvSpPr>
            <p:spPr>
              <a:xfrm>
                <a:off x="290175" y="1757775"/>
                <a:ext cx="463725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18549" h="27178" extrusionOk="0">
                    <a:moveTo>
                      <a:pt x="5357" y="1"/>
                    </a:moveTo>
                    <a:cubicBezTo>
                      <a:pt x="5059" y="1"/>
                      <a:pt x="4663" y="1"/>
                      <a:pt x="4663" y="398"/>
                    </a:cubicBezTo>
                    <a:cubicBezTo>
                      <a:pt x="4663" y="695"/>
                      <a:pt x="4861" y="695"/>
                      <a:pt x="5059" y="794"/>
                    </a:cubicBezTo>
                    <a:cubicBezTo>
                      <a:pt x="5654" y="894"/>
                      <a:pt x="6150" y="894"/>
                      <a:pt x="6745" y="2084"/>
                    </a:cubicBezTo>
                    <a:cubicBezTo>
                      <a:pt x="7142" y="2778"/>
                      <a:pt x="11110" y="14283"/>
                      <a:pt x="11110" y="14383"/>
                    </a:cubicBezTo>
                    <a:cubicBezTo>
                      <a:pt x="11110" y="14482"/>
                      <a:pt x="11110" y="14482"/>
                      <a:pt x="10812" y="14779"/>
                    </a:cubicBezTo>
                    <a:lnTo>
                      <a:pt x="695" y="24896"/>
                    </a:lnTo>
                    <a:cubicBezTo>
                      <a:pt x="298" y="25392"/>
                      <a:pt x="1" y="25690"/>
                      <a:pt x="1" y="26185"/>
                    </a:cubicBezTo>
                    <a:cubicBezTo>
                      <a:pt x="1" y="26781"/>
                      <a:pt x="398" y="27177"/>
                      <a:pt x="1092" y="27177"/>
                    </a:cubicBezTo>
                    <a:cubicBezTo>
                      <a:pt x="1191" y="27177"/>
                      <a:pt x="1588" y="27177"/>
                      <a:pt x="1885" y="26880"/>
                    </a:cubicBezTo>
                    <a:cubicBezTo>
                      <a:pt x="2480" y="26285"/>
                      <a:pt x="8035" y="19540"/>
                      <a:pt x="11506" y="15374"/>
                    </a:cubicBezTo>
                    <a:cubicBezTo>
                      <a:pt x="12498" y="18449"/>
                      <a:pt x="13787" y="21921"/>
                      <a:pt x="14978" y="25194"/>
                    </a:cubicBezTo>
                    <a:cubicBezTo>
                      <a:pt x="15176" y="25789"/>
                      <a:pt x="15374" y="26285"/>
                      <a:pt x="15870" y="26880"/>
                    </a:cubicBezTo>
                    <a:cubicBezTo>
                      <a:pt x="16267" y="27177"/>
                      <a:pt x="16366" y="27177"/>
                      <a:pt x="17457" y="27177"/>
                    </a:cubicBezTo>
                    <a:lnTo>
                      <a:pt x="18152" y="27177"/>
                    </a:lnTo>
                    <a:cubicBezTo>
                      <a:pt x="18251" y="27177"/>
                      <a:pt x="18548" y="27177"/>
                      <a:pt x="18548" y="26880"/>
                    </a:cubicBezTo>
                    <a:cubicBezTo>
                      <a:pt x="18548" y="26681"/>
                      <a:pt x="18548" y="26681"/>
                      <a:pt x="18350" y="26483"/>
                    </a:cubicBezTo>
                    <a:cubicBezTo>
                      <a:pt x="18052" y="26086"/>
                      <a:pt x="17755" y="25392"/>
                      <a:pt x="17556" y="24896"/>
                    </a:cubicBezTo>
                    <a:lnTo>
                      <a:pt x="9820" y="2778"/>
                    </a:lnTo>
                    <a:cubicBezTo>
                      <a:pt x="8927" y="1"/>
                      <a:pt x="5853" y="1"/>
                      <a:pt x="5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4"/>
              <p:cNvSpPr/>
              <p:nvPr/>
            </p:nvSpPr>
            <p:spPr>
              <a:xfrm>
                <a:off x="1083650" y="2166925"/>
                <a:ext cx="5901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23607" h="1588" extrusionOk="0">
                    <a:moveTo>
                      <a:pt x="1389" y="0"/>
                    </a:moveTo>
                    <a:cubicBezTo>
                      <a:pt x="695" y="0"/>
                      <a:pt x="1" y="0"/>
                      <a:pt x="1" y="794"/>
                    </a:cubicBezTo>
                    <a:cubicBezTo>
                      <a:pt x="1" y="1587"/>
                      <a:pt x="695" y="1587"/>
                      <a:pt x="1389" y="1587"/>
                    </a:cubicBezTo>
                    <a:lnTo>
                      <a:pt x="22218" y="1587"/>
                    </a:lnTo>
                    <a:cubicBezTo>
                      <a:pt x="22912" y="1587"/>
                      <a:pt x="23607" y="1587"/>
                      <a:pt x="23607" y="794"/>
                    </a:cubicBezTo>
                    <a:cubicBezTo>
                      <a:pt x="23607" y="0"/>
                      <a:pt x="22912" y="0"/>
                      <a:pt x="22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4"/>
              <p:cNvSpPr/>
              <p:nvPr/>
            </p:nvSpPr>
            <p:spPr>
              <a:xfrm>
                <a:off x="2020950" y="1757775"/>
                <a:ext cx="46370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27178" extrusionOk="0">
                    <a:moveTo>
                      <a:pt x="5356" y="1"/>
                    </a:moveTo>
                    <a:cubicBezTo>
                      <a:pt x="5059" y="1"/>
                      <a:pt x="4662" y="1"/>
                      <a:pt x="4662" y="398"/>
                    </a:cubicBezTo>
                    <a:cubicBezTo>
                      <a:pt x="4662" y="695"/>
                      <a:pt x="4861" y="695"/>
                      <a:pt x="5059" y="794"/>
                    </a:cubicBezTo>
                    <a:cubicBezTo>
                      <a:pt x="5654" y="894"/>
                      <a:pt x="6150" y="894"/>
                      <a:pt x="6745" y="2084"/>
                    </a:cubicBezTo>
                    <a:cubicBezTo>
                      <a:pt x="7142" y="2778"/>
                      <a:pt x="11109" y="14283"/>
                      <a:pt x="11109" y="14383"/>
                    </a:cubicBezTo>
                    <a:cubicBezTo>
                      <a:pt x="11109" y="14482"/>
                      <a:pt x="11109" y="14482"/>
                      <a:pt x="10712" y="14779"/>
                    </a:cubicBezTo>
                    <a:lnTo>
                      <a:pt x="695" y="24896"/>
                    </a:lnTo>
                    <a:cubicBezTo>
                      <a:pt x="298" y="25392"/>
                      <a:pt x="1" y="25690"/>
                      <a:pt x="1" y="26185"/>
                    </a:cubicBezTo>
                    <a:cubicBezTo>
                      <a:pt x="1" y="26781"/>
                      <a:pt x="397" y="27177"/>
                      <a:pt x="992" y="27177"/>
                    </a:cubicBezTo>
                    <a:cubicBezTo>
                      <a:pt x="1191" y="27177"/>
                      <a:pt x="1587" y="27177"/>
                      <a:pt x="1885" y="26880"/>
                    </a:cubicBezTo>
                    <a:cubicBezTo>
                      <a:pt x="2480" y="26285"/>
                      <a:pt x="7935" y="19540"/>
                      <a:pt x="11506" y="15374"/>
                    </a:cubicBezTo>
                    <a:cubicBezTo>
                      <a:pt x="12498" y="18449"/>
                      <a:pt x="13688" y="21921"/>
                      <a:pt x="14977" y="25194"/>
                    </a:cubicBezTo>
                    <a:cubicBezTo>
                      <a:pt x="15077" y="25789"/>
                      <a:pt x="15275" y="26285"/>
                      <a:pt x="15870" y="26880"/>
                    </a:cubicBezTo>
                    <a:cubicBezTo>
                      <a:pt x="16267" y="27177"/>
                      <a:pt x="16366" y="27177"/>
                      <a:pt x="17358" y="27177"/>
                    </a:cubicBezTo>
                    <a:lnTo>
                      <a:pt x="18151" y="27177"/>
                    </a:lnTo>
                    <a:cubicBezTo>
                      <a:pt x="18250" y="27177"/>
                      <a:pt x="18548" y="27177"/>
                      <a:pt x="18548" y="26880"/>
                    </a:cubicBezTo>
                    <a:cubicBezTo>
                      <a:pt x="18548" y="26681"/>
                      <a:pt x="18548" y="26681"/>
                      <a:pt x="18350" y="26483"/>
                    </a:cubicBezTo>
                    <a:cubicBezTo>
                      <a:pt x="18052" y="26086"/>
                      <a:pt x="17755" y="25392"/>
                      <a:pt x="17556" y="24896"/>
                    </a:cubicBezTo>
                    <a:lnTo>
                      <a:pt x="9820" y="2778"/>
                    </a:lnTo>
                    <a:cubicBezTo>
                      <a:pt x="8828" y="1"/>
                      <a:pt x="5852" y="1"/>
                      <a:pt x="5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2546625" y="2127250"/>
                <a:ext cx="272775" cy="458750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18350" extrusionOk="0">
                    <a:moveTo>
                      <a:pt x="5456" y="496"/>
                    </a:moveTo>
                    <a:cubicBezTo>
                      <a:pt x="6448" y="496"/>
                      <a:pt x="8035" y="1091"/>
                      <a:pt x="8530" y="3472"/>
                    </a:cubicBezTo>
                    <a:cubicBezTo>
                      <a:pt x="8927" y="4960"/>
                      <a:pt x="8927" y="7042"/>
                      <a:pt x="8927" y="8927"/>
                    </a:cubicBezTo>
                    <a:cubicBezTo>
                      <a:pt x="8927" y="10712"/>
                      <a:pt x="8927" y="12696"/>
                      <a:pt x="8630" y="14382"/>
                    </a:cubicBezTo>
                    <a:cubicBezTo>
                      <a:pt x="8134" y="17358"/>
                      <a:pt x="6448" y="17853"/>
                      <a:pt x="5456" y="17853"/>
                    </a:cubicBezTo>
                    <a:cubicBezTo>
                      <a:pt x="4563" y="17853"/>
                      <a:pt x="2877" y="17358"/>
                      <a:pt x="2381" y="14382"/>
                    </a:cubicBezTo>
                    <a:cubicBezTo>
                      <a:pt x="2083" y="12795"/>
                      <a:pt x="2083" y="10811"/>
                      <a:pt x="2083" y="8927"/>
                    </a:cubicBezTo>
                    <a:cubicBezTo>
                      <a:pt x="2083" y="6745"/>
                      <a:pt x="2083" y="4761"/>
                      <a:pt x="2480" y="3174"/>
                    </a:cubicBezTo>
                    <a:cubicBezTo>
                      <a:pt x="2976" y="1389"/>
                      <a:pt x="4266" y="496"/>
                      <a:pt x="5456" y="496"/>
                    </a:cubicBezTo>
                    <a:close/>
                    <a:moveTo>
                      <a:pt x="5456" y="0"/>
                    </a:moveTo>
                    <a:cubicBezTo>
                      <a:pt x="3968" y="0"/>
                      <a:pt x="2083" y="794"/>
                      <a:pt x="1092" y="2976"/>
                    </a:cubicBezTo>
                    <a:cubicBezTo>
                      <a:pt x="298" y="4662"/>
                      <a:pt x="1" y="6348"/>
                      <a:pt x="1" y="9224"/>
                    </a:cubicBezTo>
                    <a:cubicBezTo>
                      <a:pt x="1" y="11803"/>
                      <a:pt x="199" y="13787"/>
                      <a:pt x="1191" y="15671"/>
                    </a:cubicBezTo>
                    <a:cubicBezTo>
                      <a:pt x="2183" y="17754"/>
                      <a:pt x="4067" y="18349"/>
                      <a:pt x="5456" y="18349"/>
                    </a:cubicBezTo>
                    <a:cubicBezTo>
                      <a:pt x="7836" y="18349"/>
                      <a:pt x="9126" y="16961"/>
                      <a:pt x="9919" y="15374"/>
                    </a:cubicBezTo>
                    <a:cubicBezTo>
                      <a:pt x="10911" y="13390"/>
                      <a:pt x="10911" y="10811"/>
                      <a:pt x="10911" y="9224"/>
                    </a:cubicBezTo>
                    <a:cubicBezTo>
                      <a:pt x="10911" y="7042"/>
                      <a:pt x="10812" y="4860"/>
                      <a:pt x="9820" y="2777"/>
                    </a:cubicBezTo>
                    <a:cubicBezTo>
                      <a:pt x="8729" y="595"/>
                      <a:pt x="6844" y="0"/>
                      <a:pt x="54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238125" y="2819050"/>
                <a:ext cx="26333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105334" h="1588" extrusionOk="0">
                    <a:moveTo>
                      <a:pt x="0" y="1"/>
                    </a:moveTo>
                    <a:lnTo>
                      <a:pt x="0" y="1588"/>
                    </a:lnTo>
                    <a:lnTo>
                      <a:pt x="105334" y="1588"/>
                    </a:lnTo>
                    <a:lnTo>
                      <a:pt x="1053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4"/>
              <p:cNvSpPr/>
              <p:nvPr/>
            </p:nvSpPr>
            <p:spPr>
              <a:xfrm>
                <a:off x="1155575" y="3071975"/>
                <a:ext cx="463700" cy="68190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27276" extrusionOk="0">
                    <a:moveTo>
                      <a:pt x="5356" y="0"/>
                    </a:moveTo>
                    <a:cubicBezTo>
                      <a:pt x="5059" y="0"/>
                      <a:pt x="4662" y="0"/>
                      <a:pt x="4662" y="397"/>
                    </a:cubicBezTo>
                    <a:cubicBezTo>
                      <a:pt x="4662" y="695"/>
                      <a:pt x="4860" y="794"/>
                      <a:pt x="5059" y="794"/>
                    </a:cubicBezTo>
                    <a:cubicBezTo>
                      <a:pt x="5654" y="893"/>
                      <a:pt x="6150" y="992"/>
                      <a:pt x="6745" y="2083"/>
                    </a:cubicBezTo>
                    <a:cubicBezTo>
                      <a:pt x="7141" y="2778"/>
                      <a:pt x="11109" y="14382"/>
                      <a:pt x="11109" y="14382"/>
                    </a:cubicBezTo>
                    <a:cubicBezTo>
                      <a:pt x="11109" y="14481"/>
                      <a:pt x="11109" y="14481"/>
                      <a:pt x="10811" y="14779"/>
                    </a:cubicBezTo>
                    <a:lnTo>
                      <a:pt x="694" y="24995"/>
                    </a:lnTo>
                    <a:cubicBezTo>
                      <a:pt x="298" y="25392"/>
                      <a:pt x="0" y="25689"/>
                      <a:pt x="0" y="26185"/>
                    </a:cubicBezTo>
                    <a:cubicBezTo>
                      <a:pt x="0" y="26780"/>
                      <a:pt x="397" y="27276"/>
                      <a:pt x="992" y="27276"/>
                    </a:cubicBezTo>
                    <a:cubicBezTo>
                      <a:pt x="1190" y="27276"/>
                      <a:pt x="1587" y="27177"/>
                      <a:pt x="1885" y="26879"/>
                    </a:cubicBezTo>
                    <a:cubicBezTo>
                      <a:pt x="2480" y="26383"/>
                      <a:pt x="8034" y="19639"/>
                      <a:pt x="11506" y="15473"/>
                    </a:cubicBezTo>
                    <a:cubicBezTo>
                      <a:pt x="12497" y="18449"/>
                      <a:pt x="13688" y="22019"/>
                      <a:pt x="14977" y="25193"/>
                    </a:cubicBezTo>
                    <a:cubicBezTo>
                      <a:pt x="15175" y="25788"/>
                      <a:pt x="15275" y="26383"/>
                      <a:pt x="15870" y="26879"/>
                    </a:cubicBezTo>
                    <a:cubicBezTo>
                      <a:pt x="16266" y="27177"/>
                      <a:pt x="16366" y="27177"/>
                      <a:pt x="17357" y="27177"/>
                    </a:cubicBezTo>
                    <a:lnTo>
                      <a:pt x="18151" y="27177"/>
                    </a:lnTo>
                    <a:cubicBezTo>
                      <a:pt x="18250" y="27177"/>
                      <a:pt x="18548" y="27177"/>
                      <a:pt x="18548" y="26879"/>
                    </a:cubicBezTo>
                    <a:cubicBezTo>
                      <a:pt x="18548" y="26780"/>
                      <a:pt x="18548" y="26681"/>
                      <a:pt x="18349" y="26582"/>
                    </a:cubicBezTo>
                    <a:cubicBezTo>
                      <a:pt x="18052" y="26086"/>
                      <a:pt x="17754" y="25392"/>
                      <a:pt x="17556" y="24995"/>
                    </a:cubicBezTo>
                    <a:lnTo>
                      <a:pt x="9819" y="2778"/>
                    </a:lnTo>
                    <a:cubicBezTo>
                      <a:pt x="8828" y="0"/>
                      <a:pt x="5852" y="0"/>
                      <a:pt x="5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4"/>
              <p:cNvSpPr/>
              <p:nvPr/>
            </p:nvSpPr>
            <p:spPr>
              <a:xfrm>
                <a:off x="1681250" y="3441425"/>
                <a:ext cx="272775" cy="458750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18350" extrusionOk="0">
                    <a:moveTo>
                      <a:pt x="5455" y="497"/>
                    </a:moveTo>
                    <a:cubicBezTo>
                      <a:pt x="6447" y="497"/>
                      <a:pt x="8034" y="1191"/>
                      <a:pt x="8530" y="3472"/>
                    </a:cubicBezTo>
                    <a:cubicBezTo>
                      <a:pt x="8927" y="4960"/>
                      <a:pt x="8927" y="7142"/>
                      <a:pt x="8927" y="8927"/>
                    </a:cubicBezTo>
                    <a:cubicBezTo>
                      <a:pt x="8927" y="10713"/>
                      <a:pt x="8927" y="12796"/>
                      <a:pt x="8629" y="14382"/>
                    </a:cubicBezTo>
                    <a:cubicBezTo>
                      <a:pt x="8133" y="17358"/>
                      <a:pt x="6447" y="17854"/>
                      <a:pt x="5455" y="17854"/>
                    </a:cubicBezTo>
                    <a:cubicBezTo>
                      <a:pt x="4563" y="17854"/>
                      <a:pt x="2877" y="17358"/>
                      <a:pt x="2381" y="14482"/>
                    </a:cubicBezTo>
                    <a:cubicBezTo>
                      <a:pt x="2083" y="12796"/>
                      <a:pt x="2083" y="10812"/>
                      <a:pt x="2083" y="8927"/>
                    </a:cubicBezTo>
                    <a:cubicBezTo>
                      <a:pt x="2083" y="6745"/>
                      <a:pt x="2083" y="4762"/>
                      <a:pt x="2480" y="3175"/>
                    </a:cubicBezTo>
                    <a:cubicBezTo>
                      <a:pt x="2976" y="1389"/>
                      <a:pt x="4364" y="497"/>
                      <a:pt x="5455" y="497"/>
                    </a:cubicBezTo>
                    <a:close/>
                    <a:moveTo>
                      <a:pt x="5455" y="1"/>
                    </a:moveTo>
                    <a:cubicBezTo>
                      <a:pt x="3968" y="1"/>
                      <a:pt x="2083" y="794"/>
                      <a:pt x="1091" y="2976"/>
                    </a:cubicBezTo>
                    <a:cubicBezTo>
                      <a:pt x="298" y="4662"/>
                      <a:pt x="0" y="6349"/>
                      <a:pt x="0" y="9225"/>
                    </a:cubicBezTo>
                    <a:cubicBezTo>
                      <a:pt x="0" y="11804"/>
                      <a:pt x="199" y="13787"/>
                      <a:pt x="1190" y="15672"/>
                    </a:cubicBezTo>
                    <a:cubicBezTo>
                      <a:pt x="2182" y="17755"/>
                      <a:pt x="4067" y="18350"/>
                      <a:pt x="5455" y="18350"/>
                    </a:cubicBezTo>
                    <a:cubicBezTo>
                      <a:pt x="7836" y="18350"/>
                      <a:pt x="9125" y="16961"/>
                      <a:pt x="9919" y="15474"/>
                    </a:cubicBezTo>
                    <a:cubicBezTo>
                      <a:pt x="10911" y="13391"/>
                      <a:pt x="10911" y="10812"/>
                      <a:pt x="10911" y="9225"/>
                    </a:cubicBezTo>
                    <a:cubicBezTo>
                      <a:pt x="10911" y="7043"/>
                      <a:pt x="10811" y="4861"/>
                      <a:pt x="9820" y="2778"/>
                    </a:cubicBezTo>
                    <a:cubicBezTo>
                      <a:pt x="8728" y="596"/>
                      <a:pt x="6844" y="1"/>
                      <a:pt x="5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8" name="Google Shape;1258;p24"/>
            <p:cNvSpPr txBox="1"/>
            <p:nvPr/>
          </p:nvSpPr>
          <p:spPr>
            <a:xfrm>
              <a:off x="5388750" y="2862450"/>
              <a:ext cx="3443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change in wavelength ÷ reference wavelength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259" name="Google Shape;1259;p24"/>
            <p:cNvGrpSpPr/>
            <p:nvPr/>
          </p:nvGrpSpPr>
          <p:grpSpPr>
            <a:xfrm>
              <a:off x="4897463" y="3511488"/>
              <a:ext cx="324213" cy="538694"/>
              <a:chOff x="4365325" y="1897800"/>
              <a:chExt cx="1296850" cy="2154775"/>
            </a:xfrm>
          </p:grpSpPr>
          <p:sp>
            <p:nvSpPr>
              <p:cNvPr id="1260" name="Google Shape;1260;p24"/>
              <p:cNvSpPr/>
              <p:nvPr/>
            </p:nvSpPr>
            <p:spPr>
              <a:xfrm>
                <a:off x="4402525" y="1897800"/>
                <a:ext cx="672000" cy="681900"/>
              </a:xfrm>
              <a:custGeom>
                <a:avLst/>
                <a:gdLst/>
                <a:ahLst/>
                <a:cxnLst/>
                <a:rect l="l" t="t" r="r" b="b"/>
                <a:pathLst>
                  <a:path w="26880" h="27276" extrusionOk="0">
                    <a:moveTo>
                      <a:pt x="12497" y="2976"/>
                    </a:moveTo>
                    <a:lnTo>
                      <a:pt x="23110" y="25094"/>
                    </a:lnTo>
                    <a:lnTo>
                      <a:pt x="1686" y="25094"/>
                    </a:lnTo>
                    <a:lnTo>
                      <a:pt x="12497" y="2976"/>
                    </a:lnTo>
                    <a:close/>
                    <a:moveTo>
                      <a:pt x="13390" y="0"/>
                    </a:moveTo>
                    <a:cubicBezTo>
                      <a:pt x="12993" y="0"/>
                      <a:pt x="12894" y="99"/>
                      <a:pt x="12696" y="595"/>
                    </a:cubicBezTo>
                    <a:lnTo>
                      <a:pt x="199" y="26680"/>
                    </a:lnTo>
                    <a:cubicBezTo>
                      <a:pt x="99" y="26680"/>
                      <a:pt x="0" y="27077"/>
                      <a:pt x="0" y="27077"/>
                    </a:cubicBezTo>
                    <a:cubicBezTo>
                      <a:pt x="0" y="27276"/>
                      <a:pt x="0" y="27276"/>
                      <a:pt x="695" y="27276"/>
                    </a:cubicBezTo>
                    <a:lnTo>
                      <a:pt x="26086" y="27276"/>
                    </a:lnTo>
                    <a:cubicBezTo>
                      <a:pt x="26780" y="27276"/>
                      <a:pt x="26879" y="27276"/>
                      <a:pt x="26879" y="27077"/>
                    </a:cubicBezTo>
                    <a:cubicBezTo>
                      <a:pt x="26879" y="27077"/>
                      <a:pt x="26681" y="26680"/>
                      <a:pt x="26681" y="26680"/>
                    </a:cubicBezTo>
                    <a:lnTo>
                      <a:pt x="14184" y="694"/>
                    </a:lnTo>
                    <a:cubicBezTo>
                      <a:pt x="13886" y="0"/>
                      <a:pt x="13688" y="0"/>
                      <a:pt x="13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4"/>
              <p:cNvSpPr/>
              <p:nvPr/>
            </p:nvSpPr>
            <p:spPr>
              <a:xfrm>
                <a:off x="5161275" y="1910175"/>
                <a:ext cx="46620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27178" extrusionOk="0">
                    <a:moveTo>
                      <a:pt x="5357" y="1"/>
                    </a:moveTo>
                    <a:cubicBezTo>
                      <a:pt x="5158" y="1"/>
                      <a:pt x="4761" y="1"/>
                      <a:pt x="4761" y="398"/>
                    </a:cubicBezTo>
                    <a:cubicBezTo>
                      <a:pt x="4761" y="695"/>
                      <a:pt x="4960" y="695"/>
                      <a:pt x="5158" y="794"/>
                    </a:cubicBezTo>
                    <a:cubicBezTo>
                      <a:pt x="5753" y="894"/>
                      <a:pt x="6150" y="894"/>
                      <a:pt x="6844" y="2084"/>
                    </a:cubicBezTo>
                    <a:cubicBezTo>
                      <a:pt x="7241" y="2778"/>
                      <a:pt x="11208" y="14283"/>
                      <a:pt x="11208" y="14383"/>
                    </a:cubicBezTo>
                    <a:cubicBezTo>
                      <a:pt x="11208" y="14482"/>
                      <a:pt x="11109" y="14482"/>
                      <a:pt x="10812" y="14779"/>
                    </a:cubicBezTo>
                    <a:lnTo>
                      <a:pt x="794" y="24896"/>
                    </a:lnTo>
                    <a:cubicBezTo>
                      <a:pt x="298" y="25392"/>
                      <a:pt x="1" y="25690"/>
                      <a:pt x="1" y="26185"/>
                    </a:cubicBezTo>
                    <a:cubicBezTo>
                      <a:pt x="1" y="26781"/>
                      <a:pt x="497" y="27177"/>
                      <a:pt x="1092" y="27177"/>
                    </a:cubicBezTo>
                    <a:cubicBezTo>
                      <a:pt x="1290" y="27177"/>
                      <a:pt x="1687" y="27177"/>
                      <a:pt x="1885" y="26880"/>
                    </a:cubicBezTo>
                    <a:cubicBezTo>
                      <a:pt x="2579" y="26285"/>
                      <a:pt x="8035" y="19540"/>
                      <a:pt x="11605" y="15374"/>
                    </a:cubicBezTo>
                    <a:cubicBezTo>
                      <a:pt x="12597" y="18449"/>
                      <a:pt x="13787" y="21921"/>
                      <a:pt x="14977" y="25194"/>
                    </a:cubicBezTo>
                    <a:cubicBezTo>
                      <a:pt x="15176" y="25789"/>
                      <a:pt x="15374" y="26285"/>
                      <a:pt x="15969" y="26880"/>
                    </a:cubicBezTo>
                    <a:cubicBezTo>
                      <a:pt x="16267" y="27177"/>
                      <a:pt x="16366" y="27177"/>
                      <a:pt x="17457" y="27177"/>
                    </a:cubicBezTo>
                    <a:lnTo>
                      <a:pt x="18251" y="27177"/>
                    </a:lnTo>
                    <a:cubicBezTo>
                      <a:pt x="18350" y="27177"/>
                      <a:pt x="18647" y="27177"/>
                      <a:pt x="18647" y="26880"/>
                    </a:cubicBezTo>
                    <a:cubicBezTo>
                      <a:pt x="18647" y="26681"/>
                      <a:pt x="18548" y="26681"/>
                      <a:pt x="18449" y="26483"/>
                    </a:cubicBezTo>
                    <a:cubicBezTo>
                      <a:pt x="18052" y="26086"/>
                      <a:pt x="17854" y="25392"/>
                      <a:pt x="17655" y="24896"/>
                    </a:cubicBezTo>
                    <a:lnTo>
                      <a:pt x="9919" y="2778"/>
                    </a:lnTo>
                    <a:cubicBezTo>
                      <a:pt x="8927" y="1"/>
                      <a:pt x="5852" y="1"/>
                      <a:pt x="5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4"/>
              <p:cNvSpPr/>
              <p:nvPr/>
            </p:nvSpPr>
            <p:spPr>
              <a:xfrm>
                <a:off x="4365325" y="2971450"/>
                <a:ext cx="12968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1874" h="1588" extrusionOk="0">
                    <a:moveTo>
                      <a:pt x="0" y="1"/>
                    </a:moveTo>
                    <a:lnTo>
                      <a:pt x="0" y="1588"/>
                    </a:lnTo>
                    <a:lnTo>
                      <a:pt x="51874" y="1588"/>
                    </a:lnTo>
                    <a:lnTo>
                      <a:pt x="518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4"/>
              <p:cNvSpPr/>
              <p:nvPr/>
            </p:nvSpPr>
            <p:spPr>
              <a:xfrm>
                <a:off x="4613275" y="3224375"/>
                <a:ext cx="466200" cy="681900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27276" extrusionOk="0">
                    <a:moveTo>
                      <a:pt x="5357" y="0"/>
                    </a:moveTo>
                    <a:cubicBezTo>
                      <a:pt x="5158" y="0"/>
                      <a:pt x="4762" y="0"/>
                      <a:pt x="4762" y="397"/>
                    </a:cubicBezTo>
                    <a:cubicBezTo>
                      <a:pt x="4762" y="695"/>
                      <a:pt x="4960" y="794"/>
                      <a:pt x="5158" y="794"/>
                    </a:cubicBezTo>
                    <a:cubicBezTo>
                      <a:pt x="5754" y="893"/>
                      <a:pt x="6150" y="992"/>
                      <a:pt x="6845" y="2083"/>
                    </a:cubicBezTo>
                    <a:cubicBezTo>
                      <a:pt x="7241" y="2778"/>
                      <a:pt x="11209" y="14382"/>
                      <a:pt x="11209" y="14382"/>
                    </a:cubicBezTo>
                    <a:cubicBezTo>
                      <a:pt x="11209" y="14481"/>
                      <a:pt x="11110" y="14481"/>
                      <a:pt x="10812" y="14779"/>
                    </a:cubicBezTo>
                    <a:lnTo>
                      <a:pt x="794" y="24995"/>
                    </a:lnTo>
                    <a:cubicBezTo>
                      <a:pt x="298" y="25392"/>
                      <a:pt x="1" y="25689"/>
                      <a:pt x="1" y="26185"/>
                    </a:cubicBezTo>
                    <a:cubicBezTo>
                      <a:pt x="1" y="26780"/>
                      <a:pt x="497" y="27276"/>
                      <a:pt x="1092" y="27276"/>
                    </a:cubicBezTo>
                    <a:cubicBezTo>
                      <a:pt x="1290" y="27276"/>
                      <a:pt x="1687" y="27177"/>
                      <a:pt x="1885" y="26879"/>
                    </a:cubicBezTo>
                    <a:cubicBezTo>
                      <a:pt x="2480" y="26383"/>
                      <a:pt x="8035" y="19639"/>
                      <a:pt x="11605" y="15473"/>
                    </a:cubicBezTo>
                    <a:cubicBezTo>
                      <a:pt x="12597" y="18449"/>
                      <a:pt x="13788" y="22019"/>
                      <a:pt x="14978" y="25193"/>
                    </a:cubicBezTo>
                    <a:cubicBezTo>
                      <a:pt x="15176" y="25788"/>
                      <a:pt x="15374" y="26383"/>
                      <a:pt x="15970" y="26879"/>
                    </a:cubicBezTo>
                    <a:cubicBezTo>
                      <a:pt x="16267" y="27177"/>
                      <a:pt x="16366" y="27177"/>
                      <a:pt x="17457" y="27177"/>
                    </a:cubicBezTo>
                    <a:lnTo>
                      <a:pt x="18152" y="27177"/>
                    </a:lnTo>
                    <a:cubicBezTo>
                      <a:pt x="18350" y="27177"/>
                      <a:pt x="18648" y="27177"/>
                      <a:pt x="18648" y="26879"/>
                    </a:cubicBezTo>
                    <a:cubicBezTo>
                      <a:pt x="18648" y="26780"/>
                      <a:pt x="18548" y="26681"/>
                      <a:pt x="18449" y="26582"/>
                    </a:cubicBezTo>
                    <a:cubicBezTo>
                      <a:pt x="18052" y="26086"/>
                      <a:pt x="17854" y="25392"/>
                      <a:pt x="17656" y="24995"/>
                    </a:cubicBezTo>
                    <a:lnTo>
                      <a:pt x="9919" y="2778"/>
                    </a:lnTo>
                    <a:cubicBezTo>
                      <a:pt x="8927" y="0"/>
                      <a:pt x="5853" y="0"/>
                      <a:pt x="5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4"/>
              <p:cNvSpPr/>
              <p:nvPr/>
            </p:nvSpPr>
            <p:spPr>
              <a:xfrm>
                <a:off x="5141450" y="3593825"/>
                <a:ext cx="272775" cy="458750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18350" extrusionOk="0">
                    <a:moveTo>
                      <a:pt x="5455" y="497"/>
                    </a:moveTo>
                    <a:cubicBezTo>
                      <a:pt x="6447" y="497"/>
                      <a:pt x="8034" y="1191"/>
                      <a:pt x="8530" y="3472"/>
                    </a:cubicBezTo>
                    <a:cubicBezTo>
                      <a:pt x="8828" y="4960"/>
                      <a:pt x="8828" y="7142"/>
                      <a:pt x="8828" y="8927"/>
                    </a:cubicBezTo>
                    <a:cubicBezTo>
                      <a:pt x="8828" y="10713"/>
                      <a:pt x="8828" y="12796"/>
                      <a:pt x="8530" y="14382"/>
                    </a:cubicBezTo>
                    <a:cubicBezTo>
                      <a:pt x="8034" y="17358"/>
                      <a:pt x="6348" y="17854"/>
                      <a:pt x="5455" y="17854"/>
                    </a:cubicBezTo>
                    <a:cubicBezTo>
                      <a:pt x="4563" y="17854"/>
                      <a:pt x="2876" y="17358"/>
                      <a:pt x="2281" y="14482"/>
                    </a:cubicBezTo>
                    <a:cubicBezTo>
                      <a:pt x="1984" y="12796"/>
                      <a:pt x="1984" y="10812"/>
                      <a:pt x="1984" y="8927"/>
                    </a:cubicBezTo>
                    <a:cubicBezTo>
                      <a:pt x="1984" y="6745"/>
                      <a:pt x="1984" y="4762"/>
                      <a:pt x="2480" y="3175"/>
                    </a:cubicBezTo>
                    <a:cubicBezTo>
                      <a:pt x="2876" y="1389"/>
                      <a:pt x="4265" y="497"/>
                      <a:pt x="5455" y="497"/>
                    </a:cubicBezTo>
                    <a:close/>
                    <a:moveTo>
                      <a:pt x="5455" y="1"/>
                    </a:moveTo>
                    <a:cubicBezTo>
                      <a:pt x="3868" y="1"/>
                      <a:pt x="1984" y="794"/>
                      <a:pt x="992" y="2976"/>
                    </a:cubicBezTo>
                    <a:cubicBezTo>
                      <a:pt x="298" y="4662"/>
                      <a:pt x="0" y="6349"/>
                      <a:pt x="0" y="9225"/>
                    </a:cubicBezTo>
                    <a:cubicBezTo>
                      <a:pt x="0" y="11804"/>
                      <a:pt x="199" y="13787"/>
                      <a:pt x="1190" y="15672"/>
                    </a:cubicBezTo>
                    <a:cubicBezTo>
                      <a:pt x="2182" y="17755"/>
                      <a:pt x="4067" y="18350"/>
                      <a:pt x="5455" y="18350"/>
                    </a:cubicBezTo>
                    <a:cubicBezTo>
                      <a:pt x="7737" y="18350"/>
                      <a:pt x="9125" y="16961"/>
                      <a:pt x="9919" y="15474"/>
                    </a:cubicBezTo>
                    <a:cubicBezTo>
                      <a:pt x="10811" y="13391"/>
                      <a:pt x="10910" y="10812"/>
                      <a:pt x="10910" y="9225"/>
                    </a:cubicBezTo>
                    <a:cubicBezTo>
                      <a:pt x="10910" y="7043"/>
                      <a:pt x="10811" y="4861"/>
                      <a:pt x="9819" y="2778"/>
                    </a:cubicBezTo>
                    <a:cubicBezTo>
                      <a:pt x="8728" y="596"/>
                      <a:pt x="6745" y="1"/>
                      <a:pt x="5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5" name="Google Shape;1265;p24"/>
            <p:cNvSpPr txBox="1"/>
            <p:nvPr/>
          </p:nvSpPr>
          <p:spPr>
            <a:xfrm>
              <a:off x="5221675" y="3580750"/>
              <a:ext cx="3353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change in wavelength ÷ reference wavelength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266" name="Google Shape;1266;p24"/>
            <p:cNvGrpSpPr/>
            <p:nvPr/>
          </p:nvGrpSpPr>
          <p:grpSpPr>
            <a:xfrm>
              <a:off x="4998200" y="4306200"/>
              <a:ext cx="122750" cy="437031"/>
              <a:chOff x="6851225" y="2003275"/>
              <a:chExt cx="491000" cy="1748125"/>
            </a:xfrm>
          </p:grpSpPr>
          <p:sp>
            <p:nvSpPr>
              <p:cNvPr id="1267" name="Google Shape;1267;p24"/>
              <p:cNvSpPr/>
              <p:nvPr/>
            </p:nvSpPr>
            <p:spPr>
              <a:xfrm>
                <a:off x="6878500" y="2003275"/>
                <a:ext cx="414125" cy="433950"/>
              </a:xfrm>
              <a:custGeom>
                <a:avLst/>
                <a:gdLst/>
                <a:ahLst/>
                <a:cxnLst/>
                <a:rect l="l" t="t" r="r" b="b"/>
                <a:pathLst>
                  <a:path w="16565" h="17358" extrusionOk="0">
                    <a:moveTo>
                      <a:pt x="4960" y="0"/>
                    </a:moveTo>
                    <a:cubicBezTo>
                      <a:pt x="1389" y="0"/>
                      <a:pt x="1" y="5554"/>
                      <a:pt x="1" y="5852"/>
                    </a:cubicBezTo>
                    <a:cubicBezTo>
                      <a:pt x="1" y="6050"/>
                      <a:pt x="100" y="6249"/>
                      <a:pt x="397" y="6249"/>
                    </a:cubicBezTo>
                    <a:cubicBezTo>
                      <a:pt x="794" y="6249"/>
                      <a:pt x="794" y="6050"/>
                      <a:pt x="893" y="5554"/>
                    </a:cubicBezTo>
                    <a:cubicBezTo>
                      <a:pt x="1885" y="2182"/>
                      <a:pt x="3373" y="694"/>
                      <a:pt x="4861" y="694"/>
                    </a:cubicBezTo>
                    <a:cubicBezTo>
                      <a:pt x="5158" y="694"/>
                      <a:pt x="5852" y="694"/>
                      <a:pt x="5852" y="1984"/>
                    </a:cubicBezTo>
                    <a:cubicBezTo>
                      <a:pt x="5852" y="2976"/>
                      <a:pt x="5456" y="4166"/>
                      <a:pt x="4861" y="5554"/>
                    </a:cubicBezTo>
                    <a:cubicBezTo>
                      <a:pt x="2976" y="10514"/>
                      <a:pt x="2976" y="11704"/>
                      <a:pt x="2976" y="12696"/>
                    </a:cubicBezTo>
                    <a:cubicBezTo>
                      <a:pt x="2976" y="13489"/>
                      <a:pt x="3075" y="15076"/>
                      <a:pt x="4266" y="16167"/>
                    </a:cubicBezTo>
                    <a:cubicBezTo>
                      <a:pt x="5654" y="17357"/>
                      <a:pt x="7638" y="17357"/>
                      <a:pt x="7935" y="17357"/>
                    </a:cubicBezTo>
                    <a:cubicBezTo>
                      <a:pt x="14382" y="17357"/>
                      <a:pt x="16564" y="4761"/>
                      <a:pt x="16564" y="2579"/>
                    </a:cubicBezTo>
                    <a:cubicBezTo>
                      <a:pt x="16564" y="99"/>
                      <a:pt x="15374" y="0"/>
                      <a:pt x="14977" y="0"/>
                    </a:cubicBezTo>
                    <a:cubicBezTo>
                      <a:pt x="14085" y="0"/>
                      <a:pt x="13291" y="893"/>
                      <a:pt x="13291" y="1686"/>
                    </a:cubicBezTo>
                    <a:cubicBezTo>
                      <a:pt x="13291" y="2083"/>
                      <a:pt x="13490" y="2381"/>
                      <a:pt x="13688" y="2579"/>
                    </a:cubicBezTo>
                    <a:cubicBezTo>
                      <a:pt x="14085" y="2876"/>
                      <a:pt x="15077" y="3967"/>
                      <a:pt x="15077" y="5951"/>
                    </a:cubicBezTo>
                    <a:cubicBezTo>
                      <a:pt x="15077" y="7538"/>
                      <a:pt x="12795" y="16564"/>
                      <a:pt x="8134" y="16564"/>
                    </a:cubicBezTo>
                    <a:cubicBezTo>
                      <a:pt x="5753" y="16564"/>
                      <a:pt x="5257" y="14580"/>
                      <a:pt x="5257" y="13192"/>
                    </a:cubicBezTo>
                    <a:cubicBezTo>
                      <a:pt x="5257" y="11307"/>
                      <a:pt x="6150" y="8530"/>
                      <a:pt x="7241" y="5753"/>
                    </a:cubicBezTo>
                    <a:cubicBezTo>
                      <a:pt x="7836" y="4166"/>
                      <a:pt x="8035" y="3769"/>
                      <a:pt x="8035" y="3075"/>
                    </a:cubicBezTo>
                    <a:cubicBezTo>
                      <a:pt x="8035" y="1389"/>
                      <a:pt x="6844" y="0"/>
                      <a:pt x="49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4"/>
              <p:cNvSpPr/>
              <p:nvPr/>
            </p:nvSpPr>
            <p:spPr>
              <a:xfrm>
                <a:off x="6851225" y="2819050"/>
                <a:ext cx="491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19640" h="1588" extrusionOk="0">
                    <a:moveTo>
                      <a:pt x="1" y="1"/>
                    </a:moveTo>
                    <a:lnTo>
                      <a:pt x="1" y="1588"/>
                    </a:lnTo>
                    <a:lnTo>
                      <a:pt x="19639" y="1588"/>
                    </a:lnTo>
                    <a:lnTo>
                      <a:pt x="196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4"/>
              <p:cNvSpPr/>
              <p:nvPr/>
            </p:nvSpPr>
            <p:spPr>
              <a:xfrm>
                <a:off x="6933050" y="3317450"/>
                <a:ext cx="364525" cy="4339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7358" extrusionOk="0">
                    <a:moveTo>
                      <a:pt x="10117" y="1"/>
                    </a:moveTo>
                    <a:cubicBezTo>
                      <a:pt x="5059" y="1"/>
                      <a:pt x="1" y="5456"/>
                      <a:pt x="1" y="11010"/>
                    </a:cubicBezTo>
                    <a:cubicBezTo>
                      <a:pt x="1" y="14283"/>
                      <a:pt x="2084" y="17358"/>
                      <a:pt x="6051" y="17358"/>
                    </a:cubicBezTo>
                    <a:cubicBezTo>
                      <a:pt x="11308" y="17358"/>
                      <a:pt x="14581" y="13291"/>
                      <a:pt x="14581" y="12795"/>
                    </a:cubicBezTo>
                    <a:cubicBezTo>
                      <a:pt x="14581" y="12597"/>
                      <a:pt x="14382" y="12399"/>
                      <a:pt x="14184" y="12399"/>
                    </a:cubicBezTo>
                    <a:cubicBezTo>
                      <a:pt x="14085" y="12399"/>
                      <a:pt x="14085" y="12399"/>
                      <a:pt x="13688" y="12795"/>
                    </a:cubicBezTo>
                    <a:cubicBezTo>
                      <a:pt x="11208" y="16068"/>
                      <a:pt x="7539" y="16564"/>
                      <a:pt x="6051" y="16564"/>
                    </a:cubicBezTo>
                    <a:cubicBezTo>
                      <a:pt x="3472" y="16564"/>
                      <a:pt x="2579" y="14283"/>
                      <a:pt x="2579" y="12399"/>
                    </a:cubicBezTo>
                    <a:cubicBezTo>
                      <a:pt x="2579" y="11010"/>
                      <a:pt x="3274" y="7241"/>
                      <a:pt x="4662" y="4662"/>
                    </a:cubicBezTo>
                    <a:cubicBezTo>
                      <a:pt x="5654" y="2877"/>
                      <a:pt x="7737" y="695"/>
                      <a:pt x="10117" y="695"/>
                    </a:cubicBezTo>
                    <a:cubicBezTo>
                      <a:pt x="10613" y="695"/>
                      <a:pt x="12795" y="794"/>
                      <a:pt x="13490" y="2480"/>
                    </a:cubicBezTo>
                    <a:cubicBezTo>
                      <a:pt x="12795" y="2480"/>
                      <a:pt x="12498" y="2480"/>
                      <a:pt x="11903" y="2976"/>
                    </a:cubicBezTo>
                    <a:cubicBezTo>
                      <a:pt x="11704" y="3175"/>
                      <a:pt x="11308" y="3670"/>
                      <a:pt x="11308" y="4365"/>
                    </a:cubicBezTo>
                    <a:cubicBezTo>
                      <a:pt x="11308" y="5059"/>
                      <a:pt x="11804" y="5555"/>
                      <a:pt x="12597" y="5555"/>
                    </a:cubicBezTo>
                    <a:cubicBezTo>
                      <a:pt x="13490" y="5555"/>
                      <a:pt x="14581" y="4761"/>
                      <a:pt x="14581" y="3274"/>
                    </a:cubicBezTo>
                    <a:cubicBezTo>
                      <a:pt x="14581" y="1389"/>
                      <a:pt x="12795" y="1"/>
                      <a:pt x="10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0" name="Google Shape;1270;p24"/>
            <p:cNvSpPr txBox="1"/>
            <p:nvPr/>
          </p:nvSpPr>
          <p:spPr>
            <a:xfrm>
              <a:off x="5120950" y="4340063"/>
              <a:ext cx="3353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velocity of a galaxy ÷ speed of light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76" name="Google Shape;1276;p25"/>
          <p:cNvPicPr preferRelativeResize="0"/>
          <p:nvPr/>
        </p:nvPicPr>
        <p:blipFill rotWithShape="1">
          <a:blip r:embed="rId3">
            <a:alphaModFix/>
          </a:blip>
          <a:srcRect l="5760" r="5351"/>
          <a:stretch/>
        </p:blipFill>
        <p:spPr>
          <a:xfrm>
            <a:off x="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7" name="Google Shape;1277;p25"/>
          <p:cNvCxnSpPr/>
          <p:nvPr/>
        </p:nvCxnSpPr>
        <p:spPr>
          <a:xfrm flipH="1">
            <a:off x="4571850" y="-11850"/>
            <a:ext cx="12000" cy="515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78" name="Google Shape;1278;p25"/>
          <p:cNvGrpSpPr/>
          <p:nvPr/>
        </p:nvGrpSpPr>
        <p:grpSpPr>
          <a:xfrm>
            <a:off x="5223163" y="663100"/>
            <a:ext cx="3406800" cy="3805587"/>
            <a:chOff x="5199488" y="590863"/>
            <a:chExt cx="3406800" cy="3805587"/>
          </a:xfrm>
        </p:grpSpPr>
        <p:grpSp>
          <p:nvGrpSpPr>
            <p:cNvPr id="1279" name="Google Shape;1279;p25"/>
            <p:cNvGrpSpPr/>
            <p:nvPr/>
          </p:nvGrpSpPr>
          <p:grpSpPr>
            <a:xfrm>
              <a:off x="6038335" y="590863"/>
              <a:ext cx="1729138" cy="523826"/>
              <a:chOff x="238125" y="1745400"/>
              <a:chExt cx="7104100" cy="2154775"/>
            </a:xfrm>
          </p:grpSpPr>
          <p:sp>
            <p:nvSpPr>
              <p:cNvPr id="1280" name="Google Shape;1280;p25"/>
              <p:cNvSpPr/>
              <p:nvPr/>
            </p:nvSpPr>
            <p:spPr>
              <a:xfrm>
                <a:off x="290175" y="1757775"/>
                <a:ext cx="463725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18549" h="27178" extrusionOk="0">
                    <a:moveTo>
                      <a:pt x="5357" y="1"/>
                    </a:moveTo>
                    <a:cubicBezTo>
                      <a:pt x="5059" y="1"/>
                      <a:pt x="4663" y="1"/>
                      <a:pt x="4663" y="398"/>
                    </a:cubicBezTo>
                    <a:cubicBezTo>
                      <a:pt x="4663" y="695"/>
                      <a:pt x="4861" y="695"/>
                      <a:pt x="5059" y="794"/>
                    </a:cubicBezTo>
                    <a:cubicBezTo>
                      <a:pt x="5654" y="894"/>
                      <a:pt x="6150" y="894"/>
                      <a:pt x="6745" y="2084"/>
                    </a:cubicBezTo>
                    <a:cubicBezTo>
                      <a:pt x="7142" y="2778"/>
                      <a:pt x="11110" y="14283"/>
                      <a:pt x="11110" y="14383"/>
                    </a:cubicBezTo>
                    <a:cubicBezTo>
                      <a:pt x="11110" y="14482"/>
                      <a:pt x="11110" y="14482"/>
                      <a:pt x="10812" y="14779"/>
                    </a:cubicBezTo>
                    <a:lnTo>
                      <a:pt x="695" y="24896"/>
                    </a:lnTo>
                    <a:cubicBezTo>
                      <a:pt x="298" y="25392"/>
                      <a:pt x="1" y="25690"/>
                      <a:pt x="1" y="26185"/>
                    </a:cubicBezTo>
                    <a:cubicBezTo>
                      <a:pt x="1" y="26781"/>
                      <a:pt x="398" y="27177"/>
                      <a:pt x="1092" y="27177"/>
                    </a:cubicBezTo>
                    <a:cubicBezTo>
                      <a:pt x="1191" y="27177"/>
                      <a:pt x="1588" y="27177"/>
                      <a:pt x="1885" y="26880"/>
                    </a:cubicBezTo>
                    <a:cubicBezTo>
                      <a:pt x="2480" y="26285"/>
                      <a:pt x="8035" y="19540"/>
                      <a:pt x="11506" y="15374"/>
                    </a:cubicBezTo>
                    <a:cubicBezTo>
                      <a:pt x="12498" y="18449"/>
                      <a:pt x="13787" y="21921"/>
                      <a:pt x="14978" y="25194"/>
                    </a:cubicBezTo>
                    <a:cubicBezTo>
                      <a:pt x="15176" y="25789"/>
                      <a:pt x="15374" y="26285"/>
                      <a:pt x="15870" y="26880"/>
                    </a:cubicBezTo>
                    <a:cubicBezTo>
                      <a:pt x="16267" y="27177"/>
                      <a:pt x="16366" y="27177"/>
                      <a:pt x="17457" y="27177"/>
                    </a:cubicBezTo>
                    <a:lnTo>
                      <a:pt x="18152" y="27177"/>
                    </a:lnTo>
                    <a:cubicBezTo>
                      <a:pt x="18251" y="27177"/>
                      <a:pt x="18548" y="27177"/>
                      <a:pt x="18548" y="26880"/>
                    </a:cubicBezTo>
                    <a:cubicBezTo>
                      <a:pt x="18548" y="26681"/>
                      <a:pt x="18548" y="26681"/>
                      <a:pt x="18350" y="26483"/>
                    </a:cubicBezTo>
                    <a:cubicBezTo>
                      <a:pt x="18052" y="26086"/>
                      <a:pt x="17755" y="25392"/>
                      <a:pt x="17556" y="24896"/>
                    </a:cubicBezTo>
                    <a:lnTo>
                      <a:pt x="9820" y="2778"/>
                    </a:lnTo>
                    <a:cubicBezTo>
                      <a:pt x="8927" y="1"/>
                      <a:pt x="5853" y="1"/>
                      <a:pt x="5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5"/>
              <p:cNvSpPr/>
              <p:nvPr/>
            </p:nvSpPr>
            <p:spPr>
              <a:xfrm>
                <a:off x="1083650" y="2166925"/>
                <a:ext cx="5901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23607" h="1588" extrusionOk="0">
                    <a:moveTo>
                      <a:pt x="1389" y="0"/>
                    </a:moveTo>
                    <a:cubicBezTo>
                      <a:pt x="695" y="0"/>
                      <a:pt x="1" y="0"/>
                      <a:pt x="1" y="794"/>
                    </a:cubicBezTo>
                    <a:cubicBezTo>
                      <a:pt x="1" y="1587"/>
                      <a:pt x="695" y="1587"/>
                      <a:pt x="1389" y="1587"/>
                    </a:cubicBezTo>
                    <a:lnTo>
                      <a:pt x="22218" y="1587"/>
                    </a:lnTo>
                    <a:cubicBezTo>
                      <a:pt x="22912" y="1587"/>
                      <a:pt x="23607" y="1587"/>
                      <a:pt x="23607" y="794"/>
                    </a:cubicBezTo>
                    <a:cubicBezTo>
                      <a:pt x="23607" y="0"/>
                      <a:pt x="22912" y="0"/>
                      <a:pt x="22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5"/>
              <p:cNvSpPr/>
              <p:nvPr/>
            </p:nvSpPr>
            <p:spPr>
              <a:xfrm>
                <a:off x="2020950" y="1757775"/>
                <a:ext cx="46370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27178" extrusionOk="0">
                    <a:moveTo>
                      <a:pt x="5356" y="1"/>
                    </a:moveTo>
                    <a:cubicBezTo>
                      <a:pt x="5059" y="1"/>
                      <a:pt x="4662" y="1"/>
                      <a:pt x="4662" y="398"/>
                    </a:cubicBezTo>
                    <a:cubicBezTo>
                      <a:pt x="4662" y="695"/>
                      <a:pt x="4861" y="695"/>
                      <a:pt x="5059" y="794"/>
                    </a:cubicBezTo>
                    <a:cubicBezTo>
                      <a:pt x="5654" y="894"/>
                      <a:pt x="6150" y="894"/>
                      <a:pt x="6745" y="2084"/>
                    </a:cubicBezTo>
                    <a:cubicBezTo>
                      <a:pt x="7142" y="2778"/>
                      <a:pt x="11109" y="14283"/>
                      <a:pt x="11109" y="14383"/>
                    </a:cubicBezTo>
                    <a:cubicBezTo>
                      <a:pt x="11109" y="14482"/>
                      <a:pt x="11109" y="14482"/>
                      <a:pt x="10712" y="14779"/>
                    </a:cubicBezTo>
                    <a:lnTo>
                      <a:pt x="695" y="24896"/>
                    </a:lnTo>
                    <a:cubicBezTo>
                      <a:pt x="298" y="25392"/>
                      <a:pt x="1" y="25690"/>
                      <a:pt x="1" y="26185"/>
                    </a:cubicBezTo>
                    <a:cubicBezTo>
                      <a:pt x="1" y="26781"/>
                      <a:pt x="397" y="27177"/>
                      <a:pt x="992" y="27177"/>
                    </a:cubicBezTo>
                    <a:cubicBezTo>
                      <a:pt x="1191" y="27177"/>
                      <a:pt x="1587" y="27177"/>
                      <a:pt x="1885" y="26880"/>
                    </a:cubicBezTo>
                    <a:cubicBezTo>
                      <a:pt x="2480" y="26285"/>
                      <a:pt x="7935" y="19540"/>
                      <a:pt x="11506" y="15374"/>
                    </a:cubicBezTo>
                    <a:cubicBezTo>
                      <a:pt x="12498" y="18449"/>
                      <a:pt x="13688" y="21921"/>
                      <a:pt x="14977" y="25194"/>
                    </a:cubicBezTo>
                    <a:cubicBezTo>
                      <a:pt x="15077" y="25789"/>
                      <a:pt x="15275" y="26285"/>
                      <a:pt x="15870" y="26880"/>
                    </a:cubicBezTo>
                    <a:cubicBezTo>
                      <a:pt x="16267" y="27177"/>
                      <a:pt x="16366" y="27177"/>
                      <a:pt x="17358" y="27177"/>
                    </a:cubicBezTo>
                    <a:lnTo>
                      <a:pt x="18151" y="27177"/>
                    </a:lnTo>
                    <a:cubicBezTo>
                      <a:pt x="18250" y="27177"/>
                      <a:pt x="18548" y="27177"/>
                      <a:pt x="18548" y="26880"/>
                    </a:cubicBezTo>
                    <a:cubicBezTo>
                      <a:pt x="18548" y="26681"/>
                      <a:pt x="18548" y="26681"/>
                      <a:pt x="18350" y="26483"/>
                    </a:cubicBezTo>
                    <a:cubicBezTo>
                      <a:pt x="18052" y="26086"/>
                      <a:pt x="17755" y="25392"/>
                      <a:pt x="17556" y="24896"/>
                    </a:cubicBezTo>
                    <a:lnTo>
                      <a:pt x="9820" y="2778"/>
                    </a:lnTo>
                    <a:cubicBezTo>
                      <a:pt x="8828" y="1"/>
                      <a:pt x="5852" y="1"/>
                      <a:pt x="5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5"/>
              <p:cNvSpPr/>
              <p:nvPr/>
            </p:nvSpPr>
            <p:spPr>
              <a:xfrm>
                <a:off x="2546625" y="2127250"/>
                <a:ext cx="272775" cy="458750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18350" extrusionOk="0">
                    <a:moveTo>
                      <a:pt x="5456" y="496"/>
                    </a:moveTo>
                    <a:cubicBezTo>
                      <a:pt x="6448" y="496"/>
                      <a:pt x="8035" y="1091"/>
                      <a:pt x="8530" y="3472"/>
                    </a:cubicBezTo>
                    <a:cubicBezTo>
                      <a:pt x="8927" y="4960"/>
                      <a:pt x="8927" y="7042"/>
                      <a:pt x="8927" y="8927"/>
                    </a:cubicBezTo>
                    <a:cubicBezTo>
                      <a:pt x="8927" y="10712"/>
                      <a:pt x="8927" y="12696"/>
                      <a:pt x="8630" y="14382"/>
                    </a:cubicBezTo>
                    <a:cubicBezTo>
                      <a:pt x="8134" y="17358"/>
                      <a:pt x="6448" y="17853"/>
                      <a:pt x="5456" y="17853"/>
                    </a:cubicBezTo>
                    <a:cubicBezTo>
                      <a:pt x="4563" y="17853"/>
                      <a:pt x="2877" y="17358"/>
                      <a:pt x="2381" y="14382"/>
                    </a:cubicBezTo>
                    <a:cubicBezTo>
                      <a:pt x="2083" y="12795"/>
                      <a:pt x="2083" y="10811"/>
                      <a:pt x="2083" y="8927"/>
                    </a:cubicBezTo>
                    <a:cubicBezTo>
                      <a:pt x="2083" y="6745"/>
                      <a:pt x="2083" y="4761"/>
                      <a:pt x="2480" y="3174"/>
                    </a:cubicBezTo>
                    <a:cubicBezTo>
                      <a:pt x="2976" y="1389"/>
                      <a:pt x="4266" y="496"/>
                      <a:pt x="5456" y="496"/>
                    </a:cubicBezTo>
                    <a:close/>
                    <a:moveTo>
                      <a:pt x="5456" y="0"/>
                    </a:moveTo>
                    <a:cubicBezTo>
                      <a:pt x="3968" y="0"/>
                      <a:pt x="2083" y="794"/>
                      <a:pt x="1092" y="2976"/>
                    </a:cubicBezTo>
                    <a:cubicBezTo>
                      <a:pt x="298" y="4662"/>
                      <a:pt x="1" y="6348"/>
                      <a:pt x="1" y="9224"/>
                    </a:cubicBezTo>
                    <a:cubicBezTo>
                      <a:pt x="1" y="11803"/>
                      <a:pt x="199" y="13787"/>
                      <a:pt x="1191" y="15671"/>
                    </a:cubicBezTo>
                    <a:cubicBezTo>
                      <a:pt x="2183" y="17754"/>
                      <a:pt x="4067" y="18349"/>
                      <a:pt x="5456" y="18349"/>
                    </a:cubicBezTo>
                    <a:cubicBezTo>
                      <a:pt x="7836" y="18349"/>
                      <a:pt x="9126" y="16961"/>
                      <a:pt x="9919" y="15374"/>
                    </a:cubicBezTo>
                    <a:cubicBezTo>
                      <a:pt x="10911" y="13390"/>
                      <a:pt x="10911" y="10811"/>
                      <a:pt x="10911" y="9224"/>
                    </a:cubicBezTo>
                    <a:cubicBezTo>
                      <a:pt x="10911" y="7042"/>
                      <a:pt x="10812" y="4860"/>
                      <a:pt x="9820" y="2777"/>
                    </a:cubicBezTo>
                    <a:cubicBezTo>
                      <a:pt x="8729" y="595"/>
                      <a:pt x="6844" y="0"/>
                      <a:pt x="54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5"/>
              <p:cNvSpPr/>
              <p:nvPr/>
            </p:nvSpPr>
            <p:spPr>
              <a:xfrm>
                <a:off x="238125" y="2819050"/>
                <a:ext cx="26333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105334" h="1588" extrusionOk="0">
                    <a:moveTo>
                      <a:pt x="0" y="1"/>
                    </a:moveTo>
                    <a:lnTo>
                      <a:pt x="0" y="1588"/>
                    </a:lnTo>
                    <a:lnTo>
                      <a:pt x="105334" y="1588"/>
                    </a:lnTo>
                    <a:lnTo>
                      <a:pt x="1053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5"/>
              <p:cNvSpPr/>
              <p:nvPr/>
            </p:nvSpPr>
            <p:spPr>
              <a:xfrm>
                <a:off x="1155575" y="3071975"/>
                <a:ext cx="463700" cy="68190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27276" extrusionOk="0">
                    <a:moveTo>
                      <a:pt x="5356" y="0"/>
                    </a:moveTo>
                    <a:cubicBezTo>
                      <a:pt x="5059" y="0"/>
                      <a:pt x="4662" y="0"/>
                      <a:pt x="4662" y="397"/>
                    </a:cubicBezTo>
                    <a:cubicBezTo>
                      <a:pt x="4662" y="695"/>
                      <a:pt x="4860" y="794"/>
                      <a:pt x="5059" y="794"/>
                    </a:cubicBezTo>
                    <a:cubicBezTo>
                      <a:pt x="5654" y="893"/>
                      <a:pt x="6150" y="992"/>
                      <a:pt x="6745" y="2083"/>
                    </a:cubicBezTo>
                    <a:cubicBezTo>
                      <a:pt x="7141" y="2778"/>
                      <a:pt x="11109" y="14382"/>
                      <a:pt x="11109" y="14382"/>
                    </a:cubicBezTo>
                    <a:cubicBezTo>
                      <a:pt x="11109" y="14481"/>
                      <a:pt x="11109" y="14481"/>
                      <a:pt x="10811" y="14779"/>
                    </a:cubicBezTo>
                    <a:lnTo>
                      <a:pt x="694" y="24995"/>
                    </a:lnTo>
                    <a:cubicBezTo>
                      <a:pt x="298" y="25392"/>
                      <a:pt x="0" y="25689"/>
                      <a:pt x="0" y="26185"/>
                    </a:cubicBezTo>
                    <a:cubicBezTo>
                      <a:pt x="0" y="26780"/>
                      <a:pt x="397" y="27276"/>
                      <a:pt x="992" y="27276"/>
                    </a:cubicBezTo>
                    <a:cubicBezTo>
                      <a:pt x="1190" y="27276"/>
                      <a:pt x="1587" y="27177"/>
                      <a:pt x="1885" y="26879"/>
                    </a:cubicBezTo>
                    <a:cubicBezTo>
                      <a:pt x="2480" y="26383"/>
                      <a:pt x="8034" y="19639"/>
                      <a:pt x="11506" y="15473"/>
                    </a:cubicBezTo>
                    <a:cubicBezTo>
                      <a:pt x="12497" y="18449"/>
                      <a:pt x="13688" y="22019"/>
                      <a:pt x="14977" y="25193"/>
                    </a:cubicBezTo>
                    <a:cubicBezTo>
                      <a:pt x="15175" y="25788"/>
                      <a:pt x="15275" y="26383"/>
                      <a:pt x="15870" y="26879"/>
                    </a:cubicBezTo>
                    <a:cubicBezTo>
                      <a:pt x="16266" y="27177"/>
                      <a:pt x="16366" y="27177"/>
                      <a:pt x="17357" y="27177"/>
                    </a:cubicBezTo>
                    <a:lnTo>
                      <a:pt x="18151" y="27177"/>
                    </a:lnTo>
                    <a:cubicBezTo>
                      <a:pt x="18250" y="27177"/>
                      <a:pt x="18548" y="27177"/>
                      <a:pt x="18548" y="26879"/>
                    </a:cubicBezTo>
                    <a:cubicBezTo>
                      <a:pt x="18548" y="26780"/>
                      <a:pt x="18548" y="26681"/>
                      <a:pt x="18349" y="26582"/>
                    </a:cubicBezTo>
                    <a:cubicBezTo>
                      <a:pt x="18052" y="26086"/>
                      <a:pt x="17754" y="25392"/>
                      <a:pt x="17556" y="24995"/>
                    </a:cubicBezTo>
                    <a:lnTo>
                      <a:pt x="9819" y="2778"/>
                    </a:lnTo>
                    <a:cubicBezTo>
                      <a:pt x="8828" y="0"/>
                      <a:pt x="5852" y="0"/>
                      <a:pt x="5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5"/>
              <p:cNvSpPr/>
              <p:nvPr/>
            </p:nvSpPr>
            <p:spPr>
              <a:xfrm>
                <a:off x="1681250" y="3441425"/>
                <a:ext cx="272775" cy="458750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18350" extrusionOk="0">
                    <a:moveTo>
                      <a:pt x="5455" y="497"/>
                    </a:moveTo>
                    <a:cubicBezTo>
                      <a:pt x="6447" y="497"/>
                      <a:pt x="8034" y="1191"/>
                      <a:pt x="8530" y="3472"/>
                    </a:cubicBezTo>
                    <a:cubicBezTo>
                      <a:pt x="8927" y="4960"/>
                      <a:pt x="8927" y="7142"/>
                      <a:pt x="8927" y="8927"/>
                    </a:cubicBezTo>
                    <a:cubicBezTo>
                      <a:pt x="8927" y="10713"/>
                      <a:pt x="8927" y="12796"/>
                      <a:pt x="8629" y="14382"/>
                    </a:cubicBezTo>
                    <a:cubicBezTo>
                      <a:pt x="8133" y="17358"/>
                      <a:pt x="6447" y="17854"/>
                      <a:pt x="5455" y="17854"/>
                    </a:cubicBezTo>
                    <a:cubicBezTo>
                      <a:pt x="4563" y="17854"/>
                      <a:pt x="2877" y="17358"/>
                      <a:pt x="2381" y="14482"/>
                    </a:cubicBezTo>
                    <a:cubicBezTo>
                      <a:pt x="2083" y="12796"/>
                      <a:pt x="2083" y="10812"/>
                      <a:pt x="2083" y="8927"/>
                    </a:cubicBezTo>
                    <a:cubicBezTo>
                      <a:pt x="2083" y="6745"/>
                      <a:pt x="2083" y="4762"/>
                      <a:pt x="2480" y="3175"/>
                    </a:cubicBezTo>
                    <a:cubicBezTo>
                      <a:pt x="2976" y="1389"/>
                      <a:pt x="4364" y="497"/>
                      <a:pt x="5455" y="497"/>
                    </a:cubicBezTo>
                    <a:close/>
                    <a:moveTo>
                      <a:pt x="5455" y="1"/>
                    </a:moveTo>
                    <a:cubicBezTo>
                      <a:pt x="3968" y="1"/>
                      <a:pt x="2083" y="794"/>
                      <a:pt x="1091" y="2976"/>
                    </a:cubicBezTo>
                    <a:cubicBezTo>
                      <a:pt x="298" y="4662"/>
                      <a:pt x="0" y="6349"/>
                      <a:pt x="0" y="9225"/>
                    </a:cubicBezTo>
                    <a:cubicBezTo>
                      <a:pt x="0" y="11804"/>
                      <a:pt x="199" y="13787"/>
                      <a:pt x="1190" y="15672"/>
                    </a:cubicBezTo>
                    <a:cubicBezTo>
                      <a:pt x="2182" y="17755"/>
                      <a:pt x="4067" y="18350"/>
                      <a:pt x="5455" y="18350"/>
                    </a:cubicBezTo>
                    <a:cubicBezTo>
                      <a:pt x="7836" y="18350"/>
                      <a:pt x="9125" y="16961"/>
                      <a:pt x="9919" y="15474"/>
                    </a:cubicBezTo>
                    <a:cubicBezTo>
                      <a:pt x="10911" y="13391"/>
                      <a:pt x="10911" y="10812"/>
                      <a:pt x="10911" y="9225"/>
                    </a:cubicBezTo>
                    <a:cubicBezTo>
                      <a:pt x="10911" y="7043"/>
                      <a:pt x="10811" y="4861"/>
                      <a:pt x="9820" y="2778"/>
                    </a:cubicBezTo>
                    <a:cubicBezTo>
                      <a:pt x="8728" y="596"/>
                      <a:pt x="6844" y="1"/>
                      <a:pt x="5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5"/>
              <p:cNvSpPr/>
              <p:nvPr/>
            </p:nvSpPr>
            <p:spPr>
              <a:xfrm>
                <a:off x="3238450" y="2737225"/>
                <a:ext cx="605025" cy="205825"/>
              </a:xfrm>
              <a:custGeom>
                <a:avLst/>
                <a:gdLst/>
                <a:ahLst/>
                <a:cxnLst/>
                <a:rect l="l" t="t" r="r" b="b"/>
                <a:pathLst>
                  <a:path w="24201" h="8233" extrusionOk="0">
                    <a:moveTo>
                      <a:pt x="1389" y="1"/>
                    </a:moveTo>
                    <a:cubicBezTo>
                      <a:pt x="694" y="1"/>
                      <a:pt x="0" y="1"/>
                      <a:pt x="0" y="695"/>
                    </a:cubicBezTo>
                    <a:cubicBezTo>
                      <a:pt x="0" y="1290"/>
                      <a:pt x="595" y="1290"/>
                      <a:pt x="1190" y="1290"/>
                    </a:cubicBezTo>
                    <a:lnTo>
                      <a:pt x="23110" y="1290"/>
                    </a:lnTo>
                    <a:cubicBezTo>
                      <a:pt x="23606" y="1290"/>
                      <a:pt x="24201" y="1290"/>
                      <a:pt x="24201" y="695"/>
                    </a:cubicBezTo>
                    <a:cubicBezTo>
                      <a:pt x="24201" y="1"/>
                      <a:pt x="23606" y="1"/>
                      <a:pt x="22912" y="1"/>
                    </a:cubicBezTo>
                    <a:close/>
                    <a:moveTo>
                      <a:pt x="1190" y="6844"/>
                    </a:moveTo>
                    <a:cubicBezTo>
                      <a:pt x="595" y="6844"/>
                      <a:pt x="0" y="6844"/>
                      <a:pt x="0" y="7539"/>
                    </a:cubicBezTo>
                    <a:cubicBezTo>
                      <a:pt x="0" y="8233"/>
                      <a:pt x="694" y="8233"/>
                      <a:pt x="1389" y="8233"/>
                    </a:cubicBezTo>
                    <a:lnTo>
                      <a:pt x="22912" y="8233"/>
                    </a:lnTo>
                    <a:cubicBezTo>
                      <a:pt x="23606" y="8233"/>
                      <a:pt x="24201" y="8233"/>
                      <a:pt x="24201" y="7539"/>
                    </a:cubicBezTo>
                    <a:cubicBezTo>
                      <a:pt x="24201" y="6844"/>
                      <a:pt x="23606" y="6844"/>
                      <a:pt x="23110" y="6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5"/>
              <p:cNvSpPr/>
              <p:nvPr/>
            </p:nvSpPr>
            <p:spPr>
              <a:xfrm>
                <a:off x="4250125" y="1745400"/>
                <a:ext cx="672000" cy="681900"/>
              </a:xfrm>
              <a:custGeom>
                <a:avLst/>
                <a:gdLst/>
                <a:ahLst/>
                <a:cxnLst/>
                <a:rect l="l" t="t" r="r" b="b"/>
                <a:pathLst>
                  <a:path w="26880" h="27276" extrusionOk="0">
                    <a:moveTo>
                      <a:pt x="12497" y="2976"/>
                    </a:moveTo>
                    <a:lnTo>
                      <a:pt x="23110" y="25094"/>
                    </a:lnTo>
                    <a:lnTo>
                      <a:pt x="1686" y="25094"/>
                    </a:lnTo>
                    <a:lnTo>
                      <a:pt x="12497" y="2976"/>
                    </a:lnTo>
                    <a:close/>
                    <a:moveTo>
                      <a:pt x="13390" y="0"/>
                    </a:moveTo>
                    <a:cubicBezTo>
                      <a:pt x="12993" y="0"/>
                      <a:pt x="12894" y="99"/>
                      <a:pt x="12696" y="595"/>
                    </a:cubicBezTo>
                    <a:lnTo>
                      <a:pt x="199" y="26680"/>
                    </a:lnTo>
                    <a:cubicBezTo>
                      <a:pt x="99" y="26680"/>
                      <a:pt x="0" y="27077"/>
                      <a:pt x="0" y="27077"/>
                    </a:cubicBezTo>
                    <a:cubicBezTo>
                      <a:pt x="0" y="27276"/>
                      <a:pt x="0" y="27276"/>
                      <a:pt x="695" y="27276"/>
                    </a:cubicBezTo>
                    <a:lnTo>
                      <a:pt x="26086" y="27276"/>
                    </a:lnTo>
                    <a:cubicBezTo>
                      <a:pt x="26780" y="27276"/>
                      <a:pt x="26879" y="27276"/>
                      <a:pt x="26879" y="27077"/>
                    </a:cubicBezTo>
                    <a:cubicBezTo>
                      <a:pt x="26879" y="27077"/>
                      <a:pt x="26681" y="26680"/>
                      <a:pt x="26681" y="26680"/>
                    </a:cubicBezTo>
                    <a:lnTo>
                      <a:pt x="14184" y="694"/>
                    </a:lnTo>
                    <a:cubicBezTo>
                      <a:pt x="13886" y="0"/>
                      <a:pt x="13688" y="0"/>
                      <a:pt x="13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5"/>
              <p:cNvSpPr/>
              <p:nvPr/>
            </p:nvSpPr>
            <p:spPr>
              <a:xfrm>
                <a:off x="5008875" y="1757775"/>
                <a:ext cx="46620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27178" extrusionOk="0">
                    <a:moveTo>
                      <a:pt x="5357" y="1"/>
                    </a:moveTo>
                    <a:cubicBezTo>
                      <a:pt x="5158" y="1"/>
                      <a:pt x="4761" y="1"/>
                      <a:pt x="4761" y="398"/>
                    </a:cubicBezTo>
                    <a:cubicBezTo>
                      <a:pt x="4761" y="695"/>
                      <a:pt x="4960" y="695"/>
                      <a:pt x="5158" y="794"/>
                    </a:cubicBezTo>
                    <a:cubicBezTo>
                      <a:pt x="5753" y="894"/>
                      <a:pt x="6150" y="894"/>
                      <a:pt x="6844" y="2084"/>
                    </a:cubicBezTo>
                    <a:cubicBezTo>
                      <a:pt x="7241" y="2778"/>
                      <a:pt x="11208" y="14283"/>
                      <a:pt x="11208" y="14383"/>
                    </a:cubicBezTo>
                    <a:cubicBezTo>
                      <a:pt x="11208" y="14482"/>
                      <a:pt x="11109" y="14482"/>
                      <a:pt x="10812" y="14779"/>
                    </a:cubicBezTo>
                    <a:lnTo>
                      <a:pt x="794" y="24896"/>
                    </a:lnTo>
                    <a:cubicBezTo>
                      <a:pt x="298" y="25392"/>
                      <a:pt x="1" y="25690"/>
                      <a:pt x="1" y="26185"/>
                    </a:cubicBezTo>
                    <a:cubicBezTo>
                      <a:pt x="1" y="26781"/>
                      <a:pt x="497" y="27177"/>
                      <a:pt x="1092" y="27177"/>
                    </a:cubicBezTo>
                    <a:cubicBezTo>
                      <a:pt x="1290" y="27177"/>
                      <a:pt x="1687" y="27177"/>
                      <a:pt x="1885" y="26880"/>
                    </a:cubicBezTo>
                    <a:cubicBezTo>
                      <a:pt x="2579" y="26285"/>
                      <a:pt x="8035" y="19540"/>
                      <a:pt x="11605" y="15374"/>
                    </a:cubicBezTo>
                    <a:cubicBezTo>
                      <a:pt x="12597" y="18449"/>
                      <a:pt x="13787" y="21921"/>
                      <a:pt x="14977" y="25194"/>
                    </a:cubicBezTo>
                    <a:cubicBezTo>
                      <a:pt x="15176" y="25789"/>
                      <a:pt x="15374" y="26285"/>
                      <a:pt x="15969" y="26880"/>
                    </a:cubicBezTo>
                    <a:cubicBezTo>
                      <a:pt x="16267" y="27177"/>
                      <a:pt x="16366" y="27177"/>
                      <a:pt x="17457" y="27177"/>
                    </a:cubicBezTo>
                    <a:lnTo>
                      <a:pt x="18251" y="27177"/>
                    </a:lnTo>
                    <a:cubicBezTo>
                      <a:pt x="18350" y="27177"/>
                      <a:pt x="18647" y="27177"/>
                      <a:pt x="18647" y="26880"/>
                    </a:cubicBezTo>
                    <a:cubicBezTo>
                      <a:pt x="18647" y="26681"/>
                      <a:pt x="18548" y="26681"/>
                      <a:pt x="18449" y="26483"/>
                    </a:cubicBezTo>
                    <a:cubicBezTo>
                      <a:pt x="18052" y="26086"/>
                      <a:pt x="17854" y="25392"/>
                      <a:pt x="17655" y="24896"/>
                    </a:cubicBezTo>
                    <a:lnTo>
                      <a:pt x="9919" y="2778"/>
                    </a:lnTo>
                    <a:cubicBezTo>
                      <a:pt x="8927" y="1"/>
                      <a:pt x="5852" y="1"/>
                      <a:pt x="5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5"/>
              <p:cNvSpPr/>
              <p:nvPr/>
            </p:nvSpPr>
            <p:spPr>
              <a:xfrm>
                <a:off x="4212925" y="2819050"/>
                <a:ext cx="12968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1874" h="1588" extrusionOk="0">
                    <a:moveTo>
                      <a:pt x="0" y="1"/>
                    </a:moveTo>
                    <a:lnTo>
                      <a:pt x="0" y="1588"/>
                    </a:lnTo>
                    <a:lnTo>
                      <a:pt x="51874" y="1588"/>
                    </a:lnTo>
                    <a:lnTo>
                      <a:pt x="518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5"/>
              <p:cNvSpPr/>
              <p:nvPr/>
            </p:nvSpPr>
            <p:spPr>
              <a:xfrm>
                <a:off x="4460875" y="3071975"/>
                <a:ext cx="466200" cy="681900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27276" extrusionOk="0">
                    <a:moveTo>
                      <a:pt x="5357" y="0"/>
                    </a:moveTo>
                    <a:cubicBezTo>
                      <a:pt x="5158" y="0"/>
                      <a:pt x="4762" y="0"/>
                      <a:pt x="4762" y="397"/>
                    </a:cubicBezTo>
                    <a:cubicBezTo>
                      <a:pt x="4762" y="695"/>
                      <a:pt x="4960" y="794"/>
                      <a:pt x="5158" y="794"/>
                    </a:cubicBezTo>
                    <a:cubicBezTo>
                      <a:pt x="5754" y="893"/>
                      <a:pt x="6150" y="992"/>
                      <a:pt x="6845" y="2083"/>
                    </a:cubicBezTo>
                    <a:cubicBezTo>
                      <a:pt x="7241" y="2778"/>
                      <a:pt x="11209" y="14382"/>
                      <a:pt x="11209" y="14382"/>
                    </a:cubicBezTo>
                    <a:cubicBezTo>
                      <a:pt x="11209" y="14481"/>
                      <a:pt x="11110" y="14481"/>
                      <a:pt x="10812" y="14779"/>
                    </a:cubicBezTo>
                    <a:lnTo>
                      <a:pt x="794" y="24995"/>
                    </a:lnTo>
                    <a:cubicBezTo>
                      <a:pt x="298" y="25392"/>
                      <a:pt x="1" y="25689"/>
                      <a:pt x="1" y="26185"/>
                    </a:cubicBezTo>
                    <a:cubicBezTo>
                      <a:pt x="1" y="26780"/>
                      <a:pt x="497" y="27276"/>
                      <a:pt x="1092" y="27276"/>
                    </a:cubicBezTo>
                    <a:cubicBezTo>
                      <a:pt x="1290" y="27276"/>
                      <a:pt x="1687" y="27177"/>
                      <a:pt x="1885" y="26879"/>
                    </a:cubicBezTo>
                    <a:cubicBezTo>
                      <a:pt x="2480" y="26383"/>
                      <a:pt x="8035" y="19639"/>
                      <a:pt x="11605" y="15473"/>
                    </a:cubicBezTo>
                    <a:cubicBezTo>
                      <a:pt x="12597" y="18449"/>
                      <a:pt x="13788" y="22019"/>
                      <a:pt x="14978" y="25193"/>
                    </a:cubicBezTo>
                    <a:cubicBezTo>
                      <a:pt x="15176" y="25788"/>
                      <a:pt x="15374" y="26383"/>
                      <a:pt x="15970" y="26879"/>
                    </a:cubicBezTo>
                    <a:cubicBezTo>
                      <a:pt x="16267" y="27177"/>
                      <a:pt x="16366" y="27177"/>
                      <a:pt x="17457" y="27177"/>
                    </a:cubicBezTo>
                    <a:lnTo>
                      <a:pt x="18152" y="27177"/>
                    </a:lnTo>
                    <a:cubicBezTo>
                      <a:pt x="18350" y="27177"/>
                      <a:pt x="18648" y="27177"/>
                      <a:pt x="18648" y="26879"/>
                    </a:cubicBezTo>
                    <a:cubicBezTo>
                      <a:pt x="18648" y="26780"/>
                      <a:pt x="18548" y="26681"/>
                      <a:pt x="18449" y="26582"/>
                    </a:cubicBezTo>
                    <a:cubicBezTo>
                      <a:pt x="18052" y="26086"/>
                      <a:pt x="17854" y="25392"/>
                      <a:pt x="17656" y="24995"/>
                    </a:cubicBezTo>
                    <a:lnTo>
                      <a:pt x="9919" y="2778"/>
                    </a:lnTo>
                    <a:cubicBezTo>
                      <a:pt x="8927" y="0"/>
                      <a:pt x="5853" y="0"/>
                      <a:pt x="5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5"/>
              <p:cNvSpPr/>
              <p:nvPr/>
            </p:nvSpPr>
            <p:spPr>
              <a:xfrm>
                <a:off x="4989050" y="3441425"/>
                <a:ext cx="272775" cy="458750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18350" extrusionOk="0">
                    <a:moveTo>
                      <a:pt x="5455" y="497"/>
                    </a:moveTo>
                    <a:cubicBezTo>
                      <a:pt x="6447" y="497"/>
                      <a:pt x="8034" y="1191"/>
                      <a:pt x="8530" y="3472"/>
                    </a:cubicBezTo>
                    <a:cubicBezTo>
                      <a:pt x="8828" y="4960"/>
                      <a:pt x="8828" y="7142"/>
                      <a:pt x="8828" y="8927"/>
                    </a:cubicBezTo>
                    <a:cubicBezTo>
                      <a:pt x="8828" y="10713"/>
                      <a:pt x="8828" y="12796"/>
                      <a:pt x="8530" y="14382"/>
                    </a:cubicBezTo>
                    <a:cubicBezTo>
                      <a:pt x="8034" y="17358"/>
                      <a:pt x="6348" y="17854"/>
                      <a:pt x="5455" y="17854"/>
                    </a:cubicBezTo>
                    <a:cubicBezTo>
                      <a:pt x="4563" y="17854"/>
                      <a:pt x="2876" y="17358"/>
                      <a:pt x="2281" y="14482"/>
                    </a:cubicBezTo>
                    <a:cubicBezTo>
                      <a:pt x="1984" y="12796"/>
                      <a:pt x="1984" y="10812"/>
                      <a:pt x="1984" y="8927"/>
                    </a:cubicBezTo>
                    <a:cubicBezTo>
                      <a:pt x="1984" y="6745"/>
                      <a:pt x="1984" y="4762"/>
                      <a:pt x="2480" y="3175"/>
                    </a:cubicBezTo>
                    <a:cubicBezTo>
                      <a:pt x="2876" y="1389"/>
                      <a:pt x="4265" y="497"/>
                      <a:pt x="5455" y="497"/>
                    </a:cubicBezTo>
                    <a:close/>
                    <a:moveTo>
                      <a:pt x="5455" y="1"/>
                    </a:moveTo>
                    <a:cubicBezTo>
                      <a:pt x="3868" y="1"/>
                      <a:pt x="1984" y="794"/>
                      <a:pt x="992" y="2976"/>
                    </a:cubicBezTo>
                    <a:cubicBezTo>
                      <a:pt x="298" y="4662"/>
                      <a:pt x="0" y="6349"/>
                      <a:pt x="0" y="9225"/>
                    </a:cubicBezTo>
                    <a:cubicBezTo>
                      <a:pt x="0" y="11804"/>
                      <a:pt x="199" y="13787"/>
                      <a:pt x="1190" y="15672"/>
                    </a:cubicBezTo>
                    <a:cubicBezTo>
                      <a:pt x="2182" y="17755"/>
                      <a:pt x="4067" y="18350"/>
                      <a:pt x="5455" y="18350"/>
                    </a:cubicBezTo>
                    <a:cubicBezTo>
                      <a:pt x="7737" y="18350"/>
                      <a:pt x="9125" y="16961"/>
                      <a:pt x="9919" y="15474"/>
                    </a:cubicBezTo>
                    <a:cubicBezTo>
                      <a:pt x="10811" y="13391"/>
                      <a:pt x="10910" y="10812"/>
                      <a:pt x="10910" y="9225"/>
                    </a:cubicBezTo>
                    <a:cubicBezTo>
                      <a:pt x="10910" y="7043"/>
                      <a:pt x="10811" y="4861"/>
                      <a:pt x="9819" y="2778"/>
                    </a:cubicBezTo>
                    <a:cubicBezTo>
                      <a:pt x="8728" y="596"/>
                      <a:pt x="6745" y="1"/>
                      <a:pt x="5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5"/>
              <p:cNvSpPr/>
              <p:nvPr/>
            </p:nvSpPr>
            <p:spPr>
              <a:xfrm>
                <a:off x="5876750" y="2737225"/>
                <a:ext cx="605050" cy="205825"/>
              </a:xfrm>
              <a:custGeom>
                <a:avLst/>
                <a:gdLst/>
                <a:ahLst/>
                <a:cxnLst/>
                <a:rect l="l" t="t" r="r" b="b"/>
                <a:pathLst>
                  <a:path w="24202" h="8233" extrusionOk="0">
                    <a:moveTo>
                      <a:pt x="1389" y="1"/>
                    </a:moveTo>
                    <a:cubicBezTo>
                      <a:pt x="694" y="1"/>
                      <a:pt x="0" y="1"/>
                      <a:pt x="0" y="695"/>
                    </a:cubicBezTo>
                    <a:cubicBezTo>
                      <a:pt x="0" y="1290"/>
                      <a:pt x="595" y="1290"/>
                      <a:pt x="1190" y="1290"/>
                    </a:cubicBezTo>
                    <a:lnTo>
                      <a:pt x="23110" y="1290"/>
                    </a:lnTo>
                    <a:cubicBezTo>
                      <a:pt x="23705" y="1290"/>
                      <a:pt x="24201" y="1290"/>
                      <a:pt x="24201" y="695"/>
                    </a:cubicBezTo>
                    <a:cubicBezTo>
                      <a:pt x="24201" y="1"/>
                      <a:pt x="23606" y="1"/>
                      <a:pt x="22912" y="1"/>
                    </a:cubicBezTo>
                    <a:close/>
                    <a:moveTo>
                      <a:pt x="1190" y="6844"/>
                    </a:moveTo>
                    <a:cubicBezTo>
                      <a:pt x="595" y="6844"/>
                      <a:pt x="0" y="6844"/>
                      <a:pt x="0" y="7539"/>
                    </a:cubicBezTo>
                    <a:cubicBezTo>
                      <a:pt x="0" y="8233"/>
                      <a:pt x="694" y="8233"/>
                      <a:pt x="1389" y="8233"/>
                    </a:cubicBezTo>
                    <a:lnTo>
                      <a:pt x="22912" y="8233"/>
                    </a:lnTo>
                    <a:cubicBezTo>
                      <a:pt x="23606" y="8233"/>
                      <a:pt x="24201" y="8233"/>
                      <a:pt x="24201" y="7539"/>
                    </a:cubicBezTo>
                    <a:cubicBezTo>
                      <a:pt x="24201" y="6844"/>
                      <a:pt x="23705" y="6844"/>
                      <a:pt x="23110" y="6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5"/>
              <p:cNvSpPr/>
              <p:nvPr/>
            </p:nvSpPr>
            <p:spPr>
              <a:xfrm>
                <a:off x="6878500" y="2003275"/>
                <a:ext cx="414125" cy="433950"/>
              </a:xfrm>
              <a:custGeom>
                <a:avLst/>
                <a:gdLst/>
                <a:ahLst/>
                <a:cxnLst/>
                <a:rect l="l" t="t" r="r" b="b"/>
                <a:pathLst>
                  <a:path w="16565" h="17358" extrusionOk="0">
                    <a:moveTo>
                      <a:pt x="4960" y="0"/>
                    </a:moveTo>
                    <a:cubicBezTo>
                      <a:pt x="1389" y="0"/>
                      <a:pt x="1" y="5554"/>
                      <a:pt x="1" y="5852"/>
                    </a:cubicBezTo>
                    <a:cubicBezTo>
                      <a:pt x="1" y="6050"/>
                      <a:pt x="100" y="6249"/>
                      <a:pt x="397" y="6249"/>
                    </a:cubicBezTo>
                    <a:cubicBezTo>
                      <a:pt x="794" y="6249"/>
                      <a:pt x="794" y="6050"/>
                      <a:pt x="893" y="5554"/>
                    </a:cubicBezTo>
                    <a:cubicBezTo>
                      <a:pt x="1885" y="2182"/>
                      <a:pt x="3373" y="694"/>
                      <a:pt x="4861" y="694"/>
                    </a:cubicBezTo>
                    <a:cubicBezTo>
                      <a:pt x="5158" y="694"/>
                      <a:pt x="5852" y="694"/>
                      <a:pt x="5852" y="1984"/>
                    </a:cubicBezTo>
                    <a:cubicBezTo>
                      <a:pt x="5852" y="2976"/>
                      <a:pt x="5456" y="4166"/>
                      <a:pt x="4861" y="5554"/>
                    </a:cubicBezTo>
                    <a:cubicBezTo>
                      <a:pt x="2976" y="10514"/>
                      <a:pt x="2976" y="11704"/>
                      <a:pt x="2976" y="12696"/>
                    </a:cubicBezTo>
                    <a:cubicBezTo>
                      <a:pt x="2976" y="13489"/>
                      <a:pt x="3075" y="15076"/>
                      <a:pt x="4266" y="16167"/>
                    </a:cubicBezTo>
                    <a:cubicBezTo>
                      <a:pt x="5654" y="17357"/>
                      <a:pt x="7638" y="17357"/>
                      <a:pt x="7935" y="17357"/>
                    </a:cubicBezTo>
                    <a:cubicBezTo>
                      <a:pt x="14382" y="17357"/>
                      <a:pt x="16564" y="4761"/>
                      <a:pt x="16564" y="2579"/>
                    </a:cubicBezTo>
                    <a:cubicBezTo>
                      <a:pt x="16564" y="99"/>
                      <a:pt x="15374" y="0"/>
                      <a:pt x="14977" y="0"/>
                    </a:cubicBezTo>
                    <a:cubicBezTo>
                      <a:pt x="14085" y="0"/>
                      <a:pt x="13291" y="893"/>
                      <a:pt x="13291" y="1686"/>
                    </a:cubicBezTo>
                    <a:cubicBezTo>
                      <a:pt x="13291" y="2083"/>
                      <a:pt x="13490" y="2381"/>
                      <a:pt x="13688" y="2579"/>
                    </a:cubicBezTo>
                    <a:cubicBezTo>
                      <a:pt x="14085" y="2876"/>
                      <a:pt x="15077" y="3967"/>
                      <a:pt x="15077" y="5951"/>
                    </a:cubicBezTo>
                    <a:cubicBezTo>
                      <a:pt x="15077" y="7538"/>
                      <a:pt x="12795" y="16564"/>
                      <a:pt x="8134" y="16564"/>
                    </a:cubicBezTo>
                    <a:cubicBezTo>
                      <a:pt x="5753" y="16564"/>
                      <a:pt x="5257" y="14580"/>
                      <a:pt x="5257" y="13192"/>
                    </a:cubicBezTo>
                    <a:cubicBezTo>
                      <a:pt x="5257" y="11307"/>
                      <a:pt x="6150" y="8530"/>
                      <a:pt x="7241" y="5753"/>
                    </a:cubicBezTo>
                    <a:cubicBezTo>
                      <a:pt x="7836" y="4166"/>
                      <a:pt x="8035" y="3769"/>
                      <a:pt x="8035" y="3075"/>
                    </a:cubicBezTo>
                    <a:cubicBezTo>
                      <a:pt x="8035" y="1389"/>
                      <a:pt x="6844" y="0"/>
                      <a:pt x="49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5"/>
              <p:cNvSpPr/>
              <p:nvPr/>
            </p:nvSpPr>
            <p:spPr>
              <a:xfrm>
                <a:off x="6851225" y="2819050"/>
                <a:ext cx="491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19640" h="1588" extrusionOk="0">
                    <a:moveTo>
                      <a:pt x="1" y="1"/>
                    </a:moveTo>
                    <a:lnTo>
                      <a:pt x="1" y="1588"/>
                    </a:lnTo>
                    <a:lnTo>
                      <a:pt x="19639" y="1588"/>
                    </a:lnTo>
                    <a:lnTo>
                      <a:pt x="196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6933050" y="3317450"/>
                <a:ext cx="364525" cy="4339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7358" extrusionOk="0">
                    <a:moveTo>
                      <a:pt x="10117" y="1"/>
                    </a:moveTo>
                    <a:cubicBezTo>
                      <a:pt x="5059" y="1"/>
                      <a:pt x="1" y="5456"/>
                      <a:pt x="1" y="11010"/>
                    </a:cubicBezTo>
                    <a:cubicBezTo>
                      <a:pt x="1" y="14283"/>
                      <a:pt x="2084" y="17358"/>
                      <a:pt x="6051" y="17358"/>
                    </a:cubicBezTo>
                    <a:cubicBezTo>
                      <a:pt x="11308" y="17358"/>
                      <a:pt x="14581" y="13291"/>
                      <a:pt x="14581" y="12795"/>
                    </a:cubicBezTo>
                    <a:cubicBezTo>
                      <a:pt x="14581" y="12597"/>
                      <a:pt x="14382" y="12399"/>
                      <a:pt x="14184" y="12399"/>
                    </a:cubicBezTo>
                    <a:cubicBezTo>
                      <a:pt x="14085" y="12399"/>
                      <a:pt x="14085" y="12399"/>
                      <a:pt x="13688" y="12795"/>
                    </a:cubicBezTo>
                    <a:cubicBezTo>
                      <a:pt x="11208" y="16068"/>
                      <a:pt x="7539" y="16564"/>
                      <a:pt x="6051" y="16564"/>
                    </a:cubicBezTo>
                    <a:cubicBezTo>
                      <a:pt x="3472" y="16564"/>
                      <a:pt x="2579" y="14283"/>
                      <a:pt x="2579" y="12399"/>
                    </a:cubicBezTo>
                    <a:cubicBezTo>
                      <a:pt x="2579" y="11010"/>
                      <a:pt x="3274" y="7241"/>
                      <a:pt x="4662" y="4662"/>
                    </a:cubicBezTo>
                    <a:cubicBezTo>
                      <a:pt x="5654" y="2877"/>
                      <a:pt x="7737" y="695"/>
                      <a:pt x="10117" y="695"/>
                    </a:cubicBezTo>
                    <a:cubicBezTo>
                      <a:pt x="10613" y="695"/>
                      <a:pt x="12795" y="794"/>
                      <a:pt x="13490" y="2480"/>
                    </a:cubicBezTo>
                    <a:cubicBezTo>
                      <a:pt x="12795" y="2480"/>
                      <a:pt x="12498" y="2480"/>
                      <a:pt x="11903" y="2976"/>
                    </a:cubicBezTo>
                    <a:cubicBezTo>
                      <a:pt x="11704" y="3175"/>
                      <a:pt x="11308" y="3670"/>
                      <a:pt x="11308" y="4365"/>
                    </a:cubicBezTo>
                    <a:cubicBezTo>
                      <a:pt x="11308" y="5059"/>
                      <a:pt x="11804" y="5555"/>
                      <a:pt x="12597" y="5555"/>
                    </a:cubicBezTo>
                    <a:cubicBezTo>
                      <a:pt x="13490" y="5555"/>
                      <a:pt x="14581" y="4761"/>
                      <a:pt x="14581" y="3274"/>
                    </a:cubicBezTo>
                    <a:cubicBezTo>
                      <a:pt x="14581" y="1389"/>
                      <a:pt x="12795" y="1"/>
                      <a:pt x="10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25"/>
            <p:cNvSpPr txBox="1"/>
            <p:nvPr/>
          </p:nvSpPr>
          <p:spPr>
            <a:xfrm>
              <a:off x="5199488" y="1256350"/>
              <a:ext cx="34068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Light emitted from 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nearby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galaxy has a wavelength of 500 nm.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Light emitted from 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distant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galaxy has a wavelength of 400 nm.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Calculate the speed the galaxies are moving in relation to each other.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speed of light (</a:t>
              </a: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3 × 10</a:t>
              </a:r>
              <a:r>
                <a:rPr lang="en" sz="1200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m/s.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λ - λ</a:t>
              </a:r>
              <a:r>
                <a:rPr lang="en" sz="12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0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500 - 400 = 100 = Δλ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Δλ ÷ λ</a:t>
              </a:r>
              <a:r>
                <a:rPr lang="en" sz="12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0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100 ÷ 400 = ¼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¼ × </a:t>
              </a: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¼ × 3 × 10</a:t>
              </a:r>
              <a:r>
                <a:rPr lang="en" sz="1200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</a:t>
              </a:r>
              <a:r>
                <a:rPr lang="en" sz="12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</a:t>
              </a:r>
              <a:r>
                <a:rPr lang="en" sz="1200" b="1">
                  <a:solidFill>
                    <a:srgbClr val="00AEFF"/>
                  </a:solidFill>
                  <a:latin typeface="Cambria"/>
                  <a:ea typeface="Cambria"/>
                  <a:cs typeface="Cambria"/>
                  <a:sym typeface="Cambria"/>
                </a:rPr>
                <a:t>7.5 × 10</a:t>
              </a:r>
              <a:r>
                <a:rPr lang="en" sz="1200" b="1" baseline="30000">
                  <a:solidFill>
                    <a:srgbClr val="00AEFF"/>
                  </a:solidFill>
                  <a:latin typeface="Cambria"/>
                  <a:ea typeface="Cambria"/>
                  <a:cs typeface="Cambria"/>
                  <a:sym typeface="Cambria"/>
                </a:rPr>
                <a:t>7  </a:t>
              </a:r>
              <a:r>
                <a:rPr lang="en" sz="1200" b="1">
                  <a:solidFill>
                    <a:srgbClr val="00AEFF"/>
                  </a:solidFill>
                  <a:latin typeface="Cambria"/>
                  <a:ea typeface="Cambria"/>
                  <a:cs typeface="Cambria"/>
                  <a:sym typeface="Cambria"/>
                </a:rPr>
                <a:t>m/s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Evidence for the Big Bang</a:t>
            </a:r>
            <a:endParaRPr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3" name="Google Shape;130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5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8.14P</a:t>
            </a:r>
            <a:endParaRPr sz="16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Describe evidence that supports the Big Bang theory.</a:t>
            </a:r>
            <a:endParaRPr sz="12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There are two major forms of evidence that </a:t>
            </a:r>
            <a:r>
              <a:rPr lang="en" sz="16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support </a:t>
            </a:r>
            <a:r>
              <a:rPr lang="en" sz="16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the Big Bang theory.</a:t>
            </a:r>
            <a:endParaRPr sz="16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Evidence from </a:t>
            </a:r>
            <a:r>
              <a:rPr lang="en" sz="16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galactic-red shift</a:t>
            </a:r>
            <a:r>
              <a:rPr lang="en" sz="16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Evidence from galactic red shift suggests that </a:t>
            </a:r>
            <a:r>
              <a:rPr lang="en" sz="12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all known galaxies </a:t>
            </a: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are moving away from each other.</a:t>
            </a:r>
            <a:endParaRPr sz="12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More distant galaxies are moving </a:t>
            </a:r>
            <a:r>
              <a:rPr lang="en" sz="12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more quickly </a:t>
            </a: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than nearby ones.</a:t>
            </a:r>
            <a:endParaRPr sz="12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Evidence from </a:t>
            </a:r>
            <a:r>
              <a:rPr lang="en" sz="16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microwave radiation</a:t>
            </a:r>
            <a:r>
              <a:rPr lang="en" sz="16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Cosmic Microwave Background (CMB) radiation is a remnant of the </a:t>
            </a:r>
            <a:r>
              <a:rPr lang="en" sz="12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early universe</a:t>
            </a: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As the universe has expanded and cooled, CMB radiation has </a:t>
            </a:r>
            <a:r>
              <a:rPr lang="en" sz="12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dropped in frequency</a:t>
            </a: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This supports the theory that the universe was once </a:t>
            </a:r>
            <a:r>
              <a:rPr lang="en" sz="1200" b="1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very hot</a:t>
            </a:r>
            <a:r>
              <a:rPr lang="en" sz="12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05" name="Google Shape;1305;p26"/>
          <p:cNvGrpSpPr/>
          <p:nvPr/>
        </p:nvGrpSpPr>
        <p:grpSpPr>
          <a:xfrm>
            <a:off x="5779550" y="2211006"/>
            <a:ext cx="2692920" cy="2267488"/>
            <a:chOff x="6144950" y="1505725"/>
            <a:chExt cx="2244100" cy="1889574"/>
          </a:xfrm>
        </p:grpSpPr>
        <p:sp>
          <p:nvSpPr>
            <p:cNvPr id="1306" name="Google Shape;1306;p26"/>
            <p:cNvSpPr/>
            <p:nvPr/>
          </p:nvSpPr>
          <p:spPr>
            <a:xfrm>
              <a:off x="6373270" y="1505725"/>
              <a:ext cx="1787470" cy="1864389"/>
            </a:xfrm>
            <a:custGeom>
              <a:avLst/>
              <a:gdLst/>
              <a:ahLst/>
              <a:cxnLst/>
              <a:rect l="l" t="t" r="r" b="b"/>
              <a:pathLst>
                <a:path w="178747" h="186719" fill="none" extrusionOk="0">
                  <a:moveTo>
                    <a:pt x="178746" y="0"/>
                  </a:moveTo>
                  <a:lnTo>
                    <a:pt x="89373" y="186719"/>
                  </a:lnTo>
                  <a:lnTo>
                    <a:pt x="1" y="0"/>
                  </a:lnTo>
                </a:path>
              </a:pathLst>
            </a:custGeom>
            <a:noFill/>
            <a:ln w="19400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6915840" y="2786605"/>
              <a:ext cx="702330" cy="179660"/>
            </a:xfrm>
            <a:custGeom>
              <a:avLst/>
              <a:gdLst/>
              <a:ahLst/>
              <a:cxnLst/>
              <a:rect l="l" t="t" r="r" b="b"/>
              <a:pathLst>
                <a:path w="70233" h="17993" extrusionOk="0">
                  <a:moveTo>
                    <a:pt x="7135" y="0"/>
                  </a:moveTo>
                  <a:lnTo>
                    <a:pt x="0" y="17993"/>
                  </a:lnTo>
                  <a:lnTo>
                    <a:pt x="70233" y="17993"/>
                  </a:lnTo>
                  <a:lnTo>
                    <a:pt x="63098" y="0"/>
                  </a:lnTo>
                  <a:close/>
                </a:path>
              </a:pathLst>
            </a:custGeom>
            <a:solidFill>
              <a:srgbClr val="000000"/>
            </a:solidFill>
            <a:ln w="62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6982220" y="2787224"/>
              <a:ext cx="123790" cy="66290"/>
            </a:xfrm>
            <a:custGeom>
              <a:avLst/>
              <a:gdLst/>
              <a:ahLst/>
              <a:cxnLst/>
              <a:rect l="l" t="t" r="r" b="b"/>
              <a:pathLst>
                <a:path w="12379" h="6639" extrusionOk="0">
                  <a:moveTo>
                    <a:pt x="6112" y="0"/>
                  </a:moveTo>
                  <a:lnTo>
                    <a:pt x="342" y="1365"/>
                  </a:lnTo>
                  <a:lnTo>
                    <a:pt x="1" y="5026"/>
                  </a:lnTo>
                  <a:lnTo>
                    <a:pt x="4282" y="6639"/>
                  </a:lnTo>
                  <a:lnTo>
                    <a:pt x="10951" y="5553"/>
                  </a:lnTo>
                  <a:lnTo>
                    <a:pt x="12378" y="3847"/>
                  </a:lnTo>
                  <a:lnTo>
                    <a:pt x="11386" y="1334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FBF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6982220" y="2787224"/>
              <a:ext cx="123790" cy="66290"/>
            </a:xfrm>
            <a:custGeom>
              <a:avLst/>
              <a:gdLst/>
              <a:ahLst/>
              <a:cxnLst/>
              <a:rect l="l" t="t" r="r" b="b"/>
              <a:pathLst>
                <a:path w="12379" h="6639" extrusionOk="0">
                  <a:moveTo>
                    <a:pt x="5102" y="1139"/>
                  </a:moveTo>
                  <a:cubicBezTo>
                    <a:pt x="5299" y="1139"/>
                    <a:pt x="5468" y="1187"/>
                    <a:pt x="5554" y="1272"/>
                  </a:cubicBezTo>
                  <a:cubicBezTo>
                    <a:pt x="5693" y="1439"/>
                    <a:pt x="5482" y="1556"/>
                    <a:pt x="5057" y="1556"/>
                  </a:cubicBezTo>
                  <a:cubicBezTo>
                    <a:pt x="5008" y="1556"/>
                    <a:pt x="4957" y="1554"/>
                    <a:pt x="4902" y="1551"/>
                  </a:cubicBezTo>
                  <a:cubicBezTo>
                    <a:pt x="4313" y="1520"/>
                    <a:pt x="4189" y="1396"/>
                    <a:pt x="4592" y="1241"/>
                  </a:cubicBezTo>
                  <a:cubicBezTo>
                    <a:pt x="4760" y="1171"/>
                    <a:pt x="4940" y="1139"/>
                    <a:pt x="5102" y="1139"/>
                  </a:cubicBezTo>
                  <a:close/>
                  <a:moveTo>
                    <a:pt x="10238" y="1582"/>
                  </a:moveTo>
                  <a:cubicBezTo>
                    <a:pt x="10486" y="1582"/>
                    <a:pt x="10703" y="2048"/>
                    <a:pt x="10703" y="2575"/>
                  </a:cubicBezTo>
                  <a:cubicBezTo>
                    <a:pt x="10703" y="3133"/>
                    <a:pt x="10610" y="3599"/>
                    <a:pt x="10486" y="3599"/>
                  </a:cubicBezTo>
                  <a:cubicBezTo>
                    <a:pt x="10393" y="3599"/>
                    <a:pt x="10176" y="3133"/>
                    <a:pt x="10052" y="2575"/>
                  </a:cubicBezTo>
                  <a:cubicBezTo>
                    <a:pt x="9897" y="2048"/>
                    <a:pt x="9990" y="1582"/>
                    <a:pt x="10238" y="1582"/>
                  </a:cubicBezTo>
                  <a:close/>
                  <a:moveTo>
                    <a:pt x="6050" y="2575"/>
                  </a:moveTo>
                  <a:cubicBezTo>
                    <a:pt x="6887" y="2575"/>
                    <a:pt x="7849" y="2916"/>
                    <a:pt x="8190" y="3351"/>
                  </a:cubicBezTo>
                  <a:cubicBezTo>
                    <a:pt x="8718" y="3971"/>
                    <a:pt x="8594" y="4095"/>
                    <a:pt x="7322" y="4095"/>
                  </a:cubicBezTo>
                  <a:cubicBezTo>
                    <a:pt x="6484" y="4095"/>
                    <a:pt x="5523" y="3754"/>
                    <a:pt x="5181" y="3351"/>
                  </a:cubicBezTo>
                  <a:cubicBezTo>
                    <a:pt x="4654" y="2699"/>
                    <a:pt x="4778" y="2575"/>
                    <a:pt x="6050" y="2575"/>
                  </a:cubicBezTo>
                  <a:close/>
                  <a:moveTo>
                    <a:pt x="6112" y="0"/>
                  </a:moveTo>
                  <a:lnTo>
                    <a:pt x="342" y="1365"/>
                  </a:lnTo>
                  <a:lnTo>
                    <a:pt x="1" y="5026"/>
                  </a:lnTo>
                  <a:lnTo>
                    <a:pt x="4282" y="6639"/>
                  </a:lnTo>
                  <a:lnTo>
                    <a:pt x="10951" y="5553"/>
                  </a:lnTo>
                  <a:lnTo>
                    <a:pt x="12378" y="3847"/>
                  </a:lnTo>
                  <a:lnTo>
                    <a:pt x="11386" y="1334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F7F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6982220" y="2787224"/>
              <a:ext cx="123790" cy="66290"/>
            </a:xfrm>
            <a:custGeom>
              <a:avLst/>
              <a:gdLst/>
              <a:ahLst/>
              <a:cxnLst/>
              <a:rect l="l" t="t" r="r" b="b"/>
              <a:pathLst>
                <a:path w="12379" h="6639" extrusionOk="0">
                  <a:moveTo>
                    <a:pt x="6911" y="1165"/>
                  </a:moveTo>
                  <a:cubicBezTo>
                    <a:pt x="9554" y="1165"/>
                    <a:pt x="11234" y="1874"/>
                    <a:pt x="10889" y="2823"/>
                  </a:cubicBezTo>
                  <a:cubicBezTo>
                    <a:pt x="10703" y="3257"/>
                    <a:pt x="10393" y="3599"/>
                    <a:pt x="10145" y="3599"/>
                  </a:cubicBezTo>
                  <a:cubicBezTo>
                    <a:pt x="9928" y="3599"/>
                    <a:pt x="9835" y="3257"/>
                    <a:pt x="9990" y="2854"/>
                  </a:cubicBezTo>
                  <a:cubicBezTo>
                    <a:pt x="10300" y="2079"/>
                    <a:pt x="9338" y="1737"/>
                    <a:pt x="5926" y="1427"/>
                  </a:cubicBezTo>
                  <a:cubicBezTo>
                    <a:pt x="3971" y="1272"/>
                    <a:pt x="3971" y="1241"/>
                    <a:pt x="6267" y="1179"/>
                  </a:cubicBezTo>
                  <a:cubicBezTo>
                    <a:pt x="6487" y="1170"/>
                    <a:pt x="6702" y="1165"/>
                    <a:pt x="6911" y="1165"/>
                  </a:cubicBezTo>
                  <a:close/>
                  <a:moveTo>
                    <a:pt x="5882" y="2586"/>
                  </a:moveTo>
                  <a:cubicBezTo>
                    <a:pt x="6816" y="2586"/>
                    <a:pt x="8031" y="2863"/>
                    <a:pt x="8501" y="3351"/>
                  </a:cubicBezTo>
                  <a:cubicBezTo>
                    <a:pt x="9111" y="3933"/>
                    <a:pt x="9101" y="4069"/>
                    <a:pt x="8026" y="4069"/>
                  </a:cubicBezTo>
                  <a:cubicBezTo>
                    <a:pt x="7900" y="4069"/>
                    <a:pt x="7758" y="4067"/>
                    <a:pt x="7601" y="4064"/>
                  </a:cubicBezTo>
                  <a:cubicBezTo>
                    <a:pt x="5616" y="4002"/>
                    <a:pt x="4685" y="3692"/>
                    <a:pt x="4685" y="3040"/>
                  </a:cubicBezTo>
                  <a:cubicBezTo>
                    <a:pt x="4685" y="2729"/>
                    <a:pt x="5211" y="2586"/>
                    <a:pt x="5882" y="2586"/>
                  </a:cubicBezTo>
                  <a:close/>
                  <a:moveTo>
                    <a:pt x="1391" y="3753"/>
                  </a:moveTo>
                  <a:cubicBezTo>
                    <a:pt x="1534" y="3753"/>
                    <a:pt x="1709" y="3980"/>
                    <a:pt x="1862" y="4312"/>
                  </a:cubicBezTo>
                  <a:cubicBezTo>
                    <a:pt x="2053" y="4815"/>
                    <a:pt x="2040" y="5085"/>
                    <a:pt x="1905" y="5085"/>
                  </a:cubicBezTo>
                  <a:cubicBezTo>
                    <a:pt x="1799" y="5085"/>
                    <a:pt x="1616" y="4916"/>
                    <a:pt x="1397" y="4560"/>
                  </a:cubicBezTo>
                  <a:cubicBezTo>
                    <a:pt x="1242" y="4250"/>
                    <a:pt x="1180" y="3909"/>
                    <a:pt x="1304" y="3785"/>
                  </a:cubicBezTo>
                  <a:cubicBezTo>
                    <a:pt x="1331" y="3763"/>
                    <a:pt x="1360" y="3753"/>
                    <a:pt x="1391" y="3753"/>
                  </a:cubicBezTo>
                  <a:close/>
                  <a:moveTo>
                    <a:pt x="4285" y="5153"/>
                  </a:moveTo>
                  <a:cubicBezTo>
                    <a:pt x="4547" y="5153"/>
                    <a:pt x="4823" y="5184"/>
                    <a:pt x="5057" y="5243"/>
                  </a:cubicBezTo>
                  <a:cubicBezTo>
                    <a:pt x="5523" y="5367"/>
                    <a:pt x="5274" y="5491"/>
                    <a:pt x="4437" y="5491"/>
                  </a:cubicBezTo>
                  <a:cubicBezTo>
                    <a:pt x="3599" y="5491"/>
                    <a:pt x="3196" y="5398"/>
                    <a:pt x="3537" y="5274"/>
                  </a:cubicBezTo>
                  <a:cubicBezTo>
                    <a:pt x="3717" y="5192"/>
                    <a:pt x="3992" y="5153"/>
                    <a:pt x="4285" y="5153"/>
                  </a:cubicBezTo>
                  <a:close/>
                  <a:moveTo>
                    <a:pt x="6112" y="0"/>
                  </a:moveTo>
                  <a:lnTo>
                    <a:pt x="342" y="1365"/>
                  </a:lnTo>
                  <a:lnTo>
                    <a:pt x="1" y="5026"/>
                  </a:lnTo>
                  <a:lnTo>
                    <a:pt x="4282" y="6639"/>
                  </a:lnTo>
                  <a:lnTo>
                    <a:pt x="10951" y="5553"/>
                  </a:lnTo>
                  <a:lnTo>
                    <a:pt x="12378" y="3847"/>
                  </a:lnTo>
                  <a:lnTo>
                    <a:pt x="11386" y="1334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DDD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6982220" y="2787224"/>
              <a:ext cx="123790" cy="66290"/>
            </a:xfrm>
            <a:custGeom>
              <a:avLst/>
              <a:gdLst/>
              <a:ahLst/>
              <a:cxnLst/>
              <a:rect l="l" t="t" r="r" b="b"/>
              <a:pathLst>
                <a:path w="12379" h="6639" extrusionOk="0">
                  <a:moveTo>
                    <a:pt x="6133" y="1088"/>
                  </a:moveTo>
                  <a:cubicBezTo>
                    <a:pt x="7887" y="1088"/>
                    <a:pt x="9856" y="1359"/>
                    <a:pt x="10455" y="1830"/>
                  </a:cubicBezTo>
                  <a:cubicBezTo>
                    <a:pt x="11417" y="2575"/>
                    <a:pt x="11417" y="2606"/>
                    <a:pt x="10455" y="3351"/>
                  </a:cubicBezTo>
                  <a:cubicBezTo>
                    <a:pt x="9871" y="3797"/>
                    <a:pt x="8760" y="4021"/>
                    <a:pt x="7543" y="4021"/>
                  </a:cubicBezTo>
                  <a:cubicBezTo>
                    <a:pt x="6305" y="4021"/>
                    <a:pt x="4957" y="3789"/>
                    <a:pt x="3940" y="3319"/>
                  </a:cubicBezTo>
                  <a:cubicBezTo>
                    <a:pt x="2451" y="2637"/>
                    <a:pt x="2451" y="2637"/>
                    <a:pt x="5212" y="2606"/>
                  </a:cubicBezTo>
                  <a:cubicBezTo>
                    <a:pt x="6732" y="2606"/>
                    <a:pt x="8190" y="2792"/>
                    <a:pt x="8470" y="3071"/>
                  </a:cubicBezTo>
                  <a:cubicBezTo>
                    <a:pt x="8618" y="3220"/>
                    <a:pt x="8828" y="3289"/>
                    <a:pt x="9052" y="3289"/>
                  </a:cubicBezTo>
                  <a:cubicBezTo>
                    <a:pt x="9250" y="3289"/>
                    <a:pt x="9459" y="3235"/>
                    <a:pt x="9648" y="3133"/>
                  </a:cubicBezTo>
                  <a:cubicBezTo>
                    <a:pt x="10770" y="2422"/>
                    <a:pt x="8854" y="1663"/>
                    <a:pt x="6365" y="1663"/>
                  </a:cubicBezTo>
                  <a:cubicBezTo>
                    <a:pt x="6031" y="1663"/>
                    <a:pt x="5686" y="1677"/>
                    <a:pt x="5336" y="1706"/>
                  </a:cubicBezTo>
                  <a:cubicBezTo>
                    <a:pt x="4881" y="1744"/>
                    <a:pt x="4478" y="1762"/>
                    <a:pt x="4148" y="1762"/>
                  </a:cubicBezTo>
                  <a:cubicBezTo>
                    <a:pt x="3400" y="1762"/>
                    <a:pt x="3031" y="1671"/>
                    <a:pt x="3289" y="1520"/>
                  </a:cubicBezTo>
                  <a:cubicBezTo>
                    <a:pt x="3752" y="1224"/>
                    <a:pt x="4888" y="1088"/>
                    <a:pt x="6133" y="1088"/>
                  </a:cubicBezTo>
                  <a:close/>
                  <a:moveTo>
                    <a:pt x="1994" y="3210"/>
                  </a:moveTo>
                  <a:cubicBezTo>
                    <a:pt x="2084" y="3210"/>
                    <a:pt x="2040" y="3381"/>
                    <a:pt x="1893" y="3723"/>
                  </a:cubicBezTo>
                  <a:cubicBezTo>
                    <a:pt x="1583" y="4560"/>
                    <a:pt x="2482" y="4840"/>
                    <a:pt x="6701" y="5243"/>
                  </a:cubicBezTo>
                  <a:cubicBezTo>
                    <a:pt x="7694" y="5367"/>
                    <a:pt x="7136" y="5460"/>
                    <a:pt x="5398" y="5522"/>
                  </a:cubicBezTo>
                  <a:cubicBezTo>
                    <a:pt x="5224" y="5527"/>
                    <a:pt x="5054" y="5529"/>
                    <a:pt x="4888" y="5529"/>
                  </a:cubicBezTo>
                  <a:cubicBezTo>
                    <a:pt x="1689" y="5529"/>
                    <a:pt x="99" y="4691"/>
                    <a:pt x="1397" y="3630"/>
                  </a:cubicBezTo>
                  <a:cubicBezTo>
                    <a:pt x="1721" y="3350"/>
                    <a:pt x="1912" y="3210"/>
                    <a:pt x="1994" y="3210"/>
                  </a:cubicBezTo>
                  <a:close/>
                  <a:moveTo>
                    <a:pt x="6112" y="0"/>
                  </a:moveTo>
                  <a:lnTo>
                    <a:pt x="342" y="1365"/>
                  </a:lnTo>
                  <a:lnTo>
                    <a:pt x="1" y="5026"/>
                  </a:lnTo>
                  <a:lnTo>
                    <a:pt x="4282" y="6639"/>
                  </a:lnTo>
                  <a:lnTo>
                    <a:pt x="10951" y="5553"/>
                  </a:lnTo>
                  <a:lnTo>
                    <a:pt x="12378" y="3847"/>
                  </a:lnTo>
                  <a:lnTo>
                    <a:pt x="11386" y="1334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B1B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6971510" y="2787224"/>
              <a:ext cx="134500" cy="66290"/>
            </a:xfrm>
            <a:custGeom>
              <a:avLst/>
              <a:gdLst/>
              <a:ahLst/>
              <a:cxnLst/>
              <a:rect l="l" t="t" r="r" b="b"/>
              <a:pathLst>
                <a:path w="13450" h="6639" extrusionOk="0">
                  <a:moveTo>
                    <a:pt x="7544" y="978"/>
                  </a:moveTo>
                  <a:cubicBezTo>
                    <a:pt x="9272" y="978"/>
                    <a:pt x="11042" y="1198"/>
                    <a:pt x="11557" y="1613"/>
                  </a:cubicBezTo>
                  <a:cubicBezTo>
                    <a:pt x="13289" y="3064"/>
                    <a:pt x="11909" y="4016"/>
                    <a:pt x="9135" y="4016"/>
                  </a:cubicBezTo>
                  <a:cubicBezTo>
                    <a:pt x="7934" y="4016"/>
                    <a:pt x="6471" y="3837"/>
                    <a:pt x="4887" y="3444"/>
                  </a:cubicBezTo>
                  <a:cubicBezTo>
                    <a:pt x="4711" y="3399"/>
                    <a:pt x="4539" y="3379"/>
                    <a:pt x="4377" y="3379"/>
                  </a:cubicBezTo>
                  <a:cubicBezTo>
                    <a:pt x="3516" y="3379"/>
                    <a:pt x="2943" y="3950"/>
                    <a:pt x="3491" y="4498"/>
                  </a:cubicBezTo>
                  <a:cubicBezTo>
                    <a:pt x="3678" y="4684"/>
                    <a:pt x="5229" y="4964"/>
                    <a:pt x="6935" y="5150"/>
                  </a:cubicBezTo>
                  <a:lnTo>
                    <a:pt x="10006" y="5429"/>
                  </a:lnTo>
                  <a:lnTo>
                    <a:pt x="6718" y="5522"/>
                  </a:lnTo>
                  <a:cubicBezTo>
                    <a:pt x="6569" y="5525"/>
                    <a:pt x="6424" y="5527"/>
                    <a:pt x="6282" y="5527"/>
                  </a:cubicBezTo>
                  <a:cubicBezTo>
                    <a:pt x="1071" y="5527"/>
                    <a:pt x="0" y="3360"/>
                    <a:pt x="5073" y="2575"/>
                  </a:cubicBezTo>
                  <a:cubicBezTo>
                    <a:pt x="5650" y="2493"/>
                    <a:pt x="6318" y="2453"/>
                    <a:pt x="6953" y="2453"/>
                  </a:cubicBezTo>
                  <a:cubicBezTo>
                    <a:pt x="7753" y="2453"/>
                    <a:pt x="8502" y="2516"/>
                    <a:pt x="8951" y="2637"/>
                  </a:cubicBezTo>
                  <a:cubicBezTo>
                    <a:pt x="9493" y="2798"/>
                    <a:pt x="9937" y="2870"/>
                    <a:pt x="10253" y="2870"/>
                  </a:cubicBezTo>
                  <a:cubicBezTo>
                    <a:pt x="10913" y="2870"/>
                    <a:pt x="11010" y="2551"/>
                    <a:pt x="10254" y="2048"/>
                  </a:cubicBezTo>
                  <a:cubicBezTo>
                    <a:pt x="9949" y="1851"/>
                    <a:pt x="9001" y="1732"/>
                    <a:pt x="7829" y="1732"/>
                  </a:cubicBezTo>
                  <a:cubicBezTo>
                    <a:pt x="7333" y="1732"/>
                    <a:pt x="6797" y="1753"/>
                    <a:pt x="6252" y="1799"/>
                  </a:cubicBezTo>
                  <a:cubicBezTo>
                    <a:pt x="5259" y="1892"/>
                    <a:pt x="4580" y="1941"/>
                    <a:pt x="4160" y="1941"/>
                  </a:cubicBezTo>
                  <a:cubicBezTo>
                    <a:pt x="3452" y="1941"/>
                    <a:pt x="3481" y="1801"/>
                    <a:pt x="3988" y="1489"/>
                  </a:cubicBezTo>
                  <a:cubicBezTo>
                    <a:pt x="4578" y="1143"/>
                    <a:pt x="6046" y="978"/>
                    <a:pt x="7544" y="978"/>
                  </a:cubicBezTo>
                  <a:close/>
                  <a:moveTo>
                    <a:pt x="7183" y="0"/>
                  </a:moveTo>
                  <a:lnTo>
                    <a:pt x="1413" y="1365"/>
                  </a:lnTo>
                  <a:lnTo>
                    <a:pt x="1072" y="5026"/>
                  </a:lnTo>
                  <a:lnTo>
                    <a:pt x="5353" y="6639"/>
                  </a:lnTo>
                  <a:lnTo>
                    <a:pt x="12022" y="5553"/>
                  </a:lnTo>
                  <a:lnTo>
                    <a:pt x="13449" y="3847"/>
                  </a:lnTo>
                  <a:lnTo>
                    <a:pt x="12457" y="1334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969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6982220" y="2787224"/>
              <a:ext cx="123790" cy="66290"/>
            </a:xfrm>
            <a:custGeom>
              <a:avLst/>
              <a:gdLst/>
              <a:ahLst/>
              <a:cxnLst/>
              <a:rect l="l" t="t" r="r" b="b"/>
              <a:pathLst>
                <a:path w="12379" h="6639" extrusionOk="0">
                  <a:moveTo>
                    <a:pt x="5429" y="1582"/>
                  </a:moveTo>
                  <a:lnTo>
                    <a:pt x="7446" y="2234"/>
                  </a:lnTo>
                  <a:cubicBezTo>
                    <a:pt x="8376" y="2553"/>
                    <a:pt x="9239" y="2781"/>
                    <a:pt x="9544" y="2781"/>
                  </a:cubicBezTo>
                  <a:cubicBezTo>
                    <a:pt x="9595" y="2781"/>
                    <a:pt x="9631" y="2774"/>
                    <a:pt x="9648" y="2761"/>
                  </a:cubicBezTo>
                  <a:cubicBezTo>
                    <a:pt x="10114" y="2389"/>
                    <a:pt x="9214" y="2048"/>
                    <a:pt x="7384" y="1799"/>
                  </a:cubicBezTo>
                  <a:lnTo>
                    <a:pt x="5429" y="1582"/>
                  </a:lnTo>
                  <a:close/>
                  <a:moveTo>
                    <a:pt x="5314" y="656"/>
                  </a:moveTo>
                  <a:cubicBezTo>
                    <a:pt x="5768" y="656"/>
                    <a:pt x="6301" y="697"/>
                    <a:pt x="6950" y="776"/>
                  </a:cubicBezTo>
                  <a:cubicBezTo>
                    <a:pt x="10455" y="1179"/>
                    <a:pt x="11199" y="1520"/>
                    <a:pt x="11199" y="2637"/>
                  </a:cubicBezTo>
                  <a:cubicBezTo>
                    <a:pt x="11199" y="3602"/>
                    <a:pt x="9467" y="4181"/>
                    <a:pt x="7157" y="4181"/>
                  </a:cubicBezTo>
                  <a:cubicBezTo>
                    <a:pt x="6125" y="4181"/>
                    <a:pt x="4976" y="4065"/>
                    <a:pt x="3816" y="3816"/>
                  </a:cubicBezTo>
                  <a:cubicBezTo>
                    <a:pt x="3427" y="3740"/>
                    <a:pt x="3083" y="3701"/>
                    <a:pt x="2812" y="3701"/>
                  </a:cubicBezTo>
                  <a:cubicBezTo>
                    <a:pt x="2414" y="3701"/>
                    <a:pt x="2172" y="3786"/>
                    <a:pt x="2172" y="3971"/>
                  </a:cubicBezTo>
                  <a:cubicBezTo>
                    <a:pt x="2172" y="4498"/>
                    <a:pt x="4964" y="5088"/>
                    <a:pt x="7632" y="5088"/>
                  </a:cubicBezTo>
                  <a:cubicBezTo>
                    <a:pt x="8594" y="5088"/>
                    <a:pt x="9276" y="5181"/>
                    <a:pt x="9152" y="5274"/>
                  </a:cubicBezTo>
                  <a:cubicBezTo>
                    <a:pt x="8810" y="5578"/>
                    <a:pt x="6851" y="5765"/>
                    <a:pt x="5048" y="5765"/>
                  </a:cubicBezTo>
                  <a:cubicBezTo>
                    <a:pt x="3908" y="5765"/>
                    <a:pt x="2830" y="5690"/>
                    <a:pt x="2265" y="5522"/>
                  </a:cubicBezTo>
                  <a:cubicBezTo>
                    <a:pt x="125" y="4902"/>
                    <a:pt x="311" y="3537"/>
                    <a:pt x="2700" y="2730"/>
                  </a:cubicBezTo>
                  <a:cubicBezTo>
                    <a:pt x="4189" y="2234"/>
                    <a:pt x="4251" y="2141"/>
                    <a:pt x="3196" y="2110"/>
                  </a:cubicBezTo>
                  <a:lnTo>
                    <a:pt x="1955" y="2079"/>
                  </a:lnTo>
                  <a:lnTo>
                    <a:pt x="3134" y="1272"/>
                  </a:lnTo>
                  <a:cubicBezTo>
                    <a:pt x="3727" y="848"/>
                    <a:pt x="4336" y="656"/>
                    <a:pt x="5314" y="656"/>
                  </a:cubicBezTo>
                  <a:close/>
                  <a:moveTo>
                    <a:pt x="6112" y="0"/>
                  </a:moveTo>
                  <a:lnTo>
                    <a:pt x="342" y="1365"/>
                  </a:lnTo>
                  <a:lnTo>
                    <a:pt x="1" y="5026"/>
                  </a:lnTo>
                  <a:lnTo>
                    <a:pt x="4282" y="6639"/>
                  </a:lnTo>
                  <a:lnTo>
                    <a:pt x="10951" y="5553"/>
                  </a:lnTo>
                  <a:lnTo>
                    <a:pt x="12378" y="3847"/>
                  </a:lnTo>
                  <a:lnTo>
                    <a:pt x="11386" y="1334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5A5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6982220" y="2787224"/>
              <a:ext cx="123790" cy="66290"/>
            </a:xfrm>
            <a:custGeom>
              <a:avLst/>
              <a:gdLst/>
              <a:ahLst/>
              <a:cxnLst/>
              <a:rect l="l" t="t" r="r" b="b"/>
              <a:pathLst>
                <a:path w="12379" h="6639" extrusionOk="0">
                  <a:moveTo>
                    <a:pt x="2960" y="3824"/>
                  </a:moveTo>
                  <a:cubicBezTo>
                    <a:pt x="2530" y="3824"/>
                    <a:pt x="2301" y="3926"/>
                    <a:pt x="2544" y="4157"/>
                  </a:cubicBezTo>
                  <a:cubicBezTo>
                    <a:pt x="2762" y="4343"/>
                    <a:pt x="3506" y="4591"/>
                    <a:pt x="4189" y="4715"/>
                  </a:cubicBezTo>
                  <a:cubicBezTo>
                    <a:pt x="5111" y="4889"/>
                    <a:pt x="5659" y="4982"/>
                    <a:pt x="5902" y="4982"/>
                  </a:cubicBezTo>
                  <a:cubicBezTo>
                    <a:pt x="6223" y="4982"/>
                    <a:pt x="6012" y="4820"/>
                    <a:pt x="5429" y="4467"/>
                  </a:cubicBezTo>
                  <a:cubicBezTo>
                    <a:pt x="4788" y="4071"/>
                    <a:pt x="3629" y="3824"/>
                    <a:pt x="2960" y="3824"/>
                  </a:cubicBezTo>
                  <a:close/>
                  <a:moveTo>
                    <a:pt x="6118" y="626"/>
                  </a:moveTo>
                  <a:cubicBezTo>
                    <a:pt x="8222" y="626"/>
                    <a:pt x="10448" y="1078"/>
                    <a:pt x="11013" y="1861"/>
                  </a:cubicBezTo>
                  <a:cubicBezTo>
                    <a:pt x="11789" y="2916"/>
                    <a:pt x="11168" y="3909"/>
                    <a:pt x="9524" y="4250"/>
                  </a:cubicBezTo>
                  <a:cubicBezTo>
                    <a:pt x="9179" y="4323"/>
                    <a:pt x="9132" y="4353"/>
                    <a:pt x="9345" y="4353"/>
                  </a:cubicBezTo>
                  <a:cubicBezTo>
                    <a:pt x="9496" y="4353"/>
                    <a:pt x="9777" y="4338"/>
                    <a:pt x="10176" y="4312"/>
                  </a:cubicBezTo>
                  <a:cubicBezTo>
                    <a:pt x="10747" y="4262"/>
                    <a:pt x="11133" y="4228"/>
                    <a:pt x="11352" y="4228"/>
                  </a:cubicBezTo>
                  <a:cubicBezTo>
                    <a:pt x="11811" y="4228"/>
                    <a:pt x="11533" y="4377"/>
                    <a:pt x="10672" y="4840"/>
                  </a:cubicBezTo>
                  <a:cubicBezTo>
                    <a:pt x="9582" y="5421"/>
                    <a:pt x="6204" y="5889"/>
                    <a:pt x="3889" y="5889"/>
                  </a:cubicBezTo>
                  <a:cubicBezTo>
                    <a:pt x="3239" y="5889"/>
                    <a:pt x="2673" y="5852"/>
                    <a:pt x="2265" y="5770"/>
                  </a:cubicBezTo>
                  <a:cubicBezTo>
                    <a:pt x="900" y="5460"/>
                    <a:pt x="342" y="4343"/>
                    <a:pt x="1117" y="3413"/>
                  </a:cubicBezTo>
                  <a:cubicBezTo>
                    <a:pt x="1428" y="3040"/>
                    <a:pt x="1552" y="2637"/>
                    <a:pt x="1397" y="2482"/>
                  </a:cubicBezTo>
                  <a:cubicBezTo>
                    <a:pt x="1273" y="2327"/>
                    <a:pt x="1769" y="1830"/>
                    <a:pt x="2482" y="1334"/>
                  </a:cubicBezTo>
                  <a:cubicBezTo>
                    <a:pt x="3224" y="848"/>
                    <a:pt x="4641" y="626"/>
                    <a:pt x="6118" y="626"/>
                  </a:cubicBezTo>
                  <a:close/>
                  <a:moveTo>
                    <a:pt x="6112" y="0"/>
                  </a:moveTo>
                  <a:lnTo>
                    <a:pt x="342" y="1365"/>
                  </a:lnTo>
                  <a:lnTo>
                    <a:pt x="1" y="5026"/>
                  </a:lnTo>
                  <a:lnTo>
                    <a:pt x="4282" y="6639"/>
                  </a:lnTo>
                  <a:lnTo>
                    <a:pt x="10951" y="5553"/>
                  </a:lnTo>
                  <a:lnTo>
                    <a:pt x="12378" y="3847"/>
                  </a:lnTo>
                  <a:lnTo>
                    <a:pt x="11386" y="1334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2F2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6979430" y="2786915"/>
              <a:ext cx="128440" cy="68457"/>
            </a:xfrm>
            <a:custGeom>
              <a:avLst/>
              <a:gdLst/>
              <a:ahLst/>
              <a:cxnLst/>
              <a:rect l="l" t="t" r="r" b="b"/>
              <a:pathLst>
                <a:path w="12844" h="6856" extrusionOk="0">
                  <a:moveTo>
                    <a:pt x="4317" y="4180"/>
                  </a:moveTo>
                  <a:cubicBezTo>
                    <a:pt x="4182" y="4180"/>
                    <a:pt x="4030" y="4230"/>
                    <a:pt x="3878" y="4281"/>
                  </a:cubicBezTo>
                  <a:cubicBezTo>
                    <a:pt x="3475" y="4436"/>
                    <a:pt x="3599" y="4560"/>
                    <a:pt x="4157" y="4591"/>
                  </a:cubicBezTo>
                  <a:cubicBezTo>
                    <a:pt x="4685" y="4591"/>
                    <a:pt x="4995" y="4467"/>
                    <a:pt x="4840" y="4312"/>
                  </a:cubicBezTo>
                  <a:cubicBezTo>
                    <a:pt x="4747" y="4219"/>
                    <a:pt x="4592" y="4188"/>
                    <a:pt x="4406" y="4188"/>
                  </a:cubicBezTo>
                  <a:cubicBezTo>
                    <a:pt x="4377" y="4182"/>
                    <a:pt x="4348" y="4180"/>
                    <a:pt x="4317" y="4180"/>
                  </a:cubicBezTo>
                  <a:close/>
                  <a:moveTo>
                    <a:pt x="6484" y="621"/>
                  </a:moveTo>
                  <a:cubicBezTo>
                    <a:pt x="10145" y="621"/>
                    <a:pt x="12223" y="1582"/>
                    <a:pt x="11820" y="3133"/>
                  </a:cubicBezTo>
                  <a:cubicBezTo>
                    <a:pt x="11694" y="3635"/>
                    <a:pt x="11894" y="3812"/>
                    <a:pt x="12122" y="3812"/>
                  </a:cubicBezTo>
                  <a:cubicBezTo>
                    <a:pt x="12176" y="3812"/>
                    <a:pt x="12232" y="3803"/>
                    <a:pt x="12285" y="3785"/>
                  </a:cubicBezTo>
                  <a:cubicBezTo>
                    <a:pt x="12297" y="3780"/>
                    <a:pt x="12306" y="3777"/>
                    <a:pt x="12313" y="3777"/>
                  </a:cubicBezTo>
                  <a:cubicBezTo>
                    <a:pt x="12465" y="3777"/>
                    <a:pt x="11354" y="5070"/>
                    <a:pt x="10641" y="5367"/>
                  </a:cubicBezTo>
                  <a:cubicBezTo>
                    <a:pt x="9366" y="5906"/>
                    <a:pt x="7741" y="6144"/>
                    <a:pt x="6172" y="6144"/>
                  </a:cubicBezTo>
                  <a:cubicBezTo>
                    <a:pt x="3044" y="6144"/>
                    <a:pt x="136" y="5200"/>
                    <a:pt x="652" y="3816"/>
                  </a:cubicBezTo>
                  <a:cubicBezTo>
                    <a:pt x="776" y="3506"/>
                    <a:pt x="745" y="3257"/>
                    <a:pt x="590" y="3164"/>
                  </a:cubicBezTo>
                  <a:cubicBezTo>
                    <a:pt x="900" y="2699"/>
                    <a:pt x="1334" y="2110"/>
                    <a:pt x="1955" y="1613"/>
                  </a:cubicBezTo>
                  <a:cubicBezTo>
                    <a:pt x="2917" y="869"/>
                    <a:pt x="4002" y="621"/>
                    <a:pt x="6484" y="621"/>
                  </a:cubicBezTo>
                  <a:close/>
                  <a:moveTo>
                    <a:pt x="6391" y="0"/>
                  </a:moveTo>
                  <a:lnTo>
                    <a:pt x="311" y="1272"/>
                  </a:lnTo>
                  <a:lnTo>
                    <a:pt x="280" y="3102"/>
                  </a:lnTo>
                  <a:lnTo>
                    <a:pt x="1" y="5243"/>
                  </a:lnTo>
                  <a:lnTo>
                    <a:pt x="4406" y="6856"/>
                  </a:lnTo>
                  <a:lnTo>
                    <a:pt x="11478" y="5801"/>
                  </a:lnTo>
                  <a:lnTo>
                    <a:pt x="12843" y="3816"/>
                  </a:lnTo>
                  <a:lnTo>
                    <a:pt x="11820" y="1210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E7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7993" y="3544"/>
                  </a:moveTo>
                  <a:cubicBezTo>
                    <a:pt x="18218" y="3544"/>
                    <a:pt x="18443" y="3583"/>
                    <a:pt x="18614" y="3661"/>
                  </a:cubicBezTo>
                  <a:cubicBezTo>
                    <a:pt x="18955" y="3785"/>
                    <a:pt x="18676" y="3909"/>
                    <a:pt x="17993" y="3909"/>
                  </a:cubicBezTo>
                  <a:cubicBezTo>
                    <a:pt x="17311" y="3909"/>
                    <a:pt x="17031" y="3785"/>
                    <a:pt x="17373" y="3661"/>
                  </a:cubicBezTo>
                  <a:cubicBezTo>
                    <a:pt x="17543" y="3583"/>
                    <a:pt x="17768" y="3544"/>
                    <a:pt x="17993" y="3544"/>
                  </a:cubicBezTo>
                  <a:close/>
                  <a:moveTo>
                    <a:pt x="8141" y="2606"/>
                  </a:moveTo>
                  <a:cubicBezTo>
                    <a:pt x="8233" y="2606"/>
                    <a:pt x="8304" y="2626"/>
                    <a:pt x="8345" y="2668"/>
                  </a:cubicBezTo>
                  <a:cubicBezTo>
                    <a:pt x="8501" y="2854"/>
                    <a:pt x="8376" y="2978"/>
                    <a:pt x="8066" y="2978"/>
                  </a:cubicBezTo>
                  <a:cubicBezTo>
                    <a:pt x="7756" y="2978"/>
                    <a:pt x="7477" y="3350"/>
                    <a:pt x="7477" y="3785"/>
                  </a:cubicBezTo>
                  <a:cubicBezTo>
                    <a:pt x="7477" y="4198"/>
                    <a:pt x="7601" y="4391"/>
                    <a:pt x="7932" y="4391"/>
                  </a:cubicBezTo>
                  <a:cubicBezTo>
                    <a:pt x="8097" y="4391"/>
                    <a:pt x="8314" y="4343"/>
                    <a:pt x="8594" y="4250"/>
                  </a:cubicBezTo>
                  <a:cubicBezTo>
                    <a:pt x="9214" y="4064"/>
                    <a:pt x="10982" y="3785"/>
                    <a:pt x="12502" y="3661"/>
                  </a:cubicBezTo>
                  <a:cubicBezTo>
                    <a:pt x="13130" y="3599"/>
                    <a:pt x="13639" y="3565"/>
                    <a:pt x="14066" y="3565"/>
                  </a:cubicBezTo>
                  <a:cubicBezTo>
                    <a:pt x="15137" y="3565"/>
                    <a:pt x="15688" y="3780"/>
                    <a:pt x="16287" y="4312"/>
                  </a:cubicBezTo>
                  <a:cubicBezTo>
                    <a:pt x="16876" y="4839"/>
                    <a:pt x="17249" y="5522"/>
                    <a:pt x="17124" y="5863"/>
                  </a:cubicBezTo>
                  <a:cubicBezTo>
                    <a:pt x="16996" y="6236"/>
                    <a:pt x="16853" y="6429"/>
                    <a:pt x="16597" y="6429"/>
                  </a:cubicBezTo>
                  <a:cubicBezTo>
                    <a:pt x="16299" y="6429"/>
                    <a:pt x="15845" y="6166"/>
                    <a:pt x="15077" y="5615"/>
                  </a:cubicBezTo>
                  <a:cubicBezTo>
                    <a:pt x="14546" y="5255"/>
                    <a:pt x="14166" y="5075"/>
                    <a:pt x="13697" y="5075"/>
                  </a:cubicBezTo>
                  <a:cubicBezTo>
                    <a:pt x="13317" y="5075"/>
                    <a:pt x="12879" y="5193"/>
                    <a:pt x="12254" y="5429"/>
                  </a:cubicBezTo>
                  <a:cubicBezTo>
                    <a:pt x="11591" y="5655"/>
                    <a:pt x="10948" y="5774"/>
                    <a:pt x="10248" y="5774"/>
                  </a:cubicBezTo>
                  <a:cubicBezTo>
                    <a:pt x="9702" y="5774"/>
                    <a:pt x="9121" y="5702"/>
                    <a:pt x="8469" y="5553"/>
                  </a:cubicBezTo>
                  <a:cubicBezTo>
                    <a:pt x="5553" y="4901"/>
                    <a:pt x="5088" y="4281"/>
                    <a:pt x="6701" y="3226"/>
                  </a:cubicBezTo>
                  <a:cubicBezTo>
                    <a:pt x="7254" y="2842"/>
                    <a:pt x="7826" y="2606"/>
                    <a:pt x="8141" y="2606"/>
                  </a:cubicBezTo>
                  <a:close/>
                  <a:moveTo>
                    <a:pt x="13495" y="7050"/>
                  </a:moveTo>
                  <a:cubicBezTo>
                    <a:pt x="13720" y="7050"/>
                    <a:pt x="13945" y="7088"/>
                    <a:pt x="14115" y="7166"/>
                  </a:cubicBezTo>
                  <a:cubicBezTo>
                    <a:pt x="14457" y="7290"/>
                    <a:pt x="14177" y="7414"/>
                    <a:pt x="13495" y="7414"/>
                  </a:cubicBezTo>
                  <a:cubicBezTo>
                    <a:pt x="12812" y="7414"/>
                    <a:pt x="12533" y="7290"/>
                    <a:pt x="12875" y="7166"/>
                  </a:cubicBezTo>
                  <a:cubicBezTo>
                    <a:pt x="13045" y="7088"/>
                    <a:pt x="13270" y="7050"/>
                    <a:pt x="13495" y="7050"/>
                  </a:cubicBezTo>
                  <a:close/>
                  <a:moveTo>
                    <a:pt x="18687" y="6812"/>
                  </a:moveTo>
                  <a:cubicBezTo>
                    <a:pt x="18800" y="6812"/>
                    <a:pt x="18879" y="6878"/>
                    <a:pt x="18924" y="7011"/>
                  </a:cubicBezTo>
                  <a:cubicBezTo>
                    <a:pt x="19017" y="7352"/>
                    <a:pt x="18800" y="7817"/>
                    <a:pt x="18427" y="8035"/>
                  </a:cubicBezTo>
                  <a:cubicBezTo>
                    <a:pt x="17958" y="8340"/>
                    <a:pt x="17613" y="8481"/>
                    <a:pt x="17417" y="8481"/>
                  </a:cubicBezTo>
                  <a:cubicBezTo>
                    <a:pt x="17096" y="8481"/>
                    <a:pt x="17178" y="8101"/>
                    <a:pt x="17776" y="7445"/>
                  </a:cubicBezTo>
                  <a:cubicBezTo>
                    <a:pt x="18175" y="7026"/>
                    <a:pt x="18484" y="6812"/>
                    <a:pt x="18687" y="6812"/>
                  </a:cubicBezTo>
                  <a:close/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9DF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7426" y="7053"/>
                  </a:moveTo>
                  <a:cubicBezTo>
                    <a:pt x="7611" y="7053"/>
                    <a:pt x="7768" y="7100"/>
                    <a:pt x="7849" y="7197"/>
                  </a:cubicBezTo>
                  <a:cubicBezTo>
                    <a:pt x="7988" y="7336"/>
                    <a:pt x="7779" y="7450"/>
                    <a:pt x="7354" y="7450"/>
                  </a:cubicBezTo>
                  <a:cubicBezTo>
                    <a:pt x="7305" y="7450"/>
                    <a:pt x="7253" y="7448"/>
                    <a:pt x="7198" y="7445"/>
                  </a:cubicBezTo>
                  <a:cubicBezTo>
                    <a:pt x="6608" y="7445"/>
                    <a:pt x="6484" y="7321"/>
                    <a:pt x="6887" y="7166"/>
                  </a:cubicBezTo>
                  <a:cubicBezTo>
                    <a:pt x="7065" y="7092"/>
                    <a:pt x="7257" y="7053"/>
                    <a:pt x="7426" y="7053"/>
                  </a:cubicBezTo>
                  <a:close/>
                  <a:moveTo>
                    <a:pt x="15729" y="1520"/>
                  </a:moveTo>
                  <a:lnTo>
                    <a:pt x="12750" y="1985"/>
                  </a:lnTo>
                  <a:cubicBezTo>
                    <a:pt x="9524" y="2482"/>
                    <a:pt x="7167" y="3350"/>
                    <a:pt x="7632" y="3816"/>
                  </a:cubicBezTo>
                  <a:cubicBezTo>
                    <a:pt x="7685" y="3860"/>
                    <a:pt x="7854" y="3882"/>
                    <a:pt x="8108" y="3882"/>
                  </a:cubicBezTo>
                  <a:cubicBezTo>
                    <a:pt x="8741" y="3882"/>
                    <a:pt x="9907" y="3749"/>
                    <a:pt x="11168" y="3505"/>
                  </a:cubicBezTo>
                  <a:cubicBezTo>
                    <a:pt x="12168" y="3315"/>
                    <a:pt x="13273" y="3227"/>
                    <a:pt x="14403" y="3227"/>
                  </a:cubicBezTo>
                  <a:cubicBezTo>
                    <a:pt x="18602" y="3227"/>
                    <a:pt x="23156" y="4436"/>
                    <a:pt x="24011" y="6049"/>
                  </a:cubicBezTo>
                  <a:cubicBezTo>
                    <a:pt x="24345" y="6645"/>
                    <a:pt x="24407" y="6941"/>
                    <a:pt x="24203" y="6941"/>
                  </a:cubicBezTo>
                  <a:cubicBezTo>
                    <a:pt x="23972" y="6941"/>
                    <a:pt x="23398" y="6560"/>
                    <a:pt x="22491" y="5801"/>
                  </a:cubicBezTo>
                  <a:cubicBezTo>
                    <a:pt x="21716" y="5150"/>
                    <a:pt x="20227" y="4467"/>
                    <a:pt x="19234" y="4281"/>
                  </a:cubicBezTo>
                  <a:cubicBezTo>
                    <a:pt x="18708" y="4179"/>
                    <a:pt x="18252" y="4133"/>
                    <a:pt x="17889" y="4133"/>
                  </a:cubicBezTo>
                  <a:cubicBezTo>
                    <a:pt x="16923" y="4133"/>
                    <a:pt x="16615" y="4459"/>
                    <a:pt x="17404" y="4932"/>
                  </a:cubicBezTo>
                  <a:cubicBezTo>
                    <a:pt x="18187" y="5408"/>
                    <a:pt x="17684" y="6816"/>
                    <a:pt x="16895" y="6816"/>
                  </a:cubicBezTo>
                  <a:cubicBezTo>
                    <a:pt x="16809" y="6816"/>
                    <a:pt x="16720" y="6799"/>
                    <a:pt x="16628" y="6763"/>
                  </a:cubicBezTo>
                  <a:cubicBezTo>
                    <a:pt x="16490" y="6713"/>
                    <a:pt x="16332" y="6689"/>
                    <a:pt x="16171" y="6689"/>
                  </a:cubicBezTo>
                  <a:cubicBezTo>
                    <a:pt x="15827" y="6689"/>
                    <a:pt x="15465" y="6800"/>
                    <a:pt x="15232" y="7011"/>
                  </a:cubicBezTo>
                  <a:cubicBezTo>
                    <a:pt x="14700" y="7446"/>
                    <a:pt x="11509" y="7995"/>
                    <a:pt x="10129" y="7995"/>
                  </a:cubicBezTo>
                  <a:cubicBezTo>
                    <a:pt x="9739" y="7995"/>
                    <a:pt x="9493" y="7951"/>
                    <a:pt x="9493" y="7848"/>
                  </a:cubicBezTo>
                  <a:cubicBezTo>
                    <a:pt x="9493" y="7662"/>
                    <a:pt x="10827" y="7290"/>
                    <a:pt x="12502" y="6949"/>
                  </a:cubicBezTo>
                  <a:cubicBezTo>
                    <a:pt x="15733" y="6303"/>
                    <a:pt x="16276" y="5636"/>
                    <a:pt x="14258" y="5636"/>
                  </a:cubicBezTo>
                  <a:cubicBezTo>
                    <a:pt x="13758" y="5636"/>
                    <a:pt x="13099" y="5678"/>
                    <a:pt x="12285" y="5770"/>
                  </a:cubicBezTo>
                  <a:cubicBezTo>
                    <a:pt x="11658" y="5835"/>
                    <a:pt x="11042" y="5866"/>
                    <a:pt x="10452" y="5866"/>
                  </a:cubicBezTo>
                  <a:cubicBezTo>
                    <a:pt x="7684" y="5866"/>
                    <a:pt x="5491" y="5185"/>
                    <a:pt x="5491" y="4188"/>
                  </a:cubicBezTo>
                  <a:cubicBezTo>
                    <a:pt x="5491" y="3071"/>
                    <a:pt x="8376" y="2047"/>
                    <a:pt x="12285" y="1768"/>
                  </a:cubicBezTo>
                  <a:lnTo>
                    <a:pt x="15729" y="1520"/>
                  </a:lnTo>
                  <a:close/>
                  <a:moveTo>
                    <a:pt x="18613" y="6018"/>
                  </a:moveTo>
                  <a:cubicBezTo>
                    <a:pt x="19333" y="6018"/>
                    <a:pt x="19536" y="7082"/>
                    <a:pt x="18986" y="7755"/>
                  </a:cubicBezTo>
                  <a:cubicBezTo>
                    <a:pt x="18645" y="8159"/>
                    <a:pt x="17931" y="8500"/>
                    <a:pt x="17404" y="8500"/>
                  </a:cubicBezTo>
                  <a:cubicBezTo>
                    <a:pt x="16473" y="8500"/>
                    <a:pt x="16473" y="8469"/>
                    <a:pt x="17342" y="7259"/>
                  </a:cubicBezTo>
                  <a:cubicBezTo>
                    <a:pt x="17838" y="6577"/>
                    <a:pt x="18396" y="6018"/>
                    <a:pt x="18582" y="6018"/>
                  </a:cubicBezTo>
                  <a:cubicBezTo>
                    <a:pt x="18593" y="6018"/>
                    <a:pt x="18603" y="6018"/>
                    <a:pt x="18613" y="6018"/>
                  </a:cubicBezTo>
                  <a:close/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5DD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3991" y="5491"/>
                  </a:moveTo>
                  <a:cubicBezTo>
                    <a:pt x="13433" y="5491"/>
                    <a:pt x="12999" y="5677"/>
                    <a:pt x="12999" y="5894"/>
                  </a:cubicBezTo>
                  <a:cubicBezTo>
                    <a:pt x="12999" y="6111"/>
                    <a:pt x="13433" y="6328"/>
                    <a:pt x="13991" y="6359"/>
                  </a:cubicBezTo>
                  <a:cubicBezTo>
                    <a:pt x="14032" y="6362"/>
                    <a:pt x="14073" y="6363"/>
                    <a:pt x="14112" y="6363"/>
                  </a:cubicBezTo>
                  <a:cubicBezTo>
                    <a:pt x="14611" y="6363"/>
                    <a:pt x="14984" y="6186"/>
                    <a:pt x="14984" y="5956"/>
                  </a:cubicBezTo>
                  <a:cubicBezTo>
                    <a:pt x="14984" y="5708"/>
                    <a:pt x="14550" y="5491"/>
                    <a:pt x="13991" y="5491"/>
                  </a:cubicBezTo>
                  <a:close/>
                  <a:moveTo>
                    <a:pt x="17249" y="1520"/>
                  </a:moveTo>
                  <a:lnTo>
                    <a:pt x="13619" y="1985"/>
                  </a:lnTo>
                  <a:cubicBezTo>
                    <a:pt x="10176" y="2451"/>
                    <a:pt x="7601" y="3288"/>
                    <a:pt x="8128" y="3816"/>
                  </a:cubicBezTo>
                  <a:cubicBezTo>
                    <a:pt x="8155" y="3842"/>
                    <a:pt x="8229" y="3855"/>
                    <a:pt x="8343" y="3855"/>
                  </a:cubicBezTo>
                  <a:cubicBezTo>
                    <a:pt x="8760" y="3855"/>
                    <a:pt x="9703" y="3687"/>
                    <a:pt x="10703" y="3443"/>
                  </a:cubicBezTo>
                  <a:cubicBezTo>
                    <a:pt x="11667" y="3201"/>
                    <a:pt x="12815" y="3091"/>
                    <a:pt x="14031" y="3091"/>
                  </a:cubicBezTo>
                  <a:cubicBezTo>
                    <a:pt x="18411" y="3091"/>
                    <a:pt x="23666" y="4511"/>
                    <a:pt x="24321" y="6235"/>
                  </a:cubicBezTo>
                  <a:cubicBezTo>
                    <a:pt x="24607" y="6980"/>
                    <a:pt x="24511" y="7353"/>
                    <a:pt x="24201" y="7353"/>
                  </a:cubicBezTo>
                  <a:cubicBezTo>
                    <a:pt x="23904" y="7353"/>
                    <a:pt x="23410" y="7011"/>
                    <a:pt x="22863" y="6328"/>
                  </a:cubicBezTo>
                  <a:cubicBezTo>
                    <a:pt x="22026" y="5274"/>
                    <a:pt x="21157" y="4870"/>
                    <a:pt x="19482" y="4684"/>
                  </a:cubicBezTo>
                  <a:lnTo>
                    <a:pt x="17249" y="4405"/>
                  </a:lnTo>
                  <a:lnTo>
                    <a:pt x="18458" y="5398"/>
                  </a:lnTo>
                  <a:cubicBezTo>
                    <a:pt x="19885" y="6546"/>
                    <a:pt x="19606" y="7786"/>
                    <a:pt x="17714" y="8500"/>
                  </a:cubicBezTo>
                  <a:cubicBezTo>
                    <a:pt x="17046" y="8761"/>
                    <a:pt x="16079" y="8968"/>
                    <a:pt x="15450" y="8968"/>
                  </a:cubicBezTo>
                  <a:cubicBezTo>
                    <a:pt x="15406" y="8968"/>
                    <a:pt x="15365" y="8967"/>
                    <a:pt x="15325" y="8965"/>
                  </a:cubicBezTo>
                  <a:lnTo>
                    <a:pt x="14239" y="8934"/>
                  </a:lnTo>
                  <a:lnTo>
                    <a:pt x="15325" y="8500"/>
                  </a:lnTo>
                  <a:cubicBezTo>
                    <a:pt x="16673" y="7956"/>
                    <a:pt x="17263" y="7087"/>
                    <a:pt x="16534" y="7087"/>
                  </a:cubicBezTo>
                  <a:cubicBezTo>
                    <a:pt x="16391" y="7087"/>
                    <a:pt x="16196" y="7120"/>
                    <a:pt x="15946" y="7197"/>
                  </a:cubicBezTo>
                  <a:cubicBezTo>
                    <a:pt x="14562" y="7615"/>
                    <a:pt x="12783" y="7812"/>
                    <a:pt x="10961" y="7812"/>
                  </a:cubicBezTo>
                  <a:cubicBezTo>
                    <a:pt x="8045" y="7812"/>
                    <a:pt x="5019" y="7307"/>
                    <a:pt x="3320" y="6390"/>
                  </a:cubicBezTo>
                  <a:cubicBezTo>
                    <a:pt x="2462" y="5936"/>
                    <a:pt x="2361" y="5692"/>
                    <a:pt x="2750" y="5692"/>
                  </a:cubicBezTo>
                  <a:cubicBezTo>
                    <a:pt x="3079" y="5692"/>
                    <a:pt x="3757" y="5866"/>
                    <a:pt x="4623" y="6235"/>
                  </a:cubicBezTo>
                  <a:cubicBezTo>
                    <a:pt x="5603" y="6622"/>
                    <a:pt x="7579" y="6951"/>
                    <a:pt x="9134" y="6951"/>
                  </a:cubicBezTo>
                  <a:cubicBezTo>
                    <a:pt x="9203" y="6951"/>
                    <a:pt x="9271" y="6950"/>
                    <a:pt x="9338" y="6949"/>
                  </a:cubicBezTo>
                  <a:lnTo>
                    <a:pt x="12223" y="6887"/>
                  </a:lnTo>
                  <a:lnTo>
                    <a:pt x="8997" y="6080"/>
                  </a:lnTo>
                  <a:cubicBezTo>
                    <a:pt x="2948" y="4529"/>
                    <a:pt x="5150" y="2078"/>
                    <a:pt x="12875" y="1737"/>
                  </a:cubicBezTo>
                  <a:lnTo>
                    <a:pt x="17249" y="1520"/>
                  </a:lnTo>
                  <a:close/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3A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4127" y="1548"/>
                  </a:moveTo>
                  <a:cubicBezTo>
                    <a:pt x="14238" y="1548"/>
                    <a:pt x="14348" y="1549"/>
                    <a:pt x="14457" y="1551"/>
                  </a:cubicBezTo>
                  <a:lnTo>
                    <a:pt x="18241" y="1613"/>
                  </a:lnTo>
                  <a:lnTo>
                    <a:pt x="14395" y="2047"/>
                  </a:lnTo>
                  <a:cubicBezTo>
                    <a:pt x="9728" y="2586"/>
                    <a:pt x="7965" y="3188"/>
                    <a:pt x="10331" y="3188"/>
                  </a:cubicBezTo>
                  <a:cubicBezTo>
                    <a:pt x="10828" y="3188"/>
                    <a:pt x="11506" y="3161"/>
                    <a:pt x="12378" y="3102"/>
                  </a:cubicBezTo>
                  <a:cubicBezTo>
                    <a:pt x="13161" y="3054"/>
                    <a:pt x="13871" y="3029"/>
                    <a:pt x="14532" y="3029"/>
                  </a:cubicBezTo>
                  <a:cubicBezTo>
                    <a:pt x="16438" y="3029"/>
                    <a:pt x="17949" y="3239"/>
                    <a:pt x="19699" y="3723"/>
                  </a:cubicBezTo>
                  <a:cubicBezTo>
                    <a:pt x="22925" y="4591"/>
                    <a:pt x="25221" y="6111"/>
                    <a:pt x="24880" y="7135"/>
                  </a:cubicBezTo>
                  <a:cubicBezTo>
                    <a:pt x="24729" y="7601"/>
                    <a:pt x="24475" y="7825"/>
                    <a:pt x="24182" y="7825"/>
                  </a:cubicBezTo>
                  <a:cubicBezTo>
                    <a:pt x="23813" y="7825"/>
                    <a:pt x="23382" y="7469"/>
                    <a:pt x="23019" y="6794"/>
                  </a:cubicBezTo>
                  <a:cubicBezTo>
                    <a:pt x="22398" y="5615"/>
                    <a:pt x="20227" y="4498"/>
                    <a:pt x="18582" y="4498"/>
                  </a:cubicBezTo>
                  <a:cubicBezTo>
                    <a:pt x="17993" y="4498"/>
                    <a:pt x="18055" y="4746"/>
                    <a:pt x="18893" y="5615"/>
                  </a:cubicBezTo>
                  <a:cubicBezTo>
                    <a:pt x="20009" y="6825"/>
                    <a:pt x="19854" y="7538"/>
                    <a:pt x="18241" y="8376"/>
                  </a:cubicBezTo>
                  <a:cubicBezTo>
                    <a:pt x="17683" y="8655"/>
                    <a:pt x="16008" y="9027"/>
                    <a:pt x="14488" y="9182"/>
                  </a:cubicBezTo>
                  <a:lnTo>
                    <a:pt x="11727" y="9493"/>
                  </a:lnTo>
                  <a:lnTo>
                    <a:pt x="11727" y="9493"/>
                  </a:lnTo>
                  <a:lnTo>
                    <a:pt x="14115" y="8717"/>
                  </a:lnTo>
                  <a:cubicBezTo>
                    <a:pt x="15418" y="8314"/>
                    <a:pt x="16504" y="7755"/>
                    <a:pt x="16504" y="7476"/>
                  </a:cubicBezTo>
                  <a:cubicBezTo>
                    <a:pt x="16504" y="7340"/>
                    <a:pt x="16386" y="7271"/>
                    <a:pt x="16173" y="7271"/>
                  </a:cubicBezTo>
                  <a:cubicBezTo>
                    <a:pt x="15947" y="7271"/>
                    <a:pt x="15615" y="7348"/>
                    <a:pt x="15201" y="7507"/>
                  </a:cubicBezTo>
                  <a:cubicBezTo>
                    <a:pt x="14427" y="7803"/>
                    <a:pt x="13247" y="7929"/>
                    <a:pt x="11903" y="7929"/>
                  </a:cubicBezTo>
                  <a:cubicBezTo>
                    <a:pt x="7319" y="7929"/>
                    <a:pt x="832" y="6459"/>
                    <a:pt x="2079" y="5212"/>
                  </a:cubicBezTo>
                  <a:cubicBezTo>
                    <a:pt x="2104" y="5186"/>
                    <a:pt x="2154" y="5174"/>
                    <a:pt x="2224" y="5174"/>
                  </a:cubicBezTo>
                  <a:cubicBezTo>
                    <a:pt x="2581" y="5174"/>
                    <a:pt x="3472" y="5489"/>
                    <a:pt x="4406" y="5956"/>
                  </a:cubicBezTo>
                  <a:cubicBezTo>
                    <a:pt x="5545" y="6526"/>
                    <a:pt x="7234" y="6950"/>
                    <a:pt x="8466" y="6950"/>
                  </a:cubicBezTo>
                  <a:cubicBezTo>
                    <a:pt x="8509" y="6950"/>
                    <a:pt x="8552" y="6950"/>
                    <a:pt x="8594" y="6949"/>
                  </a:cubicBezTo>
                  <a:lnTo>
                    <a:pt x="10734" y="6918"/>
                  </a:lnTo>
                  <a:lnTo>
                    <a:pt x="8407" y="6204"/>
                  </a:lnTo>
                  <a:cubicBezTo>
                    <a:pt x="5988" y="5460"/>
                    <a:pt x="4685" y="4374"/>
                    <a:pt x="5212" y="3536"/>
                  </a:cubicBezTo>
                  <a:cubicBezTo>
                    <a:pt x="5815" y="2542"/>
                    <a:pt x="10424" y="1548"/>
                    <a:pt x="14127" y="1548"/>
                  </a:cubicBezTo>
                  <a:close/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2C9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3727" y="1549"/>
                  </a:moveTo>
                  <a:cubicBezTo>
                    <a:pt x="14271" y="1549"/>
                    <a:pt x="14835" y="1560"/>
                    <a:pt x="15418" y="1582"/>
                  </a:cubicBezTo>
                  <a:cubicBezTo>
                    <a:pt x="22677" y="1848"/>
                    <a:pt x="23930" y="2675"/>
                    <a:pt x="17627" y="2675"/>
                  </a:cubicBezTo>
                  <a:cubicBezTo>
                    <a:pt x="17304" y="2675"/>
                    <a:pt x="16961" y="2672"/>
                    <a:pt x="16597" y="2668"/>
                  </a:cubicBezTo>
                  <a:lnTo>
                    <a:pt x="10734" y="2606"/>
                  </a:lnTo>
                  <a:lnTo>
                    <a:pt x="15294" y="2947"/>
                  </a:lnTo>
                  <a:cubicBezTo>
                    <a:pt x="18582" y="3226"/>
                    <a:pt x="20537" y="3661"/>
                    <a:pt x="22274" y="4529"/>
                  </a:cubicBezTo>
                  <a:cubicBezTo>
                    <a:pt x="25097" y="5956"/>
                    <a:pt x="26152" y="7259"/>
                    <a:pt x="25004" y="8004"/>
                  </a:cubicBezTo>
                  <a:cubicBezTo>
                    <a:pt x="24474" y="8344"/>
                    <a:pt x="23969" y="8506"/>
                    <a:pt x="23576" y="8506"/>
                  </a:cubicBezTo>
                  <a:cubicBezTo>
                    <a:pt x="23003" y="8506"/>
                    <a:pt x="22667" y="8164"/>
                    <a:pt x="22832" y="7538"/>
                  </a:cubicBezTo>
                  <a:cubicBezTo>
                    <a:pt x="23112" y="6515"/>
                    <a:pt x="21374" y="4994"/>
                    <a:pt x="19885" y="4994"/>
                  </a:cubicBezTo>
                  <a:cubicBezTo>
                    <a:pt x="19110" y="4994"/>
                    <a:pt x="19079" y="5119"/>
                    <a:pt x="19606" y="5987"/>
                  </a:cubicBezTo>
                  <a:cubicBezTo>
                    <a:pt x="20475" y="7352"/>
                    <a:pt x="19265" y="8469"/>
                    <a:pt x="16411" y="9027"/>
                  </a:cubicBezTo>
                  <a:cubicBezTo>
                    <a:pt x="15232" y="9275"/>
                    <a:pt x="13340" y="9431"/>
                    <a:pt x="12223" y="9431"/>
                  </a:cubicBezTo>
                  <a:lnTo>
                    <a:pt x="10238" y="9400"/>
                  </a:lnTo>
                  <a:lnTo>
                    <a:pt x="12440" y="8965"/>
                  </a:lnTo>
                  <a:cubicBezTo>
                    <a:pt x="15455" y="8373"/>
                    <a:pt x="15760" y="7874"/>
                    <a:pt x="13458" y="7874"/>
                  </a:cubicBezTo>
                  <a:cubicBezTo>
                    <a:pt x="13107" y="7874"/>
                    <a:pt x="12695" y="7886"/>
                    <a:pt x="12223" y="7910"/>
                  </a:cubicBezTo>
                  <a:cubicBezTo>
                    <a:pt x="11843" y="7929"/>
                    <a:pt x="11460" y="7939"/>
                    <a:pt x="11079" y="7939"/>
                  </a:cubicBezTo>
                  <a:cubicBezTo>
                    <a:pt x="5834" y="7939"/>
                    <a:pt x="743" y="6219"/>
                    <a:pt x="1986" y="4715"/>
                  </a:cubicBezTo>
                  <a:cubicBezTo>
                    <a:pt x="2212" y="4447"/>
                    <a:pt x="2379" y="4308"/>
                    <a:pt x="2562" y="4308"/>
                  </a:cubicBezTo>
                  <a:cubicBezTo>
                    <a:pt x="2782" y="4308"/>
                    <a:pt x="3024" y="4509"/>
                    <a:pt x="3413" y="4932"/>
                  </a:cubicBezTo>
                  <a:cubicBezTo>
                    <a:pt x="4239" y="5881"/>
                    <a:pt x="6906" y="6980"/>
                    <a:pt x="8378" y="6980"/>
                  </a:cubicBezTo>
                  <a:cubicBezTo>
                    <a:pt x="8399" y="6980"/>
                    <a:pt x="8419" y="6980"/>
                    <a:pt x="8438" y="6980"/>
                  </a:cubicBezTo>
                  <a:cubicBezTo>
                    <a:pt x="8873" y="6980"/>
                    <a:pt x="8283" y="6546"/>
                    <a:pt x="7105" y="6018"/>
                  </a:cubicBezTo>
                  <a:cubicBezTo>
                    <a:pt x="2230" y="3784"/>
                    <a:pt x="5851" y="1549"/>
                    <a:pt x="13727" y="1549"/>
                  </a:cubicBezTo>
                  <a:close/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1A5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7299570" y="2856923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6985" y="2544"/>
                  </a:moveTo>
                  <a:cubicBezTo>
                    <a:pt x="16574" y="2544"/>
                    <a:pt x="16163" y="2575"/>
                    <a:pt x="15853" y="2637"/>
                  </a:cubicBezTo>
                  <a:cubicBezTo>
                    <a:pt x="15232" y="2761"/>
                    <a:pt x="15760" y="2854"/>
                    <a:pt x="17000" y="2854"/>
                  </a:cubicBezTo>
                  <a:cubicBezTo>
                    <a:pt x="18241" y="2854"/>
                    <a:pt x="18738" y="2761"/>
                    <a:pt x="18117" y="2637"/>
                  </a:cubicBezTo>
                  <a:cubicBezTo>
                    <a:pt x="17807" y="2575"/>
                    <a:pt x="17396" y="2544"/>
                    <a:pt x="16985" y="2544"/>
                  </a:cubicBezTo>
                  <a:close/>
                  <a:moveTo>
                    <a:pt x="14936" y="1271"/>
                  </a:moveTo>
                  <a:cubicBezTo>
                    <a:pt x="15034" y="1271"/>
                    <a:pt x="15133" y="1272"/>
                    <a:pt x="15232" y="1272"/>
                  </a:cubicBezTo>
                  <a:cubicBezTo>
                    <a:pt x="20537" y="1303"/>
                    <a:pt x="21530" y="1458"/>
                    <a:pt x="23515" y="2482"/>
                  </a:cubicBezTo>
                  <a:cubicBezTo>
                    <a:pt x="25159" y="3336"/>
                    <a:pt x="25481" y="3940"/>
                    <a:pt x="24681" y="3940"/>
                  </a:cubicBezTo>
                  <a:cubicBezTo>
                    <a:pt x="24319" y="3940"/>
                    <a:pt x="23728" y="3817"/>
                    <a:pt x="22925" y="3536"/>
                  </a:cubicBezTo>
                  <a:cubicBezTo>
                    <a:pt x="21834" y="3153"/>
                    <a:pt x="21026" y="2987"/>
                    <a:pt x="20601" y="2987"/>
                  </a:cubicBezTo>
                  <a:cubicBezTo>
                    <a:pt x="19925" y="2987"/>
                    <a:pt x="20215" y="3405"/>
                    <a:pt x="21871" y="4033"/>
                  </a:cubicBezTo>
                  <a:cubicBezTo>
                    <a:pt x="24477" y="5057"/>
                    <a:pt x="26865" y="7476"/>
                    <a:pt x="26245" y="8500"/>
                  </a:cubicBezTo>
                  <a:cubicBezTo>
                    <a:pt x="26090" y="8779"/>
                    <a:pt x="25035" y="8996"/>
                    <a:pt x="23949" y="8996"/>
                  </a:cubicBezTo>
                  <a:cubicBezTo>
                    <a:pt x="22150" y="8996"/>
                    <a:pt x="21964" y="8903"/>
                    <a:pt x="22243" y="7973"/>
                  </a:cubicBezTo>
                  <a:cubicBezTo>
                    <a:pt x="22429" y="7414"/>
                    <a:pt x="22305" y="6608"/>
                    <a:pt x="21964" y="6204"/>
                  </a:cubicBezTo>
                  <a:cubicBezTo>
                    <a:pt x="21582" y="5731"/>
                    <a:pt x="21051" y="5498"/>
                    <a:pt x="20653" y="5498"/>
                  </a:cubicBezTo>
                  <a:cubicBezTo>
                    <a:pt x="20243" y="5498"/>
                    <a:pt x="19975" y="5747"/>
                    <a:pt x="20165" y="6235"/>
                  </a:cubicBezTo>
                  <a:cubicBezTo>
                    <a:pt x="20568" y="7259"/>
                    <a:pt x="19327" y="8345"/>
                    <a:pt x="17093" y="8965"/>
                  </a:cubicBezTo>
                  <a:cubicBezTo>
                    <a:pt x="15336" y="9462"/>
                    <a:pt x="12599" y="9737"/>
                    <a:pt x="10188" y="9737"/>
                  </a:cubicBezTo>
                  <a:cubicBezTo>
                    <a:pt x="8983" y="9737"/>
                    <a:pt x="7859" y="9668"/>
                    <a:pt x="6980" y="9524"/>
                  </a:cubicBezTo>
                  <a:cubicBezTo>
                    <a:pt x="4871" y="9182"/>
                    <a:pt x="4964" y="9151"/>
                    <a:pt x="8469" y="9027"/>
                  </a:cubicBezTo>
                  <a:cubicBezTo>
                    <a:pt x="13340" y="8903"/>
                    <a:pt x="15511" y="8066"/>
                    <a:pt x="11137" y="8035"/>
                  </a:cubicBezTo>
                  <a:cubicBezTo>
                    <a:pt x="7167" y="7973"/>
                    <a:pt x="3289" y="7166"/>
                    <a:pt x="1924" y="6049"/>
                  </a:cubicBezTo>
                  <a:cubicBezTo>
                    <a:pt x="962" y="5274"/>
                    <a:pt x="931" y="5057"/>
                    <a:pt x="1521" y="4095"/>
                  </a:cubicBezTo>
                  <a:cubicBezTo>
                    <a:pt x="1970" y="3389"/>
                    <a:pt x="2478" y="3031"/>
                    <a:pt x="2863" y="3031"/>
                  </a:cubicBezTo>
                  <a:cubicBezTo>
                    <a:pt x="3222" y="3031"/>
                    <a:pt x="3475" y="3342"/>
                    <a:pt x="3475" y="3971"/>
                  </a:cubicBezTo>
                  <a:cubicBezTo>
                    <a:pt x="3475" y="4529"/>
                    <a:pt x="3940" y="5212"/>
                    <a:pt x="4530" y="5522"/>
                  </a:cubicBezTo>
                  <a:cubicBezTo>
                    <a:pt x="4905" y="5722"/>
                    <a:pt x="5139" y="5837"/>
                    <a:pt x="5250" y="5837"/>
                  </a:cubicBezTo>
                  <a:cubicBezTo>
                    <a:pt x="5415" y="5837"/>
                    <a:pt x="5310" y="5587"/>
                    <a:pt x="4995" y="4994"/>
                  </a:cubicBezTo>
                  <a:cubicBezTo>
                    <a:pt x="3647" y="2512"/>
                    <a:pt x="6990" y="1271"/>
                    <a:pt x="14936" y="1271"/>
                  </a:cubicBezTo>
                  <a:close/>
                  <a:moveTo>
                    <a:pt x="13712" y="0"/>
                  </a:moveTo>
                  <a:lnTo>
                    <a:pt x="1179" y="2296"/>
                  </a:lnTo>
                  <a:lnTo>
                    <a:pt x="1" y="5367"/>
                  </a:lnTo>
                  <a:lnTo>
                    <a:pt x="1366" y="9741"/>
                  </a:lnTo>
                  <a:lnTo>
                    <a:pt x="14022" y="9927"/>
                  </a:lnTo>
                  <a:lnTo>
                    <a:pt x="27486" y="10392"/>
                  </a:lnTo>
                  <a:lnTo>
                    <a:pt x="27672" y="5243"/>
                  </a:lnTo>
                  <a:lnTo>
                    <a:pt x="26276" y="1427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0C2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7291200" y="2853508"/>
              <a:ext cx="291300" cy="110284"/>
            </a:xfrm>
            <a:custGeom>
              <a:avLst/>
              <a:gdLst/>
              <a:ahLst/>
              <a:cxnLst/>
              <a:rect l="l" t="t" r="r" b="b"/>
              <a:pathLst>
                <a:path w="29130" h="11045" extrusionOk="0">
                  <a:moveTo>
                    <a:pt x="17042" y="1026"/>
                  </a:moveTo>
                  <a:cubicBezTo>
                    <a:pt x="19749" y="1026"/>
                    <a:pt x="21863" y="1363"/>
                    <a:pt x="24662" y="2141"/>
                  </a:cubicBezTo>
                  <a:cubicBezTo>
                    <a:pt x="26430" y="2638"/>
                    <a:pt x="27330" y="3165"/>
                    <a:pt x="27485" y="3847"/>
                  </a:cubicBezTo>
                  <a:cubicBezTo>
                    <a:pt x="27702" y="4623"/>
                    <a:pt x="27485" y="4840"/>
                    <a:pt x="26492" y="4840"/>
                  </a:cubicBezTo>
                  <a:lnTo>
                    <a:pt x="25252" y="4840"/>
                  </a:lnTo>
                  <a:lnTo>
                    <a:pt x="26803" y="6143"/>
                  </a:lnTo>
                  <a:cubicBezTo>
                    <a:pt x="28602" y="7632"/>
                    <a:pt x="28726" y="8346"/>
                    <a:pt x="27361" y="9555"/>
                  </a:cubicBezTo>
                  <a:cubicBezTo>
                    <a:pt x="26859" y="10016"/>
                    <a:pt x="26385" y="10222"/>
                    <a:pt x="25654" y="10222"/>
                  </a:cubicBezTo>
                  <a:cubicBezTo>
                    <a:pt x="25301" y="10222"/>
                    <a:pt x="24888" y="10174"/>
                    <a:pt x="24383" y="10083"/>
                  </a:cubicBezTo>
                  <a:cubicBezTo>
                    <a:pt x="22491" y="9773"/>
                    <a:pt x="22335" y="9648"/>
                    <a:pt x="22460" y="8221"/>
                  </a:cubicBezTo>
                  <a:cubicBezTo>
                    <a:pt x="22555" y="7157"/>
                    <a:pt x="22172" y="6454"/>
                    <a:pt x="21805" y="6454"/>
                  </a:cubicBezTo>
                  <a:cubicBezTo>
                    <a:pt x="21572" y="6454"/>
                    <a:pt x="21346" y="6735"/>
                    <a:pt x="21250" y="7384"/>
                  </a:cubicBezTo>
                  <a:cubicBezTo>
                    <a:pt x="21126" y="8159"/>
                    <a:pt x="20474" y="8687"/>
                    <a:pt x="19078" y="9183"/>
                  </a:cubicBezTo>
                  <a:cubicBezTo>
                    <a:pt x="17460" y="9777"/>
                    <a:pt x="13540" y="10141"/>
                    <a:pt x="10127" y="10141"/>
                  </a:cubicBezTo>
                  <a:cubicBezTo>
                    <a:pt x="8373" y="10141"/>
                    <a:pt x="6752" y="10045"/>
                    <a:pt x="5646" y="9835"/>
                  </a:cubicBezTo>
                  <a:cubicBezTo>
                    <a:pt x="2558" y="9290"/>
                    <a:pt x="2229" y="8944"/>
                    <a:pt x="4319" y="8944"/>
                  </a:cubicBezTo>
                  <a:cubicBezTo>
                    <a:pt x="5084" y="8944"/>
                    <a:pt x="6173" y="8990"/>
                    <a:pt x="7569" y="9090"/>
                  </a:cubicBezTo>
                  <a:cubicBezTo>
                    <a:pt x="8988" y="9193"/>
                    <a:pt x="10084" y="9239"/>
                    <a:pt x="10845" y="9239"/>
                  </a:cubicBezTo>
                  <a:cubicBezTo>
                    <a:pt x="13063" y="9239"/>
                    <a:pt x="12427" y="8846"/>
                    <a:pt x="8593" y="8315"/>
                  </a:cubicBezTo>
                  <a:cubicBezTo>
                    <a:pt x="2172" y="7384"/>
                    <a:pt x="0" y="5678"/>
                    <a:pt x="2513" y="3506"/>
                  </a:cubicBezTo>
                  <a:cubicBezTo>
                    <a:pt x="3389" y="2750"/>
                    <a:pt x="3999" y="2375"/>
                    <a:pt x="4369" y="2375"/>
                  </a:cubicBezTo>
                  <a:cubicBezTo>
                    <a:pt x="4666" y="2375"/>
                    <a:pt x="4808" y="2619"/>
                    <a:pt x="4808" y="3103"/>
                  </a:cubicBezTo>
                  <a:cubicBezTo>
                    <a:pt x="4808" y="3368"/>
                    <a:pt x="4865" y="3503"/>
                    <a:pt x="5021" y="3503"/>
                  </a:cubicBezTo>
                  <a:cubicBezTo>
                    <a:pt x="5231" y="3503"/>
                    <a:pt x="5622" y="3260"/>
                    <a:pt x="6297" y="2762"/>
                  </a:cubicBezTo>
                  <a:cubicBezTo>
                    <a:pt x="7414" y="1924"/>
                    <a:pt x="8872" y="1583"/>
                    <a:pt x="12657" y="1242"/>
                  </a:cubicBezTo>
                  <a:cubicBezTo>
                    <a:pt x="14343" y="1102"/>
                    <a:pt x="15759" y="1026"/>
                    <a:pt x="17042" y="1026"/>
                  </a:cubicBezTo>
                  <a:close/>
                  <a:moveTo>
                    <a:pt x="14518" y="1"/>
                  </a:moveTo>
                  <a:lnTo>
                    <a:pt x="1737" y="2358"/>
                  </a:lnTo>
                  <a:lnTo>
                    <a:pt x="434" y="5554"/>
                  </a:lnTo>
                  <a:lnTo>
                    <a:pt x="1892" y="10424"/>
                  </a:lnTo>
                  <a:lnTo>
                    <a:pt x="14766" y="10517"/>
                  </a:lnTo>
                  <a:lnTo>
                    <a:pt x="28664" y="11044"/>
                  </a:lnTo>
                  <a:lnTo>
                    <a:pt x="29129" y="5492"/>
                  </a:lnTo>
                  <a:lnTo>
                    <a:pt x="27423" y="1335"/>
                  </a:lnTo>
                  <a:lnTo>
                    <a:pt x="145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7208060" y="2790010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9090" y="0"/>
                  </a:moveTo>
                  <a:lnTo>
                    <a:pt x="186" y="1365"/>
                  </a:lnTo>
                  <a:lnTo>
                    <a:pt x="0" y="3971"/>
                  </a:lnTo>
                  <a:lnTo>
                    <a:pt x="311" y="7352"/>
                  </a:lnTo>
                  <a:lnTo>
                    <a:pt x="9338" y="8345"/>
                  </a:lnTo>
                  <a:lnTo>
                    <a:pt x="17279" y="7508"/>
                  </a:lnTo>
                  <a:lnTo>
                    <a:pt x="18830" y="4250"/>
                  </a:lnTo>
                  <a:lnTo>
                    <a:pt x="16473" y="1117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rgbClr val="E0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7208060" y="2790010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13285" y="2422"/>
                  </a:moveTo>
                  <a:cubicBezTo>
                    <a:pt x="13371" y="2422"/>
                    <a:pt x="13473" y="2441"/>
                    <a:pt x="13588" y="2482"/>
                  </a:cubicBezTo>
                  <a:cubicBezTo>
                    <a:pt x="14735" y="2947"/>
                    <a:pt x="14487" y="4157"/>
                    <a:pt x="13215" y="4250"/>
                  </a:cubicBezTo>
                  <a:cubicBezTo>
                    <a:pt x="11857" y="4342"/>
                    <a:pt x="10701" y="4387"/>
                    <a:pt x="9761" y="4387"/>
                  </a:cubicBezTo>
                  <a:cubicBezTo>
                    <a:pt x="7844" y="4387"/>
                    <a:pt x="6825" y="4201"/>
                    <a:pt x="6825" y="3847"/>
                  </a:cubicBezTo>
                  <a:cubicBezTo>
                    <a:pt x="6825" y="3506"/>
                    <a:pt x="6422" y="3134"/>
                    <a:pt x="5956" y="3009"/>
                  </a:cubicBezTo>
                  <a:cubicBezTo>
                    <a:pt x="5626" y="2927"/>
                    <a:pt x="5998" y="2885"/>
                    <a:pt x="6816" y="2885"/>
                  </a:cubicBezTo>
                  <a:cubicBezTo>
                    <a:pt x="7225" y="2885"/>
                    <a:pt x="7745" y="2896"/>
                    <a:pt x="8345" y="2916"/>
                  </a:cubicBezTo>
                  <a:cubicBezTo>
                    <a:pt x="10113" y="2978"/>
                    <a:pt x="11913" y="3103"/>
                    <a:pt x="12347" y="3227"/>
                  </a:cubicBezTo>
                  <a:cubicBezTo>
                    <a:pt x="12424" y="3244"/>
                    <a:pt x="12497" y="3253"/>
                    <a:pt x="12564" y="3253"/>
                  </a:cubicBezTo>
                  <a:cubicBezTo>
                    <a:pt x="12845" y="3253"/>
                    <a:pt x="13017" y="3099"/>
                    <a:pt x="12967" y="2823"/>
                  </a:cubicBezTo>
                  <a:cubicBezTo>
                    <a:pt x="12922" y="2572"/>
                    <a:pt x="13044" y="2422"/>
                    <a:pt x="13285" y="2422"/>
                  </a:cubicBezTo>
                  <a:close/>
                  <a:moveTo>
                    <a:pt x="6032" y="5379"/>
                  </a:moveTo>
                  <a:cubicBezTo>
                    <a:pt x="6235" y="5379"/>
                    <a:pt x="6558" y="5586"/>
                    <a:pt x="6825" y="5925"/>
                  </a:cubicBezTo>
                  <a:cubicBezTo>
                    <a:pt x="7222" y="6409"/>
                    <a:pt x="7360" y="6642"/>
                    <a:pt x="7217" y="6642"/>
                  </a:cubicBezTo>
                  <a:cubicBezTo>
                    <a:pt x="7103" y="6642"/>
                    <a:pt x="6810" y="6494"/>
                    <a:pt x="6329" y="6205"/>
                  </a:cubicBezTo>
                  <a:cubicBezTo>
                    <a:pt x="5925" y="5957"/>
                    <a:pt x="5739" y="5615"/>
                    <a:pt x="5894" y="5429"/>
                  </a:cubicBezTo>
                  <a:cubicBezTo>
                    <a:pt x="5928" y="5395"/>
                    <a:pt x="5975" y="5379"/>
                    <a:pt x="6032" y="5379"/>
                  </a:cubicBezTo>
                  <a:close/>
                  <a:moveTo>
                    <a:pt x="9090" y="0"/>
                  </a:moveTo>
                  <a:lnTo>
                    <a:pt x="186" y="1365"/>
                  </a:lnTo>
                  <a:lnTo>
                    <a:pt x="0" y="3971"/>
                  </a:lnTo>
                  <a:lnTo>
                    <a:pt x="311" y="7352"/>
                  </a:lnTo>
                  <a:lnTo>
                    <a:pt x="9338" y="8345"/>
                  </a:lnTo>
                  <a:lnTo>
                    <a:pt x="17279" y="7508"/>
                  </a:lnTo>
                  <a:lnTo>
                    <a:pt x="18830" y="4250"/>
                  </a:lnTo>
                  <a:lnTo>
                    <a:pt x="16473" y="1117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rgbClr val="A0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7208060" y="2790010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8066" y="5243"/>
                  </a:moveTo>
                  <a:lnTo>
                    <a:pt x="9090" y="5274"/>
                  </a:lnTo>
                  <a:cubicBezTo>
                    <a:pt x="9617" y="5274"/>
                    <a:pt x="10765" y="5460"/>
                    <a:pt x="11571" y="5677"/>
                  </a:cubicBezTo>
                  <a:lnTo>
                    <a:pt x="13091" y="6050"/>
                  </a:lnTo>
                  <a:lnTo>
                    <a:pt x="11571" y="6081"/>
                  </a:lnTo>
                  <a:cubicBezTo>
                    <a:pt x="11512" y="6083"/>
                    <a:pt x="11451" y="6084"/>
                    <a:pt x="11389" y="6084"/>
                  </a:cubicBezTo>
                  <a:cubicBezTo>
                    <a:pt x="10600" y="6084"/>
                    <a:pt x="9578" y="5907"/>
                    <a:pt x="9090" y="5677"/>
                  </a:cubicBezTo>
                  <a:lnTo>
                    <a:pt x="8066" y="5243"/>
                  </a:lnTo>
                  <a:close/>
                  <a:moveTo>
                    <a:pt x="11095" y="1774"/>
                  </a:moveTo>
                  <a:cubicBezTo>
                    <a:pt x="11218" y="1774"/>
                    <a:pt x="11547" y="1837"/>
                    <a:pt x="12099" y="1955"/>
                  </a:cubicBezTo>
                  <a:cubicBezTo>
                    <a:pt x="12905" y="2110"/>
                    <a:pt x="13898" y="2544"/>
                    <a:pt x="14270" y="2916"/>
                  </a:cubicBezTo>
                  <a:cubicBezTo>
                    <a:pt x="15163" y="3783"/>
                    <a:pt x="13767" y="4582"/>
                    <a:pt x="11701" y="4582"/>
                  </a:cubicBezTo>
                  <a:cubicBezTo>
                    <a:pt x="11325" y="4582"/>
                    <a:pt x="10927" y="4556"/>
                    <a:pt x="10517" y="4498"/>
                  </a:cubicBezTo>
                  <a:cubicBezTo>
                    <a:pt x="10076" y="4434"/>
                    <a:pt x="9668" y="4403"/>
                    <a:pt x="9316" y="4403"/>
                  </a:cubicBezTo>
                  <a:cubicBezTo>
                    <a:pt x="8653" y="4403"/>
                    <a:pt x="8187" y="4513"/>
                    <a:pt x="8066" y="4716"/>
                  </a:cubicBezTo>
                  <a:cubicBezTo>
                    <a:pt x="7944" y="4918"/>
                    <a:pt x="7690" y="5028"/>
                    <a:pt x="7399" y="5028"/>
                  </a:cubicBezTo>
                  <a:cubicBezTo>
                    <a:pt x="7244" y="5028"/>
                    <a:pt x="7079" y="4997"/>
                    <a:pt x="6918" y="4933"/>
                  </a:cubicBezTo>
                  <a:cubicBezTo>
                    <a:pt x="6742" y="4863"/>
                    <a:pt x="6619" y="4825"/>
                    <a:pt x="6549" y="4825"/>
                  </a:cubicBezTo>
                  <a:cubicBezTo>
                    <a:pt x="6372" y="4825"/>
                    <a:pt x="6539" y="5068"/>
                    <a:pt x="7073" y="5646"/>
                  </a:cubicBezTo>
                  <a:cubicBezTo>
                    <a:pt x="7663" y="6306"/>
                    <a:pt x="7729" y="6655"/>
                    <a:pt x="7423" y="6655"/>
                  </a:cubicBezTo>
                  <a:cubicBezTo>
                    <a:pt x="7181" y="6655"/>
                    <a:pt x="6709" y="6438"/>
                    <a:pt x="6081" y="5988"/>
                  </a:cubicBezTo>
                  <a:cubicBezTo>
                    <a:pt x="5243" y="5398"/>
                    <a:pt x="5212" y="5181"/>
                    <a:pt x="5801" y="4467"/>
                  </a:cubicBezTo>
                  <a:cubicBezTo>
                    <a:pt x="6174" y="4033"/>
                    <a:pt x="6360" y="3537"/>
                    <a:pt x="6205" y="3413"/>
                  </a:cubicBezTo>
                  <a:cubicBezTo>
                    <a:pt x="6157" y="3361"/>
                    <a:pt x="6063" y="3337"/>
                    <a:pt x="5935" y="3337"/>
                  </a:cubicBezTo>
                  <a:cubicBezTo>
                    <a:pt x="5151" y="3337"/>
                    <a:pt x="3104" y="4222"/>
                    <a:pt x="2730" y="4809"/>
                  </a:cubicBezTo>
                  <a:cubicBezTo>
                    <a:pt x="2607" y="5034"/>
                    <a:pt x="2430" y="5151"/>
                    <a:pt x="2271" y="5151"/>
                  </a:cubicBezTo>
                  <a:cubicBezTo>
                    <a:pt x="2189" y="5151"/>
                    <a:pt x="2111" y="5120"/>
                    <a:pt x="2048" y="5057"/>
                  </a:cubicBezTo>
                  <a:cubicBezTo>
                    <a:pt x="1862" y="4871"/>
                    <a:pt x="2482" y="4250"/>
                    <a:pt x="3382" y="3661"/>
                  </a:cubicBezTo>
                  <a:cubicBezTo>
                    <a:pt x="4472" y="2988"/>
                    <a:pt x="5198" y="2749"/>
                    <a:pt x="6882" y="2749"/>
                  </a:cubicBezTo>
                  <a:cubicBezTo>
                    <a:pt x="7451" y="2749"/>
                    <a:pt x="8128" y="2776"/>
                    <a:pt x="8966" y="2823"/>
                  </a:cubicBezTo>
                  <a:cubicBezTo>
                    <a:pt x="10020" y="2870"/>
                    <a:pt x="10990" y="2893"/>
                    <a:pt x="11695" y="2893"/>
                  </a:cubicBezTo>
                  <a:cubicBezTo>
                    <a:pt x="12401" y="2893"/>
                    <a:pt x="12843" y="2870"/>
                    <a:pt x="12843" y="2823"/>
                  </a:cubicBezTo>
                  <a:cubicBezTo>
                    <a:pt x="12843" y="2730"/>
                    <a:pt x="12316" y="2420"/>
                    <a:pt x="11695" y="2141"/>
                  </a:cubicBezTo>
                  <a:cubicBezTo>
                    <a:pt x="11141" y="1890"/>
                    <a:pt x="10927" y="1774"/>
                    <a:pt x="11095" y="1774"/>
                  </a:cubicBezTo>
                  <a:close/>
                  <a:moveTo>
                    <a:pt x="9090" y="0"/>
                  </a:moveTo>
                  <a:lnTo>
                    <a:pt x="186" y="1365"/>
                  </a:lnTo>
                  <a:lnTo>
                    <a:pt x="0" y="3971"/>
                  </a:lnTo>
                  <a:lnTo>
                    <a:pt x="311" y="7352"/>
                  </a:lnTo>
                  <a:lnTo>
                    <a:pt x="9338" y="8345"/>
                  </a:lnTo>
                  <a:lnTo>
                    <a:pt x="17279" y="7508"/>
                  </a:lnTo>
                  <a:lnTo>
                    <a:pt x="18830" y="4250"/>
                  </a:lnTo>
                  <a:lnTo>
                    <a:pt x="16473" y="1117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rgbClr val="50B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7208060" y="2790010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6081" y="1210"/>
                  </a:moveTo>
                  <a:lnTo>
                    <a:pt x="9152" y="1427"/>
                  </a:lnTo>
                  <a:cubicBezTo>
                    <a:pt x="14425" y="1800"/>
                    <a:pt x="16473" y="3444"/>
                    <a:pt x="13215" y="4685"/>
                  </a:cubicBezTo>
                  <a:cubicBezTo>
                    <a:pt x="12068" y="5119"/>
                    <a:pt x="11851" y="5367"/>
                    <a:pt x="12409" y="5522"/>
                  </a:cubicBezTo>
                  <a:cubicBezTo>
                    <a:pt x="12484" y="5542"/>
                    <a:pt x="12579" y="5552"/>
                    <a:pt x="12690" y="5552"/>
                  </a:cubicBezTo>
                  <a:cubicBezTo>
                    <a:pt x="13261" y="5552"/>
                    <a:pt x="14250" y="5297"/>
                    <a:pt x="15108" y="4933"/>
                  </a:cubicBezTo>
                  <a:cubicBezTo>
                    <a:pt x="16037" y="4556"/>
                    <a:pt x="16708" y="4378"/>
                    <a:pt x="17027" y="4378"/>
                  </a:cubicBezTo>
                  <a:cubicBezTo>
                    <a:pt x="17442" y="4378"/>
                    <a:pt x="17257" y="4681"/>
                    <a:pt x="16256" y="5243"/>
                  </a:cubicBezTo>
                  <a:cubicBezTo>
                    <a:pt x="15604" y="5615"/>
                    <a:pt x="13495" y="5894"/>
                    <a:pt x="11509" y="5925"/>
                  </a:cubicBezTo>
                  <a:cubicBezTo>
                    <a:pt x="9524" y="5925"/>
                    <a:pt x="8035" y="6112"/>
                    <a:pt x="8159" y="6298"/>
                  </a:cubicBezTo>
                  <a:cubicBezTo>
                    <a:pt x="8283" y="6515"/>
                    <a:pt x="7942" y="6670"/>
                    <a:pt x="7414" y="6670"/>
                  </a:cubicBezTo>
                  <a:cubicBezTo>
                    <a:pt x="6143" y="6670"/>
                    <a:pt x="5212" y="5522"/>
                    <a:pt x="5646" y="4436"/>
                  </a:cubicBezTo>
                  <a:cubicBezTo>
                    <a:pt x="5843" y="3908"/>
                    <a:pt x="5582" y="3676"/>
                    <a:pt x="5152" y="3676"/>
                  </a:cubicBezTo>
                  <a:cubicBezTo>
                    <a:pt x="4498" y="3676"/>
                    <a:pt x="3452" y="4214"/>
                    <a:pt x="3040" y="5057"/>
                  </a:cubicBezTo>
                  <a:cubicBezTo>
                    <a:pt x="2783" y="5587"/>
                    <a:pt x="2505" y="5846"/>
                    <a:pt x="2281" y="5846"/>
                  </a:cubicBezTo>
                  <a:cubicBezTo>
                    <a:pt x="2019" y="5846"/>
                    <a:pt x="1831" y="5493"/>
                    <a:pt x="1831" y="4809"/>
                  </a:cubicBezTo>
                  <a:cubicBezTo>
                    <a:pt x="1831" y="3692"/>
                    <a:pt x="5057" y="2668"/>
                    <a:pt x="8655" y="2668"/>
                  </a:cubicBezTo>
                  <a:cubicBezTo>
                    <a:pt x="12564" y="2668"/>
                    <a:pt x="12595" y="2389"/>
                    <a:pt x="8810" y="1707"/>
                  </a:cubicBezTo>
                  <a:lnTo>
                    <a:pt x="6081" y="1210"/>
                  </a:lnTo>
                  <a:close/>
                  <a:moveTo>
                    <a:pt x="9730" y="6739"/>
                  </a:moveTo>
                  <a:cubicBezTo>
                    <a:pt x="9926" y="6739"/>
                    <a:pt x="10104" y="6785"/>
                    <a:pt x="10206" y="6887"/>
                  </a:cubicBezTo>
                  <a:cubicBezTo>
                    <a:pt x="10345" y="7026"/>
                    <a:pt x="10136" y="7140"/>
                    <a:pt x="9712" y="7140"/>
                  </a:cubicBezTo>
                  <a:cubicBezTo>
                    <a:pt x="9662" y="7140"/>
                    <a:pt x="9610" y="7139"/>
                    <a:pt x="9555" y="7135"/>
                  </a:cubicBezTo>
                  <a:cubicBezTo>
                    <a:pt x="8966" y="7104"/>
                    <a:pt x="8841" y="7011"/>
                    <a:pt x="9245" y="6825"/>
                  </a:cubicBezTo>
                  <a:cubicBezTo>
                    <a:pt x="9398" y="6769"/>
                    <a:pt x="9570" y="6739"/>
                    <a:pt x="9730" y="6739"/>
                  </a:cubicBezTo>
                  <a:close/>
                  <a:moveTo>
                    <a:pt x="9090" y="0"/>
                  </a:moveTo>
                  <a:lnTo>
                    <a:pt x="186" y="1365"/>
                  </a:lnTo>
                  <a:lnTo>
                    <a:pt x="0" y="3971"/>
                  </a:lnTo>
                  <a:lnTo>
                    <a:pt x="311" y="7352"/>
                  </a:lnTo>
                  <a:lnTo>
                    <a:pt x="9338" y="8345"/>
                  </a:lnTo>
                  <a:lnTo>
                    <a:pt x="17279" y="7508"/>
                  </a:lnTo>
                  <a:lnTo>
                    <a:pt x="18830" y="4250"/>
                  </a:lnTo>
                  <a:lnTo>
                    <a:pt x="16473" y="1117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rgbClr val="2F8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7206200" y="2790010"/>
              <a:ext cx="190170" cy="83335"/>
            </a:xfrm>
            <a:custGeom>
              <a:avLst/>
              <a:gdLst/>
              <a:ahLst/>
              <a:cxnLst/>
              <a:rect l="l" t="t" r="r" b="b"/>
              <a:pathLst>
                <a:path w="19017" h="8346" extrusionOk="0">
                  <a:moveTo>
                    <a:pt x="7962" y="1263"/>
                  </a:moveTo>
                  <a:cubicBezTo>
                    <a:pt x="9625" y="1263"/>
                    <a:pt x="11496" y="1468"/>
                    <a:pt x="12781" y="1862"/>
                  </a:cubicBezTo>
                  <a:cubicBezTo>
                    <a:pt x="15108" y="2544"/>
                    <a:pt x="15697" y="3940"/>
                    <a:pt x="13929" y="4654"/>
                  </a:cubicBezTo>
                  <a:lnTo>
                    <a:pt x="12781" y="5119"/>
                  </a:lnTo>
                  <a:lnTo>
                    <a:pt x="13991" y="5150"/>
                  </a:lnTo>
                  <a:cubicBezTo>
                    <a:pt x="14642" y="5150"/>
                    <a:pt x="15604" y="4809"/>
                    <a:pt x="16100" y="4343"/>
                  </a:cubicBezTo>
                  <a:cubicBezTo>
                    <a:pt x="16491" y="3998"/>
                    <a:pt x="16900" y="3807"/>
                    <a:pt x="17173" y="3807"/>
                  </a:cubicBezTo>
                  <a:cubicBezTo>
                    <a:pt x="17268" y="3807"/>
                    <a:pt x="17347" y="3830"/>
                    <a:pt x="17403" y="3878"/>
                  </a:cubicBezTo>
                  <a:cubicBezTo>
                    <a:pt x="18390" y="4865"/>
                    <a:pt x="14472" y="6126"/>
                    <a:pt x="11244" y="6126"/>
                  </a:cubicBezTo>
                  <a:cubicBezTo>
                    <a:pt x="10716" y="6126"/>
                    <a:pt x="10207" y="6093"/>
                    <a:pt x="9741" y="6019"/>
                  </a:cubicBezTo>
                  <a:cubicBezTo>
                    <a:pt x="9146" y="5925"/>
                    <a:pt x="8710" y="5883"/>
                    <a:pt x="8433" y="5883"/>
                  </a:cubicBezTo>
                  <a:cubicBezTo>
                    <a:pt x="7701" y="5883"/>
                    <a:pt x="8094" y="6180"/>
                    <a:pt x="9648" y="6608"/>
                  </a:cubicBezTo>
                  <a:cubicBezTo>
                    <a:pt x="11044" y="7011"/>
                    <a:pt x="11075" y="7104"/>
                    <a:pt x="10020" y="7104"/>
                  </a:cubicBezTo>
                  <a:cubicBezTo>
                    <a:pt x="9338" y="7104"/>
                    <a:pt x="8004" y="6887"/>
                    <a:pt x="7073" y="6608"/>
                  </a:cubicBezTo>
                  <a:cubicBezTo>
                    <a:pt x="5677" y="6205"/>
                    <a:pt x="5429" y="5925"/>
                    <a:pt x="5646" y="4902"/>
                  </a:cubicBezTo>
                  <a:cubicBezTo>
                    <a:pt x="5801" y="4126"/>
                    <a:pt x="5646" y="3661"/>
                    <a:pt x="5243" y="3661"/>
                  </a:cubicBezTo>
                  <a:cubicBezTo>
                    <a:pt x="4312" y="3661"/>
                    <a:pt x="2947" y="5150"/>
                    <a:pt x="3319" y="5770"/>
                  </a:cubicBezTo>
                  <a:cubicBezTo>
                    <a:pt x="3469" y="5995"/>
                    <a:pt x="3338" y="6139"/>
                    <a:pt x="3008" y="6139"/>
                  </a:cubicBezTo>
                  <a:cubicBezTo>
                    <a:pt x="2927" y="6139"/>
                    <a:pt x="2834" y="6130"/>
                    <a:pt x="2730" y="6112"/>
                  </a:cubicBezTo>
                  <a:cubicBezTo>
                    <a:pt x="0" y="5584"/>
                    <a:pt x="2420" y="3413"/>
                    <a:pt x="6918" y="2358"/>
                  </a:cubicBezTo>
                  <a:lnTo>
                    <a:pt x="9772" y="1707"/>
                  </a:lnTo>
                  <a:lnTo>
                    <a:pt x="6763" y="1893"/>
                  </a:lnTo>
                  <a:cubicBezTo>
                    <a:pt x="6198" y="1930"/>
                    <a:pt x="5736" y="1947"/>
                    <a:pt x="5381" y="1947"/>
                  </a:cubicBezTo>
                  <a:cubicBezTo>
                    <a:pt x="4548" y="1947"/>
                    <a:pt x="4311" y="1850"/>
                    <a:pt x="4746" y="1676"/>
                  </a:cubicBezTo>
                  <a:cubicBezTo>
                    <a:pt x="5399" y="1398"/>
                    <a:pt x="6612" y="1263"/>
                    <a:pt x="7962" y="1263"/>
                  </a:cubicBezTo>
                  <a:close/>
                  <a:moveTo>
                    <a:pt x="9276" y="0"/>
                  </a:moveTo>
                  <a:lnTo>
                    <a:pt x="372" y="1365"/>
                  </a:lnTo>
                  <a:lnTo>
                    <a:pt x="186" y="3971"/>
                  </a:lnTo>
                  <a:lnTo>
                    <a:pt x="497" y="7352"/>
                  </a:lnTo>
                  <a:lnTo>
                    <a:pt x="9524" y="8345"/>
                  </a:lnTo>
                  <a:lnTo>
                    <a:pt x="17465" y="7508"/>
                  </a:lnTo>
                  <a:lnTo>
                    <a:pt x="19016" y="4250"/>
                  </a:lnTo>
                  <a:lnTo>
                    <a:pt x="16659" y="1117"/>
                  </a:lnTo>
                  <a:lnTo>
                    <a:pt x="9276" y="0"/>
                  </a:lnTo>
                  <a:close/>
                </a:path>
              </a:pathLst>
            </a:custGeom>
            <a:solidFill>
              <a:srgbClr val="267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7208060" y="2790010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8221" y="1238"/>
                  </a:moveTo>
                  <a:cubicBezTo>
                    <a:pt x="13169" y="1238"/>
                    <a:pt x="16259" y="2897"/>
                    <a:pt x="14084" y="4498"/>
                  </a:cubicBezTo>
                  <a:cubicBezTo>
                    <a:pt x="13246" y="5119"/>
                    <a:pt x="13246" y="5181"/>
                    <a:pt x="13991" y="5181"/>
                  </a:cubicBezTo>
                  <a:cubicBezTo>
                    <a:pt x="14456" y="5181"/>
                    <a:pt x="15263" y="4747"/>
                    <a:pt x="15790" y="4219"/>
                  </a:cubicBezTo>
                  <a:cubicBezTo>
                    <a:pt x="16239" y="3771"/>
                    <a:pt x="16606" y="3545"/>
                    <a:pt x="16871" y="3545"/>
                  </a:cubicBezTo>
                  <a:cubicBezTo>
                    <a:pt x="17173" y="3545"/>
                    <a:pt x="17341" y="3841"/>
                    <a:pt x="17341" y="4436"/>
                  </a:cubicBezTo>
                  <a:cubicBezTo>
                    <a:pt x="17341" y="5212"/>
                    <a:pt x="14053" y="6174"/>
                    <a:pt x="11261" y="6205"/>
                  </a:cubicBezTo>
                  <a:cubicBezTo>
                    <a:pt x="9586" y="6236"/>
                    <a:pt x="9307" y="6360"/>
                    <a:pt x="10082" y="6670"/>
                  </a:cubicBezTo>
                  <a:cubicBezTo>
                    <a:pt x="10889" y="7042"/>
                    <a:pt x="10765" y="7104"/>
                    <a:pt x="9338" y="7135"/>
                  </a:cubicBezTo>
                  <a:cubicBezTo>
                    <a:pt x="6794" y="7135"/>
                    <a:pt x="4685" y="5894"/>
                    <a:pt x="5088" y="4592"/>
                  </a:cubicBezTo>
                  <a:cubicBezTo>
                    <a:pt x="5267" y="4072"/>
                    <a:pt x="5312" y="3842"/>
                    <a:pt x="5126" y="3842"/>
                  </a:cubicBezTo>
                  <a:cubicBezTo>
                    <a:pt x="4991" y="3842"/>
                    <a:pt x="4732" y="3965"/>
                    <a:pt x="4312" y="4188"/>
                  </a:cubicBezTo>
                  <a:cubicBezTo>
                    <a:pt x="3599" y="4561"/>
                    <a:pt x="3320" y="5088"/>
                    <a:pt x="3475" y="5708"/>
                  </a:cubicBezTo>
                  <a:cubicBezTo>
                    <a:pt x="3641" y="6356"/>
                    <a:pt x="3193" y="6702"/>
                    <a:pt x="2670" y="6702"/>
                  </a:cubicBezTo>
                  <a:cubicBezTo>
                    <a:pt x="2216" y="6702"/>
                    <a:pt x="1705" y="6442"/>
                    <a:pt x="1489" y="5894"/>
                  </a:cubicBezTo>
                  <a:cubicBezTo>
                    <a:pt x="1024" y="4685"/>
                    <a:pt x="2761" y="3320"/>
                    <a:pt x="5832" y="2482"/>
                  </a:cubicBezTo>
                  <a:lnTo>
                    <a:pt x="8593" y="1738"/>
                  </a:lnTo>
                  <a:lnTo>
                    <a:pt x="5584" y="1955"/>
                  </a:lnTo>
                  <a:cubicBezTo>
                    <a:pt x="4855" y="2008"/>
                    <a:pt x="4313" y="2035"/>
                    <a:pt x="3951" y="2035"/>
                  </a:cubicBezTo>
                  <a:cubicBezTo>
                    <a:pt x="3250" y="2035"/>
                    <a:pt x="3223" y="1932"/>
                    <a:pt x="3816" y="1707"/>
                  </a:cubicBezTo>
                  <a:cubicBezTo>
                    <a:pt x="4498" y="1458"/>
                    <a:pt x="6329" y="1241"/>
                    <a:pt x="7818" y="1241"/>
                  </a:cubicBezTo>
                  <a:cubicBezTo>
                    <a:pt x="7954" y="1239"/>
                    <a:pt x="8088" y="1238"/>
                    <a:pt x="8221" y="1238"/>
                  </a:cubicBezTo>
                  <a:close/>
                  <a:moveTo>
                    <a:pt x="9090" y="0"/>
                  </a:moveTo>
                  <a:lnTo>
                    <a:pt x="186" y="1365"/>
                  </a:lnTo>
                  <a:lnTo>
                    <a:pt x="0" y="3971"/>
                  </a:lnTo>
                  <a:lnTo>
                    <a:pt x="311" y="7352"/>
                  </a:lnTo>
                  <a:lnTo>
                    <a:pt x="9338" y="8345"/>
                  </a:lnTo>
                  <a:lnTo>
                    <a:pt x="17279" y="7508"/>
                  </a:lnTo>
                  <a:lnTo>
                    <a:pt x="18830" y="4250"/>
                  </a:lnTo>
                  <a:lnTo>
                    <a:pt x="16473" y="1117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rgbClr val="1B5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7207750" y="2790010"/>
              <a:ext cx="188620" cy="83335"/>
            </a:xfrm>
            <a:custGeom>
              <a:avLst/>
              <a:gdLst/>
              <a:ahLst/>
              <a:cxnLst/>
              <a:rect l="l" t="t" r="r" b="b"/>
              <a:pathLst>
                <a:path w="18862" h="8346" extrusionOk="0">
                  <a:moveTo>
                    <a:pt x="7569" y="1169"/>
                  </a:moveTo>
                  <a:cubicBezTo>
                    <a:pt x="11072" y="1169"/>
                    <a:pt x="14826" y="1806"/>
                    <a:pt x="14922" y="2823"/>
                  </a:cubicBezTo>
                  <a:cubicBezTo>
                    <a:pt x="14953" y="3165"/>
                    <a:pt x="14953" y="3754"/>
                    <a:pt x="14891" y="4157"/>
                  </a:cubicBezTo>
                  <a:cubicBezTo>
                    <a:pt x="14842" y="4464"/>
                    <a:pt x="14853" y="4619"/>
                    <a:pt x="14965" y="4619"/>
                  </a:cubicBezTo>
                  <a:cubicBezTo>
                    <a:pt x="15069" y="4619"/>
                    <a:pt x="15261" y="4487"/>
                    <a:pt x="15573" y="4219"/>
                  </a:cubicBezTo>
                  <a:cubicBezTo>
                    <a:pt x="16007" y="3847"/>
                    <a:pt x="16225" y="3351"/>
                    <a:pt x="16100" y="3134"/>
                  </a:cubicBezTo>
                  <a:cubicBezTo>
                    <a:pt x="15945" y="2885"/>
                    <a:pt x="16007" y="2668"/>
                    <a:pt x="16256" y="2668"/>
                  </a:cubicBezTo>
                  <a:cubicBezTo>
                    <a:pt x="16783" y="2668"/>
                    <a:pt x="17869" y="3754"/>
                    <a:pt x="17869" y="4312"/>
                  </a:cubicBezTo>
                  <a:cubicBezTo>
                    <a:pt x="17869" y="5057"/>
                    <a:pt x="14456" y="6174"/>
                    <a:pt x="12006" y="6236"/>
                  </a:cubicBezTo>
                  <a:cubicBezTo>
                    <a:pt x="9679" y="6267"/>
                    <a:pt x="9648" y="6267"/>
                    <a:pt x="11230" y="6732"/>
                  </a:cubicBezTo>
                  <a:cubicBezTo>
                    <a:pt x="12130" y="7011"/>
                    <a:pt x="12874" y="7321"/>
                    <a:pt x="12874" y="7446"/>
                  </a:cubicBezTo>
                  <a:cubicBezTo>
                    <a:pt x="12874" y="7585"/>
                    <a:pt x="12555" y="7650"/>
                    <a:pt x="12040" y="7650"/>
                  </a:cubicBezTo>
                  <a:cubicBezTo>
                    <a:pt x="11065" y="7650"/>
                    <a:pt x="9391" y="7417"/>
                    <a:pt x="7849" y="7011"/>
                  </a:cubicBezTo>
                  <a:cubicBezTo>
                    <a:pt x="6360" y="6608"/>
                    <a:pt x="5460" y="6050"/>
                    <a:pt x="5119" y="5305"/>
                  </a:cubicBezTo>
                  <a:cubicBezTo>
                    <a:pt x="4835" y="4682"/>
                    <a:pt x="4494" y="4382"/>
                    <a:pt x="4212" y="4382"/>
                  </a:cubicBezTo>
                  <a:cubicBezTo>
                    <a:pt x="3877" y="4382"/>
                    <a:pt x="3627" y="4806"/>
                    <a:pt x="3661" y="5615"/>
                  </a:cubicBezTo>
                  <a:cubicBezTo>
                    <a:pt x="3661" y="6391"/>
                    <a:pt x="3382" y="6670"/>
                    <a:pt x="2544" y="6670"/>
                  </a:cubicBezTo>
                  <a:cubicBezTo>
                    <a:pt x="0" y="6670"/>
                    <a:pt x="621" y="4467"/>
                    <a:pt x="3568" y="3134"/>
                  </a:cubicBezTo>
                  <a:cubicBezTo>
                    <a:pt x="4851" y="2539"/>
                    <a:pt x="5075" y="2178"/>
                    <a:pt x="4548" y="2178"/>
                  </a:cubicBezTo>
                  <a:cubicBezTo>
                    <a:pt x="4195" y="2178"/>
                    <a:pt x="3507" y="2339"/>
                    <a:pt x="2575" y="2699"/>
                  </a:cubicBezTo>
                  <a:cubicBezTo>
                    <a:pt x="1944" y="2933"/>
                    <a:pt x="1500" y="3037"/>
                    <a:pt x="1253" y="3037"/>
                  </a:cubicBezTo>
                  <a:cubicBezTo>
                    <a:pt x="747" y="3037"/>
                    <a:pt x="1066" y="2601"/>
                    <a:pt x="2296" y="1955"/>
                  </a:cubicBezTo>
                  <a:cubicBezTo>
                    <a:pt x="3348" y="1411"/>
                    <a:pt x="5411" y="1169"/>
                    <a:pt x="7569" y="1169"/>
                  </a:cubicBezTo>
                  <a:close/>
                  <a:moveTo>
                    <a:pt x="9121" y="0"/>
                  </a:moveTo>
                  <a:lnTo>
                    <a:pt x="217" y="1365"/>
                  </a:lnTo>
                  <a:lnTo>
                    <a:pt x="31" y="3971"/>
                  </a:lnTo>
                  <a:lnTo>
                    <a:pt x="342" y="7352"/>
                  </a:lnTo>
                  <a:lnTo>
                    <a:pt x="9369" y="8345"/>
                  </a:lnTo>
                  <a:lnTo>
                    <a:pt x="17310" y="7508"/>
                  </a:lnTo>
                  <a:lnTo>
                    <a:pt x="18861" y="4250"/>
                  </a:lnTo>
                  <a:lnTo>
                    <a:pt x="16504" y="1117"/>
                  </a:lnTo>
                  <a:lnTo>
                    <a:pt x="9121" y="0"/>
                  </a:lnTo>
                  <a:close/>
                </a:path>
              </a:pathLst>
            </a:custGeom>
            <a:solidFill>
              <a:srgbClr val="1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7203400" y="2787843"/>
              <a:ext cx="198550" cy="91383"/>
            </a:xfrm>
            <a:custGeom>
              <a:avLst/>
              <a:gdLst/>
              <a:ahLst/>
              <a:cxnLst/>
              <a:rect l="l" t="t" r="r" b="b"/>
              <a:pathLst>
                <a:path w="19855" h="9152" extrusionOk="0">
                  <a:moveTo>
                    <a:pt x="7756" y="938"/>
                  </a:moveTo>
                  <a:cubicBezTo>
                    <a:pt x="10808" y="938"/>
                    <a:pt x="13971" y="1514"/>
                    <a:pt x="15201" y="2730"/>
                  </a:cubicBezTo>
                  <a:cubicBezTo>
                    <a:pt x="15653" y="3202"/>
                    <a:pt x="15981" y="3449"/>
                    <a:pt x="16113" y="3449"/>
                  </a:cubicBezTo>
                  <a:cubicBezTo>
                    <a:pt x="16189" y="3449"/>
                    <a:pt x="16200" y="3366"/>
                    <a:pt x="16132" y="3195"/>
                  </a:cubicBezTo>
                  <a:cubicBezTo>
                    <a:pt x="15940" y="2664"/>
                    <a:pt x="16114" y="2406"/>
                    <a:pt x="16462" y="2406"/>
                  </a:cubicBezTo>
                  <a:cubicBezTo>
                    <a:pt x="16846" y="2406"/>
                    <a:pt x="17441" y="2718"/>
                    <a:pt x="17993" y="3320"/>
                  </a:cubicBezTo>
                  <a:cubicBezTo>
                    <a:pt x="18769" y="4157"/>
                    <a:pt x="18738" y="4281"/>
                    <a:pt x="17838" y="5119"/>
                  </a:cubicBezTo>
                  <a:cubicBezTo>
                    <a:pt x="17311" y="5584"/>
                    <a:pt x="15667" y="6174"/>
                    <a:pt x="14209" y="6391"/>
                  </a:cubicBezTo>
                  <a:lnTo>
                    <a:pt x="11541" y="6763"/>
                  </a:lnTo>
                  <a:lnTo>
                    <a:pt x="14798" y="6887"/>
                  </a:lnTo>
                  <a:cubicBezTo>
                    <a:pt x="17435" y="6980"/>
                    <a:pt x="17776" y="7073"/>
                    <a:pt x="16566" y="7383"/>
                  </a:cubicBezTo>
                  <a:cubicBezTo>
                    <a:pt x="15462" y="7664"/>
                    <a:pt x="14146" y="7788"/>
                    <a:pt x="12810" y="7788"/>
                  </a:cubicBezTo>
                  <a:cubicBezTo>
                    <a:pt x="9121" y="7788"/>
                    <a:pt x="5275" y="6837"/>
                    <a:pt x="5275" y="5584"/>
                  </a:cubicBezTo>
                  <a:cubicBezTo>
                    <a:pt x="5275" y="5212"/>
                    <a:pt x="5089" y="4902"/>
                    <a:pt x="4809" y="4902"/>
                  </a:cubicBezTo>
                  <a:cubicBezTo>
                    <a:pt x="4096" y="4902"/>
                    <a:pt x="3724" y="5770"/>
                    <a:pt x="4282" y="6142"/>
                  </a:cubicBezTo>
                  <a:cubicBezTo>
                    <a:pt x="5281" y="6753"/>
                    <a:pt x="4815" y="7314"/>
                    <a:pt x="3439" y="7314"/>
                  </a:cubicBezTo>
                  <a:cubicBezTo>
                    <a:pt x="3277" y="7314"/>
                    <a:pt x="3103" y="7307"/>
                    <a:pt x="2917" y="7290"/>
                  </a:cubicBezTo>
                  <a:cubicBezTo>
                    <a:pt x="652" y="7104"/>
                    <a:pt x="280" y="6111"/>
                    <a:pt x="1831" y="4436"/>
                  </a:cubicBezTo>
                  <a:lnTo>
                    <a:pt x="2917" y="3289"/>
                  </a:lnTo>
                  <a:lnTo>
                    <a:pt x="1862" y="3630"/>
                  </a:lnTo>
                  <a:cubicBezTo>
                    <a:pt x="1611" y="3710"/>
                    <a:pt x="1408" y="3752"/>
                    <a:pt x="1249" y="3752"/>
                  </a:cubicBezTo>
                  <a:cubicBezTo>
                    <a:pt x="918" y="3752"/>
                    <a:pt x="777" y="3573"/>
                    <a:pt x="777" y="3195"/>
                  </a:cubicBezTo>
                  <a:cubicBezTo>
                    <a:pt x="777" y="1724"/>
                    <a:pt x="4190" y="938"/>
                    <a:pt x="7756" y="938"/>
                  </a:cubicBezTo>
                  <a:close/>
                  <a:moveTo>
                    <a:pt x="9556" y="0"/>
                  </a:moveTo>
                  <a:lnTo>
                    <a:pt x="683" y="807"/>
                  </a:lnTo>
                  <a:lnTo>
                    <a:pt x="1" y="3506"/>
                  </a:lnTo>
                  <a:lnTo>
                    <a:pt x="466" y="8159"/>
                  </a:lnTo>
                  <a:lnTo>
                    <a:pt x="9369" y="9152"/>
                  </a:lnTo>
                  <a:lnTo>
                    <a:pt x="18180" y="8066"/>
                  </a:lnTo>
                  <a:lnTo>
                    <a:pt x="19855" y="4871"/>
                  </a:lnTo>
                  <a:lnTo>
                    <a:pt x="17218" y="931"/>
                  </a:lnTo>
                  <a:lnTo>
                    <a:pt x="95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FBE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24166" y="6298"/>
                  </a:moveTo>
                  <a:cubicBezTo>
                    <a:pt x="24445" y="6298"/>
                    <a:pt x="24321" y="6515"/>
                    <a:pt x="23918" y="6763"/>
                  </a:cubicBezTo>
                  <a:cubicBezTo>
                    <a:pt x="23483" y="7042"/>
                    <a:pt x="22925" y="7259"/>
                    <a:pt x="22646" y="7259"/>
                  </a:cubicBezTo>
                  <a:cubicBezTo>
                    <a:pt x="22397" y="7259"/>
                    <a:pt x="22491" y="7042"/>
                    <a:pt x="22894" y="6763"/>
                  </a:cubicBezTo>
                  <a:cubicBezTo>
                    <a:pt x="23328" y="6515"/>
                    <a:pt x="23887" y="6298"/>
                    <a:pt x="24166" y="6298"/>
                  </a:cubicBezTo>
                  <a:close/>
                  <a:moveTo>
                    <a:pt x="21314" y="7328"/>
                  </a:moveTo>
                  <a:cubicBezTo>
                    <a:pt x="21506" y="7328"/>
                    <a:pt x="21675" y="7374"/>
                    <a:pt x="21777" y="7476"/>
                  </a:cubicBezTo>
                  <a:cubicBezTo>
                    <a:pt x="21916" y="7615"/>
                    <a:pt x="21707" y="7729"/>
                    <a:pt x="21282" y="7729"/>
                  </a:cubicBezTo>
                  <a:cubicBezTo>
                    <a:pt x="21233" y="7729"/>
                    <a:pt x="21181" y="7728"/>
                    <a:pt x="21126" y="7725"/>
                  </a:cubicBezTo>
                  <a:cubicBezTo>
                    <a:pt x="20536" y="7694"/>
                    <a:pt x="20412" y="7601"/>
                    <a:pt x="20815" y="7414"/>
                  </a:cubicBezTo>
                  <a:cubicBezTo>
                    <a:pt x="20983" y="7359"/>
                    <a:pt x="21156" y="7328"/>
                    <a:pt x="21314" y="7328"/>
                  </a:cubicBezTo>
                  <a:close/>
                  <a:moveTo>
                    <a:pt x="16038" y="2792"/>
                  </a:moveTo>
                  <a:cubicBezTo>
                    <a:pt x="16814" y="2792"/>
                    <a:pt x="18241" y="3102"/>
                    <a:pt x="19202" y="3506"/>
                  </a:cubicBezTo>
                  <a:cubicBezTo>
                    <a:pt x="22708" y="4964"/>
                    <a:pt x="20102" y="7135"/>
                    <a:pt x="14642" y="7290"/>
                  </a:cubicBezTo>
                  <a:cubicBezTo>
                    <a:pt x="12719" y="7352"/>
                    <a:pt x="12440" y="7445"/>
                    <a:pt x="13401" y="7725"/>
                  </a:cubicBezTo>
                  <a:cubicBezTo>
                    <a:pt x="14208" y="7973"/>
                    <a:pt x="13525" y="8066"/>
                    <a:pt x="11447" y="8066"/>
                  </a:cubicBezTo>
                  <a:cubicBezTo>
                    <a:pt x="5615" y="8004"/>
                    <a:pt x="5367" y="5801"/>
                    <a:pt x="11075" y="4809"/>
                  </a:cubicBezTo>
                  <a:cubicBezTo>
                    <a:pt x="11959" y="4657"/>
                    <a:pt x="12855" y="4588"/>
                    <a:pt x="13678" y="4588"/>
                  </a:cubicBezTo>
                  <a:cubicBezTo>
                    <a:pt x="15888" y="4588"/>
                    <a:pt x="17576" y="5087"/>
                    <a:pt x="17124" y="5832"/>
                  </a:cubicBezTo>
                  <a:cubicBezTo>
                    <a:pt x="16945" y="6116"/>
                    <a:pt x="17132" y="6256"/>
                    <a:pt x="17477" y="6256"/>
                  </a:cubicBezTo>
                  <a:cubicBezTo>
                    <a:pt x="17850" y="6256"/>
                    <a:pt x="18409" y="6092"/>
                    <a:pt x="18892" y="5770"/>
                  </a:cubicBezTo>
                  <a:cubicBezTo>
                    <a:pt x="19885" y="5150"/>
                    <a:pt x="19202" y="4498"/>
                    <a:pt x="16627" y="3568"/>
                  </a:cubicBezTo>
                  <a:cubicBezTo>
                    <a:pt x="14828" y="2885"/>
                    <a:pt x="14766" y="2823"/>
                    <a:pt x="16038" y="2792"/>
                  </a:cubicBezTo>
                  <a:close/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F6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11633" y="2265"/>
                  </a:moveTo>
                  <a:lnTo>
                    <a:pt x="14952" y="2482"/>
                  </a:lnTo>
                  <a:cubicBezTo>
                    <a:pt x="18551" y="2730"/>
                    <a:pt x="20691" y="3475"/>
                    <a:pt x="21157" y="4654"/>
                  </a:cubicBezTo>
                  <a:cubicBezTo>
                    <a:pt x="21560" y="5739"/>
                    <a:pt x="20846" y="6298"/>
                    <a:pt x="18054" y="7104"/>
                  </a:cubicBezTo>
                  <a:lnTo>
                    <a:pt x="15666" y="7787"/>
                  </a:lnTo>
                  <a:lnTo>
                    <a:pt x="18644" y="7508"/>
                  </a:lnTo>
                  <a:cubicBezTo>
                    <a:pt x="20412" y="7352"/>
                    <a:pt x="22491" y="6763"/>
                    <a:pt x="23762" y="6050"/>
                  </a:cubicBezTo>
                  <a:cubicBezTo>
                    <a:pt x="24669" y="5525"/>
                    <a:pt x="25447" y="5220"/>
                    <a:pt x="25758" y="5220"/>
                  </a:cubicBezTo>
                  <a:cubicBezTo>
                    <a:pt x="25852" y="5220"/>
                    <a:pt x="25903" y="5248"/>
                    <a:pt x="25903" y="5305"/>
                  </a:cubicBezTo>
                  <a:cubicBezTo>
                    <a:pt x="25903" y="6081"/>
                    <a:pt x="23731" y="7228"/>
                    <a:pt x="21157" y="7725"/>
                  </a:cubicBezTo>
                  <a:cubicBezTo>
                    <a:pt x="18881" y="8173"/>
                    <a:pt x="15560" y="8410"/>
                    <a:pt x="12766" y="8410"/>
                  </a:cubicBezTo>
                  <a:cubicBezTo>
                    <a:pt x="10534" y="8410"/>
                    <a:pt x="8637" y="8259"/>
                    <a:pt x="7879" y="7942"/>
                  </a:cubicBezTo>
                  <a:cubicBezTo>
                    <a:pt x="5956" y="7135"/>
                    <a:pt x="5987" y="6515"/>
                    <a:pt x="8004" y="5212"/>
                  </a:cubicBezTo>
                  <a:lnTo>
                    <a:pt x="9648" y="4188"/>
                  </a:lnTo>
                  <a:lnTo>
                    <a:pt x="7879" y="4529"/>
                  </a:lnTo>
                  <a:cubicBezTo>
                    <a:pt x="6918" y="4716"/>
                    <a:pt x="5398" y="5274"/>
                    <a:pt x="4498" y="5801"/>
                  </a:cubicBezTo>
                  <a:cubicBezTo>
                    <a:pt x="3886" y="6173"/>
                    <a:pt x="3335" y="6375"/>
                    <a:pt x="3063" y="6375"/>
                  </a:cubicBezTo>
                  <a:cubicBezTo>
                    <a:pt x="2950" y="6375"/>
                    <a:pt x="2885" y="6340"/>
                    <a:pt x="2885" y="6267"/>
                  </a:cubicBezTo>
                  <a:cubicBezTo>
                    <a:pt x="2885" y="5243"/>
                    <a:pt x="6297" y="4095"/>
                    <a:pt x="9958" y="3878"/>
                  </a:cubicBezTo>
                  <a:cubicBezTo>
                    <a:pt x="10470" y="3845"/>
                    <a:pt x="10977" y="3829"/>
                    <a:pt x="11472" y="3829"/>
                  </a:cubicBezTo>
                  <a:cubicBezTo>
                    <a:pt x="14665" y="3829"/>
                    <a:pt x="17379" y="4493"/>
                    <a:pt x="18023" y="5460"/>
                  </a:cubicBezTo>
                  <a:cubicBezTo>
                    <a:pt x="18141" y="5651"/>
                    <a:pt x="18230" y="5744"/>
                    <a:pt x="18292" y="5744"/>
                  </a:cubicBezTo>
                  <a:cubicBezTo>
                    <a:pt x="18361" y="5744"/>
                    <a:pt x="18396" y="5627"/>
                    <a:pt x="18396" y="5398"/>
                  </a:cubicBezTo>
                  <a:cubicBezTo>
                    <a:pt x="18396" y="4654"/>
                    <a:pt x="16845" y="3816"/>
                    <a:pt x="13898" y="2947"/>
                  </a:cubicBezTo>
                  <a:lnTo>
                    <a:pt x="11633" y="2265"/>
                  </a:lnTo>
                  <a:close/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E1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14313" y="3326"/>
                  </a:moveTo>
                  <a:cubicBezTo>
                    <a:pt x="14152" y="3326"/>
                    <a:pt x="13972" y="3357"/>
                    <a:pt x="13805" y="3413"/>
                  </a:cubicBezTo>
                  <a:cubicBezTo>
                    <a:pt x="13401" y="3599"/>
                    <a:pt x="13525" y="3692"/>
                    <a:pt x="14115" y="3723"/>
                  </a:cubicBezTo>
                  <a:cubicBezTo>
                    <a:pt x="14170" y="3726"/>
                    <a:pt x="14222" y="3728"/>
                    <a:pt x="14272" y="3728"/>
                  </a:cubicBezTo>
                  <a:cubicBezTo>
                    <a:pt x="14696" y="3728"/>
                    <a:pt x="14905" y="3614"/>
                    <a:pt x="14766" y="3475"/>
                  </a:cubicBezTo>
                  <a:cubicBezTo>
                    <a:pt x="14681" y="3372"/>
                    <a:pt x="14511" y="3326"/>
                    <a:pt x="14313" y="3326"/>
                  </a:cubicBezTo>
                  <a:close/>
                  <a:moveTo>
                    <a:pt x="14125" y="2324"/>
                  </a:moveTo>
                  <a:cubicBezTo>
                    <a:pt x="16800" y="2324"/>
                    <a:pt x="18296" y="2583"/>
                    <a:pt x="19792" y="3258"/>
                  </a:cubicBezTo>
                  <a:cubicBezTo>
                    <a:pt x="22242" y="4374"/>
                    <a:pt x="22491" y="5398"/>
                    <a:pt x="20536" y="6546"/>
                  </a:cubicBezTo>
                  <a:lnTo>
                    <a:pt x="19140" y="7321"/>
                  </a:lnTo>
                  <a:lnTo>
                    <a:pt x="19140" y="7321"/>
                  </a:lnTo>
                  <a:lnTo>
                    <a:pt x="20877" y="7042"/>
                  </a:lnTo>
                  <a:cubicBezTo>
                    <a:pt x="21808" y="6887"/>
                    <a:pt x="23297" y="6205"/>
                    <a:pt x="24197" y="5522"/>
                  </a:cubicBezTo>
                  <a:cubicBezTo>
                    <a:pt x="25275" y="4705"/>
                    <a:pt x="25837" y="4326"/>
                    <a:pt x="26122" y="4326"/>
                  </a:cubicBezTo>
                  <a:cubicBezTo>
                    <a:pt x="26345" y="4326"/>
                    <a:pt x="26399" y="4559"/>
                    <a:pt x="26399" y="4995"/>
                  </a:cubicBezTo>
                  <a:cubicBezTo>
                    <a:pt x="26399" y="6081"/>
                    <a:pt x="24507" y="7166"/>
                    <a:pt x="21653" y="7725"/>
                  </a:cubicBezTo>
                  <a:cubicBezTo>
                    <a:pt x="19215" y="8183"/>
                    <a:pt x="14494" y="8488"/>
                    <a:pt x="11254" y="8488"/>
                  </a:cubicBezTo>
                  <a:cubicBezTo>
                    <a:pt x="9671" y="8488"/>
                    <a:pt x="8441" y="8415"/>
                    <a:pt x="8004" y="8252"/>
                  </a:cubicBezTo>
                  <a:cubicBezTo>
                    <a:pt x="6608" y="7694"/>
                    <a:pt x="6080" y="6484"/>
                    <a:pt x="6856" y="5553"/>
                  </a:cubicBezTo>
                  <a:cubicBezTo>
                    <a:pt x="7184" y="5163"/>
                    <a:pt x="7255" y="5004"/>
                    <a:pt x="7022" y="5004"/>
                  </a:cubicBezTo>
                  <a:cubicBezTo>
                    <a:pt x="6903" y="5004"/>
                    <a:pt x="6705" y="5045"/>
                    <a:pt x="6421" y="5119"/>
                  </a:cubicBezTo>
                  <a:cubicBezTo>
                    <a:pt x="5832" y="5274"/>
                    <a:pt x="4901" y="5956"/>
                    <a:pt x="4374" y="6670"/>
                  </a:cubicBezTo>
                  <a:cubicBezTo>
                    <a:pt x="3874" y="7295"/>
                    <a:pt x="3513" y="7585"/>
                    <a:pt x="3209" y="7585"/>
                  </a:cubicBezTo>
                  <a:cubicBezTo>
                    <a:pt x="3060" y="7585"/>
                    <a:pt x="2924" y="7516"/>
                    <a:pt x="2792" y="7383"/>
                  </a:cubicBezTo>
                  <a:cubicBezTo>
                    <a:pt x="1303" y="5894"/>
                    <a:pt x="4591" y="4157"/>
                    <a:pt x="10144" y="3444"/>
                  </a:cubicBezTo>
                  <a:cubicBezTo>
                    <a:pt x="12967" y="3102"/>
                    <a:pt x="13060" y="3071"/>
                    <a:pt x="11385" y="2730"/>
                  </a:cubicBezTo>
                  <a:cubicBezTo>
                    <a:pt x="10113" y="2482"/>
                    <a:pt x="10733" y="2389"/>
                    <a:pt x="13649" y="2327"/>
                  </a:cubicBezTo>
                  <a:cubicBezTo>
                    <a:pt x="13812" y="2325"/>
                    <a:pt x="13970" y="2324"/>
                    <a:pt x="14125" y="2324"/>
                  </a:cubicBezTo>
                  <a:close/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DC2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13897" y="2326"/>
                  </a:moveTo>
                  <a:cubicBezTo>
                    <a:pt x="20171" y="2326"/>
                    <a:pt x="23935" y="4647"/>
                    <a:pt x="20536" y="6484"/>
                  </a:cubicBezTo>
                  <a:cubicBezTo>
                    <a:pt x="19388" y="7104"/>
                    <a:pt x="19326" y="7228"/>
                    <a:pt x="20164" y="7259"/>
                  </a:cubicBezTo>
                  <a:cubicBezTo>
                    <a:pt x="21436" y="7259"/>
                    <a:pt x="24042" y="5925"/>
                    <a:pt x="24569" y="4995"/>
                  </a:cubicBezTo>
                  <a:cubicBezTo>
                    <a:pt x="24830" y="4502"/>
                    <a:pt x="25274" y="4266"/>
                    <a:pt x="25654" y="4266"/>
                  </a:cubicBezTo>
                  <a:cubicBezTo>
                    <a:pt x="26087" y="4266"/>
                    <a:pt x="26436" y="4572"/>
                    <a:pt x="26337" y="5150"/>
                  </a:cubicBezTo>
                  <a:cubicBezTo>
                    <a:pt x="26089" y="6422"/>
                    <a:pt x="23049" y="7725"/>
                    <a:pt x="19481" y="8097"/>
                  </a:cubicBezTo>
                  <a:cubicBezTo>
                    <a:pt x="17806" y="8283"/>
                    <a:pt x="16410" y="8593"/>
                    <a:pt x="16410" y="8841"/>
                  </a:cubicBezTo>
                  <a:cubicBezTo>
                    <a:pt x="16410" y="9153"/>
                    <a:pt x="15748" y="9286"/>
                    <a:pt x="14761" y="9286"/>
                  </a:cubicBezTo>
                  <a:cubicBezTo>
                    <a:pt x="12311" y="9286"/>
                    <a:pt x="7859" y="8467"/>
                    <a:pt x="6577" y="7539"/>
                  </a:cubicBezTo>
                  <a:cubicBezTo>
                    <a:pt x="5677" y="6887"/>
                    <a:pt x="5677" y="6825"/>
                    <a:pt x="6608" y="5801"/>
                  </a:cubicBezTo>
                  <a:cubicBezTo>
                    <a:pt x="7196" y="5156"/>
                    <a:pt x="7424" y="4894"/>
                    <a:pt x="7236" y="4894"/>
                  </a:cubicBezTo>
                  <a:cubicBezTo>
                    <a:pt x="7117" y="4894"/>
                    <a:pt x="6829" y="5000"/>
                    <a:pt x="6359" y="5181"/>
                  </a:cubicBezTo>
                  <a:cubicBezTo>
                    <a:pt x="5367" y="5584"/>
                    <a:pt x="5150" y="5987"/>
                    <a:pt x="5181" y="7476"/>
                  </a:cubicBezTo>
                  <a:cubicBezTo>
                    <a:pt x="5241" y="8450"/>
                    <a:pt x="5243" y="9215"/>
                    <a:pt x="5184" y="9215"/>
                  </a:cubicBezTo>
                  <a:cubicBezTo>
                    <a:pt x="5183" y="9215"/>
                    <a:pt x="5182" y="9214"/>
                    <a:pt x="5181" y="9214"/>
                  </a:cubicBezTo>
                  <a:cubicBezTo>
                    <a:pt x="5150" y="9183"/>
                    <a:pt x="4684" y="9059"/>
                    <a:pt x="4126" y="8903"/>
                  </a:cubicBezTo>
                  <a:cubicBezTo>
                    <a:pt x="1520" y="8283"/>
                    <a:pt x="1117" y="6205"/>
                    <a:pt x="3350" y="5026"/>
                  </a:cubicBezTo>
                  <a:cubicBezTo>
                    <a:pt x="4560" y="4405"/>
                    <a:pt x="8593" y="3599"/>
                    <a:pt x="12409" y="3196"/>
                  </a:cubicBezTo>
                  <a:cubicBezTo>
                    <a:pt x="12812" y="3165"/>
                    <a:pt x="12347" y="2978"/>
                    <a:pt x="11385" y="2761"/>
                  </a:cubicBezTo>
                  <a:cubicBezTo>
                    <a:pt x="10051" y="2482"/>
                    <a:pt x="10578" y="2389"/>
                    <a:pt x="13649" y="2327"/>
                  </a:cubicBezTo>
                  <a:cubicBezTo>
                    <a:pt x="13732" y="2326"/>
                    <a:pt x="13815" y="2326"/>
                    <a:pt x="13897" y="2326"/>
                  </a:cubicBezTo>
                  <a:close/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982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12813" y="1834"/>
                  </a:moveTo>
                  <a:cubicBezTo>
                    <a:pt x="13354" y="1834"/>
                    <a:pt x="13898" y="1843"/>
                    <a:pt x="14425" y="1862"/>
                  </a:cubicBezTo>
                  <a:cubicBezTo>
                    <a:pt x="19885" y="2079"/>
                    <a:pt x="22739" y="3227"/>
                    <a:pt x="22553" y="5181"/>
                  </a:cubicBezTo>
                  <a:cubicBezTo>
                    <a:pt x="22480" y="5759"/>
                    <a:pt x="22576" y="6019"/>
                    <a:pt x="22870" y="6019"/>
                  </a:cubicBezTo>
                  <a:cubicBezTo>
                    <a:pt x="22955" y="6019"/>
                    <a:pt x="23055" y="5998"/>
                    <a:pt x="23173" y="5956"/>
                  </a:cubicBezTo>
                  <a:cubicBezTo>
                    <a:pt x="23576" y="5801"/>
                    <a:pt x="23918" y="5491"/>
                    <a:pt x="23918" y="5305"/>
                  </a:cubicBezTo>
                  <a:cubicBezTo>
                    <a:pt x="23918" y="5119"/>
                    <a:pt x="24228" y="4529"/>
                    <a:pt x="24600" y="4002"/>
                  </a:cubicBezTo>
                  <a:cubicBezTo>
                    <a:pt x="24928" y="3553"/>
                    <a:pt x="25151" y="3344"/>
                    <a:pt x="25402" y="3344"/>
                  </a:cubicBezTo>
                  <a:cubicBezTo>
                    <a:pt x="25601" y="3344"/>
                    <a:pt x="25818" y="3476"/>
                    <a:pt x="26120" y="3723"/>
                  </a:cubicBezTo>
                  <a:cubicBezTo>
                    <a:pt x="26554" y="4095"/>
                    <a:pt x="26927" y="4685"/>
                    <a:pt x="26927" y="5057"/>
                  </a:cubicBezTo>
                  <a:cubicBezTo>
                    <a:pt x="26927" y="6018"/>
                    <a:pt x="23359" y="7725"/>
                    <a:pt x="20660" y="8097"/>
                  </a:cubicBezTo>
                  <a:cubicBezTo>
                    <a:pt x="19357" y="8283"/>
                    <a:pt x="18551" y="8624"/>
                    <a:pt x="18737" y="8903"/>
                  </a:cubicBezTo>
                  <a:cubicBezTo>
                    <a:pt x="18891" y="9150"/>
                    <a:pt x="17863" y="9254"/>
                    <a:pt x="16365" y="9254"/>
                  </a:cubicBezTo>
                  <a:cubicBezTo>
                    <a:pt x="13345" y="9254"/>
                    <a:pt x="8420" y="8833"/>
                    <a:pt x="7445" y="8314"/>
                  </a:cubicBezTo>
                  <a:cubicBezTo>
                    <a:pt x="6938" y="8046"/>
                    <a:pt x="6646" y="7906"/>
                    <a:pt x="6511" y="7906"/>
                  </a:cubicBezTo>
                  <a:cubicBezTo>
                    <a:pt x="6364" y="7906"/>
                    <a:pt x="6401" y="8069"/>
                    <a:pt x="6546" y="8407"/>
                  </a:cubicBezTo>
                  <a:cubicBezTo>
                    <a:pt x="6701" y="8872"/>
                    <a:pt x="6515" y="9307"/>
                    <a:pt x="6080" y="9493"/>
                  </a:cubicBezTo>
                  <a:cubicBezTo>
                    <a:pt x="5781" y="9600"/>
                    <a:pt x="5456" y="9651"/>
                    <a:pt x="5122" y="9651"/>
                  </a:cubicBezTo>
                  <a:cubicBezTo>
                    <a:pt x="4000" y="9651"/>
                    <a:pt x="2759" y="9076"/>
                    <a:pt x="1923" y="8097"/>
                  </a:cubicBezTo>
                  <a:cubicBezTo>
                    <a:pt x="403" y="6236"/>
                    <a:pt x="2730" y="4498"/>
                    <a:pt x="7973" y="3537"/>
                  </a:cubicBezTo>
                  <a:lnTo>
                    <a:pt x="11633" y="2885"/>
                  </a:lnTo>
                  <a:lnTo>
                    <a:pt x="5646" y="2668"/>
                  </a:lnTo>
                  <a:lnTo>
                    <a:pt x="7631" y="2172"/>
                  </a:lnTo>
                  <a:cubicBezTo>
                    <a:pt x="8525" y="1973"/>
                    <a:pt x="10649" y="1834"/>
                    <a:pt x="12813" y="1834"/>
                  </a:cubicBezTo>
                  <a:close/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5D1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6971990" y="2846698"/>
              <a:ext cx="283850" cy="110584"/>
            </a:xfrm>
            <a:custGeom>
              <a:avLst/>
              <a:gdLst/>
              <a:ahLst/>
              <a:cxnLst/>
              <a:rect l="l" t="t" r="r" b="b"/>
              <a:pathLst>
                <a:path w="28385" h="11075" extrusionOk="0">
                  <a:moveTo>
                    <a:pt x="13667" y="1315"/>
                  </a:moveTo>
                  <a:cubicBezTo>
                    <a:pt x="17965" y="1315"/>
                    <a:pt x="20534" y="2027"/>
                    <a:pt x="22522" y="3692"/>
                  </a:cubicBezTo>
                  <a:cubicBezTo>
                    <a:pt x="23265" y="4320"/>
                    <a:pt x="23639" y="4622"/>
                    <a:pt x="23779" y="4622"/>
                  </a:cubicBezTo>
                  <a:cubicBezTo>
                    <a:pt x="23902" y="4622"/>
                    <a:pt x="23845" y="4389"/>
                    <a:pt x="23700" y="3940"/>
                  </a:cubicBezTo>
                  <a:cubicBezTo>
                    <a:pt x="23483" y="3227"/>
                    <a:pt x="23638" y="2792"/>
                    <a:pt x="24197" y="2575"/>
                  </a:cubicBezTo>
                  <a:cubicBezTo>
                    <a:pt x="24405" y="2493"/>
                    <a:pt x="24621" y="2456"/>
                    <a:pt x="24836" y="2456"/>
                  </a:cubicBezTo>
                  <a:cubicBezTo>
                    <a:pt x="26250" y="2456"/>
                    <a:pt x="27651" y="4083"/>
                    <a:pt x="27113" y="5429"/>
                  </a:cubicBezTo>
                  <a:cubicBezTo>
                    <a:pt x="26803" y="6267"/>
                    <a:pt x="24042" y="7601"/>
                    <a:pt x="21715" y="8035"/>
                  </a:cubicBezTo>
                  <a:cubicBezTo>
                    <a:pt x="20722" y="8221"/>
                    <a:pt x="20040" y="8562"/>
                    <a:pt x="20164" y="8810"/>
                  </a:cubicBezTo>
                  <a:cubicBezTo>
                    <a:pt x="20483" y="9299"/>
                    <a:pt x="18517" y="9613"/>
                    <a:pt x="15972" y="9613"/>
                  </a:cubicBezTo>
                  <a:cubicBezTo>
                    <a:pt x="14800" y="9613"/>
                    <a:pt x="13505" y="9546"/>
                    <a:pt x="12253" y="9400"/>
                  </a:cubicBezTo>
                  <a:cubicBezTo>
                    <a:pt x="10994" y="9252"/>
                    <a:pt x="9846" y="9181"/>
                    <a:pt x="9111" y="9181"/>
                  </a:cubicBezTo>
                  <a:cubicBezTo>
                    <a:pt x="8615" y="9181"/>
                    <a:pt x="8308" y="9213"/>
                    <a:pt x="8283" y="9276"/>
                  </a:cubicBezTo>
                  <a:cubicBezTo>
                    <a:pt x="8117" y="9689"/>
                    <a:pt x="7001" y="9951"/>
                    <a:pt x="5852" y="9951"/>
                  </a:cubicBezTo>
                  <a:cubicBezTo>
                    <a:pt x="5277" y="9951"/>
                    <a:pt x="4695" y="9886"/>
                    <a:pt x="4219" y="9741"/>
                  </a:cubicBezTo>
                  <a:cubicBezTo>
                    <a:pt x="2544" y="9245"/>
                    <a:pt x="869" y="7880"/>
                    <a:pt x="869" y="6980"/>
                  </a:cubicBezTo>
                  <a:cubicBezTo>
                    <a:pt x="869" y="5925"/>
                    <a:pt x="3412" y="4281"/>
                    <a:pt x="5584" y="3909"/>
                  </a:cubicBezTo>
                  <a:lnTo>
                    <a:pt x="7631" y="3537"/>
                  </a:lnTo>
                  <a:lnTo>
                    <a:pt x="3630" y="2947"/>
                  </a:lnTo>
                  <a:lnTo>
                    <a:pt x="5150" y="2296"/>
                  </a:lnTo>
                  <a:cubicBezTo>
                    <a:pt x="5956" y="1924"/>
                    <a:pt x="8841" y="1520"/>
                    <a:pt x="11540" y="1365"/>
                  </a:cubicBezTo>
                  <a:cubicBezTo>
                    <a:pt x="12294" y="1332"/>
                    <a:pt x="13001" y="1315"/>
                    <a:pt x="13667" y="1315"/>
                  </a:cubicBezTo>
                  <a:close/>
                  <a:moveTo>
                    <a:pt x="13867" y="0"/>
                  </a:moveTo>
                  <a:lnTo>
                    <a:pt x="1272" y="1427"/>
                  </a:lnTo>
                  <a:lnTo>
                    <a:pt x="0" y="5057"/>
                  </a:lnTo>
                  <a:lnTo>
                    <a:pt x="1148" y="9989"/>
                  </a:lnTo>
                  <a:lnTo>
                    <a:pt x="8810" y="11075"/>
                  </a:lnTo>
                  <a:lnTo>
                    <a:pt x="25655" y="9059"/>
                  </a:lnTo>
                  <a:lnTo>
                    <a:pt x="28385" y="4591"/>
                  </a:lnTo>
                  <a:lnTo>
                    <a:pt x="27919" y="2451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F0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6951510" y="2843293"/>
              <a:ext cx="310230" cy="121428"/>
            </a:xfrm>
            <a:custGeom>
              <a:avLst/>
              <a:gdLst/>
              <a:ahLst/>
              <a:cxnLst/>
              <a:rect l="l" t="t" r="r" b="b"/>
              <a:pathLst>
                <a:path w="31023" h="12161" extrusionOk="0">
                  <a:moveTo>
                    <a:pt x="14436" y="1015"/>
                  </a:moveTo>
                  <a:cubicBezTo>
                    <a:pt x="17615" y="1015"/>
                    <a:pt x="21009" y="1338"/>
                    <a:pt x="22398" y="1861"/>
                  </a:cubicBezTo>
                  <a:cubicBezTo>
                    <a:pt x="22801" y="2016"/>
                    <a:pt x="24477" y="2234"/>
                    <a:pt x="26152" y="2389"/>
                  </a:cubicBezTo>
                  <a:cubicBezTo>
                    <a:pt x="27827" y="2513"/>
                    <a:pt x="29378" y="2823"/>
                    <a:pt x="29626" y="3071"/>
                  </a:cubicBezTo>
                  <a:cubicBezTo>
                    <a:pt x="30464" y="3909"/>
                    <a:pt x="29688" y="5863"/>
                    <a:pt x="28013" y="6980"/>
                  </a:cubicBezTo>
                  <a:cubicBezTo>
                    <a:pt x="26400" y="8035"/>
                    <a:pt x="26369" y="8128"/>
                    <a:pt x="27517" y="8159"/>
                  </a:cubicBezTo>
                  <a:cubicBezTo>
                    <a:pt x="28571" y="8190"/>
                    <a:pt x="28509" y="8283"/>
                    <a:pt x="26958" y="8965"/>
                  </a:cubicBezTo>
                  <a:cubicBezTo>
                    <a:pt x="25872" y="9462"/>
                    <a:pt x="23205" y="9834"/>
                    <a:pt x="19947" y="9958"/>
                  </a:cubicBezTo>
                  <a:cubicBezTo>
                    <a:pt x="17062" y="10082"/>
                    <a:pt x="14364" y="10299"/>
                    <a:pt x="13960" y="10454"/>
                  </a:cubicBezTo>
                  <a:cubicBezTo>
                    <a:pt x="13218" y="10714"/>
                    <a:pt x="12193" y="10832"/>
                    <a:pt x="11070" y="10832"/>
                  </a:cubicBezTo>
                  <a:cubicBezTo>
                    <a:pt x="8437" y="10832"/>
                    <a:pt x="5267" y="10183"/>
                    <a:pt x="3940" y="9182"/>
                  </a:cubicBezTo>
                  <a:cubicBezTo>
                    <a:pt x="2203" y="7911"/>
                    <a:pt x="2358" y="6608"/>
                    <a:pt x="4375" y="5243"/>
                  </a:cubicBezTo>
                  <a:lnTo>
                    <a:pt x="6081" y="4095"/>
                  </a:lnTo>
                  <a:lnTo>
                    <a:pt x="4499" y="4095"/>
                  </a:lnTo>
                  <a:cubicBezTo>
                    <a:pt x="1" y="4095"/>
                    <a:pt x="5522" y="1644"/>
                    <a:pt x="11168" y="1148"/>
                  </a:cubicBezTo>
                  <a:cubicBezTo>
                    <a:pt x="12159" y="1057"/>
                    <a:pt x="13283" y="1015"/>
                    <a:pt x="14436" y="1015"/>
                  </a:cubicBezTo>
                  <a:close/>
                  <a:moveTo>
                    <a:pt x="15822" y="0"/>
                  </a:moveTo>
                  <a:lnTo>
                    <a:pt x="2917" y="1396"/>
                  </a:lnTo>
                  <a:lnTo>
                    <a:pt x="1272" y="5336"/>
                  </a:lnTo>
                  <a:lnTo>
                    <a:pt x="2389" y="10765"/>
                  </a:lnTo>
                  <a:lnTo>
                    <a:pt x="10889" y="12160"/>
                  </a:lnTo>
                  <a:lnTo>
                    <a:pt x="28075" y="9927"/>
                  </a:lnTo>
                  <a:lnTo>
                    <a:pt x="31022" y="4932"/>
                  </a:lnTo>
                  <a:lnTo>
                    <a:pt x="30340" y="2172"/>
                  </a:lnTo>
                  <a:lnTo>
                    <a:pt x="158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6144950" y="1505725"/>
              <a:ext cx="2244100" cy="574597"/>
            </a:xfrm>
            <a:custGeom>
              <a:avLst/>
              <a:gdLst/>
              <a:ahLst/>
              <a:cxnLst/>
              <a:rect l="l" t="t" r="r" b="b"/>
              <a:pathLst>
                <a:path w="224410" h="57546" extrusionOk="0">
                  <a:moveTo>
                    <a:pt x="22833" y="0"/>
                  </a:moveTo>
                  <a:lnTo>
                    <a:pt x="1" y="57545"/>
                  </a:lnTo>
                  <a:lnTo>
                    <a:pt x="224410" y="57545"/>
                  </a:lnTo>
                  <a:lnTo>
                    <a:pt x="201578" y="0"/>
                  </a:lnTo>
                  <a:close/>
                </a:path>
              </a:pathLst>
            </a:custGeom>
            <a:solidFill>
              <a:srgbClr val="000000"/>
            </a:solidFill>
            <a:ln w="209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6486500" y="1599888"/>
              <a:ext cx="124100" cy="66300"/>
            </a:xfrm>
            <a:custGeom>
              <a:avLst/>
              <a:gdLst/>
              <a:ahLst/>
              <a:cxnLst/>
              <a:rect l="l" t="t" r="r" b="b"/>
              <a:pathLst>
                <a:path w="12410" h="6640" extrusionOk="0">
                  <a:moveTo>
                    <a:pt x="6112" y="1"/>
                  </a:moveTo>
                  <a:lnTo>
                    <a:pt x="373" y="1366"/>
                  </a:lnTo>
                  <a:lnTo>
                    <a:pt x="0" y="5026"/>
                  </a:lnTo>
                  <a:lnTo>
                    <a:pt x="4281" y="6640"/>
                  </a:lnTo>
                  <a:lnTo>
                    <a:pt x="10951" y="5554"/>
                  </a:lnTo>
                  <a:lnTo>
                    <a:pt x="12409" y="3848"/>
                  </a:lnTo>
                  <a:lnTo>
                    <a:pt x="11385" y="1335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FBF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6486500" y="1599888"/>
              <a:ext cx="124100" cy="66300"/>
            </a:xfrm>
            <a:custGeom>
              <a:avLst/>
              <a:gdLst/>
              <a:ahLst/>
              <a:cxnLst/>
              <a:rect l="l" t="t" r="r" b="b"/>
              <a:pathLst>
                <a:path w="12410" h="6640" extrusionOk="0">
                  <a:moveTo>
                    <a:pt x="5100" y="1155"/>
                  </a:moveTo>
                  <a:cubicBezTo>
                    <a:pt x="5298" y="1155"/>
                    <a:pt x="5468" y="1201"/>
                    <a:pt x="5553" y="1304"/>
                  </a:cubicBezTo>
                  <a:cubicBezTo>
                    <a:pt x="5720" y="1443"/>
                    <a:pt x="5489" y="1557"/>
                    <a:pt x="5060" y="1557"/>
                  </a:cubicBezTo>
                  <a:cubicBezTo>
                    <a:pt x="5010" y="1557"/>
                    <a:pt x="4957" y="1555"/>
                    <a:pt x="4902" y="1552"/>
                  </a:cubicBezTo>
                  <a:cubicBezTo>
                    <a:pt x="4312" y="1521"/>
                    <a:pt x="4219" y="1397"/>
                    <a:pt x="4592" y="1242"/>
                  </a:cubicBezTo>
                  <a:cubicBezTo>
                    <a:pt x="4759" y="1186"/>
                    <a:pt x="4939" y="1155"/>
                    <a:pt x="5100" y="1155"/>
                  </a:cubicBezTo>
                  <a:close/>
                  <a:moveTo>
                    <a:pt x="10269" y="1583"/>
                  </a:moveTo>
                  <a:cubicBezTo>
                    <a:pt x="10517" y="1583"/>
                    <a:pt x="10703" y="2048"/>
                    <a:pt x="10703" y="2607"/>
                  </a:cubicBezTo>
                  <a:cubicBezTo>
                    <a:pt x="10703" y="3134"/>
                    <a:pt x="10610" y="3599"/>
                    <a:pt x="10517" y="3599"/>
                  </a:cubicBezTo>
                  <a:cubicBezTo>
                    <a:pt x="10424" y="3599"/>
                    <a:pt x="10207" y="3134"/>
                    <a:pt x="10051" y="2607"/>
                  </a:cubicBezTo>
                  <a:cubicBezTo>
                    <a:pt x="9927" y="2048"/>
                    <a:pt x="9989" y="1583"/>
                    <a:pt x="10269" y="1583"/>
                  </a:cubicBezTo>
                  <a:close/>
                  <a:moveTo>
                    <a:pt x="6081" y="2607"/>
                  </a:moveTo>
                  <a:cubicBezTo>
                    <a:pt x="6918" y="2607"/>
                    <a:pt x="7849" y="2917"/>
                    <a:pt x="8190" y="3351"/>
                  </a:cubicBezTo>
                  <a:cubicBezTo>
                    <a:pt x="8748" y="3972"/>
                    <a:pt x="8593" y="4096"/>
                    <a:pt x="7322" y="4096"/>
                  </a:cubicBezTo>
                  <a:cubicBezTo>
                    <a:pt x="6515" y="4096"/>
                    <a:pt x="5553" y="3755"/>
                    <a:pt x="5212" y="3351"/>
                  </a:cubicBezTo>
                  <a:cubicBezTo>
                    <a:pt x="4685" y="2700"/>
                    <a:pt x="4809" y="2607"/>
                    <a:pt x="6081" y="2607"/>
                  </a:cubicBezTo>
                  <a:close/>
                  <a:moveTo>
                    <a:pt x="6112" y="1"/>
                  </a:moveTo>
                  <a:lnTo>
                    <a:pt x="373" y="1366"/>
                  </a:lnTo>
                  <a:lnTo>
                    <a:pt x="0" y="5026"/>
                  </a:lnTo>
                  <a:lnTo>
                    <a:pt x="4281" y="6640"/>
                  </a:lnTo>
                  <a:lnTo>
                    <a:pt x="10951" y="5554"/>
                  </a:lnTo>
                  <a:lnTo>
                    <a:pt x="12409" y="3848"/>
                  </a:lnTo>
                  <a:lnTo>
                    <a:pt x="11385" y="1335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F7F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6486500" y="1599888"/>
              <a:ext cx="124100" cy="66300"/>
            </a:xfrm>
            <a:custGeom>
              <a:avLst/>
              <a:gdLst/>
              <a:ahLst/>
              <a:cxnLst/>
              <a:rect l="l" t="t" r="r" b="b"/>
              <a:pathLst>
                <a:path w="12410" h="6640" extrusionOk="0">
                  <a:moveTo>
                    <a:pt x="6936" y="1166"/>
                  </a:moveTo>
                  <a:cubicBezTo>
                    <a:pt x="9558" y="1166"/>
                    <a:pt x="11263" y="1875"/>
                    <a:pt x="10889" y="2824"/>
                  </a:cubicBezTo>
                  <a:cubicBezTo>
                    <a:pt x="10734" y="3258"/>
                    <a:pt x="10393" y="3599"/>
                    <a:pt x="10175" y="3599"/>
                  </a:cubicBezTo>
                  <a:cubicBezTo>
                    <a:pt x="9927" y="3599"/>
                    <a:pt x="9865" y="3258"/>
                    <a:pt x="10020" y="2855"/>
                  </a:cubicBezTo>
                  <a:cubicBezTo>
                    <a:pt x="10331" y="2079"/>
                    <a:pt x="9369" y="1738"/>
                    <a:pt x="5957" y="1428"/>
                  </a:cubicBezTo>
                  <a:cubicBezTo>
                    <a:pt x="3971" y="1273"/>
                    <a:pt x="3971" y="1273"/>
                    <a:pt x="6298" y="1180"/>
                  </a:cubicBezTo>
                  <a:cubicBezTo>
                    <a:pt x="6516" y="1171"/>
                    <a:pt x="6729" y="1166"/>
                    <a:pt x="6936" y="1166"/>
                  </a:cubicBezTo>
                  <a:close/>
                  <a:moveTo>
                    <a:pt x="5884" y="2596"/>
                  </a:moveTo>
                  <a:cubicBezTo>
                    <a:pt x="6822" y="2596"/>
                    <a:pt x="8057" y="2877"/>
                    <a:pt x="8531" y="3351"/>
                  </a:cubicBezTo>
                  <a:cubicBezTo>
                    <a:pt x="9114" y="3934"/>
                    <a:pt x="9101" y="4070"/>
                    <a:pt x="8026" y="4070"/>
                  </a:cubicBezTo>
                  <a:cubicBezTo>
                    <a:pt x="7899" y="4070"/>
                    <a:pt x="7758" y="4068"/>
                    <a:pt x="7601" y="4065"/>
                  </a:cubicBezTo>
                  <a:cubicBezTo>
                    <a:pt x="5646" y="4003"/>
                    <a:pt x="4716" y="3692"/>
                    <a:pt x="4716" y="3041"/>
                  </a:cubicBezTo>
                  <a:cubicBezTo>
                    <a:pt x="4716" y="2734"/>
                    <a:pt x="5227" y="2596"/>
                    <a:pt x="5884" y="2596"/>
                  </a:cubicBezTo>
                  <a:close/>
                  <a:moveTo>
                    <a:pt x="1410" y="3753"/>
                  </a:moveTo>
                  <a:cubicBezTo>
                    <a:pt x="1543" y="3753"/>
                    <a:pt x="1734" y="3980"/>
                    <a:pt x="1862" y="4313"/>
                  </a:cubicBezTo>
                  <a:cubicBezTo>
                    <a:pt x="2052" y="4815"/>
                    <a:pt x="2049" y="5086"/>
                    <a:pt x="1923" y="5086"/>
                  </a:cubicBezTo>
                  <a:cubicBezTo>
                    <a:pt x="1823" y="5086"/>
                    <a:pt x="1647" y="4917"/>
                    <a:pt x="1427" y="4561"/>
                  </a:cubicBezTo>
                  <a:cubicBezTo>
                    <a:pt x="1241" y="4282"/>
                    <a:pt x="1210" y="3910"/>
                    <a:pt x="1334" y="3786"/>
                  </a:cubicBezTo>
                  <a:cubicBezTo>
                    <a:pt x="1356" y="3764"/>
                    <a:pt x="1382" y="3753"/>
                    <a:pt x="1410" y="3753"/>
                  </a:cubicBezTo>
                  <a:close/>
                  <a:moveTo>
                    <a:pt x="4311" y="5154"/>
                  </a:moveTo>
                  <a:cubicBezTo>
                    <a:pt x="4569" y="5154"/>
                    <a:pt x="4837" y="5185"/>
                    <a:pt x="5057" y="5244"/>
                  </a:cubicBezTo>
                  <a:cubicBezTo>
                    <a:pt x="5553" y="5368"/>
                    <a:pt x="5274" y="5492"/>
                    <a:pt x="4437" y="5492"/>
                  </a:cubicBezTo>
                  <a:cubicBezTo>
                    <a:pt x="4351" y="5495"/>
                    <a:pt x="4271" y="5497"/>
                    <a:pt x="4195" y="5497"/>
                  </a:cubicBezTo>
                  <a:cubicBezTo>
                    <a:pt x="3553" y="5497"/>
                    <a:pt x="3263" y="5386"/>
                    <a:pt x="3568" y="5275"/>
                  </a:cubicBezTo>
                  <a:cubicBezTo>
                    <a:pt x="3748" y="5193"/>
                    <a:pt x="4023" y="5154"/>
                    <a:pt x="4311" y="5154"/>
                  </a:cubicBezTo>
                  <a:close/>
                  <a:moveTo>
                    <a:pt x="6112" y="1"/>
                  </a:moveTo>
                  <a:lnTo>
                    <a:pt x="373" y="1366"/>
                  </a:lnTo>
                  <a:lnTo>
                    <a:pt x="0" y="5026"/>
                  </a:lnTo>
                  <a:lnTo>
                    <a:pt x="4281" y="6640"/>
                  </a:lnTo>
                  <a:lnTo>
                    <a:pt x="10951" y="5554"/>
                  </a:lnTo>
                  <a:lnTo>
                    <a:pt x="12409" y="3848"/>
                  </a:lnTo>
                  <a:lnTo>
                    <a:pt x="11385" y="1335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DDD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6486500" y="1599888"/>
              <a:ext cx="124100" cy="66300"/>
            </a:xfrm>
            <a:custGeom>
              <a:avLst/>
              <a:gdLst/>
              <a:ahLst/>
              <a:cxnLst/>
              <a:rect l="l" t="t" r="r" b="b"/>
              <a:pathLst>
                <a:path w="12410" h="6640" extrusionOk="0">
                  <a:moveTo>
                    <a:pt x="6148" y="1089"/>
                  </a:moveTo>
                  <a:cubicBezTo>
                    <a:pt x="7903" y="1089"/>
                    <a:pt x="9869" y="1359"/>
                    <a:pt x="10486" y="1831"/>
                  </a:cubicBezTo>
                  <a:cubicBezTo>
                    <a:pt x="11447" y="2576"/>
                    <a:pt x="11447" y="2607"/>
                    <a:pt x="10486" y="3351"/>
                  </a:cubicBezTo>
                  <a:cubicBezTo>
                    <a:pt x="9901" y="3797"/>
                    <a:pt x="8791" y="4022"/>
                    <a:pt x="7570" y="4022"/>
                  </a:cubicBezTo>
                  <a:cubicBezTo>
                    <a:pt x="6328" y="4022"/>
                    <a:pt x="4973" y="3789"/>
                    <a:pt x="3940" y="3320"/>
                  </a:cubicBezTo>
                  <a:cubicBezTo>
                    <a:pt x="2451" y="2638"/>
                    <a:pt x="2482" y="2638"/>
                    <a:pt x="5212" y="2607"/>
                  </a:cubicBezTo>
                  <a:cubicBezTo>
                    <a:pt x="6763" y="2607"/>
                    <a:pt x="8221" y="2793"/>
                    <a:pt x="8469" y="3072"/>
                  </a:cubicBezTo>
                  <a:cubicBezTo>
                    <a:pt x="8621" y="3224"/>
                    <a:pt x="8837" y="3302"/>
                    <a:pt x="9068" y="3302"/>
                  </a:cubicBezTo>
                  <a:cubicBezTo>
                    <a:pt x="9261" y="3302"/>
                    <a:pt x="9464" y="3247"/>
                    <a:pt x="9648" y="3134"/>
                  </a:cubicBezTo>
                  <a:cubicBezTo>
                    <a:pt x="10769" y="2423"/>
                    <a:pt x="8853" y="1664"/>
                    <a:pt x="6386" y="1664"/>
                  </a:cubicBezTo>
                  <a:cubicBezTo>
                    <a:pt x="6054" y="1664"/>
                    <a:pt x="5713" y="1678"/>
                    <a:pt x="5367" y="1707"/>
                  </a:cubicBezTo>
                  <a:cubicBezTo>
                    <a:pt x="4902" y="1745"/>
                    <a:pt x="4496" y="1763"/>
                    <a:pt x="4165" y="1763"/>
                  </a:cubicBezTo>
                  <a:cubicBezTo>
                    <a:pt x="3413" y="1763"/>
                    <a:pt x="3052" y="1672"/>
                    <a:pt x="3289" y="1521"/>
                  </a:cubicBezTo>
                  <a:cubicBezTo>
                    <a:pt x="3765" y="1225"/>
                    <a:pt x="4903" y="1089"/>
                    <a:pt x="6148" y="1089"/>
                  </a:cubicBezTo>
                  <a:close/>
                  <a:moveTo>
                    <a:pt x="2011" y="3214"/>
                  </a:moveTo>
                  <a:cubicBezTo>
                    <a:pt x="2100" y="3214"/>
                    <a:pt x="2055" y="3392"/>
                    <a:pt x="1924" y="3755"/>
                  </a:cubicBezTo>
                  <a:cubicBezTo>
                    <a:pt x="1614" y="4561"/>
                    <a:pt x="2513" y="4840"/>
                    <a:pt x="6701" y="5275"/>
                  </a:cubicBezTo>
                  <a:cubicBezTo>
                    <a:pt x="7694" y="5368"/>
                    <a:pt x="7135" y="5461"/>
                    <a:pt x="5429" y="5523"/>
                  </a:cubicBezTo>
                  <a:cubicBezTo>
                    <a:pt x="5253" y="5527"/>
                    <a:pt x="5082" y="5530"/>
                    <a:pt x="4915" y="5530"/>
                  </a:cubicBezTo>
                  <a:cubicBezTo>
                    <a:pt x="1692" y="5530"/>
                    <a:pt x="130" y="4692"/>
                    <a:pt x="1427" y="3630"/>
                  </a:cubicBezTo>
                  <a:cubicBezTo>
                    <a:pt x="1748" y="3354"/>
                    <a:pt x="1932" y="3214"/>
                    <a:pt x="2011" y="3214"/>
                  </a:cubicBezTo>
                  <a:close/>
                  <a:moveTo>
                    <a:pt x="6112" y="1"/>
                  </a:moveTo>
                  <a:lnTo>
                    <a:pt x="373" y="1366"/>
                  </a:lnTo>
                  <a:lnTo>
                    <a:pt x="0" y="5026"/>
                  </a:lnTo>
                  <a:lnTo>
                    <a:pt x="4281" y="6640"/>
                  </a:lnTo>
                  <a:lnTo>
                    <a:pt x="10951" y="5554"/>
                  </a:lnTo>
                  <a:lnTo>
                    <a:pt x="12409" y="3848"/>
                  </a:lnTo>
                  <a:lnTo>
                    <a:pt x="11385" y="1335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B1B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6476090" y="1599888"/>
              <a:ext cx="134510" cy="66300"/>
            </a:xfrm>
            <a:custGeom>
              <a:avLst/>
              <a:gdLst/>
              <a:ahLst/>
              <a:cxnLst/>
              <a:rect l="l" t="t" r="r" b="b"/>
              <a:pathLst>
                <a:path w="13451" h="6640" extrusionOk="0">
                  <a:moveTo>
                    <a:pt x="7491" y="982"/>
                  </a:moveTo>
                  <a:cubicBezTo>
                    <a:pt x="9235" y="982"/>
                    <a:pt x="11039" y="1210"/>
                    <a:pt x="11558" y="1645"/>
                  </a:cubicBezTo>
                  <a:cubicBezTo>
                    <a:pt x="13288" y="3072"/>
                    <a:pt x="11897" y="4017"/>
                    <a:pt x="9130" y="4017"/>
                  </a:cubicBezTo>
                  <a:cubicBezTo>
                    <a:pt x="7928" y="4017"/>
                    <a:pt x="6467" y="3839"/>
                    <a:pt x="4888" y="3444"/>
                  </a:cubicBezTo>
                  <a:cubicBezTo>
                    <a:pt x="4712" y="3400"/>
                    <a:pt x="4540" y="3380"/>
                    <a:pt x="4378" y="3380"/>
                  </a:cubicBezTo>
                  <a:cubicBezTo>
                    <a:pt x="3517" y="3380"/>
                    <a:pt x="2944" y="3951"/>
                    <a:pt x="3492" y="4499"/>
                  </a:cubicBezTo>
                  <a:cubicBezTo>
                    <a:pt x="3678" y="4685"/>
                    <a:pt x="5198" y="4964"/>
                    <a:pt x="6905" y="5150"/>
                  </a:cubicBezTo>
                  <a:lnTo>
                    <a:pt x="10007" y="5430"/>
                  </a:lnTo>
                  <a:lnTo>
                    <a:pt x="6718" y="5523"/>
                  </a:lnTo>
                  <a:cubicBezTo>
                    <a:pt x="6570" y="5526"/>
                    <a:pt x="6425" y="5528"/>
                    <a:pt x="6283" y="5528"/>
                  </a:cubicBezTo>
                  <a:cubicBezTo>
                    <a:pt x="1072" y="5528"/>
                    <a:pt x="1" y="3361"/>
                    <a:pt x="5074" y="2576"/>
                  </a:cubicBezTo>
                  <a:cubicBezTo>
                    <a:pt x="5651" y="2493"/>
                    <a:pt x="6313" y="2453"/>
                    <a:pt x="6944" y="2453"/>
                  </a:cubicBezTo>
                  <a:cubicBezTo>
                    <a:pt x="7739" y="2453"/>
                    <a:pt x="8485" y="2517"/>
                    <a:pt x="8952" y="2638"/>
                  </a:cubicBezTo>
                  <a:cubicBezTo>
                    <a:pt x="9494" y="2798"/>
                    <a:pt x="9935" y="2871"/>
                    <a:pt x="10246" y="2871"/>
                  </a:cubicBezTo>
                  <a:cubicBezTo>
                    <a:pt x="10897" y="2871"/>
                    <a:pt x="10979" y="2552"/>
                    <a:pt x="10224" y="2048"/>
                  </a:cubicBezTo>
                  <a:cubicBezTo>
                    <a:pt x="9952" y="1860"/>
                    <a:pt x="9074" y="1756"/>
                    <a:pt x="7969" y="1756"/>
                  </a:cubicBezTo>
                  <a:cubicBezTo>
                    <a:pt x="7436" y="1756"/>
                    <a:pt x="6849" y="1781"/>
                    <a:pt x="6253" y="1831"/>
                  </a:cubicBezTo>
                  <a:cubicBezTo>
                    <a:pt x="5308" y="1908"/>
                    <a:pt x="4648" y="1950"/>
                    <a:pt x="4224" y="1950"/>
                  </a:cubicBezTo>
                  <a:cubicBezTo>
                    <a:pt x="3451" y="1950"/>
                    <a:pt x="3468" y="1811"/>
                    <a:pt x="3988" y="1490"/>
                  </a:cubicBezTo>
                  <a:cubicBezTo>
                    <a:pt x="4559" y="1147"/>
                    <a:pt x="6004" y="982"/>
                    <a:pt x="7491" y="982"/>
                  </a:cubicBezTo>
                  <a:close/>
                  <a:moveTo>
                    <a:pt x="7153" y="1"/>
                  </a:moveTo>
                  <a:lnTo>
                    <a:pt x="1414" y="1366"/>
                  </a:lnTo>
                  <a:lnTo>
                    <a:pt x="1041" y="5026"/>
                  </a:lnTo>
                  <a:lnTo>
                    <a:pt x="5322" y="6640"/>
                  </a:lnTo>
                  <a:lnTo>
                    <a:pt x="11992" y="5554"/>
                  </a:lnTo>
                  <a:lnTo>
                    <a:pt x="13450" y="3848"/>
                  </a:lnTo>
                  <a:lnTo>
                    <a:pt x="12426" y="1335"/>
                  </a:lnTo>
                  <a:lnTo>
                    <a:pt x="7153" y="1"/>
                  </a:lnTo>
                  <a:close/>
                </a:path>
              </a:pathLst>
            </a:custGeom>
            <a:solidFill>
              <a:srgbClr val="969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6486500" y="1599888"/>
              <a:ext cx="124100" cy="66300"/>
            </a:xfrm>
            <a:custGeom>
              <a:avLst/>
              <a:gdLst/>
              <a:ahLst/>
              <a:cxnLst/>
              <a:rect l="l" t="t" r="r" b="b"/>
              <a:pathLst>
                <a:path w="12410" h="6640" extrusionOk="0">
                  <a:moveTo>
                    <a:pt x="5460" y="1583"/>
                  </a:moveTo>
                  <a:lnTo>
                    <a:pt x="7446" y="2265"/>
                  </a:lnTo>
                  <a:cubicBezTo>
                    <a:pt x="8402" y="2558"/>
                    <a:pt x="9267" y="2782"/>
                    <a:pt x="9574" y="2782"/>
                  </a:cubicBezTo>
                  <a:cubicBezTo>
                    <a:pt x="9625" y="2782"/>
                    <a:pt x="9661" y="2775"/>
                    <a:pt x="9679" y="2762"/>
                  </a:cubicBezTo>
                  <a:cubicBezTo>
                    <a:pt x="10113" y="2390"/>
                    <a:pt x="9245" y="2048"/>
                    <a:pt x="7384" y="1800"/>
                  </a:cubicBezTo>
                  <a:lnTo>
                    <a:pt x="5460" y="1583"/>
                  </a:lnTo>
                  <a:close/>
                  <a:moveTo>
                    <a:pt x="5334" y="657"/>
                  </a:moveTo>
                  <a:cubicBezTo>
                    <a:pt x="5784" y="657"/>
                    <a:pt x="6311" y="698"/>
                    <a:pt x="6949" y="776"/>
                  </a:cubicBezTo>
                  <a:cubicBezTo>
                    <a:pt x="10455" y="1180"/>
                    <a:pt x="11199" y="1521"/>
                    <a:pt x="11199" y="2638"/>
                  </a:cubicBezTo>
                  <a:cubicBezTo>
                    <a:pt x="11199" y="3618"/>
                    <a:pt x="9502" y="4188"/>
                    <a:pt x="7214" y="4188"/>
                  </a:cubicBezTo>
                  <a:cubicBezTo>
                    <a:pt x="6169" y="4188"/>
                    <a:pt x="5002" y="4069"/>
                    <a:pt x="3816" y="3817"/>
                  </a:cubicBezTo>
                  <a:cubicBezTo>
                    <a:pt x="3447" y="3745"/>
                    <a:pt x="3123" y="3710"/>
                    <a:pt x="2864" y="3710"/>
                  </a:cubicBezTo>
                  <a:cubicBezTo>
                    <a:pt x="2450" y="3710"/>
                    <a:pt x="2203" y="3800"/>
                    <a:pt x="2203" y="3972"/>
                  </a:cubicBezTo>
                  <a:cubicBezTo>
                    <a:pt x="2203" y="4499"/>
                    <a:pt x="4995" y="5088"/>
                    <a:pt x="7663" y="5088"/>
                  </a:cubicBezTo>
                  <a:cubicBezTo>
                    <a:pt x="8593" y="5088"/>
                    <a:pt x="9276" y="5181"/>
                    <a:pt x="9152" y="5275"/>
                  </a:cubicBezTo>
                  <a:cubicBezTo>
                    <a:pt x="8810" y="5579"/>
                    <a:pt x="6862" y="5766"/>
                    <a:pt x="5069" y="5766"/>
                  </a:cubicBezTo>
                  <a:cubicBezTo>
                    <a:pt x="3934" y="5766"/>
                    <a:pt x="2861" y="5691"/>
                    <a:pt x="2296" y="5523"/>
                  </a:cubicBezTo>
                  <a:cubicBezTo>
                    <a:pt x="125" y="4902"/>
                    <a:pt x="342" y="3568"/>
                    <a:pt x="2699" y="2731"/>
                  </a:cubicBezTo>
                  <a:cubicBezTo>
                    <a:pt x="4188" y="2234"/>
                    <a:pt x="4281" y="2141"/>
                    <a:pt x="3227" y="2110"/>
                  </a:cubicBezTo>
                  <a:lnTo>
                    <a:pt x="1986" y="2079"/>
                  </a:lnTo>
                  <a:lnTo>
                    <a:pt x="3134" y="1273"/>
                  </a:lnTo>
                  <a:cubicBezTo>
                    <a:pt x="3748" y="849"/>
                    <a:pt x="4363" y="657"/>
                    <a:pt x="5334" y="657"/>
                  </a:cubicBezTo>
                  <a:close/>
                  <a:moveTo>
                    <a:pt x="6112" y="1"/>
                  </a:moveTo>
                  <a:lnTo>
                    <a:pt x="373" y="1366"/>
                  </a:lnTo>
                  <a:lnTo>
                    <a:pt x="0" y="5026"/>
                  </a:lnTo>
                  <a:lnTo>
                    <a:pt x="4281" y="6640"/>
                  </a:lnTo>
                  <a:lnTo>
                    <a:pt x="10951" y="5554"/>
                  </a:lnTo>
                  <a:lnTo>
                    <a:pt x="12409" y="3848"/>
                  </a:lnTo>
                  <a:lnTo>
                    <a:pt x="11385" y="1335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5A5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6486500" y="1599888"/>
              <a:ext cx="124100" cy="66300"/>
            </a:xfrm>
            <a:custGeom>
              <a:avLst/>
              <a:gdLst/>
              <a:ahLst/>
              <a:cxnLst/>
              <a:rect l="l" t="t" r="r" b="b"/>
              <a:pathLst>
                <a:path w="12410" h="6640" extrusionOk="0">
                  <a:moveTo>
                    <a:pt x="2982" y="3825"/>
                  </a:moveTo>
                  <a:cubicBezTo>
                    <a:pt x="2556" y="3825"/>
                    <a:pt x="2332" y="3927"/>
                    <a:pt x="2575" y="4158"/>
                  </a:cubicBezTo>
                  <a:cubicBezTo>
                    <a:pt x="2792" y="4344"/>
                    <a:pt x="3506" y="4623"/>
                    <a:pt x="4188" y="4747"/>
                  </a:cubicBezTo>
                  <a:cubicBezTo>
                    <a:pt x="5089" y="4904"/>
                    <a:pt x="5638" y="4989"/>
                    <a:pt x="5896" y="4989"/>
                  </a:cubicBezTo>
                  <a:cubicBezTo>
                    <a:pt x="6251" y="4989"/>
                    <a:pt x="6053" y="4827"/>
                    <a:pt x="5460" y="4468"/>
                  </a:cubicBezTo>
                  <a:cubicBezTo>
                    <a:pt x="4800" y="4072"/>
                    <a:pt x="3645" y="3825"/>
                    <a:pt x="2982" y="3825"/>
                  </a:cubicBezTo>
                  <a:close/>
                  <a:moveTo>
                    <a:pt x="6139" y="626"/>
                  </a:moveTo>
                  <a:cubicBezTo>
                    <a:pt x="8238" y="626"/>
                    <a:pt x="10461" y="1078"/>
                    <a:pt x="11044" y="1862"/>
                  </a:cubicBezTo>
                  <a:cubicBezTo>
                    <a:pt x="11820" y="2948"/>
                    <a:pt x="11199" y="3910"/>
                    <a:pt x="9555" y="4251"/>
                  </a:cubicBezTo>
                  <a:cubicBezTo>
                    <a:pt x="9179" y="4326"/>
                    <a:pt x="9145" y="4367"/>
                    <a:pt x="9390" y="4367"/>
                  </a:cubicBezTo>
                  <a:cubicBezTo>
                    <a:pt x="9549" y="4367"/>
                    <a:pt x="9827" y="4350"/>
                    <a:pt x="10207" y="4313"/>
                  </a:cubicBezTo>
                  <a:cubicBezTo>
                    <a:pt x="10767" y="4263"/>
                    <a:pt x="11147" y="4229"/>
                    <a:pt x="11361" y="4229"/>
                  </a:cubicBezTo>
                  <a:cubicBezTo>
                    <a:pt x="11811" y="4229"/>
                    <a:pt x="11533" y="4378"/>
                    <a:pt x="10672" y="4840"/>
                  </a:cubicBezTo>
                  <a:cubicBezTo>
                    <a:pt x="9582" y="5422"/>
                    <a:pt x="6204" y="5889"/>
                    <a:pt x="3904" y="5889"/>
                  </a:cubicBezTo>
                  <a:cubicBezTo>
                    <a:pt x="3258" y="5889"/>
                    <a:pt x="2697" y="5853"/>
                    <a:pt x="2296" y="5771"/>
                  </a:cubicBezTo>
                  <a:cubicBezTo>
                    <a:pt x="931" y="5461"/>
                    <a:pt x="373" y="4344"/>
                    <a:pt x="1148" y="3413"/>
                  </a:cubicBezTo>
                  <a:cubicBezTo>
                    <a:pt x="1427" y="3041"/>
                    <a:pt x="1583" y="2638"/>
                    <a:pt x="1427" y="2483"/>
                  </a:cubicBezTo>
                  <a:cubicBezTo>
                    <a:pt x="1272" y="2359"/>
                    <a:pt x="1769" y="1831"/>
                    <a:pt x="2513" y="1335"/>
                  </a:cubicBezTo>
                  <a:cubicBezTo>
                    <a:pt x="3255" y="849"/>
                    <a:pt x="4667" y="626"/>
                    <a:pt x="6139" y="626"/>
                  </a:cubicBezTo>
                  <a:close/>
                  <a:moveTo>
                    <a:pt x="6112" y="1"/>
                  </a:moveTo>
                  <a:lnTo>
                    <a:pt x="373" y="1366"/>
                  </a:lnTo>
                  <a:lnTo>
                    <a:pt x="0" y="5026"/>
                  </a:lnTo>
                  <a:lnTo>
                    <a:pt x="4281" y="6640"/>
                  </a:lnTo>
                  <a:lnTo>
                    <a:pt x="10951" y="5554"/>
                  </a:lnTo>
                  <a:lnTo>
                    <a:pt x="12409" y="3848"/>
                  </a:lnTo>
                  <a:lnTo>
                    <a:pt x="11385" y="1335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F2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6484020" y="1599579"/>
              <a:ext cx="128440" cy="68467"/>
            </a:xfrm>
            <a:custGeom>
              <a:avLst/>
              <a:gdLst/>
              <a:ahLst/>
              <a:cxnLst/>
              <a:rect l="l" t="t" r="r" b="b"/>
              <a:pathLst>
                <a:path w="12844" h="6857" extrusionOk="0">
                  <a:moveTo>
                    <a:pt x="4405" y="4189"/>
                  </a:moveTo>
                  <a:cubicBezTo>
                    <a:pt x="4219" y="4189"/>
                    <a:pt x="4033" y="4220"/>
                    <a:pt x="3847" y="4282"/>
                  </a:cubicBezTo>
                  <a:cubicBezTo>
                    <a:pt x="3444" y="4437"/>
                    <a:pt x="3568" y="4561"/>
                    <a:pt x="4157" y="4592"/>
                  </a:cubicBezTo>
                  <a:cubicBezTo>
                    <a:pt x="4685" y="4592"/>
                    <a:pt x="4995" y="4499"/>
                    <a:pt x="4809" y="4313"/>
                  </a:cubicBezTo>
                  <a:cubicBezTo>
                    <a:pt x="4716" y="4251"/>
                    <a:pt x="4591" y="4189"/>
                    <a:pt x="4405" y="4189"/>
                  </a:cubicBezTo>
                  <a:close/>
                  <a:moveTo>
                    <a:pt x="6453" y="621"/>
                  </a:moveTo>
                  <a:cubicBezTo>
                    <a:pt x="10113" y="621"/>
                    <a:pt x="12223" y="1583"/>
                    <a:pt x="11819" y="3134"/>
                  </a:cubicBezTo>
                  <a:cubicBezTo>
                    <a:pt x="11669" y="3636"/>
                    <a:pt x="11864" y="3813"/>
                    <a:pt x="12091" y="3813"/>
                  </a:cubicBezTo>
                  <a:cubicBezTo>
                    <a:pt x="12145" y="3813"/>
                    <a:pt x="12200" y="3803"/>
                    <a:pt x="12254" y="3786"/>
                  </a:cubicBezTo>
                  <a:cubicBezTo>
                    <a:pt x="12267" y="3780"/>
                    <a:pt x="12277" y="3778"/>
                    <a:pt x="12285" y="3778"/>
                  </a:cubicBezTo>
                  <a:cubicBezTo>
                    <a:pt x="12462" y="3778"/>
                    <a:pt x="11324" y="5071"/>
                    <a:pt x="10641" y="5368"/>
                  </a:cubicBezTo>
                  <a:cubicBezTo>
                    <a:pt x="9366" y="5907"/>
                    <a:pt x="7737" y="6144"/>
                    <a:pt x="6164" y="6144"/>
                  </a:cubicBezTo>
                  <a:cubicBezTo>
                    <a:pt x="3030" y="6144"/>
                    <a:pt x="115" y="5200"/>
                    <a:pt x="652" y="3817"/>
                  </a:cubicBezTo>
                  <a:cubicBezTo>
                    <a:pt x="776" y="3506"/>
                    <a:pt x="714" y="3258"/>
                    <a:pt x="559" y="3165"/>
                  </a:cubicBezTo>
                  <a:cubicBezTo>
                    <a:pt x="869" y="2700"/>
                    <a:pt x="1334" y="2110"/>
                    <a:pt x="1955" y="1614"/>
                  </a:cubicBezTo>
                  <a:cubicBezTo>
                    <a:pt x="2885" y="869"/>
                    <a:pt x="4002" y="652"/>
                    <a:pt x="6453" y="621"/>
                  </a:cubicBezTo>
                  <a:close/>
                  <a:moveTo>
                    <a:pt x="6360" y="1"/>
                  </a:moveTo>
                  <a:lnTo>
                    <a:pt x="310" y="1304"/>
                  </a:lnTo>
                  <a:lnTo>
                    <a:pt x="248" y="3103"/>
                  </a:lnTo>
                  <a:lnTo>
                    <a:pt x="0" y="5244"/>
                  </a:lnTo>
                  <a:lnTo>
                    <a:pt x="4405" y="6857"/>
                  </a:lnTo>
                  <a:lnTo>
                    <a:pt x="11447" y="5802"/>
                  </a:lnTo>
                  <a:lnTo>
                    <a:pt x="12843" y="3817"/>
                  </a:lnTo>
                  <a:lnTo>
                    <a:pt x="11788" y="1211"/>
                  </a:lnTo>
                  <a:lnTo>
                    <a:pt x="63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E7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17997" y="3568"/>
                  </a:moveTo>
                  <a:cubicBezTo>
                    <a:pt x="18226" y="3568"/>
                    <a:pt x="18459" y="3599"/>
                    <a:pt x="18645" y="3661"/>
                  </a:cubicBezTo>
                  <a:cubicBezTo>
                    <a:pt x="18986" y="3816"/>
                    <a:pt x="18707" y="3909"/>
                    <a:pt x="17993" y="3909"/>
                  </a:cubicBezTo>
                  <a:cubicBezTo>
                    <a:pt x="17311" y="3909"/>
                    <a:pt x="17032" y="3816"/>
                    <a:pt x="17373" y="3661"/>
                  </a:cubicBezTo>
                  <a:cubicBezTo>
                    <a:pt x="17544" y="3599"/>
                    <a:pt x="17768" y="3568"/>
                    <a:pt x="17997" y="3568"/>
                  </a:cubicBezTo>
                  <a:close/>
                  <a:moveTo>
                    <a:pt x="8173" y="2622"/>
                  </a:moveTo>
                  <a:cubicBezTo>
                    <a:pt x="8249" y="2622"/>
                    <a:pt x="8308" y="2637"/>
                    <a:pt x="8346" y="2668"/>
                  </a:cubicBezTo>
                  <a:cubicBezTo>
                    <a:pt x="8532" y="2854"/>
                    <a:pt x="8408" y="3009"/>
                    <a:pt x="8067" y="3009"/>
                  </a:cubicBezTo>
                  <a:cubicBezTo>
                    <a:pt x="7756" y="3009"/>
                    <a:pt x="7508" y="3350"/>
                    <a:pt x="7508" y="3816"/>
                  </a:cubicBezTo>
                  <a:cubicBezTo>
                    <a:pt x="7508" y="4206"/>
                    <a:pt x="7617" y="4393"/>
                    <a:pt x="7943" y="4393"/>
                  </a:cubicBezTo>
                  <a:cubicBezTo>
                    <a:pt x="8109" y="4393"/>
                    <a:pt x="8332" y="4344"/>
                    <a:pt x="8625" y="4250"/>
                  </a:cubicBezTo>
                  <a:cubicBezTo>
                    <a:pt x="9245" y="4064"/>
                    <a:pt x="10983" y="3785"/>
                    <a:pt x="12503" y="3661"/>
                  </a:cubicBezTo>
                  <a:cubicBezTo>
                    <a:pt x="13098" y="3602"/>
                    <a:pt x="13587" y="3570"/>
                    <a:pt x="14000" y="3570"/>
                  </a:cubicBezTo>
                  <a:cubicBezTo>
                    <a:pt x="15114" y="3570"/>
                    <a:pt x="15676" y="3800"/>
                    <a:pt x="16287" y="4343"/>
                  </a:cubicBezTo>
                  <a:cubicBezTo>
                    <a:pt x="16877" y="4839"/>
                    <a:pt x="17249" y="5522"/>
                    <a:pt x="17125" y="5894"/>
                  </a:cubicBezTo>
                  <a:cubicBezTo>
                    <a:pt x="17011" y="6251"/>
                    <a:pt x="16877" y="6437"/>
                    <a:pt x="16623" y="6437"/>
                  </a:cubicBezTo>
                  <a:cubicBezTo>
                    <a:pt x="16326" y="6437"/>
                    <a:pt x="15864" y="6182"/>
                    <a:pt x="15077" y="5646"/>
                  </a:cubicBezTo>
                  <a:cubicBezTo>
                    <a:pt x="14546" y="5269"/>
                    <a:pt x="14166" y="5090"/>
                    <a:pt x="13696" y="5090"/>
                  </a:cubicBezTo>
                  <a:cubicBezTo>
                    <a:pt x="13317" y="5090"/>
                    <a:pt x="12879" y="5207"/>
                    <a:pt x="12254" y="5429"/>
                  </a:cubicBezTo>
                  <a:cubicBezTo>
                    <a:pt x="11623" y="5668"/>
                    <a:pt x="10992" y="5785"/>
                    <a:pt x="10309" y="5785"/>
                  </a:cubicBezTo>
                  <a:cubicBezTo>
                    <a:pt x="9750" y="5785"/>
                    <a:pt x="9157" y="5706"/>
                    <a:pt x="8501" y="5553"/>
                  </a:cubicBezTo>
                  <a:cubicBezTo>
                    <a:pt x="5554" y="4902"/>
                    <a:pt x="5088" y="4281"/>
                    <a:pt x="6702" y="3226"/>
                  </a:cubicBezTo>
                  <a:cubicBezTo>
                    <a:pt x="7296" y="2855"/>
                    <a:pt x="7871" y="2622"/>
                    <a:pt x="8173" y="2622"/>
                  </a:cubicBezTo>
                  <a:close/>
                  <a:moveTo>
                    <a:pt x="13495" y="7073"/>
                  </a:moveTo>
                  <a:cubicBezTo>
                    <a:pt x="13720" y="7073"/>
                    <a:pt x="13945" y="7104"/>
                    <a:pt x="14116" y="7166"/>
                  </a:cubicBezTo>
                  <a:cubicBezTo>
                    <a:pt x="14457" y="7321"/>
                    <a:pt x="14178" y="7414"/>
                    <a:pt x="13495" y="7414"/>
                  </a:cubicBezTo>
                  <a:cubicBezTo>
                    <a:pt x="12813" y="7414"/>
                    <a:pt x="12534" y="7321"/>
                    <a:pt x="12875" y="7166"/>
                  </a:cubicBezTo>
                  <a:cubicBezTo>
                    <a:pt x="13045" y="7104"/>
                    <a:pt x="13270" y="7073"/>
                    <a:pt x="13495" y="7073"/>
                  </a:cubicBezTo>
                  <a:close/>
                  <a:moveTo>
                    <a:pt x="18691" y="6814"/>
                  </a:moveTo>
                  <a:cubicBezTo>
                    <a:pt x="18802" y="6814"/>
                    <a:pt x="18880" y="6880"/>
                    <a:pt x="18924" y="7011"/>
                  </a:cubicBezTo>
                  <a:cubicBezTo>
                    <a:pt x="19048" y="7352"/>
                    <a:pt x="18831" y="7818"/>
                    <a:pt x="18428" y="8066"/>
                  </a:cubicBezTo>
                  <a:cubicBezTo>
                    <a:pt x="17956" y="8360"/>
                    <a:pt x="17615" y="8498"/>
                    <a:pt x="17424" y="8498"/>
                  </a:cubicBezTo>
                  <a:cubicBezTo>
                    <a:pt x="17111" y="8498"/>
                    <a:pt x="17199" y="8130"/>
                    <a:pt x="17776" y="7476"/>
                  </a:cubicBezTo>
                  <a:cubicBezTo>
                    <a:pt x="18178" y="7035"/>
                    <a:pt x="18488" y="6814"/>
                    <a:pt x="18691" y="6814"/>
                  </a:cubicBezTo>
                  <a:close/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9DF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7397" y="7064"/>
                  </a:moveTo>
                  <a:cubicBezTo>
                    <a:pt x="7595" y="7064"/>
                    <a:pt x="7764" y="7112"/>
                    <a:pt x="7849" y="7197"/>
                  </a:cubicBezTo>
                  <a:cubicBezTo>
                    <a:pt x="8036" y="7383"/>
                    <a:pt x="7725" y="7476"/>
                    <a:pt x="7198" y="7476"/>
                  </a:cubicBezTo>
                  <a:cubicBezTo>
                    <a:pt x="6609" y="7445"/>
                    <a:pt x="6515" y="7321"/>
                    <a:pt x="6888" y="7166"/>
                  </a:cubicBezTo>
                  <a:cubicBezTo>
                    <a:pt x="7055" y="7096"/>
                    <a:pt x="7236" y="7064"/>
                    <a:pt x="7397" y="7064"/>
                  </a:cubicBezTo>
                  <a:close/>
                  <a:moveTo>
                    <a:pt x="15760" y="1551"/>
                  </a:moveTo>
                  <a:lnTo>
                    <a:pt x="12751" y="2017"/>
                  </a:lnTo>
                  <a:cubicBezTo>
                    <a:pt x="9525" y="2513"/>
                    <a:pt x="7167" y="3350"/>
                    <a:pt x="7663" y="3847"/>
                  </a:cubicBezTo>
                  <a:cubicBezTo>
                    <a:pt x="7704" y="3888"/>
                    <a:pt x="7845" y="3907"/>
                    <a:pt x="8062" y="3907"/>
                  </a:cubicBezTo>
                  <a:cubicBezTo>
                    <a:pt x="8669" y="3907"/>
                    <a:pt x="9875" y="3757"/>
                    <a:pt x="11200" y="3506"/>
                  </a:cubicBezTo>
                  <a:cubicBezTo>
                    <a:pt x="12171" y="3325"/>
                    <a:pt x="13245" y="3243"/>
                    <a:pt x="14348" y="3243"/>
                  </a:cubicBezTo>
                  <a:cubicBezTo>
                    <a:pt x="18560" y="3243"/>
                    <a:pt x="23182" y="4451"/>
                    <a:pt x="24043" y="6049"/>
                  </a:cubicBezTo>
                  <a:cubicBezTo>
                    <a:pt x="24364" y="6649"/>
                    <a:pt x="24417" y="6952"/>
                    <a:pt x="24204" y="6952"/>
                  </a:cubicBezTo>
                  <a:cubicBezTo>
                    <a:pt x="23966" y="6952"/>
                    <a:pt x="23393" y="6572"/>
                    <a:pt x="22491" y="5801"/>
                  </a:cubicBezTo>
                  <a:cubicBezTo>
                    <a:pt x="21716" y="5150"/>
                    <a:pt x="20258" y="4467"/>
                    <a:pt x="19234" y="4281"/>
                  </a:cubicBezTo>
                  <a:cubicBezTo>
                    <a:pt x="18709" y="4179"/>
                    <a:pt x="18255" y="4133"/>
                    <a:pt x="17894" y="4133"/>
                  </a:cubicBezTo>
                  <a:cubicBezTo>
                    <a:pt x="16936" y="4133"/>
                    <a:pt x="16638" y="4459"/>
                    <a:pt x="17404" y="4933"/>
                  </a:cubicBezTo>
                  <a:cubicBezTo>
                    <a:pt x="18186" y="5435"/>
                    <a:pt x="17686" y="6817"/>
                    <a:pt x="16900" y="6817"/>
                  </a:cubicBezTo>
                  <a:cubicBezTo>
                    <a:pt x="16812" y="6817"/>
                    <a:pt x="16722" y="6800"/>
                    <a:pt x="16628" y="6763"/>
                  </a:cubicBezTo>
                  <a:cubicBezTo>
                    <a:pt x="16508" y="6717"/>
                    <a:pt x="16369" y="6695"/>
                    <a:pt x="16223" y="6695"/>
                  </a:cubicBezTo>
                  <a:cubicBezTo>
                    <a:pt x="15878" y="6695"/>
                    <a:pt x="15494" y="6815"/>
                    <a:pt x="15232" y="7011"/>
                  </a:cubicBezTo>
                  <a:cubicBezTo>
                    <a:pt x="14704" y="7468"/>
                    <a:pt x="11551" y="7998"/>
                    <a:pt x="10157" y="7998"/>
                  </a:cubicBezTo>
                  <a:cubicBezTo>
                    <a:pt x="9751" y="7998"/>
                    <a:pt x="9494" y="7953"/>
                    <a:pt x="9494" y="7849"/>
                  </a:cubicBezTo>
                  <a:cubicBezTo>
                    <a:pt x="9494" y="7693"/>
                    <a:pt x="10858" y="7290"/>
                    <a:pt x="12503" y="6980"/>
                  </a:cubicBezTo>
                  <a:cubicBezTo>
                    <a:pt x="15773" y="6326"/>
                    <a:pt x="16310" y="5651"/>
                    <a:pt x="14195" y="5651"/>
                  </a:cubicBezTo>
                  <a:cubicBezTo>
                    <a:pt x="13702" y="5651"/>
                    <a:pt x="13065" y="5688"/>
                    <a:pt x="12285" y="5770"/>
                  </a:cubicBezTo>
                  <a:cubicBezTo>
                    <a:pt x="11659" y="5836"/>
                    <a:pt x="11043" y="5866"/>
                    <a:pt x="10453" y="5866"/>
                  </a:cubicBezTo>
                  <a:cubicBezTo>
                    <a:pt x="7684" y="5866"/>
                    <a:pt x="5492" y="5185"/>
                    <a:pt x="5492" y="4188"/>
                  </a:cubicBezTo>
                  <a:cubicBezTo>
                    <a:pt x="5492" y="3102"/>
                    <a:pt x="8408" y="2079"/>
                    <a:pt x="12316" y="1799"/>
                  </a:cubicBezTo>
                  <a:lnTo>
                    <a:pt x="15760" y="1551"/>
                  </a:lnTo>
                  <a:close/>
                  <a:moveTo>
                    <a:pt x="18644" y="6018"/>
                  </a:moveTo>
                  <a:cubicBezTo>
                    <a:pt x="19334" y="6018"/>
                    <a:pt x="19567" y="7083"/>
                    <a:pt x="18986" y="7787"/>
                  </a:cubicBezTo>
                  <a:cubicBezTo>
                    <a:pt x="18645" y="8190"/>
                    <a:pt x="17962" y="8500"/>
                    <a:pt x="17435" y="8500"/>
                  </a:cubicBezTo>
                  <a:cubicBezTo>
                    <a:pt x="16473" y="8500"/>
                    <a:pt x="16473" y="8469"/>
                    <a:pt x="17342" y="7259"/>
                  </a:cubicBezTo>
                  <a:cubicBezTo>
                    <a:pt x="17838" y="6577"/>
                    <a:pt x="18397" y="6018"/>
                    <a:pt x="18614" y="6018"/>
                  </a:cubicBezTo>
                  <a:cubicBezTo>
                    <a:pt x="18624" y="6018"/>
                    <a:pt x="18634" y="6018"/>
                    <a:pt x="18644" y="6018"/>
                  </a:cubicBezTo>
                  <a:close/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5DD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13992" y="5491"/>
                  </a:moveTo>
                  <a:cubicBezTo>
                    <a:pt x="13464" y="5491"/>
                    <a:pt x="12999" y="5677"/>
                    <a:pt x="12999" y="5894"/>
                  </a:cubicBezTo>
                  <a:cubicBezTo>
                    <a:pt x="12999" y="6111"/>
                    <a:pt x="13464" y="6329"/>
                    <a:pt x="13992" y="6360"/>
                  </a:cubicBezTo>
                  <a:cubicBezTo>
                    <a:pt x="14065" y="6368"/>
                    <a:pt x="14137" y="6372"/>
                    <a:pt x="14206" y="6372"/>
                  </a:cubicBezTo>
                  <a:cubicBezTo>
                    <a:pt x="14664" y="6372"/>
                    <a:pt x="15015" y="6203"/>
                    <a:pt x="15015" y="5987"/>
                  </a:cubicBezTo>
                  <a:cubicBezTo>
                    <a:pt x="15015" y="5708"/>
                    <a:pt x="14550" y="5491"/>
                    <a:pt x="13992" y="5491"/>
                  </a:cubicBezTo>
                  <a:close/>
                  <a:moveTo>
                    <a:pt x="17249" y="1551"/>
                  </a:moveTo>
                  <a:lnTo>
                    <a:pt x="13619" y="2017"/>
                  </a:lnTo>
                  <a:cubicBezTo>
                    <a:pt x="10207" y="2451"/>
                    <a:pt x="7632" y="3288"/>
                    <a:pt x="8129" y="3816"/>
                  </a:cubicBezTo>
                  <a:cubicBezTo>
                    <a:pt x="8164" y="3844"/>
                    <a:pt x="8253" y="3858"/>
                    <a:pt x="8385" y="3858"/>
                  </a:cubicBezTo>
                  <a:cubicBezTo>
                    <a:pt x="8823" y="3858"/>
                    <a:pt x="9733" y="3706"/>
                    <a:pt x="10734" y="3444"/>
                  </a:cubicBezTo>
                  <a:cubicBezTo>
                    <a:pt x="11698" y="3201"/>
                    <a:pt x="12845" y="3092"/>
                    <a:pt x="14058" y="3092"/>
                  </a:cubicBezTo>
                  <a:cubicBezTo>
                    <a:pt x="18430" y="3092"/>
                    <a:pt x="23666" y="4511"/>
                    <a:pt x="24322" y="6235"/>
                  </a:cubicBezTo>
                  <a:cubicBezTo>
                    <a:pt x="24608" y="6984"/>
                    <a:pt x="24511" y="7365"/>
                    <a:pt x="24197" y="7365"/>
                  </a:cubicBezTo>
                  <a:cubicBezTo>
                    <a:pt x="23899" y="7365"/>
                    <a:pt x="23407" y="7023"/>
                    <a:pt x="22864" y="6329"/>
                  </a:cubicBezTo>
                  <a:cubicBezTo>
                    <a:pt x="22026" y="5305"/>
                    <a:pt x="21189" y="4871"/>
                    <a:pt x="19513" y="4684"/>
                  </a:cubicBezTo>
                  <a:lnTo>
                    <a:pt x="17249" y="4436"/>
                  </a:lnTo>
                  <a:lnTo>
                    <a:pt x="18459" y="5398"/>
                  </a:lnTo>
                  <a:cubicBezTo>
                    <a:pt x="19886" y="6577"/>
                    <a:pt x="19607" y="7787"/>
                    <a:pt x="17745" y="8500"/>
                  </a:cubicBezTo>
                  <a:cubicBezTo>
                    <a:pt x="17077" y="8761"/>
                    <a:pt x="16084" y="8968"/>
                    <a:pt x="15476" y="8968"/>
                  </a:cubicBezTo>
                  <a:cubicBezTo>
                    <a:pt x="15434" y="8968"/>
                    <a:pt x="15394" y="8967"/>
                    <a:pt x="15357" y="8965"/>
                  </a:cubicBezTo>
                  <a:lnTo>
                    <a:pt x="14240" y="8934"/>
                  </a:lnTo>
                  <a:lnTo>
                    <a:pt x="15326" y="8500"/>
                  </a:lnTo>
                  <a:cubicBezTo>
                    <a:pt x="16682" y="7952"/>
                    <a:pt x="17271" y="7097"/>
                    <a:pt x="16520" y="7097"/>
                  </a:cubicBezTo>
                  <a:cubicBezTo>
                    <a:pt x="16378" y="7097"/>
                    <a:pt x="16188" y="7128"/>
                    <a:pt x="15946" y="7197"/>
                  </a:cubicBezTo>
                  <a:cubicBezTo>
                    <a:pt x="14556" y="7617"/>
                    <a:pt x="12767" y="7814"/>
                    <a:pt x="10936" y="7814"/>
                  </a:cubicBezTo>
                  <a:cubicBezTo>
                    <a:pt x="8029" y="7814"/>
                    <a:pt x="5014" y="7316"/>
                    <a:pt x="3320" y="6422"/>
                  </a:cubicBezTo>
                  <a:cubicBezTo>
                    <a:pt x="2454" y="5963"/>
                    <a:pt x="2360" y="5718"/>
                    <a:pt x="2768" y="5718"/>
                  </a:cubicBezTo>
                  <a:cubicBezTo>
                    <a:pt x="3105" y="5718"/>
                    <a:pt x="3784" y="5885"/>
                    <a:pt x="4654" y="6235"/>
                  </a:cubicBezTo>
                  <a:cubicBezTo>
                    <a:pt x="5601" y="6650"/>
                    <a:pt x="7564" y="6951"/>
                    <a:pt x="9143" y="6951"/>
                  </a:cubicBezTo>
                  <a:cubicBezTo>
                    <a:pt x="9220" y="6951"/>
                    <a:pt x="9295" y="6950"/>
                    <a:pt x="9369" y="6949"/>
                  </a:cubicBezTo>
                  <a:lnTo>
                    <a:pt x="12254" y="6918"/>
                  </a:lnTo>
                  <a:lnTo>
                    <a:pt x="8997" y="6080"/>
                  </a:lnTo>
                  <a:cubicBezTo>
                    <a:pt x="2948" y="4529"/>
                    <a:pt x="5151" y="2110"/>
                    <a:pt x="12906" y="1737"/>
                  </a:cubicBezTo>
                  <a:lnTo>
                    <a:pt x="17249" y="1551"/>
                  </a:lnTo>
                  <a:close/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3A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14137" y="1549"/>
                  </a:moveTo>
                  <a:cubicBezTo>
                    <a:pt x="14244" y="1549"/>
                    <a:pt x="14351" y="1549"/>
                    <a:pt x="14457" y="1551"/>
                  </a:cubicBezTo>
                  <a:lnTo>
                    <a:pt x="18242" y="1644"/>
                  </a:lnTo>
                  <a:lnTo>
                    <a:pt x="14395" y="2079"/>
                  </a:lnTo>
                  <a:cubicBezTo>
                    <a:pt x="9713" y="2622"/>
                    <a:pt x="7943" y="3208"/>
                    <a:pt x="10397" y="3208"/>
                  </a:cubicBezTo>
                  <a:cubicBezTo>
                    <a:pt x="10887" y="3208"/>
                    <a:pt x="11543" y="3185"/>
                    <a:pt x="12379" y="3133"/>
                  </a:cubicBezTo>
                  <a:cubicBezTo>
                    <a:pt x="13234" y="3073"/>
                    <a:pt x="14001" y="3041"/>
                    <a:pt x="14713" y="3041"/>
                  </a:cubicBezTo>
                  <a:cubicBezTo>
                    <a:pt x="16556" y="3041"/>
                    <a:pt x="18030" y="3253"/>
                    <a:pt x="19731" y="3723"/>
                  </a:cubicBezTo>
                  <a:cubicBezTo>
                    <a:pt x="22926" y="4591"/>
                    <a:pt x="25221" y="6111"/>
                    <a:pt x="24880" y="7135"/>
                  </a:cubicBezTo>
                  <a:cubicBezTo>
                    <a:pt x="24728" y="7606"/>
                    <a:pt x="24477" y="7835"/>
                    <a:pt x="24185" y="7835"/>
                  </a:cubicBezTo>
                  <a:cubicBezTo>
                    <a:pt x="23822" y="7835"/>
                    <a:pt x="23397" y="7481"/>
                    <a:pt x="23019" y="6794"/>
                  </a:cubicBezTo>
                  <a:cubicBezTo>
                    <a:pt x="22398" y="5615"/>
                    <a:pt x="20258" y="4498"/>
                    <a:pt x="18583" y="4498"/>
                  </a:cubicBezTo>
                  <a:cubicBezTo>
                    <a:pt x="17993" y="4498"/>
                    <a:pt x="18055" y="4746"/>
                    <a:pt x="18893" y="5646"/>
                  </a:cubicBezTo>
                  <a:cubicBezTo>
                    <a:pt x="20041" y="6856"/>
                    <a:pt x="19855" y="7538"/>
                    <a:pt x="18242" y="8376"/>
                  </a:cubicBezTo>
                  <a:cubicBezTo>
                    <a:pt x="17714" y="8655"/>
                    <a:pt x="16008" y="9027"/>
                    <a:pt x="14488" y="9214"/>
                  </a:cubicBezTo>
                  <a:lnTo>
                    <a:pt x="11758" y="9493"/>
                  </a:lnTo>
                  <a:lnTo>
                    <a:pt x="14116" y="8748"/>
                  </a:lnTo>
                  <a:cubicBezTo>
                    <a:pt x="15450" y="8314"/>
                    <a:pt x="16504" y="7755"/>
                    <a:pt x="16504" y="7507"/>
                  </a:cubicBezTo>
                  <a:cubicBezTo>
                    <a:pt x="16504" y="7356"/>
                    <a:pt x="16387" y="7286"/>
                    <a:pt x="16176" y="7286"/>
                  </a:cubicBezTo>
                  <a:cubicBezTo>
                    <a:pt x="15955" y="7286"/>
                    <a:pt x="15630" y="7364"/>
                    <a:pt x="15232" y="7507"/>
                  </a:cubicBezTo>
                  <a:cubicBezTo>
                    <a:pt x="14459" y="7803"/>
                    <a:pt x="13279" y="7929"/>
                    <a:pt x="11935" y="7929"/>
                  </a:cubicBezTo>
                  <a:cubicBezTo>
                    <a:pt x="7351" y="7929"/>
                    <a:pt x="863" y="6459"/>
                    <a:pt x="2110" y="5212"/>
                  </a:cubicBezTo>
                  <a:cubicBezTo>
                    <a:pt x="2136" y="5186"/>
                    <a:pt x="2185" y="5174"/>
                    <a:pt x="2255" y="5174"/>
                  </a:cubicBezTo>
                  <a:cubicBezTo>
                    <a:pt x="2613" y="5174"/>
                    <a:pt x="3503" y="5489"/>
                    <a:pt x="4437" y="5956"/>
                  </a:cubicBezTo>
                  <a:cubicBezTo>
                    <a:pt x="5616" y="6577"/>
                    <a:pt x="7353" y="6980"/>
                    <a:pt x="8594" y="6980"/>
                  </a:cubicBezTo>
                  <a:lnTo>
                    <a:pt x="10734" y="6949"/>
                  </a:lnTo>
                  <a:lnTo>
                    <a:pt x="8439" y="6235"/>
                  </a:lnTo>
                  <a:cubicBezTo>
                    <a:pt x="5988" y="5460"/>
                    <a:pt x="4685" y="4374"/>
                    <a:pt x="5213" y="3537"/>
                  </a:cubicBezTo>
                  <a:cubicBezTo>
                    <a:pt x="5815" y="2572"/>
                    <a:pt x="10432" y="1549"/>
                    <a:pt x="14137" y="1549"/>
                  </a:cubicBezTo>
                  <a:close/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2C9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13863" y="1555"/>
                  </a:moveTo>
                  <a:cubicBezTo>
                    <a:pt x="14365" y="1555"/>
                    <a:pt x="14884" y="1564"/>
                    <a:pt x="15419" y="1582"/>
                  </a:cubicBezTo>
                  <a:cubicBezTo>
                    <a:pt x="22707" y="1848"/>
                    <a:pt x="23933" y="2675"/>
                    <a:pt x="17628" y="2675"/>
                  </a:cubicBezTo>
                  <a:cubicBezTo>
                    <a:pt x="17304" y="2675"/>
                    <a:pt x="16961" y="2673"/>
                    <a:pt x="16597" y="2668"/>
                  </a:cubicBezTo>
                  <a:lnTo>
                    <a:pt x="10734" y="2606"/>
                  </a:lnTo>
                  <a:lnTo>
                    <a:pt x="15295" y="2978"/>
                  </a:lnTo>
                  <a:cubicBezTo>
                    <a:pt x="18583" y="3226"/>
                    <a:pt x="20537" y="3661"/>
                    <a:pt x="22274" y="4529"/>
                  </a:cubicBezTo>
                  <a:cubicBezTo>
                    <a:pt x="25128" y="5956"/>
                    <a:pt x="26152" y="7290"/>
                    <a:pt x="25004" y="8004"/>
                  </a:cubicBezTo>
                  <a:cubicBezTo>
                    <a:pt x="24470" y="8347"/>
                    <a:pt x="23968" y="8508"/>
                    <a:pt x="23580" y="8508"/>
                  </a:cubicBezTo>
                  <a:cubicBezTo>
                    <a:pt x="23021" y="8508"/>
                    <a:pt x="22699" y="8174"/>
                    <a:pt x="22864" y="7569"/>
                  </a:cubicBezTo>
                  <a:cubicBezTo>
                    <a:pt x="23112" y="6515"/>
                    <a:pt x="21375" y="4995"/>
                    <a:pt x="19886" y="4995"/>
                  </a:cubicBezTo>
                  <a:cubicBezTo>
                    <a:pt x="19141" y="4995"/>
                    <a:pt x="19079" y="5150"/>
                    <a:pt x="19607" y="5987"/>
                  </a:cubicBezTo>
                  <a:cubicBezTo>
                    <a:pt x="20475" y="7352"/>
                    <a:pt x="19296" y="8500"/>
                    <a:pt x="16442" y="9058"/>
                  </a:cubicBezTo>
                  <a:cubicBezTo>
                    <a:pt x="15322" y="9260"/>
                    <a:pt x="13616" y="9434"/>
                    <a:pt x="12507" y="9434"/>
                  </a:cubicBezTo>
                  <a:cubicBezTo>
                    <a:pt x="12419" y="9434"/>
                    <a:pt x="12335" y="9433"/>
                    <a:pt x="12254" y="9431"/>
                  </a:cubicBezTo>
                  <a:lnTo>
                    <a:pt x="10238" y="9400"/>
                  </a:lnTo>
                  <a:lnTo>
                    <a:pt x="12472" y="8965"/>
                  </a:lnTo>
                  <a:cubicBezTo>
                    <a:pt x="15459" y="8373"/>
                    <a:pt x="15761" y="7874"/>
                    <a:pt x="13458" y="7874"/>
                  </a:cubicBezTo>
                  <a:cubicBezTo>
                    <a:pt x="13107" y="7874"/>
                    <a:pt x="12695" y="7886"/>
                    <a:pt x="12223" y="7911"/>
                  </a:cubicBezTo>
                  <a:cubicBezTo>
                    <a:pt x="11805" y="7934"/>
                    <a:pt x="11385" y="7945"/>
                    <a:pt x="10966" y="7945"/>
                  </a:cubicBezTo>
                  <a:cubicBezTo>
                    <a:pt x="5762" y="7945"/>
                    <a:pt x="754" y="6237"/>
                    <a:pt x="2017" y="4715"/>
                  </a:cubicBezTo>
                  <a:cubicBezTo>
                    <a:pt x="2241" y="4450"/>
                    <a:pt x="2407" y="4311"/>
                    <a:pt x="2585" y="4311"/>
                  </a:cubicBezTo>
                  <a:cubicBezTo>
                    <a:pt x="2803" y="4311"/>
                    <a:pt x="3038" y="4520"/>
                    <a:pt x="3413" y="4964"/>
                  </a:cubicBezTo>
                  <a:cubicBezTo>
                    <a:pt x="4239" y="5882"/>
                    <a:pt x="6907" y="6981"/>
                    <a:pt x="8379" y="6981"/>
                  </a:cubicBezTo>
                  <a:cubicBezTo>
                    <a:pt x="8399" y="6981"/>
                    <a:pt x="8419" y="6980"/>
                    <a:pt x="8439" y="6980"/>
                  </a:cubicBezTo>
                  <a:cubicBezTo>
                    <a:pt x="8873" y="6980"/>
                    <a:pt x="8284" y="6546"/>
                    <a:pt x="7105" y="6018"/>
                  </a:cubicBezTo>
                  <a:cubicBezTo>
                    <a:pt x="2202" y="3800"/>
                    <a:pt x="5892" y="1555"/>
                    <a:pt x="13863" y="1555"/>
                  </a:cubicBezTo>
                  <a:close/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1A5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7579070" y="1790711"/>
              <a:ext cx="277040" cy="103774"/>
            </a:xfrm>
            <a:custGeom>
              <a:avLst/>
              <a:gdLst/>
              <a:ahLst/>
              <a:cxnLst/>
              <a:rect l="l" t="t" r="r" b="b"/>
              <a:pathLst>
                <a:path w="27704" h="10393" extrusionOk="0">
                  <a:moveTo>
                    <a:pt x="17001" y="2544"/>
                  </a:moveTo>
                  <a:cubicBezTo>
                    <a:pt x="16597" y="2544"/>
                    <a:pt x="16194" y="2575"/>
                    <a:pt x="15884" y="2637"/>
                  </a:cubicBezTo>
                  <a:cubicBezTo>
                    <a:pt x="15263" y="2761"/>
                    <a:pt x="15760" y="2854"/>
                    <a:pt x="17001" y="2854"/>
                  </a:cubicBezTo>
                  <a:cubicBezTo>
                    <a:pt x="18242" y="2854"/>
                    <a:pt x="18738" y="2761"/>
                    <a:pt x="18117" y="2637"/>
                  </a:cubicBezTo>
                  <a:cubicBezTo>
                    <a:pt x="17807" y="2575"/>
                    <a:pt x="17404" y="2544"/>
                    <a:pt x="17001" y="2544"/>
                  </a:cubicBezTo>
                  <a:close/>
                  <a:moveTo>
                    <a:pt x="14686" y="1301"/>
                  </a:moveTo>
                  <a:cubicBezTo>
                    <a:pt x="14876" y="1301"/>
                    <a:pt x="15068" y="1302"/>
                    <a:pt x="15263" y="1303"/>
                  </a:cubicBezTo>
                  <a:cubicBezTo>
                    <a:pt x="20537" y="1334"/>
                    <a:pt x="21530" y="1458"/>
                    <a:pt x="23515" y="2482"/>
                  </a:cubicBezTo>
                  <a:cubicBezTo>
                    <a:pt x="25170" y="3352"/>
                    <a:pt x="25505" y="3961"/>
                    <a:pt x="24717" y="3961"/>
                  </a:cubicBezTo>
                  <a:cubicBezTo>
                    <a:pt x="24353" y="3961"/>
                    <a:pt x="23749" y="3831"/>
                    <a:pt x="22926" y="3537"/>
                  </a:cubicBezTo>
                  <a:cubicBezTo>
                    <a:pt x="21837" y="3166"/>
                    <a:pt x="21029" y="3002"/>
                    <a:pt x="20603" y="3002"/>
                  </a:cubicBezTo>
                  <a:cubicBezTo>
                    <a:pt x="19925" y="3002"/>
                    <a:pt x="20213" y="3416"/>
                    <a:pt x="21871" y="4064"/>
                  </a:cubicBezTo>
                  <a:cubicBezTo>
                    <a:pt x="24477" y="5057"/>
                    <a:pt x="26897" y="7507"/>
                    <a:pt x="26276" y="8500"/>
                  </a:cubicBezTo>
                  <a:cubicBezTo>
                    <a:pt x="26090" y="8779"/>
                    <a:pt x="25066" y="8996"/>
                    <a:pt x="23950" y="8996"/>
                  </a:cubicBezTo>
                  <a:cubicBezTo>
                    <a:pt x="22150" y="8996"/>
                    <a:pt x="21964" y="8903"/>
                    <a:pt x="22274" y="7973"/>
                  </a:cubicBezTo>
                  <a:cubicBezTo>
                    <a:pt x="22460" y="7414"/>
                    <a:pt x="22336" y="6639"/>
                    <a:pt x="21995" y="6235"/>
                  </a:cubicBezTo>
                  <a:cubicBezTo>
                    <a:pt x="21592" y="5755"/>
                    <a:pt x="21049" y="5514"/>
                    <a:pt x="20653" y="5514"/>
                  </a:cubicBezTo>
                  <a:cubicBezTo>
                    <a:pt x="20258" y="5514"/>
                    <a:pt x="20010" y="5755"/>
                    <a:pt x="20196" y="6235"/>
                  </a:cubicBezTo>
                  <a:cubicBezTo>
                    <a:pt x="20568" y="7259"/>
                    <a:pt x="19327" y="8376"/>
                    <a:pt x="17125" y="8996"/>
                  </a:cubicBezTo>
                  <a:cubicBezTo>
                    <a:pt x="15374" y="9470"/>
                    <a:pt x="12652" y="9752"/>
                    <a:pt x="10240" y="9752"/>
                  </a:cubicBezTo>
                  <a:cubicBezTo>
                    <a:pt x="9019" y="9752"/>
                    <a:pt x="7877" y="9680"/>
                    <a:pt x="6981" y="9524"/>
                  </a:cubicBezTo>
                  <a:cubicBezTo>
                    <a:pt x="4902" y="9182"/>
                    <a:pt x="4995" y="9151"/>
                    <a:pt x="8501" y="9058"/>
                  </a:cubicBezTo>
                  <a:cubicBezTo>
                    <a:pt x="13371" y="8903"/>
                    <a:pt x="15512" y="8097"/>
                    <a:pt x="11138" y="8035"/>
                  </a:cubicBezTo>
                  <a:cubicBezTo>
                    <a:pt x="7167" y="8004"/>
                    <a:pt x="3289" y="7166"/>
                    <a:pt x="1924" y="6049"/>
                  </a:cubicBezTo>
                  <a:cubicBezTo>
                    <a:pt x="994" y="5274"/>
                    <a:pt x="932" y="5057"/>
                    <a:pt x="1552" y="4095"/>
                  </a:cubicBezTo>
                  <a:cubicBezTo>
                    <a:pt x="1985" y="3389"/>
                    <a:pt x="2485" y="3031"/>
                    <a:pt x="2867" y="3031"/>
                  </a:cubicBezTo>
                  <a:cubicBezTo>
                    <a:pt x="3223" y="3031"/>
                    <a:pt x="3475" y="3342"/>
                    <a:pt x="3475" y="3971"/>
                  </a:cubicBezTo>
                  <a:cubicBezTo>
                    <a:pt x="3475" y="4529"/>
                    <a:pt x="3972" y="5212"/>
                    <a:pt x="4530" y="5522"/>
                  </a:cubicBezTo>
                  <a:cubicBezTo>
                    <a:pt x="4916" y="5733"/>
                    <a:pt x="5152" y="5850"/>
                    <a:pt x="5262" y="5850"/>
                  </a:cubicBezTo>
                  <a:cubicBezTo>
                    <a:pt x="5427" y="5850"/>
                    <a:pt x="5311" y="5589"/>
                    <a:pt x="4995" y="4995"/>
                  </a:cubicBezTo>
                  <a:cubicBezTo>
                    <a:pt x="3693" y="2542"/>
                    <a:pt x="6914" y="1301"/>
                    <a:pt x="14686" y="1301"/>
                  </a:cubicBezTo>
                  <a:close/>
                  <a:moveTo>
                    <a:pt x="13743" y="0"/>
                  </a:moveTo>
                  <a:lnTo>
                    <a:pt x="1180" y="2327"/>
                  </a:lnTo>
                  <a:lnTo>
                    <a:pt x="1" y="5367"/>
                  </a:lnTo>
                  <a:lnTo>
                    <a:pt x="1366" y="9772"/>
                  </a:lnTo>
                  <a:lnTo>
                    <a:pt x="14054" y="9927"/>
                  </a:lnTo>
                  <a:lnTo>
                    <a:pt x="27517" y="10392"/>
                  </a:lnTo>
                  <a:lnTo>
                    <a:pt x="27703" y="5274"/>
                  </a:lnTo>
                  <a:lnTo>
                    <a:pt x="26276" y="1458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rgbClr val="0C2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7570700" y="1787606"/>
              <a:ext cx="291300" cy="109975"/>
            </a:xfrm>
            <a:custGeom>
              <a:avLst/>
              <a:gdLst/>
              <a:ahLst/>
              <a:cxnLst/>
              <a:rect l="l" t="t" r="r" b="b"/>
              <a:pathLst>
                <a:path w="29130" h="11014" extrusionOk="0">
                  <a:moveTo>
                    <a:pt x="17159" y="1006"/>
                  </a:moveTo>
                  <a:cubicBezTo>
                    <a:pt x="19823" y="1006"/>
                    <a:pt x="21914" y="1350"/>
                    <a:pt x="24662" y="2141"/>
                  </a:cubicBezTo>
                  <a:cubicBezTo>
                    <a:pt x="26431" y="2638"/>
                    <a:pt x="27330" y="3165"/>
                    <a:pt x="27516" y="3817"/>
                  </a:cubicBezTo>
                  <a:cubicBezTo>
                    <a:pt x="27703" y="4623"/>
                    <a:pt x="27516" y="4809"/>
                    <a:pt x="26524" y="4809"/>
                  </a:cubicBezTo>
                  <a:lnTo>
                    <a:pt x="25283" y="4809"/>
                  </a:lnTo>
                  <a:lnTo>
                    <a:pt x="26803" y="6112"/>
                  </a:lnTo>
                  <a:cubicBezTo>
                    <a:pt x="28602" y="7601"/>
                    <a:pt x="28726" y="8315"/>
                    <a:pt x="27392" y="9525"/>
                  </a:cubicBezTo>
                  <a:cubicBezTo>
                    <a:pt x="26857" y="9996"/>
                    <a:pt x="26380" y="10201"/>
                    <a:pt x="25616" y="10201"/>
                  </a:cubicBezTo>
                  <a:cubicBezTo>
                    <a:pt x="25273" y="10201"/>
                    <a:pt x="24873" y="10160"/>
                    <a:pt x="24383" y="10083"/>
                  </a:cubicBezTo>
                  <a:cubicBezTo>
                    <a:pt x="22491" y="9742"/>
                    <a:pt x="22367" y="9618"/>
                    <a:pt x="22491" y="8191"/>
                  </a:cubicBezTo>
                  <a:cubicBezTo>
                    <a:pt x="22567" y="7126"/>
                    <a:pt x="22177" y="6423"/>
                    <a:pt x="21807" y="6423"/>
                  </a:cubicBezTo>
                  <a:cubicBezTo>
                    <a:pt x="21573" y="6423"/>
                    <a:pt x="21346" y="6704"/>
                    <a:pt x="21250" y="7353"/>
                  </a:cubicBezTo>
                  <a:cubicBezTo>
                    <a:pt x="21157" y="8129"/>
                    <a:pt x="20506" y="8687"/>
                    <a:pt x="19079" y="9183"/>
                  </a:cubicBezTo>
                  <a:cubicBezTo>
                    <a:pt x="17445" y="9762"/>
                    <a:pt x="13481" y="10121"/>
                    <a:pt x="10046" y="10121"/>
                  </a:cubicBezTo>
                  <a:cubicBezTo>
                    <a:pt x="8328" y="10121"/>
                    <a:pt x="6742" y="10031"/>
                    <a:pt x="5646" y="9835"/>
                  </a:cubicBezTo>
                  <a:cubicBezTo>
                    <a:pt x="2625" y="9275"/>
                    <a:pt x="2268" y="8926"/>
                    <a:pt x="4248" y="8926"/>
                  </a:cubicBezTo>
                  <a:cubicBezTo>
                    <a:pt x="5013" y="8926"/>
                    <a:pt x="6126" y="8978"/>
                    <a:pt x="7570" y="9090"/>
                  </a:cubicBezTo>
                  <a:cubicBezTo>
                    <a:pt x="8966" y="9183"/>
                    <a:pt x="10049" y="9226"/>
                    <a:pt x="10810" y="9226"/>
                  </a:cubicBezTo>
                  <a:cubicBezTo>
                    <a:pt x="13091" y="9226"/>
                    <a:pt x="12463" y="8842"/>
                    <a:pt x="8624" y="8284"/>
                  </a:cubicBezTo>
                  <a:cubicBezTo>
                    <a:pt x="2203" y="7384"/>
                    <a:pt x="0" y="5647"/>
                    <a:pt x="2513" y="3475"/>
                  </a:cubicBezTo>
                  <a:cubicBezTo>
                    <a:pt x="3389" y="2719"/>
                    <a:pt x="4009" y="2344"/>
                    <a:pt x="4387" y="2344"/>
                  </a:cubicBezTo>
                  <a:cubicBezTo>
                    <a:pt x="4692" y="2344"/>
                    <a:pt x="4840" y="2588"/>
                    <a:pt x="4840" y="3072"/>
                  </a:cubicBezTo>
                  <a:cubicBezTo>
                    <a:pt x="4840" y="3343"/>
                    <a:pt x="4893" y="3484"/>
                    <a:pt x="5052" y="3484"/>
                  </a:cubicBezTo>
                  <a:cubicBezTo>
                    <a:pt x="5256" y="3484"/>
                    <a:pt x="5634" y="3251"/>
                    <a:pt x="6298" y="2762"/>
                  </a:cubicBezTo>
                  <a:cubicBezTo>
                    <a:pt x="7446" y="1924"/>
                    <a:pt x="8873" y="1583"/>
                    <a:pt x="12688" y="1242"/>
                  </a:cubicBezTo>
                  <a:cubicBezTo>
                    <a:pt x="14412" y="1089"/>
                    <a:pt x="15854" y="1006"/>
                    <a:pt x="17159" y="1006"/>
                  </a:cubicBezTo>
                  <a:close/>
                  <a:moveTo>
                    <a:pt x="14549" y="1"/>
                  </a:moveTo>
                  <a:lnTo>
                    <a:pt x="1738" y="2359"/>
                  </a:lnTo>
                  <a:lnTo>
                    <a:pt x="435" y="5523"/>
                  </a:lnTo>
                  <a:lnTo>
                    <a:pt x="1893" y="10393"/>
                  </a:lnTo>
                  <a:lnTo>
                    <a:pt x="14798" y="10486"/>
                  </a:lnTo>
                  <a:lnTo>
                    <a:pt x="28695" y="11014"/>
                  </a:lnTo>
                  <a:lnTo>
                    <a:pt x="29130" y="5492"/>
                  </a:lnTo>
                  <a:lnTo>
                    <a:pt x="27454" y="1304"/>
                  </a:lnTo>
                  <a:lnTo>
                    <a:pt x="145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7216120" y="1609185"/>
              <a:ext cx="188310" cy="83644"/>
            </a:xfrm>
            <a:custGeom>
              <a:avLst/>
              <a:gdLst/>
              <a:ahLst/>
              <a:cxnLst/>
              <a:rect l="l" t="t" r="r" b="b"/>
              <a:pathLst>
                <a:path w="18831" h="8377" extrusionOk="0">
                  <a:moveTo>
                    <a:pt x="9059" y="1"/>
                  </a:moveTo>
                  <a:lnTo>
                    <a:pt x="187" y="1365"/>
                  </a:lnTo>
                  <a:lnTo>
                    <a:pt x="1" y="4002"/>
                  </a:lnTo>
                  <a:lnTo>
                    <a:pt x="311" y="7353"/>
                  </a:lnTo>
                  <a:lnTo>
                    <a:pt x="9307" y="8376"/>
                  </a:lnTo>
                  <a:lnTo>
                    <a:pt x="17249" y="7539"/>
                  </a:lnTo>
                  <a:lnTo>
                    <a:pt x="18831" y="4282"/>
                  </a:lnTo>
                  <a:lnTo>
                    <a:pt x="16442" y="111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E0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7216120" y="1609185"/>
              <a:ext cx="188310" cy="83644"/>
            </a:xfrm>
            <a:custGeom>
              <a:avLst/>
              <a:gdLst/>
              <a:ahLst/>
              <a:cxnLst/>
              <a:rect l="l" t="t" r="r" b="b"/>
              <a:pathLst>
                <a:path w="18831" h="8377" extrusionOk="0">
                  <a:moveTo>
                    <a:pt x="13257" y="2447"/>
                  </a:moveTo>
                  <a:cubicBezTo>
                    <a:pt x="13352" y="2447"/>
                    <a:pt x="13464" y="2469"/>
                    <a:pt x="13588" y="2513"/>
                  </a:cubicBezTo>
                  <a:cubicBezTo>
                    <a:pt x="14736" y="2948"/>
                    <a:pt x="14457" y="4188"/>
                    <a:pt x="13185" y="4282"/>
                  </a:cubicBezTo>
                  <a:cubicBezTo>
                    <a:pt x="11856" y="4362"/>
                    <a:pt x="10717" y="4403"/>
                    <a:pt x="9784" y="4403"/>
                  </a:cubicBezTo>
                  <a:cubicBezTo>
                    <a:pt x="7842" y="4403"/>
                    <a:pt x="6795" y="4224"/>
                    <a:pt x="6795" y="3847"/>
                  </a:cubicBezTo>
                  <a:cubicBezTo>
                    <a:pt x="6795" y="3537"/>
                    <a:pt x="6422" y="3165"/>
                    <a:pt x="5926" y="3041"/>
                  </a:cubicBezTo>
                  <a:cubicBezTo>
                    <a:pt x="5585" y="2950"/>
                    <a:pt x="6059" y="2892"/>
                    <a:pt x="7044" y="2892"/>
                  </a:cubicBezTo>
                  <a:cubicBezTo>
                    <a:pt x="7404" y="2892"/>
                    <a:pt x="7833" y="2900"/>
                    <a:pt x="8315" y="2917"/>
                  </a:cubicBezTo>
                  <a:cubicBezTo>
                    <a:pt x="10114" y="2979"/>
                    <a:pt x="11913" y="3134"/>
                    <a:pt x="12316" y="3227"/>
                  </a:cubicBezTo>
                  <a:cubicBezTo>
                    <a:pt x="12402" y="3253"/>
                    <a:pt x="12481" y="3265"/>
                    <a:pt x="12553" y="3265"/>
                  </a:cubicBezTo>
                  <a:cubicBezTo>
                    <a:pt x="12822" y="3265"/>
                    <a:pt x="12986" y="3093"/>
                    <a:pt x="12937" y="2824"/>
                  </a:cubicBezTo>
                  <a:cubicBezTo>
                    <a:pt x="12893" y="2580"/>
                    <a:pt x="13022" y="2447"/>
                    <a:pt x="13257" y="2447"/>
                  </a:cubicBezTo>
                  <a:close/>
                  <a:moveTo>
                    <a:pt x="6016" y="5410"/>
                  </a:moveTo>
                  <a:cubicBezTo>
                    <a:pt x="6225" y="5410"/>
                    <a:pt x="6529" y="5611"/>
                    <a:pt x="6795" y="5926"/>
                  </a:cubicBezTo>
                  <a:cubicBezTo>
                    <a:pt x="7194" y="6412"/>
                    <a:pt x="7331" y="6655"/>
                    <a:pt x="7189" y="6655"/>
                  </a:cubicBezTo>
                  <a:cubicBezTo>
                    <a:pt x="7077" y="6655"/>
                    <a:pt x="6793" y="6505"/>
                    <a:pt x="6329" y="6205"/>
                  </a:cubicBezTo>
                  <a:cubicBezTo>
                    <a:pt x="5926" y="5957"/>
                    <a:pt x="5709" y="5615"/>
                    <a:pt x="5864" y="5460"/>
                  </a:cubicBezTo>
                  <a:cubicBezTo>
                    <a:pt x="5905" y="5426"/>
                    <a:pt x="5957" y="5410"/>
                    <a:pt x="6016" y="5410"/>
                  </a:cubicBezTo>
                  <a:close/>
                  <a:moveTo>
                    <a:pt x="9059" y="1"/>
                  </a:moveTo>
                  <a:lnTo>
                    <a:pt x="187" y="1365"/>
                  </a:lnTo>
                  <a:lnTo>
                    <a:pt x="1" y="4002"/>
                  </a:lnTo>
                  <a:lnTo>
                    <a:pt x="311" y="7353"/>
                  </a:lnTo>
                  <a:lnTo>
                    <a:pt x="9307" y="8376"/>
                  </a:lnTo>
                  <a:lnTo>
                    <a:pt x="17249" y="7539"/>
                  </a:lnTo>
                  <a:lnTo>
                    <a:pt x="18831" y="4282"/>
                  </a:lnTo>
                  <a:lnTo>
                    <a:pt x="16442" y="111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A0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7216120" y="1609185"/>
              <a:ext cx="188310" cy="83644"/>
            </a:xfrm>
            <a:custGeom>
              <a:avLst/>
              <a:gdLst/>
              <a:ahLst/>
              <a:cxnLst/>
              <a:rect l="l" t="t" r="r" b="b"/>
              <a:pathLst>
                <a:path w="18831" h="8377" extrusionOk="0">
                  <a:moveTo>
                    <a:pt x="8066" y="5274"/>
                  </a:moveTo>
                  <a:lnTo>
                    <a:pt x="9059" y="5305"/>
                  </a:lnTo>
                  <a:cubicBezTo>
                    <a:pt x="9618" y="5305"/>
                    <a:pt x="10734" y="5491"/>
                    <a:pt x="11572" y="5709"/>
                  </a:cubicBezTo>
                  <a:lnTo>
                    <a:pt x="13061" y="6081"/>
                  </a:lnTo>
                  <a:lnTo>
                    <a:pt x="11572" y="6112"/>
                  </a:lnTo>
                  <a:cubicBezTo>
                    <a:pt x="10734" y="6112"/>
                    <a:pt x="9618" y="5926"/>
                    <a:pt x="9059" y="5709"/>
                  </a:cubicBezTo>
                  <a:lnTo>
                    <a:pt x="8066" y="5274"/>
                  </a:lnTo>
                  <a:close/>
                  <a:moveTo>
                    <a:pt x="11081" y="1799"/>
                  </a:moveTo>
                  <a:cubicBezTo>
                    <a:pt x="11212" y="1799"/>
                    <a:pt x="11537" y="1854"/>
                    <a:pt x="12068" y="1955"/>
                  </a:cubicBezTo>
                  <a:cubicBezTo>
                    <a:pt x="12906" y="2141"/>
                    <a:pt x="13867" y="2575"/>
                    <a:pt x="14240" y="2917"/>
                  </a:cubicBezTo>
                  <a:cubicBezTo>
                    <a:pt x="15166" y="3816"/>
                    <a:pt x="13744" y="4603"/>
                    <a:pt x="11651" y="4603"/>
                  </a:cubicBezTo>
                  <a:cubicBezTo>
                    <a:pt x="11290" y="4603"/>
                    <a:pt x="10909" y="4580"/>
                    <a:pt x="10517" y="4530"/>
                  </a:cubicBezTo>
                  <a:cubicBezTo>
                    <a:pt x="10076" y="4465"/>
                    <a:pt x="9665" y="4434"/>
                    <a:pt x="9308" y="4434"/>
                  </a:cubicBezTo>
                  <a:cubicBezTo>
                    <a:pt x="8636" y="4434"/>
                    <a:pt x="8157" y="4544"/>
                    <a:pt x="8035" y="4747"/>
                  </a:cubicBezTo>
                  <a:cubicBezTo>
                    <a:pt x="7910" y="4935"/>
                    <a:pt x="7643" y="5039"/>
                    <a:pt x="7350" y="5039"/>
                  </a:cubicBezTo>
                  <a:cubicBezTo>
                    <a:pt x="7208" y="5039"/>
                    <a:pt x="7060" y="5015"/>
                    <a:pt x="6919" y="4964"/>
                  </a:cubicBezTo>
                  <a:cubicBezTo>
                    <a:pt x="6727" y="4891"/>
                    <a:pt x="6595" y="4850"/>
                    <a:pt x="6522" y="4850"/>
                  </a:cubicBezTo>
                  <a:cubicBezTo>
                    <a:pt x="6347" y="4850"/>
                    <a:pt x="6517" y="5086"/>
                    <a:pt x="7043" y="5677"/>
                  </a:cubicBezTo>
                  <a:cubicBezTo>
                    <a:pt x="7628" y="6332"/>
                    <a:pt x="7698" y="6680"/>
                    <a:pt x="7399" y="6680"/>
                  </a:cubicBezTo>
                  <a:cubicBezTo>
                    <a:pt x="7160" y="6680"/>
                    <a:pt x="6685" y="6457"/>
                    <a:pt x="6050" y="5988"/>
                  </a:cubicBezTo>
                  <a:cubicBezTo>
                    <a:pt x="5243" y="5398"/>
                    <a:pt x="5181" y="5181"/>
                    <a:pt x="5771" y="4499"/>
                  </a:cubicBezTo>
                  <a:cubicBezTo>
                    <a:pt x="6143" y="4033"/>
                    <a:pt x="6329" y="3568"/>
                    <a:pt x="6205" y="3413"/>
                  </a:cubicBezTo>
                  <a:cubicBezTo>
                    <a:pt x="6154" y="3362"/>
                    <a:pt x="6059" y="3339"/>
                    <a:pt x="5933" y="3339"/>
                  </a:cubicBezTo>
                  <a:cubicBezTo>
                    <a:pt x="5136" y="3339"/>
                    <a:pt x="3079" y="4251"/>
                    <a:pt x="2731" y="4840"/>
                  </a:cubicBezTo>
                  <a:cubicBezTo>
                    <a:pt x="2583" y="5051"/>
                    <a:pt x="2393" y="5176"/>
                    <a:pt x="2227" y="5176"/>
                  </a:cubicBezTo>
                  <a:cubicBezTo>
                    <a:pt x="2149" y="5176"/>
                    <a:pt x="2077" y="5148"/>
                    <a:pt x="2017" y="5088"/>
                  </a:cubicBezTo>
                  <a:cubicBezTo>
                    <a:pt x="1831" y="4902"/>
                    <a:pt x="2452" y="4282"/>
                    <a:pt x="3382" y="3692"/>
                  </a:cubicBezTo>
                  <a:cubicBezTo>
                    <a:pt x="4480" y="3000"/>
                    <a:pt x="5229" y="2767"/>
                    <a:pt x="7014" y="2767"/>
                  </a:cubicBezTo>
                  <a:cubicBezTo>
                    <a:pt x="7549" y="2767"/>
                    <a:pt x="8177" y="2788"/>
                    <a:pt x="8935" y="2824"/>
                  </a:cubicBezTo>
                  <a:cubicBezTo>
                    <a:pt x="10082" y="2890"/>
                    <a:pt x="11113" y="2921"/>
                    <a:pt x="11824" y="2921"/>
                  </a:cubicBezTo>
                  <a:cubicBezTo>
                    <a:pt x="12439" y="2921"/>
                    <a:pt x="12813" y="2898"/>
                    <a:pt x="12813" y="2855"/>
                  </a:cubicBezTo>
                  <a:cubicBezTo>
                    <a:pt x="12813" y="2730"/>
                    <a:pt x="12316" y="2451"/>
                    <a:pt x="11696" y="2172"/>
                  </a:cubicBezTo>
                  <a:cubicBezTo>
                    <a:pt x="11108" y="1915"/>
                    <a:pt x="10890" y="1799"/>
                    <a:pt x="11081" y="1799"/>
                  </a:cubicBezTo>
                  <a:close/>
                  <a:moveTo>
                    <a:pt x="9059" y="1"/>
                  </a:moveTo>
                  <a:lnTo>
                    <a:pt x="187" y="1365"/>
                  </a:lnTo>
                  <a:lnTo>
                    <a:pt x="1" y="4002"/>
                  </a:lnTo>
                  <a:lnTo>
                    <a:pt x="311" y="7353"/>
                  </a:lnTo>
                  <a:lnTo>
                    <a:pt x="9307" y="8376"/>
                  </a:lnTo>
                  <a:lnTo>
                    <a:pt x="17249" y="7539"/>
                  </a:lnTo>
                  <a:lnTo>
                    <a:pt x="18831" y="4282"/>
                  </a:lnTo>
                  <a:lnTo>
                    <a:pt x="16442" y="111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50B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7216120" y="1609185"/>
              <a:ext cx="188310" cy="83644"/>
            </a:xfrm>
            <a:custGeom>
              <a:avLst/>
              <a:gdLst/>
              <a:ahLst/>
              <a:cxnLst/>
              <a:rect l="l" t="t" r="r" b="b"/>
              <a:pathLst>
                <a:path w="18831" h="8377" extrusionOk="0">
                  <a:moveTo>
                    <a:pt x="6050" y="1210"/>
                  </a:moveTo>
                  <a:lnTo>
                    <a:pt x="9121" y="1459"/>
                  </a:lnTo>
                  <a:cubicBezTo>
                    <a:pt x="14426" y="1831"/>
                    <a:pt x="16442" y="3475"/>
                    <a:pt x="13185" y="4716"/>
                  </a:cubicBezTo>
                  <a:cubicBezTo>
                    <a:pt x="12068" y="5150"/>
                    <a:pt x="11820" y="5398"/>
                    <a:pt x="12378" y="5553"/>
                  </a:cubicBezTo>
                  <a:cubicBezTo>
                    <a:pt x="12444" y="5567"/>
                    <a:pt x="12524" y="5573"/>
                    <a:pt x="12617" y="5573"/>
                  </a:cubicBezTo>
                  <a:cubicBezTo>
                    <a:pt x="13182" y="5573"/>
                    <a:pt x="14202" y="5337"/>
                    <a:pt x="15108" y="4964"/>
                  </a:cubicBezTo>
                  <a:cubicBezTo>
                    <a:pt x="16018" y="4576"/>
                    <a:pt x="16679" y="4396"/>
                    <a:pt x="16996" y="4396"/>
                  </a:cubicBezTo>
                  <a:cubicBezTo>
                    <a:pt x="17414" y="4396"/>
                    <a:pt x="17231" y="4710"/>
                    <a:pt x="16225" y="5274"/>
                  </a:cubicBezTo>
                  <a:cubicBezTo>
                    <a:pt x="15605" y="5615"/>
                    <a:pt x="13464" y="5926"/>
                    <a:pt x="11479" y="5926"/>
                  </a:cubicBezTo>
                  <a:cubicBezTo>
                    <a:pt x="9524" y="5957"/>
                    <a:pt x="8004" y="6112"/>
                    <a:pt x="8128" y="6329"/>
                  </a:cubicBezTo>
                  <a:cubicBezTo>
                    <a:pt x="8253" y="6515"/>
                    <a:pt x="7942" y="6701"/>
                    <a:pt x="7415" y="6701"/>
                  </a:cubicBezTo>
                  <a:cubicBezTo>
                    <a:pt x="6112" y="6701"/>
                    <a:pt x="5212" y="5553"/>
                    <a:pt x="5616" y="4468"/>
                  </a:cubicBezTo>
                  <a:cubicBezTo>
                    <a:pt x="5826" y="3937"/>
                    <a:pt x="5569" y="3706"/>
                    <a:pt x="5139" y="3706"/>
                  </a:cubicBezTo>
                  <a:cubicBezTo>
                    <a:pt x="4488" y="3706"/>
                    <a:pt x="3440" y="4235"/>
                    <a:pt x="3010" y="5057"/>
                  </a:cubicBezTo>
                  <a:cubicBezTo>
                    <a:pt x="2751" y="5590"/>
                    <a:pt x="2471" y="5849"/>
                    <a:pt x="2246" y="5849"/>
                  </a:cubicBezTo>
                  <a:cubicBezTo>
                    <a:pt x="1987" y="5849"/>
                    <a:pt x="1800" y="5505"/>
                    <a:pt x="1800" y="4840"/>
                  </a:cubicBezTo>
                  <a:cubicBezTo>
                    <a:pt x="1800" y="3723"/>
                    <a:pt x="5026" y="2699"/>
                    <a:pt x="8625" y="2699"/>
                  </a:cubicBezTo>
                  <a:cubicBezTo>
                    <a:pt x="12534" y="2699"/>
                    <a:pt x="12565" y="2420"/>
                    <a:pt x="8780" y="1707"/>
                  </a:cubicBezTo>
                  <a:lnTo>
                    <a:pt x="6050" y="1210"/>
                  </a:lnTo>
                  <a:close/>
                  <a:moveTo>
                    <a:pt x="9724" y="6754"/>
                  </a:moveTo>
                  <a:cubicBezTo>
                    <a:pt x="9921" y="6754"/>
                    <a:pt x="10091" y="6802"/>
                    <a:pt x="10176" y="6887"/>
                  </a:cubicBezTo>
                  <a:cubicBezTo>
                    <a:pt x="10331" y="7073"/>
                    <a:pt x="10052" y="7167"/>
                    <a:pt x="9524" y="7167"/>
                  </a:cubicBezTo>
                  <a:cubicBezTo>
                    <a:pt x="8935" y="7135"/>
                    <a:pt x="8811" y="7011"/>
                    <a:pt x="9214" y="6856"/>
                  </a:cubicBezTo>
                  <a:cubicBezTo>
                    <a:pt x="9382" y="6786"/>
                    <a:pt x="9562" y="6754"/>
                    <a:pt x="9724" y="6754"/>
                  </a:cubicBezTo>
                  <a:close/>
                  <a:moveTo>
                    <a:pt x="9059" y="1"/>
                  </a:moveTo>
                  <a:lnTo>
                    <a:pt x="187" y="1365"/>
                  </a:lnTo>
                  <a:lnTo>
                    <a:pt x="1" y="4002"/>
                  </a:lnTo>
                  <a:lnTo>
                    <a:pt x="311" y="7353"/>
                  </a:lnTo>
                  <a:lnTo>
                    <a:pt x="9307" y="8376"/>
                  </a:lnTo>
                  <a:lnTo>
                    <a:pt x="17249" y="7539"/>
                  </a:lnTo>
                  <a:lnTo>
                    <a:pt x="18831" y="4282"/>
                  </a:lnTo>
                  <a:lnTo>
                    <a:pt x="16442" y="111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2F8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7213950" y="1609185"/>
              <a:ext cx="190480" cy="83644"/>
            </a:xfrm>
            <a:custGeom>
              <a:avLst/>
              <a:gdLst/>
              <a:ahLst/>
              <a:cxnLst/>
              <a:rect l="l" t="t" r="r" b="b"/>
              <a:pathLst>
                <a:path w="19048" h="8377" extrusionOk="0">
                  <a:moveTo>
                    <a:pt x="7958" y="1286"/>
                  </a:moveTo>
                  <a:cubicBezTo>
                    <a:pt x="9618" y="1286"/>
                    <a:pt x="11491" y="1483"/>
                    <a:pt x="12782" y="1862"/>
                  </a:cubicBezTo>
                  <a:cubicBezTo>
                    <a:pt x="15108" y="2575"/>
                    <a:pt x="15698" y="3971"/>
                    <a:pt x="13960" y="4654"/>
                  </a:cubicBezTo>
                  <a:lnTo>
                    <a:pt x="12782" y="5119"/>
                  </a:lnTo>
                  <a:lnTo>
                    <a:pt x="13991" y="5181"/>
                  </a:lnTo>
                  <a:cubicBezTo>
                    <a:pt x="14674" y="5181"/>
                    <a:pt x="15636" y="4809"/>
                    <a:pt x="16132" y="4375"/>
                  </a:cubicBezTo>
                  <a:cubicBezTo>
                    <a:pt x="16497" y="4033"/>
                    <a:pt x="16912" y="3825"/>
                    <a:pt x="17180" y="3825"/>
                  </a:cubicBezTo>
                  <a:cubicBezTo>
                    <a:pt x="17277" y="3825"/>
                    <a:pt x="17354" y="3852"/>
                    <a:pt x="17404" y="3909"/>
                  </a:cubicBezTo>
                  <a:cubicBezTo>
                    <a:pt x="18390" y="4896"/>
                    <a:pt x="14472" y="6157"/>
                    <a:pt x="11244" y="6157"/>
                  </a:cubicBezTo>
                  <a:cubicBezTo>
                    <a:pt x="10717" y="6157"/>
                    <a:pt x="10208" y="6124"/>
                    <a:pt x="9741" y="6050"/>
                  </a:cubicBezTo>
                  <a:cubicBezTo>
                    <a:pt x="9121" y="5943"/>
                    <a:pt x="8673" y="5895"/>
                    <a:pt x="8399" y="5895"/>
                  </a:cubicBezTo>
                  <a:cubicBezTo>
                    <a:pt x="7714" y="5895"/>
                    <a:pt x="8119" y="6196"/>
                    <a:pt x="9648" y="6639"/>
                  </a:cubicBezTo>
                  <a:cubicBezTo>
                    <a:pt x="11044" y="7042"/>
                    <a:pt x="11106" y="7104"/>
                    <a:pt x="10021" y="7104"/>
                  </a:cubicBezTo>
                  <a:cubicBezTo>
                    <a:pt x="9338" y="7104"/>
                    <a:pt x="8035" y="6887"/>
                    <a:pt x="7105" y="6639"/>
                  </a:cubicBezTo>
                  <a:cubicBezTo>
                    <a:pt x="5678" y="6205"/>
                    <a:pt x="5460" y="5957"/>
                    <a:pt x="5647" y="4933"/>
                  </a:cubicBezTo>
                  <a:cubicBezTo>
                    <a:pt x="5802" y="4126"/>
                    <a:pt x="5647" y="3692"/>
                    <a:pt x="5243" y="3692"/>
                  </a:cubicBezTo>
                  <a:cubicBezTo>
                    <a:pt x="4313" y="3692"/>
                    <a:pt x="2948" y="5181"/>
                    <a:pt x="3320" y="5802"/>
                  </a:cubicBezTo>
                  <a:cubicBezTo>
                    <a:pt x="3465" y="6019"/>
                    <a:pt x="3347" y="6142"/>
                    <a:pt x="3053" y="6142"/>
                  </a:cubicBezTo>
                  <a:cubicBezTo>
                    <a:pt x="2969" y="6142"/>
                    <a:pt x="2871" y="6132"/>
                    <a:pt x="2762" y="6112"/>
                  </a:cubicBezTo>
                  <a:cubicBezTo>
                    <a:pt x="1" y="5584"/>
                    <a:pt x="2420" y="3444"/>
                    <a:pt x="6919" y="2389"/>
                  </a:cubicBezTo>
                  <a:lnTo>
                    <a:pt x="9772" y="1707"/>
                  </a:lnTo>
                  <a:lnTo>
                    <a:pt x="9772" y="1707"/>
                  </a:lnTo>
                  <a:lnTo>
                    <a:pt x="6763" y="1893"/>
                  </a:lnTo>
                  <a:cubicBezTo>
                    <a:pt x="6149" y="1933"/>
                    <a:pt x="5656" y="1954"/>
                    <a:pt x="5292" y="1954"/>
                  </a:cubicBezTo>
                  <a:cubicBezTo>
                    <a:pt x="4535" y="1954"/>
                    <a:pt x="4338" y="1864"/>
                    <a:pt x="4778" y="1676"/>
                  </a:cubicBezTo>
                  <a:cubicBezTo>
                    <a:pt x="5427" y="1413"/>
                    <a:pt x="6624" y="1286"/>
                    <a:pt x="7958" y="1286"/>
                  </a:cubicBezTo>
                  <a:close/>
                  <a:moveTo>
                    <a:pt x="9276" y="1"/>
                  </a:moveTo>
                  <a:lnTo>
                    <a:pt x="404" y="1365"/>
                  </a:lnTo>
                  <a:lnTo>
                    <a:pt x="218" y="4002"/>
                  </a:lnTo>
                  <a:lnTo>
                    <a:pt x="528" y="7353"/>
                  </a:lnTo>
                  <a:lnTo>
                    <a:pt x="9524" y="8376"/>
                  </a:lnTo>
                  <a:lnTo>
                    <a:pt x="17466" y="7539"/>
                  </a:lnTo>
                  <a:lnTo>
                    <a:pt x="19048" y="4282"/>
                  </a:lnTo>
                  <a:lnTo>
                    <a:pt x="16659" y="1117"/>
                  </a:lnTo>
                  <a:lnTo>
                    <a:pt x="9276" y="1"/>
                  </a:lnTo>
                  <a:close/>
                </a:path>
              </a:pathLst>
            </a:custGeom>
            <a:solidFill>
              <a:srgbClr val="267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7216120" y="1609185"/>
              <a:ext cx="188310" cy="83644"/>
            </a:xfrm>
            <a:custGeom>
              <a:avLst/>
              <a:gdLst/>
              <a:ahLst/>
              <a:cxnLst/>
              <a:rect l="l" t="t" r="r" b="b"/>
              <a:pathLst>
                <a:path w="18831" h="8377" extrusionOk="0">
                  <a:moveTo>
                    <a:pt x="8215" y="1238"/>
                  </a:moveTo>
                  <a:cubicBezTo>
                    <a:pt x="13165" y="1238"/>
                    <a:pt x="16230" y="2928"/>
                    <a:pt x="14054" y="4530"/>
                  </a:cubicBezTo>
                  <a:cubicBezTo>
                    <a:pt x="13216" y="5119"/>
                    <a:pt x="13216" y="5212"/>
                    <a:pt x="13961" y="5212"/>
                  </a:cubicBezTo>
                  <a:cubicBezTo>
                    <a:pt x="14426" y="5212"/>
                    <a:pt x="15263" y="4778"/>
                    <a:pt x="15791" y="4250"/>
                  </a:cubicBezTo>
                  <a:cubicBezTo>
                    <a:pt x="16242" y="3799"/>
                    <a:pt x="16605" y="3573"/>
                    <a:pt x="16863" y="3573"/>
                  </a:cubicBezTo>
                  <a:cubicBezTo>
                    <a:pt x="17154" y="3573"/>
                    <a:pt x="17311" y="3861"/>
                    <a:pt x="17311" y="4437"/>
                  </a:cubicBezTo>
                  <a:cubicBezTo>
                    <a:pt x="17311" y="5212"/>
                    <a:pt x="14023" y="6174"/>
                    <a:pt x="11262" y="6236"/>
                  </a:cubicBezTo>
                  <a:cubicBezTo>
                    <a:pt x="9586" y="6267"/>
                    <a:pt x="9307" y="6360"/>
                    <a:pt x="10052" y="6701"/>
                  </a:cubicBezTo>
                  <a:cubicBezTo>
                    <a:pt x="10889" y="7042"/>
                    <a:pt x="10734" y="7135"/>
                    <a:pt x="9307" y="7135"/>
                  </a:cubicBezTo>
                  <a:cubicBezTo>
                    <a:pt x="9276" y="7136"/>
                    <a:pt x="9245" y="7136"/>
                    <a:pt x="9214" y="7136"/>
                  </a:cubicBezTo>
                  <a:cubicBezTo>
                    <a:pt x="6713" y="7136"/>
                    <a:pt x="4690" y="5910"/>
                    <a:pt x="5088" y="4623"/>
                  </a:cubicBezTo>
                  <a:cubicBezTo>
                    <a:pt x="5253" y="4093"/>
                    <a:pt x="5299" y="3854"/>
                    <a:pt x="5107" y="3854"/>
                  </a:cubicBezTo>
                  <a:cubicBezTo>
                    <a:pt x="4972" y="3854"/>
                    <a:pt x="4722" y="3971"/>
                    <a:pt x="4313" y="4188"/>
                  </a:cubicBezTo>
                  <a:cubicBezTo>
                    <a:pt x="3568" y="4592"/>
                    <a:pt x="3289" y="5088"/>
                    <a:pt x="3475" y="5740"/>
                  </a:cubicBezTo>
                  <a:cubicBezTo>
                    <a:pt x="3640" y="6383"/>
                    <a:pt x="3191" y="6728"/>
                    <a:pt x="2664" y="6728"/>
                  </a:cubicBezTo>
                  <a:cubicBezTo>
                    <a:pt x="2200" y="6728"/>
                    <a:pt x="1677" y="6461"/>
                    <a:pt x="1459" y="5895"/>
                  </a:cubicBezTo>
                  <a:cubicBezTo>
                    <a:pt x="994" y="4685"/>
                    <a:pt x="2731" y="3351"/>
                    <a:pt x="5802" y="2513"/>
                  </a:cubicBezTo>
                  <a:lnTo>
                    <a:pt x="8563" y="1769"/>
                  </a:lnTo>
                  <a:lnTo>
                    <a:pt x="5554" y="1986"/>
                  </a:lnTo>
                  <a:cubicBezTo>
                    <a:pt x="4876" y="2025"/>
                    <a:pt x="4363" y="2046"/>
                    <a:pt x="4007" y="2046"/>
                  </a:cubicBezTo>
                  <a:cubicBezTo>
                    <a:pt x="3239" y="2046"/>
                    <a:pt x="3202" y="1950"/>
                    <a:pt x="3817" y="1738"/>
                  </a:cubicBezTo>
                  <a:cubicBezTo>
                    <a:pt x="4499" y="1490"/>
                    <a:pt x="6298" y="1272"/>
                    <a:pt x="7818" y="1241"/>
                  </a:cubicBezTo>
                  <a:cubicBezTo>
                    <a:pt x="7952" y="1239"/>
                    <a:pt x="8084" y="1238"/>
                    <a:pt x="8215" y="1238"/>
                  </a:cubicBezTo>
                  <a:close/>
                  <a:moveTo>
                    <a:pt x="9059" y="1"/>
                  </a:moveTo>
                  <a:lnTo>
                    <a:pt x="187" y="1365"/>
                  </a:lnTo>
                  <a:lnTo>
                    <a:pt x="1" y="4002"/>
                  </a:lnTo>
                  <a:lnTo>
                    <a:pt x="311" y="7353"/>
                  </a:lnTo>
                  <a:lnTo>
                    <a:pt x="9307" y="8376"/>
                  </a:lnTo>
                  <a:lnTo>
                    <a:pt x="17249" y="7539"/>
                  </a:lnTo>
                  <a:lnTo>
                    <a:pt x="18831" y="4282"/>
                  </a:lnTo>
                  <a:lnTo>
                    <a:pt x="16442" y="111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1B5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7215500" y="1609185"/>
              <a:ext cx="188930" cy="83644"/>
            </a:xfrm>
            <a:custGeom>
              <a:avLst/>
              <a:gdLst/>
              <a:ahLst/>
              <a:cxnLst/>
              <a:rect l="l" t="t" r="r" b="b"/>
              <a:pathLst>
                <a:path w="18893" h="8377" extrusionOk="0">
                  <a:moveTo>
                    <a:pt x="7571" y="1200"/>
                  </a:moveTo>
                  <a:cubicBezTo>
                    <a:pt x="11077" y="1200"/>
                    <a:pt x="14838" y="1837"/>
                    <a:pt x="14953" y="2855"/>
                  </a:cubicBezTo>
                  <a:cubicBezTo>
                    <a:pt x="14984" y="3165"/>
                    <a:pt x="14953" y="3785"/>
                    <a:pt x="14891" y="4157"/>
                  </a:cubicBezTo>
                  <a:cubicBezTo>
                    <a:pt x="14843" y="4480"/>
                    <a:pt x="14853" y="4635"/>
                    <a:pt x="14966" y="4635"/>
                  </a:cubicBezTo>
                  <a:cubicBezTo>
                    <a:pt x="15070" y="4635"/>
                    <a:pt x="15261" y="4503"/>
                    <a:pt x="15574" y="4250"/>
                  </a:cubicBezTo>
                  <a:cubicBezTo>
                    <a:pt x="16008" y="3878"/>
                    <a:pt x="16256" y="3382"/>
                    <a:pt x="16101" y="3134"/>
                  </a:cubicBezTo>
                  <a:cubicBezTo>
                    <a:pt x="15946" y="2886"/>
                    <a:pt x="16008" y="2699"/>
                    <a:pt x="16256" y="2699"/>
                  </a:cubicBezTo>
                  <a:cubicBezTo>
                    <a:pt x="16814" y="2699"/>
                    <a:pt x="17869" y="3754"/>
                    <a:pt x="17869" y="4313"/>
                  </a:cubicBezTo>
                  <a:cubicBezTo>
                    <a:pt x="17869" y="5088"/>
                    <a:pt x="14488" y="6205"/>
                    <a:pt x="12006" y="6236"/>
                  </a:cubicBezTo>
                  <a:cubicBezTo>
                    <a:pt x="9680" y="6298"/>
                    <a:pt x="9648" y="6298"/>
                    <a:pt x="11262" y="6763"/>
                  </a:cubicBezTo>
                  <a:cubicBezTo>
                    <a:pt x="12161" y="7011"/>
                    <a:pt x="12875" y="7322"/>
                    <a:pt x="12875" y="7477"/>
                  </a:cubicBezTo>
                  <a:cubicBezTo>
                    <a:pt x="12875" y="7612"/>
                    <a:pt x="12573" y="7674"/>
                    <a:pt x="12083" y="7674"/>
                  </a:cubicBezTo>
                  <a:cubicBezTo>
                    <a:pt x="11118" y="7674"/>
                    <a:pt x="9424" y="7434"/>
                    <a:pt x="7880" y="7042"/>
                  </a:cubicBezTo>
                  <a:cubicBezTo>
                    <a:pt x="6360" y="6639"/>
                    <a:pt x="5461" y="6081"/>
                    <a:pt x="5119" y="5305"/>
                  </a:cubicBezTo>
                  <a:cubicBezTo>
                    <a:pt x="4850" y="4682"/>
                    <a:pt x="4510" y="4382"/>
                    <a:pt x="4225" y="4382"/>
                  </a:cubicBezTo>
                  <a:cubicBezTo>
                    <a:pt x="3887" y="4382"/>
                    <a:pt x="3628" y="4806"/>
                    <a:pt x="3661" y="5615"/>
                  </a:cubicBezTo>
                  <a:cubicBezTo>
                    <a:pt x="3692" y="6422"/>
                    <a:pt x="3413" y="6701"/>
                    <a:pt x="2576" y="6701"/>
                  </a:cubicBezTo>
                  <a:cubicBezTo>
                    <a:pt x="1" y="6701"/>
                    <a:pt x="621" y="4468"/>
                    <a:pt x="3568" y="3134"/>
                  </a:cubicBezTo>
                  <a:cubicBezTo>
                    <a:pt x="4858" y="2554"/>
                    <a:pt x="5089" y="2200"/>
                    <a:pt x="4553" y="2200"/>
                  </a:cubicBezTo>
                  <a:cubicBezTo>
                    <a:pt x="4200" y="2200"/>
                    <a:pt x="3513" y="2354"/>
                    <a:pt x="2576" y="2699"/>
                  </a:cubicBezTo>
                  <a:cubicBezTo>
                    <a:pt x="1951" y="2945"/>
                    <a:pt x="1510" y="3052"/>
                    <a:pt x="1263" y="3052"/>
                  </a:cubicBezTo>
                  <a:cubicBezTo>
                    <a:pt x="763" y="3052"/>
                    <a:pt x="1070" y="2610"/>
                    <a:pt x="2296" y="1986"/>
                  </a:cubicBezTo>
                  <a:cubicBezTo>
                    <a:pt x="3349" y="1442"/>
                    <a:pt x="5412" y="1200"/>
                    <a:pt x="7571" y="1200"/>
                  </a:cubicBezTo>
                  <a:close/>
                  <a:moveTo>
                    <a:pt x="9121" y="1"/>
                  </a:moveTo>
                  <a:lnTo>
                    <a:pt x="249" y="1365"/>
                  </a:lnTo>
                  <a:lnTo>
                    <a:pt x="63" y="4002"/>
                  </a:lnTo>
                  <a:lnTo>
                    <a:pt x="373" y="7353"/>
                  </a:lnTo>
                  <a:lnTo>
                    <a:pt x="9369" y="8376"/>
                  </a:lnTo>
                  <a:lnTo>
                    <a:pt x="17311" y="7539"/>
                  </a:lnTo>
                  <a:lnTo>
                    <a:pt x="18893" y="4282"/>
                  </a:lnTo>
                  <a:lnTo>
                    <a:pt x="16504" y="1117"/>
                  </a:lnTo>
                  <a:lnTo>
                    <a:pt x="9121" y="1"/>
                  </a:lnTo>
                  <a:close/>
                </a:path>
              </a:pathLst>
            </a:custGeom>
            <a:solidFill>
              <a:srgbClr val="1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7211470" y="1607018"/>
              <a:ext cx="198240" cy="91692"/>
            </a:xfrm>
            <a:custGeom>
              <a:avLst/>
              <a:gdLst/>
              <a:ahLst/>
              <a:cxnLst/>
              <a:rect l="l" t="t" r="r" b="b"/>
              <a:pathLst>
                <a:path w="19824" h="9183" extrusionOk="0">
                  <a:moveTo>
                    <a:pt x="7718" y="943"/>
                  </a:moveTo>
                  <a:cubicBezTo>
                    <a:pt x="10776" y="943"/>
                    <a:pt x="13950" y="1527"/>
                    <a:pt x="15170" y="2761"/>
                  </a:cubicBezTo>
                  <a:cubicBezTo>
                    <a:pt x="15639" y="3211"/>
                    <a:pt x="15960" y="3451"/>
                    <a:pt x="16095" y="3451"/>
                  </a:cubicBezTo>
                  <a:cubicBezTo>
                    <a:pt x="16174" y="3451"/>
                    <a:pt x="16189" y="3368"/>
                    <a:pt x="16132" y="3196"/>
                  </a:cubicBezTo>
                  <a:cubicBezTo>
                    <a:pt x="15924" y="2675"/>
                    <a:pt x="16100" y="2419"/>
                    <a:pt x="16453" y="2419"/>
                  </a:cubicBezTo>
                  <a:cubicBezTo>
                    <a:pt x="16837" y="2419"/>
                    <a:pt x="17429" y="2722"/>
                    <a:pt x="17962" y="3320"/>
                  </a:cubicBezTo>
                  <a:cubicBezTo>
                    <a:pt x="18737" y="4188"/>
                    <a:pt x="18737" y="4312"/>
                    <a:pt x="17807" y="5119"/>
                  </a:cubicBezTo>
                  <a:cubicBezTo>
                    <a:pt x="17279" y="5615"/>
                    <a:pt x="15635" y="6205"/>
                    <a:pt x="14177" y="6391"/>
                  </a:cubicBezTo>
                  <a:lnTo>
                    <a:pt x="11541" y="6794"/>
                  </a:lnTo>
                  <a:lnTo>
                    <a:pt x="14767" y="6918"/>
                  </a:lnTo>
                  <a:cubicBezTo>
                    <a:pt x="17404" y="7011"/>
                    <a:pt x="17745" y="7104"/>
                    <a:pt x="16535" y="7415"/>
                  </a:cubicBezTo>
                  <a:cubicBezTo>
                    <a:pt x="15438" y="7695"/>
                    <a:pt x="14129" y="7820"/>
                    <a:pt x="12798" y="7820"/>
                  </a:cubicBezTo>
                  <a:cubicBezTo>
                    <a:pt x="9120" y="7820"/>
                    <a:pt x="5274" y="6868"/>
                    <a:pt x="5274" y="5615"/>
                  </a:cubicBezTo>
                  <a:cubicBezTo>
                    <a:pt x="5274" y="5212"/>
                    <a:pt x="5057" y="4902"/>
                    <a:pt x="4809" y="4902"/>
                  </a:cubicBezTo>
                  <a:cubicBezTo>
                    <a:pt x="4064" y="4902"/>
                    <a:pt x="3692" y="5801"/>
                    <a:pt x="4250" y="6143"/>
                  </a:cubicBezTo>
                  <a:cubicBezTo>
                    <a:pt x="5278" y="6781"/>
                    <a:pt x="4789" y="7345"/>
                    <a:pt x="3407" y="7345"/>
                  </a:cubicBezTo>
                  <a:cubicBezTo>
                    <a:pt x="3245" y="7345"/>
                    <a:pt x="3071" y="7338"/>
                    <a:pt x="2886" y="7321"/>
                  </a:cubicBezTo>
                  <a:cubicBezTo>
                    <a:pt x="652" y="7135"/>
                    <a:pt x="280" y="6143"/>
                    <a:pt x="1831" y="4467"/>
                  </a:cubicBezTo>
                  <a:lnTo>
                    <a:pt x="2917" y="3289"/>
                  </a:lnTo>
                  <a:lnTo>
                    <a:pt x="1831" y="3630"/>
                  </a:lnTo>
                  <a:cubicBezTo>
                    <a:pt x="1579" y="3710"/>
                    <a:pt x="1380" y="3752"/>
                    <a:pt x="1225" y="3752"/>
                  </a:cubicBezTo>
                  <a:cubicBezTo>
                    <a:pt x="903" y="3752"/>
                    <a:pt x="776" y="3573"/>
                    <a:pt x="776" y="3196"/>
                  </a:cubicBezTo>
                  <a:cubicBezTo>
                    <a:pt x="776" y="1729"/>
                    <a:pt x="4169" y="943"/>
                    <a:pt x="7718" y="943"/>
                  </a:cubicBezTo>
                  <a:close/>
                  <a:moveTo>
                    <a:pt x="9555" y="0"/>
                  </a:moveTo>
                  <a:lnTo>
                    <a:pt x="683" y="838"/>
                  </a:lnTo>
                  <a:lnTo>
                    <a:pt x="1" y="3537"/>
                  </a:lnTo>
                  <a:lnTo>
                    <a:pt x="466" y="8159"/>
                  </a:lnTo>
                  <a:lnTo>
                    <a:pt x="9369" y="9183"/>
                  </a:lnTo>
                  <a:lnTo>
                    <a:pt x="18179" y="8097"/>
                  </a:lnTo>
                  <a:lnTo>
                    <a:pt x="19823" y="4902"/>
                  </a:lnTo>
                  <a:lnTo>
                    <a:pt x="17217" y="962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FBE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24166" y="6267"/>
                  </a:moveTo>
                  <a:cubicBezTo>
                    <a:pt x="24445" y="6267"/>
                    <a:pt x="24321" y="6484"/>
                    <a:pt x="23918" y="6763"/>
                  </a:cubicBezTo>
                  <a:cubicBezTo>
                    <a:pt x="23484" y="7012"/>
                    <a:pt x="22925" y="7229"/>
                    <a:pt x="22646" y="7229"/>
                  </a:cubicBezTo>
                  <a:cubicBezTo>
                    <a:pt x="22367" y="7229"/>
                    <a:pt x="22491" y="7012"/>
                    <a:pt x="22894" y="6763"/>
                  </a:cubicBezTo>
                  <a:cubicBezTo>
                    <a:pt x="23329" y="6484"/>
                    <a:pt x="23887" y="6267"/>
                    <a:pt x="24166" y="6267"/>
                  </a:cubicBezTo>
                  <a:close/>
                  <a:moveTo>
                    <a:pt x="21302" y="7313"/>
                  </a:moveTo>
                  <a:cubicBezTo>
                    <a:pt x="21498" y="7313"/>
                    <a:pt x="21675" y="7361"/>
                    <a:pt x="21777" y="7446"/>
                  </a:cubicBezTo>
                  <a:cubicBezTo>
                    <a:pt x="21917" y="7613"/>
                    <a:pt x="21706" y="7730"/>
                    <a:pt x="21281" y="7730"/>
                  </a:cubicBezTo>
                  <a:cubicBezTo>
                    <a:pt x="21232" y="7730"/>
                    <a:pt x="21180" y="7728"/>
                    <a:pt x="21126" y="7725"/>
                  </a:cubicBezTo>
                  <a:cubicBezTo>
                    <a:pt x="20537" y="7694"/>
                    <a:pt x="20413" y="7570"/>
                    <a:pt x="20816" y="7415"/>
                  </a:cubicBezTo>
                  <a:cubicBezTo>
                    <a:pt x="20970" y="7345"/>
                    <a:pt x="21142" y="7313"/>
                    <a:pt x="21302" y="7313"/>
                  </a:cubicBezTo>
                  <a:close/>
                  <a:moveTo>
                    <a:pt x="16141" y="2791"/>
                  </a:moveTo>
                  <a:cubicBezTo>
                    <a:pt x="16934" y="2791"/>
                    <a:pt x="18282" y="3120"/>
                    <a:pt x="19203" y="3506"/>
                  </a:cubicBezTo>
                  <a:cubicBezTo>
                    <a:pt x="22708" y="4964"/>
                    <a:pt x="20102" y="7105"/>
                    <a:pt x="14643" y="7291"/>
                  </a:cubicBezTo>
                  <a:cubicBezTo>
                    <a:pt x="12719" y="7353"/>
                    <a:pt x="12440" y="7446"/>
                    <a:pt x="13402" y="7725"/>
                  </a:cubicBezTo>
                  <a:cubicBezTo>
                    <a:pt x="14126" y="7920"/>
                    <a:pt x="13650" y="8040"/>
                    <a:pt x="12040" y="8040"/>
                  </a:cubicBezTo>
                  <a:cubicBezTo>
                    <a:pt x="11857" y="8040"/>
                    <a:pt x="11660" y="8038"/>
                    <a:pt x="11447" y="8035"/>
                  </a:cubicBezTo>
                  <a:cubicBezTo>
                    <a:pt x="5584" y="8004"/>
                    <a:pt x="5367" y="5802"/>
                    <a:pt x="11075" y="4809"/>
                  </a:cubicBezTo>
                  <a:cubicBezTo>
                    <a:pt x="11955" y="4657"/>
                    <a:pt x="12851" y="4587"/>
                    <a:pt x="13676" y="4587"/>
                  </a:cubicBezTo>
                  <a:cubicBezTo>
                    <a:pt x="15877" y="4587"/>
                    <a:pt x="17575" y="5080"/>
                    <a:pt x="17124" y="5802"/>
                  </a:cubicBezTo>
                  <a:cubicBezTo>
                    <a:pt x="16943" y="6089"/>
                    <a:pt x="17129" y="6229"/>
                    <a:pt x="17479" y="6229"/>
                  </a:cubicBezTo>
                  <a:cubicBezTo>
                    <a:pt x="17848" y="6229"/>
                    <a:pt x="18399" y="6073"/>
                    <a:pt x="18892" y="5771"/>
                  </a:cubicBezTo>
                  <a:cubicBezTo>
                    <a:pt x="19885" y="5150"/>
                    <a:pt x="19203" y="4499"/>
                    <a:pt x="16628" y="3568"/>
                  </a:cubicBezTo>
                  <a:cubicBezTo>
                    <a:pt x="14829" y="2886"/>
                    <a:pt x="14767" y="2824"/>
                    <a:pt x="16039" y="2793"/>
                  </a:cubicBezTo>
                  <a:cubicBezTo>
                    <a:pt x="16071" y="2791"/>
                    <a:pt x="16105" y="2791"/>
                    <a:pt x="16141" y="2791"/>
                  </a:cubicBezTo>
                  <a:close/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F6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11633" y="2265"/>
                  </a:moveTo>
                  <a:lnTo>
                    <a:pt x="14953" y="2482"/>
                  </a:lnTo>
                  <a:cubicBezTo>
                    <a:pt x="18551" y="2731"/>
                    <a:pt x="20692" y="3475"/>
                    <a:pt x="21157" y="4654"/>
                  </a:cubicBezTo>
                  <a:cubicBezTo>
                    <a:pt x="21560" y="5740"/>
                    <a:pt x="20847" y="6298"/>
                    <a:pt x="18055" y="7074"/>
                  </a:cubicBezTo>
                  <a:lnTo>
                    <a:pt x="15635" y="7787"/>
                  </a:lnTo>
                  <a:lnTo>
                    <a:pt x="18644" y="7508"/>
                  </a:lnTo>
                  <a:cubicBezTo>
                    <a:pt x="20413" y="7322"/>
                    <a:pt x="22491" y="6732"/>
                    <a:pt x="23763" y="6019"/>
                  </a:cubicBezTo>
                  <a:cubicBezTo>
                    <a:pt x="24680" y="5512"/>
                    <a:pt x="25465" y="5193"/>
                    <a:pt x="25769" y="5193"/>
                  </a:cubicBezTo>
                  <a:cubicBezTo>
                    <a:pt x="25856" y="5193"/>
                    <a:pt x="25903" y="5219"/>
                    <a:pt x="25903" y="5274"/>
                  </a:cubicBezTo>
                  <a:cubicBezTo>
                    <a:pt x="25903" y="6081"/>
                    <a:pt x="23701" y="7198"/>
                    <a:pt x="21157" y="7725"/>
                  </a:cubicBezTo>
                  <a:cubicBezTo>
                    <a:pt x="18881" y="8173"/>
                    <a:pt x="15561" y="8411"/>
                    <a:pt x="12767" y="8411"/>
                  </a:cubicBezTo>
                  <a:cubicBezTo>
                    <a:pt x="10534" y="8411"/>
                    <a:pt x="8638" y="8259"/>
                    <a:pt x="7880" y="7942"/>
                  </a:cubicBezTo>
                  <a:cubicBezTo>
                    <a:pt x="5957" y="7136"/>
                    <a:pt x="5988" y="6484"/>
                    <a:pt x="8004" y="5212"/>
                  </a:cubicBezTo>
                  <a:lnTo>
                    <a:pt x="9648" y="4189"/>
                  </a:lnTo>
                  <a:lnTo>
                    <a:pt x="7880" y="4530"/>
                  </a:lnTo>
                  <a:cubicBezTo>
                    <a:pt x="6918" y="4716"/>
                    <a:pt x="5398" y="5274"/>
                    <a:pt x="4499" y="5802"/>
                  </a:cubicBezTo>
                  <a:cubicBezTo>
                    <a:pt x="3875" y="6158"/>
                    <a:pt x="3316" y="6370"/>
                    <a:pt x="3050" y="6370"/>
                  </a:cubicBezTo>
                  <a:cubicBezTo>
                    <a:pt x="2945" y="6370"/>
                    <a:pt x="2885" y="6337"/>
                    <a:pt x="2885" y="6267"/>
                  </a:cubicBezTo>
                  <a:cubicBezTo>
                    <a:pt x="2885" y="5243"/>
                    <a:pt x="6298" y="4064"/>
                    <a:pt x="9958" y="3847"/>
                  </a:cubicBezTo>
                  <a:cubicBezTo>
                    <a:pt x="10433" y="3820"/>
                    <a:pt x="10903" y="3807"/>
                    <a:pt x="11363" y="3807"/>
                  </a:cubicBezTo>
                  <a:cubicBezTo>
                    <a:pt x="14604" y="3807"/>
                    <a:pt x="17372" y="4455"/>
                    <a:pt x="18024" y="5460"/>
                  </a:cubicBezTo>
                  <a:cubicBezTo>
                    <a:pt x="18143" y="5639"/>
                    <a:pt x="18234" y="5732"/>
                    <a:pt x="18296" y="5732"/>
                  </a:cubicBezTo>
                  <a:cubicBezTo>
                    <a:pt x="18363" y="5732"/>
                    <a:pt x="18396" y="5624"/>
                    <a:pt x="18396" y="5398"/>
                  </a:cubicBezTo>
                  <a:cubicBezTo>
                    <a:pt x="18396" y="4654"/>
                    <a:pt x="16845" y="3785"/>
                    <a:pt x="13898" y="2917"/>
                  </a:cubicBezTo>
                  <a:lnTo>
                    <a:pt x="11633" y="2265"/>
                  </a:lnTo>
                  <a:close/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E1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14304" y="3311"/>
                  </a:moveTo>
                  <a:cubicBezTo>
                    <a:pt x="14147" y="3311"/>
                    <a:pt x="13973" y="3343"/>
                    <a:pt x="13805" y="3413"/>
                  </a:cubicBezTo>
                  <a:cubicBezTo>
                    <a:pt x="13402" y="3568"/>
                    <a:pt x="13526" y="3692"/>
                    <a:pt x="14115" y="3723"/>
                  </a:cubicBezTo>
                  <a:cubicBezTo>
                    <a:pt x="14643" y="3723"/>
                    <a:pt x="14922" y="3630"/>
                    <a:pt x="14767" y="3444"/>
                  </a:cubicBezTo>
                  <a:cubicBezTo>
                    <a:pt x="14664" y="3359"/>
                    <a:pt x="14497" y="3311"/>
                    <a:pt x="14304" y="3311"/>
                  </a:cubicBezTo>
                  <a:close/>
                  <a:moveTo>
                    <a:pt x="14177" y="2324"/>
                  </a:moveTo>
                  <a:cubicBezTo>
                    <a:pt x="16820" y="2324"/>
                    <a:pt x="18306" y="2557"/>
                    <a:pt x="19792" y="3227"/>
                  </a:cubicBezTo>
                  <a:cubicBezTo>
                    <a:pt x="22243" y="4344"/>
                    <a:pt x="22491" y="5398"/>
                    <a:pt x="20537" y="6515"/>
                  </a:cubicBezTo>
                  <a:lnTo>
                    <a:pt x="19141" y="7322"/>
                  </a:lnTo>
                  <a:lnTo>
                    <a:pt x="19141" y="7322"/>
                  </a:lnTo>
                  <a:lnTo>
                    <a:pt x="20847" y="7043"/>
                  </a:lnTo>
                  <a:cubicBezTo>
                    <a:pt x="21809" y="6887"/>
                    <a:pt x="23298" y="6174"/>
                    <a:pt x="24197" y="5491"/>
                  </a:cubicBezTo>
                  <a:cubicBezTo>
                    <a:pt x="25258" y="4692"/>
                    <a:pt x="25821" y="4311"/>
                    <a:pt x="26112" y="4311"/>
                  </a:cubicBezTo>
                  <a:cubicBezTo>
                    <a:pt x="26340" y="4311"/>
                    <a:pt x="26400" y="4545"/>
                    <a:pt x="26400" y="4995"/>
                  </a:cubicBezTo>
                  <a:cubicBezTo>
                    <a:pt x="26400" y="6081"/>
                    <a:pt x="24507" y="7136"/>
                    <a:pt x="21653" y="7694"/>
                  </a:cubicBezTo>
                  <a:cubicBezTo>
                    <a:pt x="19243" y="8168"/>
                    <a:pt x="14601" y="8478"/>
                    <a:pt x="11365" y="8478"/>
                  </a:cubicBezTo>
                  <a:cubicBezTo>
                    <a:pt x="9729" y="8478"/>
                    <a:pt x="8452" y="8398"/>
                    <a:pt x="8004" y="8221"/>
                  </a:cubicBezTo>
                  <a:cubicBezTo>
                    <a:pt x="6608" y="7694"/>
                    <a:pt x="6081" y="6484"/>
                    <a:pt x="6856" y="5554"/>
                  </a:cubicBezTo>
                  <a:cubicBezTo>
                    <a:pt x="7185" y="5163"/>
                    <a:pt x="7255" y="4991"/>
                    <a:pt x="7013" y="4991"/>
                  </a:cubicBezTo>
                  <a:cubicBezTo>
                    <a:pt x="6889" y="4991"/>
                    <a:pt x="6684" y="5035"/>
                    <a:pt x="6391" y="5119"/>
                  </a:cubicBezTo>
                  <a:cubicBezTo>
                    <a:pt x="5832" y="5243"/>
                    <a:pt x="4902" y="5957"/>
                    <a:pt x="4343" y="6670"/>
                  </a:cubicBezTo>
                  <a:cubicBezTo>
                    <a:pt x="3864" y="7296"/>
                    <a:pt x="3511" y="7585"/>
                    <a:pt x="3208" y="7585"/>
                  </a:cubicBezTo>
                  <a:cubicBezTo>
                    <a:pt x="3060" y="7585"/>
                    <a:pt x="2925" y="7516"/>
                    <a:pt x="2792" y="7384"/>
                  </a:cubicBezTo>
                  <a:cubicBezTo>
                    <a:pt x="1303" y="5895"/>
                    <a:pt x="4561" y="4127"/>
                    <a:pt x="10144" y="3444"/>
                  </a:cubicBezTo>
                  <a:cubicBezTo>
                    <a:pt x="12967" y="3103"/>
                    <a:pt x="13029" y="3041"/>
                    <a:pt x="11385" y="2731"/>
                  </a:cubicBezTo>
                  <a:cubicBezTo>
                    <a:pt x="10113" y="2482"/>
                    <a:pt x="10734" y="2358"/>
                    <a:pt x="13650" y="2327"/>
                  </a:cubicBezTo>
                  <a:cubicBezTo>
                    <a:pt x="13831" y="2325"/>
                    <a:pt x="14006" y="2324"/>
                    <a:pt x="14177" y="2324"/>
                  </a:cubicBezTo>
                  <a:close/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DC2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14017" y="2325"/>
                  </a:moveTo>
                  <a:cubicBezTo>
                    <a:pt x="20219" y="2325"/>
                    <a:pt x="23914" y="4628"/>
                    <a:pt x="20537" y="6484"/>
                  </a:cubicBezTo>
                  <a:cubicBezTo>
                    <a:pt x="19358" y="7105"/>
                    <a:pt x="19327" y="7229"/>
                    <a:pt x="20164" y="7229"/>
                  </a:cubicBezTo>
                  <a:cubicBezTo>
                    <a:pt x="20179" y="7229"/>
                    <a:pt x="20193" y="7229"/>
                    <a:pt x="20208" y="7229"/>
                  </a:cubicBezTo>
                  <a:cubicBezTo>
                    <a:pt x="21465" y="7229"/>
                    <a:pt x="24048" y="5915"/>
                    <a:pt x="24569" y="4964"/>
                  </a:cubicBezTo>
                  <a:cubicBezTo>
                    <a:pt x="24830" y="4487"/>
                    <a:pt x="25273" y="4259"/>
                    <a:pt x="25649" y="4259"/>
                  </a:cubicBezTo>
                  <a:cubicBezTo>
                    <a:pt x="26079" y="4259"/>
                    <a:pt x="26422" y="4557"/>
                    <a:pt x="26307" y="5119"/>
                  </a:cubicBezTo>
                  <a:cubicBezTo>
                    <a:pt x="26089" y="6391"/>
                    <a:pt x="23049" y="7694"/>
                    <a:pt x="19482" y="8066"/>
                  </a:cubicBezTo>
                  <a:cubicBezTo>
                    <a:pt x="17776" y="8252"/>
                    <a:pt x="16411" y="8594"/>
                    <a:pt x="16411" y="8842"/>
                  </a:cubicBezTo>
                  <a:cubicBezTo>
                    <a:pt x="16411" y="9144"/>
                    <a:pt x="15753" y="9273"/>
                    <a:pt x="14772" y="9273"/>
                  </a:cubicBezTo>
                  <a:cubicBezTo>
                    <a:pt x="12324" y="9273"/>
                    <a:pt x="7861" y="8469"/>
                    <a:pt x="6577" y="7539"/>
                  </a:cubicBezTo>
                  <a:cubicBezTo>
                    <a:pt x="5677" y="6856"/>
                    <a:pt x="5677" y="6825"/>
                    <a:pt x="6608" y="5771"/>
                  </a:cubicBezTo>
                  <a:cubicBezTo>
                    <a:pt x="7186" y="5137"/>
                    <a:pt x="7416" y="4884"/>
                    <a:pt x="7246" y="4884"/>
                  </a:cubicBezTo>
                  <a:cubicBezTo>
                    <a:pt x="7133" y="4884"/>
                    <a:pt x="6843" y="4996"/>
                    <a:pt x="6360" y="5181"/>
                  </a:cubicBezTo>
                  <a:cubicBezTo>
                    <a:pt x="5367" y="5554"/>
                    <a:pt x="5150" y="5957"/>
                    <a:pt x="5181" y="7446"/>
                  </a:cubicBezTo>
                  <a:cubicBezTo>
                    <a:pt x="5211" y="8420"/>
                    <a:pt x="5212" y="9215"/>
                    <a:pt x="5183" y="9215"/>
                  </a:cubicBezTo>
                  <a:cubicBezTo>
                    <a:pt x="5182" y="9215"/>
                    <a:pt x="5182" y="9215"/>
                    <a:pt x="5181" y="9214"/>
                  </a:cubicBezTo>
                  <a:cubicBezTo>
                    <a:pt x="5150" y="9183"/>
                    <a:pt x="4685" y="9028"/>
                    <a:pt x="4126" y="8904"/>
                  </a:cubicBezTo>
                  <a:cubicBezTo>
                    <a:pt x="1520" y="8252"/>
                    <a:pt x="1117" y="6174"/>
                    <a:pt x="3351" y="5026"/>
                  </a:cubicBezTo>
                  <a:cubicBezTo>
                    <a:pt x="4561" y="4406"/>
                    <a:pt x="8593" y="3568"/>
                    <a:pt x="12409" y="3196"/>
                  </a:cubicBezTo>
                  <a:cubicBezTo>
                    <a:pt x="12812" y="3165"/>
                    <a:pt x="12347" y="2948"/>
                    <a:pt x="11385" y="2762"/>
                  </a:cubicBezTo>
                  <a:cubicBezTo>
                    <a:pt x="10051" y="2482"/>
                    <a:pt x="10579" y="2358"/>
                    <a:pt x="13650" y="2327"/>
                  </a:cubicBezTo>
                  <a:cubicBezTo>
                    <a:pt x="13773" y="2325"/>
                    <a:pt x="13896" y="2325"/>
                    <a:pt x="14017" y="2325"/>
                  </a:cubicBezTo>
                  <a:close/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982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12626" y="1831"/>
                  </a:moveTo>
                  <a:cubicBezTo>
                    <a:pt x="13220" y="1831"/>
                    <a:pt x="13818" y="1841"/>
                    <a:pt x="14394" y="1862"/>
                  </a:cubicBezTo>
                  <a:cubicBezTo>
                    <a:pt x="19854" y="2048"/>
                    <a:pt x="22739" y="3227"/>
                    <a:pt x="22553" y="5150"/>
                  </a:cubicBezTo>
                  <a:cubicBezTo>
                    <a:pt x="22482" y="5738"/>
                    <a:pt x="22572" y="6005"/>
                    <a:pt x="22850" y="6005"/>
                  </a:cubicBezTo>
                  <a:cubicBezTo>
                    <a:pt x="22938" y="6005"/>
                    <a:pt x="23046" y="5978"/>
                    <a:pt x="23173" y="5926"/>
                  </a:cubicBezTo>
                  <a:cubicBezTo>
                    <a:pt x="23577" y="5771"/>
                    <a:pt x="23918" y="5491"/>
                    <a:pt x="23918" y="5305"/>
                  </a:cubicBezTo>
                  <a:cubicBezTo>
                    <a:pt x="23918" y="5119"/>
                    <a:pt x="24228" y="4530"/>
                    <a:pt x="24600" y="4002"/>
                  </a:cubicBezTo>
                  <a:cubicBezTo>
                    <a:pt x="24931" y="3550"/>
                    <a:pt x="25145" y="3332"/>
                    <a:pt x="25395" y="3332"/>
                  </a:cubicBezTo>
                  <a:cubicBezTo>
                    <a:pt x="25590" y="3332"/>
                    <a:pt x="25808" y="3465"/>
                    <a:pt x="26120" y="3723"/>
                  </a:cubicBezTo>
                  <a:cubicBezTo>
                    <a:pt x="26555" y="4064"/>
                    <a:pt x="26896" y="4685"/>
                    <a:pt x="26896" y="5057"/>
                  </a:cubicBezTo>
                  <a:cubicBezTo>
                    <a:pt x="26896" y="5988"/>
                    <a:pt x="23360" y="7725"/>
                    <a:pt x="20661" y="8097"/>
                  </a:cubicBezTo>
                  <a:cubicBezTo>
                    <a:pt x="19358" y="8252"/>
                    <a:pt x="18551" y="8594"/>
                    <a:pt x="18737" y="8904"/>
                  </a:cubicBezTo>
                  <a:cubicBezTo>
                    <a:pt x="18891" y="9149"/>
                    <a:pt x="17874" y="9253"/>
                    <a:pt x="16390" y="9253"/>
                  </a:cubicBezTo>
                  <a:cubicBezTo>
                    <a:pt x="13372" y="9253"/>
                    <a:pt x="8423" y="8824"/>
                    <a:pt x="7446" y="8283"/>
                  </a:cubicBezTo>
                  <a:cubicBezTo>
                    <a:pt x="6952" y="8022"/>
                    <a:pt x="6662" y="7890"/>
                    <a:pt x="6519" y="7890"/>
                  </a:cubicBezTo>
                  <a:cubicBezTo>
                    <a:pt x="6356" y="7890"/>
                    <a:pt x="6383" y="8061"/>
                    <a:pt x="6515" y="8407"/>
                  </a:cubicBezTo>
                  <a:cubicBezTo>
                    <a:pt x="6701" y="8842"/>
                    <a:pt x="6515" y="9307"/>
                    <a:pt x="6050" y="9462"/>
                  </a:cubicBezTo>
                  <a:cubicBezTo>
                    <a:pt x="5747" y="9581"/>
                    <a:pt x="5415" y="9637"/>
                    <a:pt x="5072" y="9637"/>
                  </a:cubicBezTo>
                  <a:cubicBezTo>
                    <a:pt x="3974" y="9637"/>
                    <a:pt x="2751" y="9059"/>
                    <a:pt x="1924" y="8066"/>
                  </a:cubicBezTo>
                  <a:cubicBezTo>
                    <a:pt x="404" y="6236"/>
                    <a:pt x="2730" y="4499"/>
                    <a:pt x="7973" y="3537"/>
                  </a:cubicBezTo>
                  <a:lnTo>
                    <a:pt x="11633" y="2855"/>
                  </a:lnTo>
                  <a:lnTo>
                    <a:pt x="5646" y="2669"/>
                  </a:lnTo>
                  <a:lnTo>
                    <a:pt x="7632" y="2172"/>
                  </a:lnTo>
                  <a:cubicBezTo>
                    <a:pt x="8501" y="1955"/>
                    <a:pt x="10537" y="1831"/>
                    <a:pt x="12626" y="1831"/>
                  </a:cubicBezTo>
                  <a:close/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5D1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6616480" y="1841817"/>
              <a:ext cx="283860" cy="110594"/>
            </a:xfrm>
            <a:custGeom>
              <a:avLst/>
              <a:gdLst/>
              <a:ahLst/>
              <a:cxnLst/>
              <a:rect l="l" t="t" r="r" b="b"/>
              <a:pathLst>
                <a:path w="28386" h="11076" extrusionOk="0">
                  <a:moveTo>
                    <a:pt x="13839" y="1304"/>
                  </a:moveTo>
                  <a:cubicBezTo>
                    <a:pt x="18034" y="1304"/>
                    <a:pt x="20561" y="2023"/>
                    <a:pt x="22522" y="3692"/>
                  </a:cubicBezTo>
                  <a:cubicBezTo>
                    <a:pt x="23255" y="4312"/>
                    <a:pt x="23629" y="4606"/>
                    <a:pt x="23774" y="4606"/>
                  </a:cubicBezTo>
                  <a:cubicBezTo>
                    <a:pt x="23904" y="4606"/>
                    <a:pt x="23848" y="4366"/>
                    <a:pt x="23701" y="3909"/>
                  </a:cubicBezTo>
                  <a:cubicBezTo>
                    <a:pt x="23484" y="3196"/>
                    <a:pt x="23639" y="2762"/>
                    <a:pt x="24166" y="2575"/>
                  </a:cubicBezTo>
                  <a:cubicBezTo>
                    <a:pt x="24377" y="2493"/>
                    <a:pt x="24596" y="2455"/>
                    <a:pt x="24814" y="2455"/>
                  </a:cubicBezTo>
                  <a:cubicBezTo>
                    <a:pt x="26232" y="2455"/>
                    <a:pt x="27651" y="4058"/>
                    <a:pt x="27113" y="5429"/>
                  </a:cubicBezTo>
                  <a:cubicBezTo>
                    <a:pt x="26803" y="6267"/>
                    <a:pt x="24042" y="7601"/>
                    <a:pt x="21715" y="8035"/>
                  </a:cubicBezTo>
                  <a:cubicBezTo>
                    <a:pt x="20723" y="8221"/>
                    <a:pt x="20040" y="8563"/>
                    <a:pt x="20164" y="8780"/>
                  </a:cubicBezTo>
                  <a:cubicBezTo>
                    <a:pt x="20484" y="9291"/>
                    <a:pt x="18505" y="9612"/>
                    <a:pt x="15947" y="9612"/>
                  </a:cubicBezTo>
                  <a:cubicBezTo>
                    <a:pt x="14782" y="9612"/>
                    <a:pt x="13497" y="9546"/>
                    <a:pt x="12254" y="9400"/>
                  </a:cubicBezTo>
                  <a:cubicBezTo>
                    <a:pt x="10977" y="9250"/>
                    <a:pt x="9813" y="9168"/>
                    <a:pt x="9080" y="9168"/>
                  </a:cubicBezTo>
                  <a:cubicBezTo>
                    <a:pt x="8602" y="9168"/>
                    <a:pt x="8308" y="9203"/>
                    <a:pt x="8283" y="9276"/>
                  </a:cubicBezTo>
                  <a:cubicBezTo>
                    <a:pt x="8118" y="9690"/>
                    <a:pt x="7001" y="9938"/>
                    <a:pt x="5852" y="9938"/>
                  </a:cubicBezTo>
                  <a:cubicBezTo>
                    <a:pt x="5278" y="9938"/>
                    <a:pt x="4695" y="9876"/>
                    <a:pt x="4219" y="9741"/>
                  </a:cubicBezTo>
                  <a:cubicBezTo>
                    <a:pt x="2544" y="9245"/>
                    <a:pt x="869" y="7880"/>
                    <a:pt x="869" y="6981"/>
                  </a:cubicBezTo>
                  <a:cubicBezTo>
                    <a:pt x="869" y="5926"/>
                    <a:pt x="3413" y="4282"/>
                    <a:pt x="5584" y="3878"/>
                  </a:cubicBezTo>
                  <a:lnTo>
                    <a:pt x="7632" y="3537"/>
                  </a:lnTo>
                  <a:lnTo>
                    <a:pt x="3630" y="2948"/>
                  </a:lnTo>
                  <a:lnTo>
                    <a:pt x="5150" y="2265"/>
                  </a:lnTo>
                  <a:cubicBezTo>
                    <a:pt x="5957" y="1893"/>
                    <a:pt x="8842" y="1490"/>
                    <a:pt x="11540" y="1366"/>
                  </a:cubicBezTo>
                  <a:cubicBezTo>
                    <a:pt x="12359" y="1325"/>
                    <a:pt x="13123" y="1304"/>
                    <a:pt x="13839" y="1304"/>
                  </a:cubicBezTo>
                  <a:close/>
                  <a:moveTo>
                    <a:pt x="13867" y="1"/>
                  </a:moveTo>
                  <a:lnTo>
                    <a:pt x="1241" y="1428"/>
                  </a:lnTo>
                  <a:lnTo>
                    <a:pt x="0" y="5026"/>
                  </a:lnTo>
                  <a:lnTo>
                    <a:pt x="1117" y="9959"/>
                  </a:lnTo>
                  <a:lnTo>
                    <a:pt x="8811" y="11075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20" y="2420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2F0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6596010" y="1838412"/>
              <a:ext cx="309910" cy="121428"/>
            </a:xfrm>
            <a:custGeom>
              <a:avLst/>
              <a:gdLst/>
              <a:ahLst/>
              <a:cxnLst/>
              <a:rect l="l" t="t" r="r" b="b"/>
              <a:pathLst>
                <a:path w="30991" h="12161" extrusionOk="0">
                  <a:moveTo>
                    <a:pt x="14295" y="989"/>
                  </a:moveTo>
                  <a:cubicBezTo>
                    <a:pt x="17524" y="989"/>
                    <a:pt x="20990" y="1331"/>
                    <a:pt x="22397" y="1862"/>
                  </a:cubicBezTo>
                  <a:cubicBezTo>
                    <a:pt x="22801" y="2017"/>
                    <a:pt x="24476" y="2234"/>
                    <a:pt x="26151" y="2389"/>
                  </a:cubicBezTo>
                  <a:cubicBezTo>
                    <a:pt x="27826" y="2513"/>
                    <a:pt x="29377" y="2823"/>
                    <a:pt x="29625" y="3041"/>
                  </a:cubicBezTo>
                  <a:cubicBezTo>
                    <a:pt x="30463" y="3909"/>
                    <a:pt x="29688" y="5832"/>
                    <a:pt x="28012" y="6949"/>
                  </a:cubicBezTo>
                  <a:cubicBezTo>
                    <a:pt x="26399" y="8035"/>
                    <a:pt x="26368" y="8097"/>
                    <a:pt x="27516" y="8128"/>
                  </a:cubicBezTo>
                  <a:cubicBezTo>
                    <a:pt x="28571" y="8190"/>
                    <a:pt x="28509" y="8283"/>
                    <a:pt x="26958" y="8966"/>
                  </a:cubicBezTo>
                  <a:cubicBezTo>
                    <a:pt x="25872" y="9431"/>
                    <a:pt x="23204" y="9834"/>
                    <a:pt x="19947" y="9958"/>
                  </a:cubicBezTo>
                  <a:cubicBezTo>
                    <a:pt x="17062" y="10082"/>
                    <a:pt x="14363" y="10300"/>
                    <a:pt x="13929" y="10455"/>
                  </a:cubicBezTo>
                  <a:lnTo>
                    <a:pt x="13929" y="10424"/>
                  </a:lnTo>
                  <a:cubicBezTo>
                    <a:pt x="13182" y="10698"/>
                    <a:pt x="12138" y="10822"/>
                    <a:pt x="10995" y="10822"/>
                  </a:cubicBezTo>
                  <a:cubicBezTo>
                    <a:pt x="8385" y="10822"/>
                    <a:pt x="5255" y="10175"/>
                    <a:pt x="3940" y="9183"/>
                  </a:cubicBezTo>
                  <a:cubicBezTo>
                    <a:pt x="2203" y="7911"/>
                    <a:pt x="2358" y="6608"/>
                    <a:pt x="4374" y="5243"/>
                  </a:cubicBezTo>
                  <a:lnTo>
                    <a:pt x="6080" y="4095"/>
                  </a:lnTo>
                  <a:lnTo>
                    <a:pt x="4498" y="4095"/>
                  </a:lnTo>
                  <a:cubicBezTo>
                    <a:pt x="0" y="4095"/>
                    <a:pt x="5491" y="1645"/>
                    <a:pt x="11137" y="1117"/>
                  </a:cubicBezTo>
                  <a:cubicBezTo>
                    <a:pt x="12099" y="1030"/>
                    <a:pt x="13183" y="989"/>
                    <a:pt x="14295" y="989"/>
                  </a:cubicBezTo>
                  <a:close/>
                  <a:moveTo>
                    <a:pt x="15821" y="0"/>
                  </a:moveTo>
                  <a:lnTo>
                    <a:pt x="2916" y="1396"/>
                  </a:lnTo>
                  <a:lnTo>
                    <a:pt x="1272" y="5305"/>
                  </a:lnTo>
                  <a:lnTo>
                    <a:pt x="2389" y="10765"/>
                  </a:lnTo>
                  <a:lnTo>
                    <a:pt x="10889" y="12161"/>
                  </a:lnTo>
                  <a:lnTo>
                    <a:pt x="28074" y="9927"/>
                  </a:lnTo>
                  <a:lnTo>
                    <a:pt x="30990" y="4933"/>
                  </a:lnTo>
                  <a:lnTo>
                    <a:pt x="30339" y="2172"/>
                  </a:lnTo>
                  <a:lnTo>
                    <a:pt x="15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6583910" y="2235216"/>
              <a:ext cx="1365880" cy="350034"/>
            </a:xfrm>
            <a:custGeom>
              <a:avLst/>
              <a:gdLst/>
              <a:ahLst/>
              <a:cxnLst/>
              <a:rect l="l" t="t" r="r" b="b"/>
              <a:pathLst>
                <a:path w="136588" h="35056" extrusionOk="0">
                  <a:moveTo>
                    <a:pt x="13898" y="1"/>
                  </a:moveTo>
                  <a:lnTo>
                    <a:pt x="0" y="35055"/>
                  </a:lnTo>
                  <a:lnTo>
                    <a:pt x="136588" y="35055"/>
                  </a:lnTo>
                  <a:lnTo>
                    <a:pt x="122690" y="1"/>
                  </a:lnTo>
                  <a:close/>
                </a:path>
              </a:pathLst>
            </a:custGeom>
            <a:solidFill>
              <a:srgbClr val="000000"/>
            </a:solidFill>
            <a:ln w="12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6771590" y="2265582"/>
              <a:ext cx="123780" cy="66600"/>
            </a:xfrm>
            <a:custGeom>
              <a:avLst/>
              <a:gdLst/>
              <a:ahLst/>
              <a:cxnLst/>
              <a:rect l="l" t="t" r="r" b="b"/>
              <a:pathLst>
                <a:path w="12378" h="6670" extrusionOk="0">
                  <a:moveTo>
                    <a:pt x="6111" y="0"/>
                  </a:moveTo>
                  <a:lnTo>
                    <a:pt x="341" y="1396"/>
                  </a:lnTo>
                  <a:lnTo>
                    <a:pt x="0" y="5057"/>
                  </a:lnTo>
                  <a:lnTo>
                    <a:pt x="4281" y="6670"/>
                  </a:lnTo>
                  <a:lnTo>
                    <a:pt x="10951" y="5584"/>
                  </a:lnTo>
                  <a:lnTo>
                    <a:pt x="12378" y="3847"/>
                  </a:lnTo>
                  <a:lnTo>
                    <a:pt x="11385" y="1365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FBF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6771590" y="2265582"/>
              <a:ext cx="123780" cy="66600"/>
            </a:xfrm>
            <a:custGeom>
              <a:avLst/>
              <a:gdLst/>
              <a:ahLst/>
              <a:cxnLst/>
              <a:rect l="l" t="t" r="r" b="b"/>
              <a:pathLst>
                <a:path w="12378" h="6670" extrusionOk="0">
                  <a:moveTo>
                    <a:pt x="5101" y="1170"/>
                  </a:moveTo>
                  <a:cubicBezTo>
                    <a:pt x="5298" y="1170"/>
                    <a:pt x="5468" y="1218"/>
                    <a:pt x="5553" y="1303"/>
                  </a:cubicBezTo>
                  <a:cubicBezTo>
                    <a:pt x="5692" y="1442"/>
                    <a:pt x="5482" y="1556"/>
                    <a:pt x="5058" y="1556"/>
                  </a:cubicBezTo>
                  <a:cubicBezTo>
                    <a:pt x="5009" y="1556"/>
                    <a:pt x="4957" y="1554"/>
                    <a:pt x="4902" y="1551"/>
                  </a:cubicBezTo>
                  <a:cubicBezTo>
                    <a:pt x="4312" y="1551"/>
                    <a:pt x="4188" y="1427"/>
                    <a:pt x="4591" y="1272"/>
                  </a:cubicBezTo>
                  <a:cubicBezTo>
                    <a:pt x="4759" y="1202"/>
                    <a:pt x="4939" y="1170"/>
                    <a:pt x="5101" y="1170"/>
                  </a:cubicBezTo>
                  <a:close/>
                  <a:moveTo>
                    <a:pt x="10237" y="1613"/>
                  </a:moveTo>
                  <a:cubicBezTo>
                    <a:pt x="10485" y="1613"/>
                    <a:pt x="10703" y="2047"/>
                    <a:pt x="10703" y="2606"/>
                  </a:cubicBezTo>
                  <a:cubicBezTo>
                    <a:pt x="10703" y="3164"/>
                    <a:pt x="10609" y="3599"/>
                    <a:pt x="10485" y="3599"/>
                  </a:cubicBezTo>
                  <a:cubicBezTo>
                    <a:pt x="10392" y="3599"/>
                    <a:pt x="10175" y="3164"/>
                    <a:pt x="10051" y="2606"/>
                  </a:cubicBezTo>
                  <a:cubicBezTo>
                    <a:pt x="9896" y="2047"/>
                    <a:pt x="9989" y="1613"/>
                    <a:pt x="10237" y="1613"/>
                  </a:cubicBezTo>
                  <a:close/>
                  <a:moveTo>
                    <a:pt x="6049" y="2606"/>
                  </a:moveTo>
                  <a:cubicBezTo>
                    <a:pt x="6887" y="2606"/>
                    <a:pt x="7849" y="2947"/>
                    <a:pt x="8190" y="3350"/>
                  </a:cubicBezTo>
                  <a:cubicBezTo>
                    <a:pt x="8717" y="4002"/>
                    <a:pt x="8593" y="4095"/>
                    <a:pt x="7321" y="4095"/>
                  </a:cubicBezTo>
                  <a:cubicBezTo>
                    <a:pt x="6484" y="4095"/>
                    <a:pt x="5522" y="3785"/>
                    <a:pt x="5181" y="3350"/>
                  </a:cubicBezTo>
                  <a:cubicBezTo>
                    <a:pt x="4653" y="2730"/>
                    <a:pt x="4777" y="2606"/>
                    <a:pt x="6049" y="2606"/>
                  </a:cubicBezTo>
                  <a:close/>
                  <a:moveTo>
                    <a:pt x="6111" y="0"/>
                  </a:moveTo>
                  <a:lnTo>
                    <a:pt x="341" y="1396"/>
                  </a:lnTo>
                  <a:lnTo>
                    <a:pt x="0" y="5057"/>
                  </a:lnTo>
                  <a:lnTo>
                    <a:pt x="4281" y="6670"/>
                  </a:lnTo>
                  <a:lnTo>
                    <a:pt x="10951" y="5584"/>
                  </a:lnTo>
                  <a:lnTo>
                    <a:pt x="12378" y="3847"/>
                  </a:lnTo>
                  <a:lnTo>
                    <a:pt x="11385" y="1365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F7F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6771590" y="2265582"/>
              <a:ext cx="123780" cy="66600"/>
            </a:xfrm>
            <a:custGeom>
              <a:avLst/>
              <a:gdLst/>
              <a:ahLst/>
              <a:cxnLst/>
              <a:rect l="l" t="t" r="r" b="b"/>
              <a:pathLst>
                <a:path w="12378" h="6670" extrusionOk="0">
                  <a:moveTo>
                    <a:pt x="6785" y="1171"/>
                  </a:moveTo>
                  <a:cubicBezTo>
                    <a:pt x="9500" y="1171"/>
                    <a:pt x="11239" y="1861"/>
                    <a:pt x="10889" y="2854"/>
                  </a:cubicBezTo>
                  <a:cubicBezTo>
                    <a:pt x="10703" y="3257"/>
                    <a:pt x="10392" y="3599"/>
                    <a:pt x="10144" y="3599"/>
                  </a:cubicBezTo>
                  <a:cubicBezTo>
                    <a:pt x="9927" y="3599"/>
                    <a:pt x="9834" y="3288"/>
                    <a:pt x="9989" y="2885"/>
                  </a:cubicBezTo>
                  <a:cubicBezTo>
                    <a:pt x="10299" y="2078"/>
                    <a:pt x="9338" y="1737"/>
                    <a:pt x="5925" y="1458"/>
                  </a:cubicBezTo>
                  <a:cubicBezTo>
                    <a:pt x="3971" y="1272"/>
                    <a:pt x="3971" y="1272"/>
                    <a:pt x="6266" y="1179"/>
                  </a:cubicBezTo>
                  <a:cubicBezTo>
                    <a:pt x="6443" y="1173"/>
                    <a:pt x="6616" y="1171"/>
                    <a:pt x="6785" y="1171"/>
                  </a:cubicBezTo>
                  <a:close/>
                  <a:moveTo>
                    <a:pt x="5898" y="2614"/>
                  </a:moveTo>
                  <a:cubicBezTo>
                    <a:pt x="6830" y="2614"/>
                    <a:pt x="8033" y="2884"/>
                    <a:pt x="8500" y="3350"/>
                  </a:cubicBezTo>
                  <a:cubicBezTo>
                    <a:pt x="9098" y="3949"/>
                    <a:pt x="9101" y="4070"/>
                    <a:pt x="8089" y="4070"/>
                  </a:cubicBezTo>
                  <a:cubicBezTo>
                    <a:pt x="7947" y="4070"/>
                    <a:pt x="7784" y="4068"/>
                    <a:pt x="7600" y="4064"/>
                  </a:cubicBezTo>
                  <a:cubicBezTo>
                    <a:pt x="5615" y="4033"/>
                    <a:pt x="4684" y="3692"/>
                    <a:pt x="4684" y="3071"/>
                  </a:cubicBezTo>
                  <a:cubicBezTo>
                    <a:pt x="4684" y="2757"/>
                    <a:pt x="5219" y="2614"/>
                    <a:pt x="5898" y="2614"/>
                  </a:cubicBezTo>
                  <a:close/>
                  <a:moveTo>
                    <a:pt x="1405" y="3769"/>
                  </a:moveTo>
                  <a:cubicBezTo>
                    <a:pt x="1545" y="3769"/>
                    <a:pt x="1713" y="3997"/>
                    <a:pt x="1861" y="4343"/>
                  </a:cubicBezTo>
                  <a:cubicBezTo>
                    <a:pt x="2053" y="4830"/>
                    <a:pt x="2039" y="5093"/>
                    <a:pt x="1903" y="5093"/>
                  </a:cubicBezTo>
                  <a:cubicBezTo>
                    <a:pt x="1796" y="5093"/>
                    <a:pt x="1614" y="4932"/>
                    <a:pt x="1396" y="4591"/>
                  </a:cubicBezTo>
                  <a:cubicBezTo>
                    <a:pt x="1241" y="4281"/>
                    <a:pt x="1179" y="3940"/>
                    <a:pt x="1303" y="3816"/>
                  </a:cubicBezTo>
                  <a:cubicBezTo>
                    <a:pt x="1335" y="3784"/>
                    <a:pt x="1369" y="3769"/>
                    <a:pt x="1405" y="3769"/>
                  </a:cubicBezTo>
                  <a:close/>
                  <a:moveTo>
                    <a:pt x="4238" y="5181"/>
                  </a:moveTo>
                  <a:cubicBezTo>
                    <a:pt x="4514" y="5181"/>
                    <a:pt x="4808" y="5212"/>
                    <a:pt x="5057" y="5274"/>
                  </a:cubicBezTo>
                  <a:cubicBezTo>
                    <a:pt x="5522" y="5398"/>
                    <a:pt x="5274" y="5491"/>
                    <a:pt x="4436" y="5522"/>
                  </a:cubicBezTo>
                  <a:cubicBezTo>
                    <a:pt x="3599" y="5522"/>
                    <a:pt x="3195" y="5429"/>
                    <a:pt x="3537" y="5274"/>
                  </a:cubicBezTo>
                  <a:cubicBezTo>
                    <a:pt x="3707" y="5212"/>
                    <a:pt x="3963" y="5181"/>
                    <a:pt x="4238" y="5181"/>
                  </a:cubicBezTo>
                  <a:close/>
                  <a:moveTo>
                    <a:pt x="6111" y="0"/>
                  </a:moveTo>
                  <a:lnTo>
                    <a:pt x="341" y="1396"/>
                  </a:lnTo>
                  <a:lnTo>
                    <a:pt x="0" y="5057"/>
                  </a:lnTo>
                  <a:lnTo>
                    <a:pt x="4281" y="6670"/>
                  </a:lnTo>
                  <a:lnTo>
                    <a:pt x="10951" y="5584"/>
                  </a:lnTo>
                  <a:lnTo>
                    <a:pt x="12378" y="3847"/>
                  </a:lnTo>
                  <a:lnTo>
                    <a:pt x="11385" y="1365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DDD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6771590" y="2265582"/>
              <a:ext cx="123780" cy="66600"/>
            </a:xfrm>
            <a:custGeom>
              <a:avLst/>
              <a:gdLst/>
              <a:ahLst/>
              <a:cxnLst/>
              <a:rect l="l" t="t" r="r" b="b"/>
              <a:pathLst>
                <a:path w="12378" h="6670" extrusionOk="0">
                  <a:moveTo>
                    <a:pt x="6047" y="1100"/>
                  </a:moveTo>
                  <a:cubicBezTo>
                    <a:pt x="7822" y="1100"/>
                    <a:pt x="9846" y="1382"/>
                    <a:pt x="10454" y="1861"/>
                  </a:cubicBezTo>
                  <a:cubicBezTo>
                    <a:pt x="11416" y="2606"/>
                    <a:pt x="11416" y="2606"/>
                    <a:pt x="10454" y="3350"/>
                  </a:cubicBezTo>
                  <a:cubicBezTo>
                    <a:pt x="9865" y="3816"/>
                    <a:pt x="8740" y="4048"/>
                    <a:pt x="7511" y="4048"/>
                  </a:cubicBezTo>
                  <a:cubicBezTo>
                    <a:pt x="6282" y="4048"/>
                    <a:pt x="4948" y="3816"/>
                    <a:pt x="3940" y="3350"/>
                  </a:cubicBezTo>
                  <a:cubicBezTo>
                    <a:pt x="2451" y="2668"/>
                    <a:pt x="2451" y="2637"/>
                    <a:pt x="5212" y="2637"/>
                  </a:cubicBezTo>
                  <a:cubicBezTo>
                    <a:pt x="5309" y="2635"/>
                    <a:pt x="5406" y="2634"/>
                    <a:pt x="5503" y="2634"/>
                  </a:cubicBezTo>
                  <a:cubicBezTo>
                    <a:pt x="6914" y="2634"/>
                    <a:pt x="8208" y="2841"/>
                    <a:pt x="8469" y="3102"/>
                  </a:cubicBezTo>
                  <a:cubicBezTo>
                    <a:pt x="8617" y="3234"/>
                    <a:pt x="8827" y="3305"/>
                    <a:pt x="9051" y="3305"/>
                  </a:cubicBezTo>
                  <a:cubicBezTo>
                    <a:pt x="9249" y="3305"/>
                    <a:pt x="9459" y="3250"/>
                    <a:pt x="9648" y="3133"/>
                  </a:cubicBezTo>
                  <a:cubicBezTo>
                    <a:pt x="10785" y="2440"/>
                    <a:pt x="8798" y="1672"/>
                    <a:pt x="6259" y="1672"/>
                  </a:cubicBezTo>
                  <a:cubicBezTo>
                    <a:pt x="5958" y="1672"/>
                    <a:pt x="5649" y="1683"/>
                    <a:pt x="5336" y="1706"/>
                  </a:cubicBezTo>
                  <a:cubicBezTo>
                    <a:pt x="4839" y="1748"/>
                    <a:pt x="4405" y="1768"/>
                    <a:pt x="4061" y="1768"/>
                  </a:cubicBezTo>
                  <a:cubicBezTo>
                    <a:pt x="3371" y="1768"/>
                    <a:pt x="3040" y="1686"/>
                    <a:pt x="3288" y="1520"/>
                  </a:cubicBezTo>
                  <a:cubicBezTo>
                    <a:pt x="3741" y="1231"/>
                    <a:pt x="4836" y="1100"/>
                    <a:pt x="6047" y="1100"/>
                  </a:cubicBezTo>
                  <a:close/>
                  <a:moveTo>
                    <a:pt x="1993" y="3225"/>
                  </a:moveTo>
                  <a:cubicBezTo>
                    <a:pt x="2083" y="3225"/>
                    <a:pt x="2039" y="3395"/>
                    <a:pt x="1892" y="3754"/>
                  </a:cubicBezTo>
                  <a:cubicBezTo>
                    <a:pt x="1582" y="4560"/>
                    <a:pt x="2482" y="4870"/>
                    <a:pt x="6701" y="5274"/>
                  </a:cubicBezTo>
                  <a:cubicBezTo>
                    <a:pt x="7693" y="5367"/>
                    <a:pt x="7135" y="5491"/>
                    <a:pt x="5398" y="5522"/>
                  </a:cubicBezTo>
                  <a:cubicBezTo>
                    <a:pt x="5218" y="5527"/>
                    <a:pt x="5043" y="5529"/>
                    <a:pt x="4872" y="5529"/>
                  </a:cubicBezTo>
                  <a:cubicBezTo>
                    <a:pt x="1684" y="5529"/>
                    <a:pt x="101" y="4719"/>
                    <a:pt x="1396" y="3630"/>
                  </a:cubicBezTo>
                  <a:cubicBezTo>
                    <a:pt x="1720" y="3364"/>
                    <a:pt x="1911" y="3225"/>
                    <a:pt x="1993" y="3225"/>
                  </a:cubicBezTo>
                  <a:close/>
                  <a:moveTo>
                    <a:pt x="6111" y="0"/>
                  </a:moveTo>
                  <a:lnTo>
                    <a:pt x="341" y="1396"/>
                  </a:lnTo>
                  <a:lnTo>
                    <a:pt x="0" y="5057"/>
                  </a:lnTo>
                  <a:lnTo>
                    <a:pt x="4281" y="6670"/>
                  </a:lnTo>
                  <a:lnTo>
                    <a:pt x="10951" y="5584"/>
                  </a:lnTo>
                  <a:lnTo>
                    <a:pt x="12378" y="3847"/>
                  </a:lnTo>
                  <a:lnTo>
                    <a:pt x="11385" y="1365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B1B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6761180" y="2265582"/>
              <a:ext cx="134190" cy="66600"/>
            </a:xfrm>
            <a:custGeom>
              <a:avLst/>
              <a:gdLst/>
              <a:ahLst/>
              <a:cxnLst/>
              <a:rect l="l" t="t" r="r" b="b"/>
              <a:pathLst>
                <a:path w="13419" h="6670" extrusionOk="0">
                  <a:moveTo>
                    <a:pt x="7473" y="997"/>
                  </a:moveTo>
                  <a:cubicBezTo>
                    <a:pt x="9214" y="997"/>
                    <a:pt x="11007" y="1226"/>
                    <a:pt x="11526" y="1644"/>
                  </a:cubicBezTo>
                  <a:cubicBezTo>
                    <a:pt x="13255" y="3070"/>
                    <a:pt x="11883" y="4030"/>
                    <a:pt x="9119" y="4030"/>
                  </a:cubicBezTo>
                  <a:cubicBezTo>
                    <a:pt x="7915" y="4030"/>
                    <a:pt x="6447" y="3848"/>
                    <a:pt x="4857" y="3443"/>
                  </a:cubicBezTo>
                  <a:cubicBezTo>
                    <a:pt x="4686" y="3401"/>
                    <a:pt x="4519" y="3381"/>
                    <a:pt x="4362" y="3381"/>
                  </a:cubicBezTo>
                  <a:cubicBezTo>
                    <a:pt x="3492" y="3381"/>
                    <a:pt x="2909" y="3977"/>
                    <a:pt x="3461" y="4529"/>
                  </a:cubicBezTo>
                  <a:cubicBezTo>
                    <a:pt x="3647" y="4715"/>
                    <a:pt x="5198" y="4994"/>
                    <a:pt x="6904" y="5150"/>
                  </a:cubicBezTo>
                  <a:lnTo>
                    <a:pt x="9975" y="5460"/>
                  </a:lnTo>
                  <a:lnTo>
                    <a:pt x="6687" y="5522"/>
                  </a:lnTo>
                  <a:cubicBezTo>
                    <a:pt x="6506" y="5527"/>
                    <a:pt x="6329" y="5529"/>
                    <a:pt x="6156" y="5529"/>
                  </a:cubicBezTo>
                  <a:cubicBezTo>
                    <a:pt x="1027" y="5529"/>
                    <a:pt x="1" y="3356"/>
                    <a:pt x="5043" y="2606"/>
                  </a:cubicBezTo>
                  <a:cubicBezTo>
                    <a:pt x="5629" y="2508"/>
                    <a:pt x="6310" y="2461"/>
                    <a:pt x="6955" y="2461"/>
                  </a:cubicBezTo>
                  <a:cubicBezTo>
                    <a:pt x="7743" y="2461"/>
                    <a:pt x="8477" y="2531"/>
                    <a:pt x="8921" y="2668"/>
                  </a:cubicBezTo>
                  <a:cubicBezTo>
                    <a:pt x="9445" y="2814"/>
                    <a:pt x="9878" y="2880"/>
                    <a:pt x="10191" y="2880"/>
                  </a:cubicBezTo>
                  <a:cubicBezTo>
                    <a:pt x="10879" y="2880"/>
                    <a:pt x="10991" y="2559"/>
                    <a:pt x="10223" y="2047"/>
                  </a:cubicBezTo>
                  <a:cubicBezTo>
                    <a:pt x="9931" y="1859"/>
                    <a:pt x="9046" y="1756"/>
                    <a:pt x="7939" y="1756"/>
                  </a:cubicBezTo>
                  <a:cubicBezTo>
                    <a:pt x="7404" y="1756"/>
                    <a:pt x="6818" y="1780"/>
                    <a:pt x="6222" y="1830"/>
                  </a:cubicBezTo>
                  <a:cubicBezTo>
                    <a:pt x="5261" y="1908"/>
                    <a:pt x="4594" y="1950"/>
                    <a:pt x="4171" y="1950"/>
                  </a:cubicBezTo>
                  <a:cubicBezTo>
                    <a:pt x="3420" y="1950"/>
                    <a:pt x="3441" y="1818"/>
                    <a:pt x="3957" y="1520"/>
                  </a:cubicBezTo>
                  <a:cubicBezTo>
                    <a:pt x="4543" y="1163"/>
                    <a:pt x="5989" y="997"/>
                    <a:pt x="7473" y="997"/>
                  </a:cubicBezTo>
                  <a:close/>
                  <a:moveTo>
                    <a:pt x="7152" y="0"/>
                  </a:moveTo>
                  <a:lnTo>
                    <a:pt x="1382" y="1396"/>
                  </a:lnTo>
                  <a:lnTo>
                    <a:pt x="1041" y="5057"/>
                  </a:lnTo>
                  <a:lnTo>
                    <a:pt x="5322" y="6670"/>
                  </a:lnTo>
                  <a:lnTo>
                    <a:pt x="11992" y="5584"/>
                  </a:lnTo>
                  <a:lnTo>
                    <a:pt x="13419" y="3847"/>
                  </a:lnTo>
                  <a:lnTo>
                    <a:pt x="12426" y="1365"/>
                  </a:lnTo>
                  <a:lnTo>
                    <a:pt x="7152" y="0"/>
                  </a:lnTo>
                  <a:close/>
                </a:path>
              </a:pathLst>
            </a:custGeom>
            <a:solidFill>
              <a:srgbClr val="969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6771590" y="2265582"/>
              <a:ext cx="123780" cy="66600"/>
            </a:xfrm>
            <a:custGeom>
              <a:avLst/>
              <a:gdLst/>
              <a:ahLst/>
              <a:cxnLst/>
              <a:rect l="l" t="t" r="r" b="b"/>
              <a:pathLst>
                <a:path w="12378" h="6670" extrusionOk="0">
                  <a:moveTo>
                    <a:pt x="5429" y="1582"/>
                  </a:moveTo>
                  <a:lnTo>
                    <a:pt x="7445" y="2265"/>
                  </a:lnTo>
                  <a:cubicBezTo>
                    <a:pt x="8362" y="2579"/>
                    <a:pt x="9212" y="2782"/>
                    <a:pt x="9529" y="2782"/>
                  </a:cubicBezTo>
                  <a:cubicBezTo>
                    <a:pt x="9588" y="2782"/>
                    <a:pt x="9628" y="2775"/>
                    <a:pt x="9648" y="2761"/>
                  </a:cubicBezTo>
                  <a:cubicBezTo>
                    <a:pt x="10113" y="2420"/>
                    <a:pt x="9214" y="2047"/>
                    <a:pt x="7383" y="1830"/>
                  </a:cubicBezTo>
                  <a:lnTo>
                    <a:pt x="5429" y="1582"/>
                  </a:lnTo>
                  <a:close/>
                  <a:moveTo>
                    <a:pt x="5314" y="687"/>
                  </a:moveTo>
                  <a:cubicBezTo>
                    <a:pt x="5767" y="687"/>
                    <a:pt x="6301" y="728"/>
                    <a:pt x="6949" y="807"/>
                  </a:cubicBezTo>
                  <a:cubicBezTo>
                    <a:pt x="10454" y="1210"/>
                    <a:pt x="11199" y="1520"/>
                    <a:pt x="11199" y="2637"/>
                  </a:cubicBezTo>
                  <a:cubicBezTo>
                    <a:pt x="11199" y="3625"/>
                    <a:pt x="9460" y="4211"/>
                    <a:pt x="7145" y="4211"/>
                  </a:cubicBezTo>
                  <a:cubicBezTo>
                    <a:pt x="6115" y="4211"/>
                    <a:pt x="4971" y="4095"/>
                    <a:pt x="3816" y="3847"/>
                  </a:cubicBezTo>
                  <a:cubicBezTo>
                    <a:pt x="3433" y="3760"/>
                    <a:pt x="3095" y="3718"/>
                    <a:pt x="2826" y="3718"/>
                  </a:cubicBezTo>
                  <a:cubicBezTo>
                    <a:pt x="2419" y="3718"/>
                    <a:pt x="2172" y="3815"/>
                    <a:pt x="2172" y="4002"/>
                  </a:cubicBezTo>
                  <a:cubicBezTo>
                    <a:pt x="2172" y="4529"/>
                    <a:pt x="4964" y="5088"/>
                    <a:pt x="7631" y="5119"/>
                  </a:cubicBezTo>
                  <a:cubicBezTo>
                    <a:pt x="8593" y="5119"/>
                    <a:pt x="9276" y="5181"/>
                    <a:pt x="9151" y="5305"/>
                  </a:cubicBezTo>
                  <a:cubicBezTo>
                    <a:pt x="8811" y="5607"/>
                    <a:pt x="6871" y="5783"/>
                    <a:pt x="5077" y="5783"/>
                  </a:cubicBezTo>
                  <a:cubicBezTo>
                    <a:pt x="3925" y="5783"/>
                    <a:pt x="2835" y="5710"/>
                    <a:pt x="2265" y="5553"/>
                  </a:cubicBezTo>
                  <a:cubicBezTo>
                    <a:pt x="124" y="4932"/>
                    <a:pt x="310" y="3568"/>
                    <a:pt x="2699" y="2761"/>
                  </a:cubicBezTo>
                  <a:cubicBezTo>
                    <a:pt x="4188" y="2265"/>
                    <a:pt x="4250" y="2172"/>
                    <a:pt x="3195" y="2141"/>
                  </a:cubicBezTo>
                  <a:lnTo>
                    <a:pt x="1955" y="2110"/>
                  </a:lnTo>
                  <a:lnTo>
                    <a:pt x="3133" y="1303"/>
                  </a:lnTo>
                  <a:cubicBezTo>
                    <a:pt x="3727" y="879"/>
                    <a:pt x="4335" y="687"/>
                    <a:pt x="5314" y="687"/>
                  </a:cubicBezTo>
                  <a:close/>
                  <a:moveTo>
                    <a:pt x="6111" y="0"/>
                  </a:moveTo>
                  <a:lnTo>
                    <a:pt x="341" y="1396"/>
                  </a:lnTo>
                  <a:lnTo>
                    <a:pt x="0" y="5057"/>
                  </a:lnTo>
                  <a:lnTo>
                    <a:pt x="4281" y="6670"/>
                  </a:lnTo>
                  <a:lnTo>
                    <a:pt x="10951" y="5584"/>
                  </a:lnTo>
                  <a:lnTo>
                    <a:pt x="12378" y="3847"/>
                  </a:lnTo>
                  <a:lnTo>
                    <a:pt x="11385" y="1365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5A5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6771590" y="2265582"/>
              <a:ext cx="123780" cy="66600"/>
            </a:xfrm>
            <a:custGeom>
              <a:avLst/>
              <a:gdLst/>
              <a:ahLst/>
              <a:cxnLst/>
              <a:rect l="l" t="t" r="r" b="b"/>
              <a:pathLst>
                <a:path w="12378" h="6670" extrusionOk="0">
                  <a:moveTo>
                    <a:pt x="2935" y="3832"/>
                  </a:moveTo>
                  <a:cubicBezTo>
                    <a:pt x="2520" y="3832"/>
                    <a:pt x="2306" y="3931"/>
                    <a:pt x="2544" y="4157"/>
                  </a:cubicBezTo>
                  <a:cubicBezTo>
                    <a:pt x="2761" y="4374"/>
                    <a:pt x="3506" y="4622"/>
                    <a:pt x="4188" y="4746"/>
                  </a:cubicBezTo>
                  <a:cubicBezTo>
                    <a:pt x="5089" y="4903"/>
                    <a:pt x="5632" y="4988"/>
                    <a:pt x="5884" y="4988"/>
                  </a:cubicBezTo>
                  <a:cubicBezTo>
                    <a:pt x="6230" y="4988"/>
                    <a:pt x="6022" y="4827"/>
                    <a:pt x="5429" y="4467"/>
                  </a:cubicBezTo>
                  <a:cubicBezTo>
                    <a:pt x="4779" y="4085"/>
                    <a:pt x="3600" y="3832"/>
                    <a:pt x="2935" y="3832"/>
                  </a:cubicBezTo>
                  <a:close/>
                  <a:moveTo>
                    <a:pt x="6157" y="647"/>
                  </a:moveTo>
                  <a:cubicBezTo>
                    <a:pt x="8250" y="647"/>
                    <a:pt x="10451" y="1095"/>
                    <a:pt x="11013" y="1892"/>
                  </a:cubicBezTo>
                  <a:cubicBezTo>
                    <a:pt x="11788" y="2947"/>
                    <a:pt x="11168" y="3940"/>
                    <a:pt x="9524" y="4250"/>
                  </a:cubicBezTo>
                  <a:cubicBezTo>
                    <a:pt x="9167" y="4325"/>
                    <a:pt x="9128" y="4366"/>
                    <a:pt x="9367" y="4366"/>
                  </a:cubicBezTo>
                  <a:cubicBezTo>
                    <a:pt x="9523" y="4366"/>
                    <a:pt x="9796" y="4349"/>
                    <a:pt x="10175" y="4312"/>
                  </a:cubicBezTo>
                  <a:cubicBezTo>
                    <a:pt x="10746" y="4262"/>
                    <a:pt x="11133" y="4228"/>
                    <a:pt x="11352" y="4228"/>
                  </a:cubicBezTo>
                  <a:cubicBezTo>
                    <a:pt x="11811" y="4228"/>
                    <a:pt x="11533" y="4377"/>
                    <a:pt x="10672" y="4839"/>
                  </a:cubicBezTo>
                  <a:cubicBezTo>
                    <a:pt x="9597" y="5436"/>
                    <a:pt x="6298" y="5905"/>
                    <a:pt x="3987" y="5905"/>
                  </a:cubicBezTo>
                  <a:cubicBezTo>
                    <a:pt x="3296" y="5905"/>
                    <a:pt x="2693" y="5863"/>
                    <a:pt x="2265" y="5770"/>
                  </a:cubicBezTo>
                  <a:cubicBezTo>
                    <a:pt x="900" y="5491"/>
                    <a:pt x="341" y="4374"/>
                    <a:pt x="1117" y="3443"/>
                  </a:cubicBezTo>
                  <a:cubicBezTo>
                    <a:pt x="1427" y="3071"/>
                    <a:pt x="1551" y="2637"/>
                    <a:pt x="1396" y="2513"/>
                  </a:cubicBezTo>
                  <a:cubicBezTo>
                    <a:pt x="1272" y="2358"/>
                    <a:pt x="1768" y="1830"/>
                    <a:pt x="2482" y="1365"/>
                  </a:cubicBezTo>
                  <a:cubicBezTo>
                    <a:pt x="3230" y="875"/>
                    <a:pt x="4666" y="647"/>
                    <a:pt x="6157" y="647"/>
                  </a:cubicBezTo>
                  <a:close/>
                  <a:moveTo>
                    <a:pt x="6111" y="0"/>
                  </a:moveTo>
                  <a:lnTo>
                    <a:pt x="341" y="1396"/>
                  </a:lnTo>
                  <a:lnTo>
                    <a:pt x="0" y="5057"/>
                  </a:lnTo>
                  <a:lnTo>
                    <a:pt x="4281" y="6670"/>
                  </a:lnTo>
                  <a:lnTo>
                    <a:pt x="10951" y="5584"/>
                  </a:lnTo>
                  <a:lnTo>
                    <a:pt x="12378" y="3847"/>
                  </a:lnTo>
                  <a:lnTo>
                    <a:pt x="11385" y="1365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2F2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6768790" y="2265582"/>
              <a:ext cx="128440" cy="68457"/>
            </a:xfrm>
            <a:custGeom>
              <a:avLst/>
              <a:gdLst/>
              <a:ahLst/>
              <a:cxnLst/>
              <a:rect l="l" t="t" r="r" b="b"/>
              <a:pathLst>
                <a:path w="12844" h="6856" extrusionOk="0">
                  <a:moveTo>
                    <a:pt x="4406" y="4157"/>
                  </a:moveTo>
                  <a:cubicBezTo>
                    <a:pt x="4251" y="4157"/>
                    <a:pt x="4065" y="4188"/>
                    <a:pt x="3879" y="4250"/>
                  </a:cubicBezTo>
                  <a:cubicBezTo>
                    <a:pt x="3475" y="4436"/>
                    <a:pt x="3599" y="4529"/>
                    <a:pt x="4158" y="4560"/>
                  </a:cubicBezTo>
                  <a:cubicBezTo>
                    <a:pt x="4213" y="4563"/>
                    <a:pt x="4266" y="4565"/>
                    <a:pt x="4316" y="4565"/>
                  </a:cubicBezTo>
                  <a:cubicBezTo>
                    <a:pt x="4745" y="4565"/>
                    <a:pt x="4979" y="4451"/>
                    <a:pt x="4840" y="4312"/>
                  </a:cubicBezTo>
                  <a:cubicBezTo>
                    <a:pt x="4747" y="4219"/>
                    <a:pt x="4592" y="4188"/>
                    <a:pt x="4406" y="4157"/>
                  </a:cubicBezTo>
                  <a:close/>
                  <a:moveTo>
                    <a:pt x="6650" y="620"/>
                  </a:moveTo>
                  <a:cubicBezTo>
                    <a:pt x="10208" y="620"/>
                    <a:pt x="12217" y="1606"/>
                    <a:pt x="11820" y="3133"/>
                  </a:cubicBezTo>
                  <a:cubicBezTo>
                    <a:pt x="11700" y="3614"/>
                    <a:pt x="11878" y="3797"/>
                    <a:pt x="12094" y="3797"/>
                  </a:cubicBezTo>
                  <a:cubicBezTo>
                    <a:pt x="12157" y="3797"/>
                    <a:pt x="12223" y="3782"/>
                    <a:pt x="12285" y="3754"/>
                  </a:cubicBezTo>
                  <a:cubicBezTo>
                    <a:pt x="12294" y="3751"/>
                    <a:pt x="12302" y="3749"/>
                    <a:pt x="12308" y="3749"/>
                  </a:cubicBezTo>
                  <a:cubicBezTo>
                    <a:pt x="12489" y="3749"/>
                    <a:pt x="11362" y="5067"/>
                    <a:pt x="10641" y="5367"/>
                  </a:cubicBezTo>
                  <a:cubicBezTo>
                    <a:pt x="9376" y="5892"/>
                    <a:pt x="7765" y="6123"/>
                    <a:pt x="6207" y="6123"/>
                  </a:cubicBezTo>
                  <a:cubicBezTo>
                    <a:pt x="3066" y="6123"/>
                    <a:pt x="134" y="5184"/>
                    <a:pt x="652" y="3816"/>
                  </a:cubicBezTo>
                  <a:cubicBezTo>
                    <a:pt x="776" y="3505"/>
                    <a:pt x="745" y="3226"/>
                    <a:pt x="590" y="3133"/>
                  </a:cubicBezTo>
                  <a:cubicBezTo>
                    <a:pt x="901" y="2668"/>
                    <a:pt x="1335" y="2078"/>
                    <a:pt x="1955" y="1613"/>
                  </a:cubicBezTo>
                  <a:cubicBezTo>
                    <a:pt x="2917" y="869"/>
                    <a:pt x="4003" y="620"/>
                    <a:pt x="6484" y="620"/>
                  </a:cubicBezTo>
                  <a:cubicBezTo>
                    <a:pt x="6540" y="620"/>
                    <a:pt x="6595" y="620"/>
                    <a:pt x="6650" y="620"/>
                  </a:cubicBezTo>
                  <a:close/>
                  <a:moveTo>
                    <a:pt x="6391" y="0"/>
                  </a:moveTo>
                  <a:lnTo>
                    <a:pt x="311" y="1272"/>
                  </a:lnTo>
                  <a:lnTo>
                    <a:pt x="280" y="3071"/>
                  </a:lnTo>
                  <a:lnTo>
                    <a:pt x="1" y="5243"/>
                  </a:lnTo>
                  <a:lnTo>
                    <a:pt x="4406" y="6856"/>
                  </a:lnTo>
                  <a:lnTo>
                    <a:pt x="11479" y="5770"/>
                  </a:lnTo>
                  <a:lnTo>
                    <a:pt x="12844" y="3785"/>
                  </a:lnTo>
                  <a:lnTo>
                    <a:pt x="11820" y="1179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E7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7993" y="3568"/>
                  </a:moveTo>
                  <a:cubicBezTo>
                    <a:pt x="18218" y="3568"/>
                    <a:pt x="18443" y="3599"/>
                    <a:pt x="18613" y="3661"/>
                  </a:cubicBezTo>
                  <a:cubicBezTo>
                    <a:pt x="18955" y="3816"/>
                    <a:pt x="18675" y="3909"/>
                    <a:pt x="17993" y="3909"/>
                  </a:cubicBezTo>
                  <a:cubicBezTo>
                    <a:pt x="17310" y="3909"/>
                    <a:pt x="17031" y="3816"/>
                    <a:pt x="17372" y="3661"/>
                  </a:cubicBezTo>
                  <a:cubicBezTo>
                    <a:pt x="17543" y="3599"/>
                    <a:pt x="17768" y="3568"/>
                    <a:pt x="17993" y="3568"/>
                  </a:cubicBezTo>
                  <a:close/>
                  <a:moveTo>
                    <a:pt x="8153" y="2622"/>
                  </a:moveTo>
                  <a:cubicBezTo>
                    <a:pt x="8228" y="2622"/>
                    <a:pt x="8283" y="2637"/>
                    <a:pt x="8314" y="2668"/>
                  </a:cubicBezTo>
                  <a:cubicBezTo>
                    <a:pt x="8500" y="2854"/>
                    <a:pt x="8376" y="3009"/>
                    <a:pt x="8066" y="3009"/>
                  </a:cubicBezTo>
                  <a:cubicBezTo>
                    <a:pt x="7756" y="3009"/>
                    <a:pt x="7477" y="3351"/>
                    <a:pt x="7477" y="3816"/>
                  </a:cubicBezTo>
                  <a:cubicBezTo>
                    <a:pt x="7477" y="4206"/>
                    <a:pt x="7599" y="4393"/>
                    <a:pt x="7926" y="4393"/>
                  </a:cubicBezTo>
                  <a:cubicBezTo>
                    <a:pt x="8092" y="4393"/>
                    <a:pt x="8311" y="4344"/>
                    <a:pt x="8593" y="4250"/>
                  </a:cubicBezTo>
                  <a:cubicBezTo>
                    <a:pt x="9214" y="4064"/>
                    <a:pt x="10982" y="3785"/>
                    <a:pt x="12471" y="3661"/>
                  </a:cubicBezTo>
                  <a:cubicBezTo>
                    <a:pt x="13081" y="3602"/>
                    <a:pt x="13580" y="3570"/>
                    <a:pt x="14000" y="3570"/>
                  </a:cubicBezTo>
                  <a:cubicBezTo>
                    <a:pt x="15118" y="3570"/>
                    <a:pt x="15678" y="3794"/>
                    <a:pt x="16287" y="4312"/>
                  </a:cubicBezTo>
                  <a:cubicBezTo>
                    <a:pt x="16876" y="4840"/>
                    <a:pt x="17248" y="5522"/>
                    <a:pt x="17124" y="5863"/>
                  </a:cubicBezTo>
                  <a:cubicBezTo>
                    <a:pt x="16994" y="6239"/>
                    <a:pt x="16851" y="6433"/>
                    <a:pt x="16591" y="6433"/>
                  </a:cubicBezTo>
                  <a:cubicBezTo>
                    <a:pt x="16292" y="6433"/>
                    <a:pt x="15840" y="6177"/>
                    <a:pt x="15077" y="5646"/>
                  </a:cubicBezTo>
                  <a:cubicBezTo>
                    <a:pt x="14528" y="5269"/>
                    <a:pt x="14150" y="5091"/>
                    <a:pt x="13685" y="5091"/>
                  </a:cubicBezTo>
                  <a:cubicBezTo>
                    <a:pt x="13310" y="5091"/>
                    <a:pt x="12878" y="5207"/>
                    <a:pt x="12254" y="5429"/>
                  </a:cubicBezTo>
                  <a:cubicBezTo>
                    <a:pt x="11605" y="5668"/>
                    <a:pt x="10976" y="5785"/>
                    <a:pt x="10293" y="5785"/>
                  </a:cubicBezTo>
                  <a:cubicBezTo>
                    <a:pt x="9734" y="5785"/>
                    <a:pt x="9139" y="5707"/>
                    <a:pt x="8469" y="5553"/>
                  </a:cubicBezTo>
                  <a:cubicBezTo>
                    <a:pt x="5553" y="4902"/>
                    <a:pt x="5088" y="4281"/>
                    <a:pt x="6701" y="3226"/>
                  </a:cubicBezTo>
                  <a:cubicBezTo>
                    <a:pt x="7271" y="2855"/>
                    <a:pt x="7860" y="2622"/>
                    <a:pt x="8153" y="2622"/>
                  </a:cubicBezTo>
                  <a:close/>
                  <a:moveTo>
                    <a:pt x="13495" y="7073"/>
                  </a:moveTo>
                  <a:cubicBezTo>
                    <a:pt x="13720" y="7073"/>
                    <a:pt x="13945" y="7104"/>
                    <a:pt x="14115" y="7166"/>
                  </a:cubicBezTo>
                  <a:cubicBezTo>
                    <a:pt x="14456" y="7321"/>
                    <a:pt x="14177" y="7414"/>
                    <a:pt x="13495" y="7414"/>
                  </a:cubicBezTo>
                  <a:cubicBezTo>
                    <a:pt x="12812" y="7414"/>
                    <a:pt x="12502" y="7321"/>
                    <a:pt x="12874" y="7166"/>
                  </a:cubicBezTo>
                  <a:cubicBezTo>
                    <a:pt x="13045" y="7104"/>
                    <a:pt x="13270" y="7073"/>
                    <a:pt x="13495" y="7073"/>
                  </a:cubicBezTo>
                  <a:close/>
                  <a:moveTo>
                    <a:pt x="18690" y="6814"/>
                  </a:moveTo>
                  <a:cubicBezTo>
                    <a:pt x="18801" y="6814"/>
                    <a:pt x="18880" y="6880"/>
                    <a:pt x="18923" y="7011"/>
                  </a:cubicBezTo>
                  <a:cubicBezTo>
                    <a:pt x="19017" y="7352"/>
                    <a:pt x="18799" y="7818"/>
                    <a:pt x="18427" y="8066"/>
                  </a:cubicBezTo>
                  <a:cubicBezTo>
                    <a:pt x="17956" y="8360"/>
                    <a:pt x="17610" y="8498"/>
                    <a:pt x="17415" y="8498"/>
                  </a:cubicBezTo>
                  <a:cubicBezTo>
                    <a:pt x="17096" y="8498"/>
                    <a:pt x="17179" y="8131"/>
                    <a:pt x="17776" y="7476"/>
                  </a:cubicBezTo>
                  <a:cubicBezTo>
                    <a:pt x="18177" y="7035"/>
                    <a:pt x="18488" y="6814"/>
                    <a:pt x="18690" y="6814"/>
                  </a:cubicBezTo>
                  <a:close/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9DF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7386" y="7064"/>
                  </a:moveTo>
                  <a:cubicBezTo>
                    <a:pt x="7579" y="7064"/>
                    <a:pt x="7747" y="7112"/>
                    <a:pt x="7849" y="7197"/>
                  </a:cubicBezTo>
                  <a:cubicBezTo>
                    <a:pt x="8004" y="7352"/>
                    <a:pt x="7725" y="7476"/>
                    <a:pt x="7197" y="7476"/>
                  </a:cubicBezTo>
                  <a:cubicBezTo>
                    <a:pt x="6608" y="7445"/>
                    <a:pt x="6484" y="7321"/>
                    <a:pt x="6887" y="7166"/>
                  </a:cubicBezTo>
                  <a:cubicBezTo>
                    <a:pt x="7055" y="7096"/>
                    <a:pt x="7229" y="7064"/>
                    <a:pt x="7386" y="7064"/>
                  </a:cubicBezTo>
                  <a:close/>
                  <a:moveTo>
                    <a:pt x="15728" y="1551"/>
                  </a:moveTo>
                  <a:lnTo>
                    <a:pt x="12719" y="2017"/>
                  </a:lnTo>
                  <a:cubicBezTo>
                    <a:pt x="9524" y="2513"/>
                    <a:pt x="7166" y="3351"/>
                    <a:pt x="7632" y="3816"/>
                  </a:cubicBezTo>
                  <a:cubicBezTo>
                    <a:pt x="7677" y="3870"/>
                    <a:pt x="7847" y="3896"/>
                    <a:pt x="8108" y="3896"/>
                  </a:cubicBezTo>
                  <a:cubicBezTo>
                    <a:pt x="8742" y="3896"/>
                    <a:pt x="9916" y="3747"/>
                    <a:pt x="11168" y="3506"/>
                  </a:cubicBezTo>
                  <a:cubicBezTo>
                    <a:pt x="12168" y="3315"/>
                    <a:pt x="13272" y="3227"/>
                    <a:pt x="14403" y="3227"/>
                  </a:cubicBezTo>
                  <a:cubicBezTo>
                    <a:pt x="18602" y="3227"/>
                    <a:pt x="23155" y="4436"/>
                    <a:pt x="24011" y="6049"/>
                  </a:cubicBezTo>
                  <a:cubicBezTo>
                    <a:pt x="24333" y="6649"/>
                    <a:pt x="24393" y="6952"/>
                    <a:pt x="24187" y="6952"/>
                  </a:cubicBezTo>
                  <a:cubicBezTo>
                    <a:pt x="23956" y="6952"/>
                    <a:pt x="23393" y="6572"/>
                    <a:pt x="22491" y="5801"/>
                  </a:cubicBezTo>
                  <a:cubicBezTo>
                    <a:pt x="21715" y="5150"/>
                    <a:pt x="20226" y="4467"/>
                    <a:pt x="19234" y="4281"/>
                  </a:cubicBezTo>
                  <a:cubicBezTo>
                    <a:pt x="18708" y="4179"/>
                    <a:pt x="18252" y="4133"/>
                    <a:pt x="17889" y="4133"/>
                  </a:cubicBezTo>
                  <a:cubicBezTo>
                    <a:pt x="16923" y="4133"/>
                    <a:pt x="16614" y="4459"/>
                    <a:pt x="17403" y="4933"/>
                  </a:cubicBezTo>
                  <a:cubicBezTo>
                    <a:pt x="18185" y="5435"/>
                    <a:pt x="17685" y="6817"/>
                    <a:pt x="16877" y="6817"/>
                  </a:cubicBezTo>
                  <a:cubicBezTo>
                    <a:pt x="16787" y="6817"/>
                    <a:pt x="16693" y="6800"/>
                    <a:pt x="16597" y="6763"/>
                  </a:cubicBezTo>
                  <a:cubicBezTo>
                    <a:pt x="16477" y="6717"/>
                    <a:pt x="16338" y="6695"/>
                    <a:pt x="16192" y="6695"/>
                  </a:cubicBezTo>
                  <a:cubicBezTo>
                    <a:pt x="15849" y="6695"/>
                    <a:pt x="15472" y="6815"/>
                    <a:pt x="15232" y="7011"/>
                  </a:cubicBezTo>
                  <a:cubicBezTo>
                    <a:pt x="14679" y="7468"/>
                    <a:pt x="11540" y="7999"/>
                    <a:pt x="10152" y="7999"/>
                  </a:cubicBezTo>
                  <a:cubicBezTo>
                    <a:pt x="9748" y="7999"/>
                    <a:pt x="9493" y="7954"/>
                    <a:pt x="9493" y="7849"/>
                  </a:cubicBezTo>
                  <a:cubicBezTo>
                    <a:pt x="9493" y="7694"/>
                    <a:pt x="10827" y="7290"/>
                    <a:pt x="12471" y="6949"/>
                  </a:cubicBezTo>
                  <a:cubicBezTo>
                    <a:pt x="15764" y="6321"/>
                    <a:pt x="16287" y="5651"/>
                    <a:pt x="14187" y="5651"/>
                  </a:cubicBezTo>
                  <a:cubicBezTo>
                    <a:pt x="13696" y="5651"/>
                    <a:pt x="13061" y="5688"/>
                    <a:pt x="12285" y="5770"/>
                  </a:cubicBezTo>
                  <a:cubicBezTo>
                    <a:pt x="11658" y="5836"/>
                    <a:pt x="11041" y="5867"/>
                    <a:pt x="10450" y="5867"/>
                  </a:cubicBezTo>
                  <a:cubicBezTo>
                    <a:pt x="7674" y="5867"/>
                    <a:pt x="5460" y="5185"/>
                    <a:pt x="5460" y="4188"/>
                  </a:cubicBezTo>
                  <a:cubicBezTo>
                    <a:pt x="5460" y="3102"/>
                    <a:pt x="8376" y="2079"/>
                    <a:pt x="12285" y="1800"/>
                  </a:cubicBezTo>
                  <a:lnTo>
                    <a:pt x="15728" y="1551"/>
                  </a:lnTo>
                  <a:close/>
                  <a:moveTo>
                    <a:pt x="18613" y="6018"/>
                  </a:moveTo>
                  <a:cubicBezTo>
                    <a:pt x="19333" y="6018"/>
                    <a:pt x="19536" y="7083"/>
                    <a:pt x="18986" y="7787"/>
                  </a:cubicBezTo>
                  <a:cubicBezTo>
                    <a:pt x="18644" y="8190"/>
                    <a:pt x="17931" y="8500"/>
                    <a:pt x="17403" y="8500"/>
                  </a:cubicBezTo>
                  <a:cubicBezTo>
                    <a:pt x="16473" y="8500"/>
                    <a:pt x="16473" y="8469"/>
                    <a:pt x="17341" y="7259"/>
                  </a:cubicBezTo>
                  <a:cubicBezTo>
                    <a:pt x="17838" y="6577"/>
                    <a:pt x="18396" y="6018"/>
                    <a:pt x="18582" y="6018"/>
                  </a:cubicBezTo>
                  <a:cubicBezTo>
                    <a:pt x="18593" y="6018"/>
                    <a:pt x="18603" y="6018"/>
                    <a:pt x="18613" y="6018"/>
                  </a:cubicBezTo>
                  <a:close/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5DD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3991" y="5491"/>
                  </a:moveTo>
                  <a:cubicBezTo>
                    <a:pt x="13433" y="5491"/>
                    <a:pt x="12998" y="5677"/>
                    <a:pt x="12998" y="5894"/>
                  </a:cubicBezTo>
                  <a:cubicBezTo>
                    <a:pt x="12998" y="6111"/>
                    <a:pt x="13433" y="6329"/>
                    <a:pt x="13991" y="6360"/>
                  </a:cubicBezTo>
                  <a:cubicBezTo>
                    <a:pt x="14038" y="6362"/>
                    <a:pt x="14085" y="6364"/>
                    <a:pt x="14130" y="6364"/>
                  </a:cubicBezTo>
                  <a:cubicBezTo>
                    <a:pt x="14620" y="6364"/>
                    <a:pt x="14984" y="6212"/>
                    <a:pt x="14984" y="5956"/>
                  </a:cubicBezTo>
                  <a:cubicBezTo>
                    <a:pt x="14984" y="5708"/>
                    <a:pt x="14549" y="5491"/>
                    <a:pt x="13991" y="5491"/>
                  </a:cubicBezTo>
                  <a:close/>
                  <a:moveTo>
                    <a:pt x="17248" y="1551"/>
                  </a:moveTo>
                  <a:lnTo>
                    <a:pt x="13588" y="2017"/>
                  </a:lnTo>
                  <a:cubicBezTo>
                    <a:pt x="10175" y="2451"/>
                    <a:pt x="7601" y="3289"/>
                    <a:pt x="8128" y="3816"/>
                  </a:cubicBezTo>
                  <a:cubicBezTo>
                    <a:pt x="8157" y="3845"/>
                    <a:pt x="8242" y="3858"/>
                    <a:pt x="8371" y="3858"/>
                  </a:cubicBezTo>
                  <a:cubicBezTo>
                    <a:pt x="8802" y="3858"/>
                    <a:pt x="9725" y="3706"/>
                    <a:pt x="10703" y="3444"/>
                  </a:cubicBezTo>
                  <a:cubicBezTo>
                    <a:pt x="11667" y="3201"/>
                    <a:pt x="12815" y="3092"/>
                    <a:pt x="14030" y="3092"/>
                  </a:cubicBezTo>
                  <a:cubicBezTo>
                    <a:pt x="18410" y="3092"/>
                    <a:pt x="23666" y="4512"/>
                    <a:pt x="24321" y="6236"/>
                  </a:cubicBezTo>
                  <a:cubicBezTo>
                    <a:pt x="24606" y="6980"/>
                    <a:pt x="24511" y="7353"/>
                    <a:pt x="24197" y="7353"/>
                  </a:cubicBezTo>
                  <a:cubicBezTo>
                    <a:pt x="23896" y="7353"/>
                    <a:pt x="23394" y="7011"/>
                    <a:pt x="22832" y="6329"/>
                  </a:cubicBezTo>
                  <a:cubicBezTo>
                    <a:pt x="22026" y="5305"/>
                    <a:pt x="21157" y="4871"/>
                    <a:pt x="19482" y="4685"/>
                  </a:cubicBezTo>
                  <a:lnTo>
                    <a:pt x="17248" y="4436"/>
                  </a:lnTo>
                  <a:lnTo>
                    <a:pt x="18458" y="5398"/>
                  </a:lnTo>
                  <a:cubicBezTo>
                    <a:pt x="19885" y="6577"/>
                    <a:pt x="19606" y="7787"/>
                    <a:pt x="17714" y="8500"/>
                  </a:cubicBezTo>
                  <a:cubicBezTo>
                    <a:pt x="17046" y="8761"/>
                    <a:pt x="16079" y="8968"/>
                    <a:pt x="15449" y="8968"/>
                  </a:cubicBezTo>
                  <a:cubicBezTo>
                    <a:pt x="15406" y="8968"/>
                    <a:pt x="15365" y="8967"/>
                    <a:pt x="15325" y="8965"/>
                  </a:cubicBezTo>
                  <a:lnTo>
                    <a:pt x="14239" y="8934"/>
                  </a:lnTo>
                  <a:lnTo>
                    <a:pt x="15325" y="8500"/>
                  </a:lnTo>
                  <a:cubicBezTo>
                    <a:pt x="16681" y="7952"/>
                    <a:pt x="17270" y="7098"/>
                    <a:pt x="16519" y="7098"/>
                  </a:cubicBezTo>
                  <a:cubicBezTo>
                    <a:pt x="16377" y="7098"/>
                    <a:pt x="16187" y="7128"/>
                    <a:pt x="15945" y="7197"/>
                  </a:cubicBezTo>
                  <a:cubicBezTo>
                    <a:pt x="14555" y="7617"/>
                    <a:pt x="12767" y="7814"/>
                    <a:pt x="10936" y="7814"/>
                  </a:cubicBezTo>
                  <a:cubicBezTo>
                    <a:pt x="8028" y="7814"/>
                    <a:pt x="5014" y="7316"/>
                    <a:pt x="3320" y="6422"/>
                  </a:cubicBezTo>
                  <a:cubicBezTo>
                    <a:pt x="2453" y="5963"/>
                    <a:pt x="2359" y="5718"/>
                    <a:pt x="2762" y="5718"/>
                  </a:cubicBezTo>
                  <a:cubicBezTo>
                    <a:pt x="3095" y="5718"/>
                    <a:pt x="3767" y="5885"/>
                    <a:pt x="4623" y="6236"/>
                  </a:cubicBezTo>
                  <a:cubicBezTo>
                    <a:pt x="5570" y="6650"/>
                    <a:pt x="7561" y="6951"/>
                    <a:pt x="9116" y="6951"/>
                  </a:cubicBezTo>
                  <a:cubicBezTo>
                    <a:pt x="9191" y="6951"/>
                    <a:pt x="9265" y="6951"/>
                    <a:pt x="9338" y="6949"/>
                  </a:cubicBezTo>
                  <a:lnTo>
                    <a:pt x="12223" y="6918"/>
                  </a:lnTo>
                  <a:lnTo>
                    <a:pt x="8997" y="6080"/>
                  </a:lnTo>
                  <a:cubicBezTo>
                    <a:pt x="2947" y="4529"/>
                    <a:pt x="5150" y="2110"/>
                    <a:pt x="12874" y="1737"/>
                  </a:cubicBezTo>
                  <a:lnTo>
                    <a:pt x="17248" y="1551"/>
                  </a:lnTo>
                  <a:close/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3A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4136" y="1549"/>
                  </a:moveTo>
                  <a:cubicBezTo>
                    <a:pt x="14244" y="1549"/>
                    <a:pt x="14351" y="1550"/>
                    <a:pt x="14456" y="1551"/>
                  </a:cubicBezTo>
                  <a:lnTo>
                    <a:pt x="18241" y="1613"/>
                  </a:lnTo>
                  <a:lnTo>
                    <a:pt x="14394" y="2079"/>
                  </a:lnTo>
                  <a:cubicBezTo>
                    <a:pt x="9661" y="2599"/>
                    <a:pt x="7893" y="3206"/>
                    <a:pt x="10424" y="3206"/>
                  </a:cubicBezTo>
                  <a:cubicBezTo>
                    <a:pt x="10913" y="3206"/>
                    <a:pt x="11561" y="3184"/>
                    <a:pt x="12378" y="3133"/>
                  </a:cubicBezTo>
                  <a:cubicBezTo>
                    <a:pt x="13225" y="3073"/>
                    <a:pt x="13986" y="3041"/>
                    <a:pt x="14693" y="3041"/>
                  </a:cubicBezTo>
                  <a:cubicBezTo>
                    <a:pt x="16524" y="3041"/>
                    <a:pt x="17999" y="3253"/>
                    <a:pt x="19699" y="3723"/>
                  </a:cubicBezTo>
                  <a:cubicBezTo>
                    <a:pt x="22894" y="4591"/>
                    <a:pt x="25221" y="6111"/>
                    <a:pt x="24880" y="7135"/>
                  </a:cubicBezTo>
                  <a:cubicBezTo>
                    <a:pt x="24714" y="7606"/>
                    <a:pt x="24455" y="7835"/>
                    <a:pt x="24161" y="7835"/>
                  </a:cubicBezTo>
                  <a:cubicBezTo>
                    <a:pt x="23797" y="7835"/>
                    <a:pt x="23379" y="7481"/>
                    <a:pt x="23018" y="6794"/>
                  </a:cubicBezTo>
                  <a:cubicBezTo>
                    <a:pt x="22398" y="5615"/>
                    <a:pt x="20226" y="4498"/>
                    <a:pt x="18582" y="4498"/>
                  </a:cubicBezTo>
                  <a:cubicBezTo>
                    <a:pt x="17993" y="4498"/>
                    <a:pt x="18055" y="4747"/>
                    <a:pt x="18892" y="5646"/>
                  </a:cubicBezTo>
                  <a:cubicBezTo>
                    <a:pt x="20009" y="6856"/>
                    <a:pt x="19854" y="7538"/>
                    <a:pt x="18241" y="8376"/>
                  </a:cubicBezTo>
                  <a:cubicBezTo>
                    <a:pt x="17683" y="8655"/>
                    <a:pt x="16007" y="9028"/>
                    <a:pt x="14487" y="9183"/>
                  </a:cubicBezTo>
                  <a:lnTo>
                    <a:pt x="11727" y="9493"/>
                  </a:lnTo>
                  <a:lnTo>
                    <a:pt x="11727" y="9493"/>
                  </a:lnTo>
                  <a:lnTo>
                    <a:pt x="14115" y="8748"/>
                  </a:lnTo>
                  <a:cubicBezTo>
                    <a:pt x="15418" y="8314"/>
                    <a:pt x="16504" y="7756"/>
                    <a:pt x="16504" y="7507"/>
                  </a:cubicBezTo>
                  <a:cubicBezTo>
                    <a:pt x="16504" y="7352"/>
                    <a:pt x="16380" y="7275"/>
                    <a:pt x="16155" y="7275"/>
                  </a:cubicBezTo>
                  <a:cubicBezTo>
                    <a:pt x="15930" y="7275"/>
                    <a:pt x="15604" y="7352"/>
                    <a:pt x="15201" y="7507"/>
                  </a:cubicBezTo>
                  <a:cubicBezTo>
                    <a:pt x="14427" y="7803"/>
                    <a:pt x="13247" y="7929"/>
                    <a:pt x="11903" y="7929"/>
                  </a:cubicBezTo>
                  <a:cubicBezTo>
                    <a:pt x="7319" y="7929"/>
                    <a:pt x="831" y="6459"/>
                    <a:pt x="2079" y="5212"/>
                  </a:cubicBezTo>
                  <a:cubicBezTo>
                    <a:pt x="2104" y="5186"/>
                    <a:pt x="2154" y="5174"/>
                    <a:pt x="2224" y="5174"/>
                  </a:cubicBezTo>
                  <a:cubicBezTo>
                    <a:pt x="2581" y="5174"/>
                    <a:pt x="3472" y="5489"/>
                    <a:pt x="4405" y="5956"/>
                  </a:cubicBezTo>
                  <a:cubicBezTo>
                    <a:pt x="5584" y="6577"/>
                    <a:pt x="7352" y="6980"/>
                    <a:pt x="8593" y="6980"/>
                  </a:cubicBezTo>
                  <a:lnTo>
                    <a:pt x="10734" y="6918"/>
                  </a:lnTo>
                  <a:lnTo>
                    <a:pt x="8407" y="6205"/>
                  </a:lnTo>
                  <a:cubicBezTo>
                    <a:pt x="5988" y="5460"/>
                    <a:pt x="4685" y="4374"/>
                    <a:pt x="5212" y="3537"/>
                  </a:cubicBezTo>
                  <a:cubicBezTo>
                    <a:pt x="5815" y="2572"/>
                    <a:pt x="10432" y="1549"/>
                    <a:pt x="14136" y="1549"/>
                  </a:cubicBezTo>
                  <a:close/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2C9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3745" y="1550"/>
                  </a:moveTo>
                  <a:cubicBezTo>
                    <a:pt x="14283" y="1550"/>
                    <a:pt x="14841" y="1561"/>
                    <a:pt x="15418" y="1582"/>
                  </a:cubicBezTo>
                  <a:cubicBezTo>
                    <a:pt x="22677" y="1848"/>
                    <a:pt x="23929" y="2675"/>
                    <a:pt x="17600" y="2675"/>
                  </a:cubicBezTo>
                  <a:cubicBezTo>
                    <a:pt x="17276" y="2675"/>
                    <a:pt x="16931" y="2673"/>
                    <a:pt x="16566" y="2668"/>
                  </a:cubicBezTo>
                  <a:lnTo>
                    <a:pt x="10734" y="2606"/>
                  </a:lnTo>
                  <a:lnTo>
                    <a:pt x="15294" y="2947"/>
                  </a:lnTo>
                  <a:cubicBezTo>
                    <a:pt x="18582" y="3226"/>
                    <a:pt x="20537" y="3661"/>
                    <a:pt x="22274" y="4529"/>
                  </a:cubicBezTo>
                  <a:cubicBezTo>
                    <a:pt x="25097" y="5956"/>
                    <a:pt x="26151" y="7290"/>
                    <a:pt x="25004" y="8004"/>
                  </a:cubicBezTo>
                  <a:cubicBezTo>
                    <a:pt x="24470" y="8347"/>
                    <a:pt x="23962" y="8508"/>
                    <a:pt x="23568" y="8508"/>
                  </a:cubicBezTo>
                  <a:cubicBezTo>
                    <a:pt x="23000" y="8508"/>
                    <a:pt x="22667" y="8174"/>
                    <a:pt x="22832" y="7570"/>
                  </a:cubicBezTo>
                  <a:cubicBezTo>
                    <a:pt x="23111" y="6515"/>
                    <a:pt x="21374" y="4995"/>
                    <a:pt x="19885" y="4995"/>
                  </a:cubicBezTo>
                  <a:cubicBezTo>
                    <a:pt x="19110" y="4995"/>
                    <a:pt x="19079" y="5150"/>
                    <a:pt x="19606" y="5987"/>
                  </a:cubicBezTo>
                  <a:cubicBezTo>
                    <a:pt x="20444" y="7352"/>
                    <a:pt x="19265" y="8500"/>
                    <a:pt x="16411" y="9028"/>
                  </a:cubicBezTo>
                  <a:cubicBezTo>
                    <a:pt x="15201" y="9276"/>
                    <a:pt x="13340" y="9431"/>
                    <a:pt x="12223" y="9431"/>
                  </a:cubicBezTo>
                  <a:lnTo>
                    <a:pt x="10237" y="9400"/>
                  </a:lnTo>
                  <a:lnTo>
                    <a:pt x="12440" y="8965"/>
                  </a:lnTo>
                  <a:cubicBezTo>
                    <a:pt x="15455" y="8373"/>
                    <a:pt x="15760" y="7875"/>
                    <a:pt x="13458" y="7875"/>
                  </a:cubicBezTo>
                  <a:cubicBezTo>
                    <a:pt x="13106" y="7875"/>
                    <a:pt x="12695" y="7886"/>
                    <a:pt x="12223" y="7911"/>
                  </a:cubicBezTo>
                  <a:cubicBezTo>
                    <a:pt x="11805" y="7934"/>
                    <a:pt x="11385" y="7945"/>
                    <a:pt x="10966" y="7945"/>
                  </a:cubicBezTo>
                  <a:cubicBezTo>
                    <a:pt x="5761" y="7945"/>
                    <a:pt x="751" y="6237"/>
                    <a:pt x="1986" y="4716"/>
                  </a:cubicBezTo>
                  <a:cubicBezTo>
                    <a:pt x="2209" y="4450"/>
                    <a:pt x="2376" y="4311"/>
                    <a:pt x="2557" y="4311"/>
                  </a:cubicBezTo>
                  <a:cubicBezTo>
                    <a:pt x="2778" y="4311"/>
                    <a:pt x="3020" y="4520"/>
                    <a:pt x="3413" y="4964"/>
                  </a:cubicBezTo>
                  <a:cubicBezTo>
                    <a:pt x="4239" y="5882"/>
                    <a:pt x="6906" y="6981"/>
                    <a:pt x="8378" y="6981"/>
                  </a:cubicBezTo>
                  <a:cubicBezTo>
                    <a:pt x="8398" y="6981"/>
                    <a:pt x="8418" y="6981"/>
                    <a:pt x="8438" y="6980"/>
                  </a:cubicBezTo>
                  <a:cubicBezTo>
                    <a:pt x="8873" y="6980"/>
                    <a:pt x="8283" y="6546"/>
                    <a:pt x="7104" y="6018"/>
                  </a:cubicBezTo>
                  <a:cubicBezTo>
                    <a:pt x="2226" y="3811"/>
                    <a:pt x="5856" y="1550"/>
                    <a:pt x="13745" y="1550"/>
                  </a:cubicBezTo>
                  <a:close/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1A5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7441030" y="2384219"/>
              <a:ext cx="276720" cy="103774"/>
            </a:xfrm>
            <a:custGeom>
              <a:avLst/>
              <a:gdLst/>
              <a:ahLst/>
              <a:cxnLst/>
              <a:rect l="l" t="t" r="r" b="b"/>
              <a:pathLst>
                <a:path w="27672" h="10393" extrusionOk="0">
                  <a:moveTo>
                    <a:pt x="16985" y="2544"/>
                  </a:moveTo>
                  <a:cubicBezTo>
                    <a:pt x="16574" y="2544"/>
                    <a:pt x="16163" y="2575"/>
                    <a:pt x="15852" y="2637"/>
                  </a:cubicBezTo>
                  <a:cubicBezTo>
                    <a:pt x="15232" y="2761"/>
                    <a:pt x="15759" y="2854"/>
                    <a:pt x="17000" y="2854"/>
                  </a:cubicBezTo>
                  <a:cubicBezTo>
                    <a:pt x="18241" y="2854"/>
                    <a:pt x="18737" y="2761"/>
                    <a:pt x="18117" y="2637"/>
                  </a:cubicBezTo>
                  <a:cubicBezTo>
                    <a:pt x="17807" y="2575"/>
                    <a:pt x="17396" y="2544"/>
                    <a:pt x="16985" y="2544"/>
                  </a:cubicBezTo>
                  <a:close/>
                  <a:moveTo>
                    <a:pt x="14657" y="1301"/>
                  </a:moveTo>
                  <a:cubicBezTo>
                    <a:pt x="14846" y="1301"/>
                    <a:pt x="15038" y="1302"/>
                    <a:pt x="15232" y="1303"/>
                  </a:cubicBezTo>
                  <a:cubicBezTo>
                    <a:pt x="20506" y="1303"/>
                    <a:pt x="21529" y="1458"/>
                    <a:pt x="23484" y="2482"/>
                  </a:cubicBezTo>
                  <a:cubicBezTo>
                    <a:pt x="25150" y="3336"/>
                    <a:pt x="25477" y="3941"/>
                    <a:pt x="24680" y="3941"/>
                  </a:cubicBezTo>
                  <a:cubicBezTo>
                    <a:pt x="24319" y="3941"/>
                    <a:pt x="23727" y="3817"/>
                    <a:pt x="22925" y="3537"/>
                  </a:cubicBezTo>
                  <a:cubicBezTo>
                    <a:pt x="21836" y="3166"/>
                    <a:pt x="21024" y="3002"/>
                    <a:pt x="20594" y="3002"/>
                  </a:cubicBezTo>
                  <a:cubicBezTo>
                    <a:pt x="19910" y="3002"/>
                    <a:pt x="20194" y="3416"/>
                    <a:pt x="21871" y="4064"/>
                  </a:cubicBezTo>
                  <a:cubicBezTo>
                    <a:pt x="24476" y="5057"/>
                    <a:pt x="26865" y="7476"/>
                    <a:pt x="26245" y="8500"/>
                  </a:cubicBezTo>
                  <a:cubicBezTo>
                    <a:pt x="26089" y="8779"/>
                    <a:pt x="25035" y="8996"/>
                    <a:pt x="23949" y="8996"/>
                  </a:cubicBezTo>
                  <a:cubicBezTo>
                    <a:pt x="22150" y="8996"/>
                    <a:pt x="21964" y="8903"/>
                    <a:pt x="22243" y="7973"/>
                  </a:cubicBezTo>
                  <a:cubicBezTo>
                    <a:pt x="22429" y="7414"/>
                    <a:pt x="22305" y="6639"/>
                    <a:pt x="21964" y="6236"/>
                  </a:cubicBezTo>
                  <a:cubicBezTo>
                    <a:pt x="21576" y="5755"/>
                    <a:pt x="21033" y="5514"/>
                    <a:pt x="20634" y="5514"/>
                  </a:cubicBezTo>
                  <a:cubicBezTo>
                    <a:pt x="20234" y="5514"/>
                    <a:pt x="19978" y="5755"/>
                    <a:pt x="20164" y="6236"/>
                  </a:cubicBezTo>
                  <a:cubicBezTo>
                    <a:pt x="20568" y="7259"/>
                    <a:pt x="19296" y="8376"/>
                    <a:pt x="17093" y="8996"/>
                  </a:cubicBezTo>
                  <a:cubicBezTo>
                    <a:pt x="15342" y="9470"/>
                    <a:pt x="12621" y="9753"/>
                    <a:pt x="10217" y="9753"/>
                  </a:cubicBezTo>
                  <a:cubicBezTo>
                    <a:pt x="9001" y="9753"/>
                    <a:pt x="7866" y="9680"/>
                    <a:pt x="6980" y="9524"/>
                  </a:cubicBezTo>
                  <a:cubicBezTo>
                    <a:pt x="4871" y="9183"/>
                    <a:pt x="4964" y="9152"/>
                    <a:pt x="8469" y="9059"/>
                  </a:cubicBezTo>
                  <a:cubicBezTo>
                    <a:pt x="13340" y="8903"/>
                    <a:pt x="15480" y="8097"/>
                    <a:pt x="11137" y="8035"/>
                  </a:cubicBezTo>
                  <a:cubicBezTo>
                    <a:pt x="7166" y="8004"/>
                    <a:pt x="3289" y="7166"/>
                    <a:pt x="1924" y="6049"/>
                  </a:cubicBezTo>
                  <a:cubicBezTo>
                    <a:pt x="962" y="5274"/>
                    <a:pt x="931" y="5057"/>
                    <a:pt x="1520" y="4095"/>
                  </a:cubicBezTo>
                  <a:cubicBezTo>
                    <a:pt x="1970" y="3389"/>
                    <a:pt x="2477" y="3031"/>
                    <a:pt x="2863" y="3031"/>
                  </a:cubicBezTo>
                  <a:cubicBezTo>
                    <a:pt x="3222" y="3031"/>
                    <a:pt x="3475" y="3342"/>
                    <a:pt x="3475" y="3971"/>
                  </a:cubicBezTo>
                  <a:cubicBezTo>
                    <a:pt x="3475" y="4529"/>
                    <a:pt x="3940" y="5212"/>
                    <a:pt x="4499" y="5522"/>
                  </a:cubicBezTo>
                  <a:cubicBezTo>
                    <a:pt x="4887" y="5722"/>
                    <a:pt x="5123" y="5837"/>
                    <a:pt x="5233" y="5837"/>
                  </a:cubicBezTo>
                  <a:cubicBezTo>
                    <a:pt x="5394" y="5837"/>
                    <a:pt x="5278" y="5587"/>
                    <a:pt x="4964" y="4995"/>
                  </a:cubicBezTo>
                  <a:cubicBezTo>
                    <a:pt x="3662" y="2542"/>
                    <a:pt x="6912" y="1301"/>
                    <a:pt x="14657" y="1301"/>
                  </a:cubicBezTo>
                  <a:close/>
                  <a:moveTo>
                    <a:pt x="13712" y="0"/>
                  </a:moveTo>
                  <a:lnTo>
                    <a:pt x="1148" y="2327"/>
                  </a:lnTo>
                  <a:lnTo>
                    <a:pt x="0" y="5367"/>
                  </a:lnTo>
                  <a:lnTo>
                    <a:pt x="1365" y="9741"/>
                  </a:lnTo>
                  <a:lnTo>
                    <a:pt x="14022" y="9927"/>
                  </a:lnTo>
                  <a:lnTo>
                    <a:pt x="27485" y="10392"/>
                  </a:lnTo>
                  <a:lnTo>
                    <a:pt x="27672" y="5274"/>
                  </a:lnTo>
                  <a:lnTo>
                    <a:pt x="26276" y="1458"/>
                  </a:lnTo>
                  <a:lnTo>
                    <a:pt x="13712" y="0"/>
                  </a:lnTo>
                  <a:close/>
                </a:path>
              </a:pathLst>
            </a:custGeom>
            <a:solidFill>
              <a:srgbClr val="0C2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7432340" y="2381124"/>
              <a:ext cx="291300" cy="109965"/>
            </a:xfrm>
            <a:custGeom>
              <a:avLst/>
              <a:gdLst/>
              <a:ahLst/>
              <a:cxnLst/>
              <a:rect l="l" t="t" r="r" b="b"/>
              <a:pathLst>
                <a:path w="29130" h="11013" extrusionOk="0">
                  <a:moveTo>
                    <a:pt x="17187" y="1004"/>
                  </a:moveTo>
                  <a:cubicBezTo>
                    <a:pt x="19840" y="1004"/>
                    <a:pt x="21934" y="1342"/>
                    <a:pt x="24694" y="2110"/>
                  </a:cubicBezTo>
                  <a:cubicBezTo>
                    <a:pt x="26462" y="2606"/>
                    <a:pt x="27331" y="3164"/>
                    <a:pt x="27517" y="3816"/>
                  </a:cubicBezTo>
                  <a:cubicBezTo>
                    <a:pt x="27734" y="4591"/>
                    <a:pt x="27517" y="4808"/>
                    <a:pt x="26524" y="4808"/>
                  </a:cubicBezTo>
                  <a:lnTo>
                    <a:pt x="25283" y="4808"/>
                  </a:lnTo>
                  <a:lnTo>
                    <a:pt x="26834" y="6111"/>
                  </a:lnTo>
                  <a:cubicBezTo>
                    <a:pt x="28634" y="7600"/>
                    <a:pt x="28727" y="8314"/>
                    <a:pt x="27393" y="9524"/>
                  </a:cubicBezTo>
                  <a:cubicBezTo>
                    <a:pt x="26879" y="9995"/>
                    <a:pt x="26394" y="10200"/>
                    <a:pt x="25633" y="10200"/>
                  </a:cubicBezTo>
                  <a:cubicBezTo>
                    <a:pt x="25291" y="10200"/>
                    <a:pt x="24895" y="10159"/>
                    <a:pt x="24415" y="10082"/>
                  </a:cubicBezTo>
                  <a:cubicBezTo>
                    <a:pt x="22522" y="9741"/>
                    <a:pt x="22367" y="9617"/>
                    <a:pt x="22491" y="8190"/>
                  </a:cubicBezTo>
                  <a:cubicBezTo>
                    <a:pt x="22567" y="7125"/>
                    <a:pt x="22189" y="6422"/>
                    <a:pt x="21828" y="6422"/>
                  </a:cubicBezTo>
                  <a:cubicBezTo>
                    <a:pt x="21599" y="6422"/>
                    <a:pt x="21378" y="6703"/>
                    <a:pt x="21282" y="7352"/>
                  </a:cubicBezTo>
                  <a:cubicBezTo>
                    <a:pt x="21157" y="8128"/>
                    <a:pt x="20506" y="8686"/>
                    <a:pt x="19110" y="9182"/>
                  </a:cubicBezTo>
                  <a:cubicBezTo>
                    <a:pt x="17456" y="9761"/>
                    <a:pt x="13485" y="10120"/>
                    <a:pt x="10056" y="10120"/>
                  </a:cubicBezTo>
                  <a:cubicBezTo>
                    <a:pt x="8342" y="10120"/>
                    <a:pt x="6763" y="10030"/>
                    <a:pt x="5678" y="9834"/>
                  </a:cubicBezTo>
                  <a:cubicBezTo>
                    <a:pt x="2582" y="9265"/>
                    <a:pt x="2259" y="8913"/>
                    <a:pt x="4365" y="8913"/>
                  </a:cubicBezTo>
                  <a:cubicBezTo>
                    <a:pt x="5129" y="8913"/>
                    <a:pt x="6214" y="8959"/>
                    <a:pt x="7601" y="9058"/>
                  </a:cubicBezTo>
                  <a:cubicBezTo>
                    <a:pt x="9020" y="9161"/>
                    <a:pt x="10116" y="9208"/>
                    <a:pt x="10877" y="9208"/>
                  </a:cubicBezTo>
                  <a:cubicBezTo>
                    <a:pt x="13094" y="9208"/>
                    <a:pt x="12459" y="8814"/>
                    <a:pt x="8625" y="8283"/>
                  </a:cubicBezTo>
                  <a:cubicBezTo>
                    <a:pt x="2203" y="7383"/>
                    <a:pt x="1" y="5646"/>
                    <a:pt x="2545" y="3474"/>
                  </a:cubicBezTo>
                  <a:cubicBezTo>
                    <a:pt x="3421" y="2718"/>
                    <a:pt x="4031" y="2343"/>
                    <a:pt x="4400" y="2343"/>
                  </a:cubicBezTo>
                  <a:cubicBezTo>
                    <a:pt x="4698" y="2343"/>
                    <a:pt x="4840" y="2587"/>
                    <a:pt x="4840" y="3071"/>
                  </a:cubicBezTo>
                  <a:cubicBezTo>
                    <a:pt x="4840" y="3342"/>
                    <a:pt x="4894" y="3483"/>
                    <a:pt x="5055" y="3483"/>
                  </a:cubicBezTo>
                  <a:cubicBezTo>
                    <a:pt x="5262" y="3483"/>
                    <a:pt x="5648" y="3250"/>
                    <a:pt x="6329" y="2761"/>
                  </a:cubicBezTo>
                  <a:cubicBezTo>
                    <a:pt x="7446" y="1892"/>
                    <a:pt x="8904" y="1551"/>
                    <a:pt x="12689" y="1241"/>
                  </a:cubicBezTo>
                  <a:cubicBezTo>
                    <a:pt x="14424" y="1087"/>
                    <a:pt x="15874" y="1004"/>
                    <a:pt x="17187" y="1004"/>
                  </a:cubicBezTo>
                  <a:close/>
                  <a:moveTo>
                    <a:pt x="14550" y="0"/>
                  </a:moveTo>
                  <a:lnTo>
                    <a:pt x="1738" y="2358"/>
                  </a:lnTo>
                  <a:lnTo>
                    <a:pt x="466" y="5522"/>
                  </a:lnTo>
                  <a:lnTo>
                    <a:pt x="1924" y="10392"/>
                  </a:lnTo>
                  <a:lnTo>
                    <a:pt x="14798" y="10485"/>
                  </a:lnTo>
                  <a:lnTo>
                    <a:pt x="28696" y="11013"/>
                  </a:lnTo>
                  <a:lnTo>
                    <a:pt x="29130" y="5491"/>
                  </a:lnTo>
                  <a:lnTo>
                    <a:pt x="27455" y="1303"/>
                  </a:lnTo>
                  <a:lnTo>
                    <a:pt x="145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7257380" y="2275797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9059" y="1"/>
                  </a:moveTo>
                  <a:lnTo>
                    <a:pt x="187" y="1366"/>
                  </a:lnTo>
                  <a:lnTo>
                    <a:pt x="1" y="3971"/>
                  </a:lnTo>
                  <a:lnTo>
                    <a:pt x="311" y="7353"/>
                  </a:lnTo>
                  <a:lnTo>
                    <a:pt x="9338" y="8346"/>
                  </a:lnTo>
                  <a:lnTo>
                    <a:pt x="17280" y="7508"/>
                  </a:lnTo>
                  <a:lnTo>
                    <a:pt x="18831" y="4251"/>
                  </a:lnTo>
                  <a:lnTo>
                    <a:pt x="16442" y="108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E0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7257380" y="2275797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13268" y="2417"/>
                  </a:moveTo>
                  <a:cubicBezTo>
                    <a:pt x="13358" y="2417"/>
                    <a:pt x="13466" y="2439"/>
                    <a:pt x="13588" y="2482"/>
                  </a:cubicBezTo>
                  <a:cubicBezTo>
                    <a:pt x="14736" y="2948"/>
                    <a:pt x="14457" y="4158"/>
                    <a:pt x="13216" y="4251"/>
                  </a:cubicBezTo>
                  <a:cubicBezTo>
                    <a:pt x="11858" y="4343"/>
                    <a:pt x="10701" y="4387"/>
                    <a:pt x="9761" y="4387"/>
                  </a:cubicBezTo>
                  <a:cubicBezTo>
                    <a:pt x="7845" y="4387"/>
                    <a:pt x="6825" y="4201"/>
                    <a:pt x="6825" y="3847"/>
                  </a:cubicBezTo>
                  <a:cubicBezTo>
                    <a:pt x="6825" y="3506"/>
                    <a:pt x="6422" y="3134"/>
                    <a:pt x="5957" y="3010"/>
                  </a:cubicBezTo>
                  <a:cubicBezTo>
                    <a:pt x="5626" y="2927"/>
                    <a:pt x="5998" y="2886"/>
                    <a:pt x="6807" y="2886"/>
                  </a:cubicBezTo>
                  <a:cubicBezTo>
                    <a:pt x="7211" y="2886"/>
                    <a:pt x="7725" y="2896"/>
                    <a:pt x="8314" y="2917"/>
                  </a:cubicBezTo>
                  <a:cubicBezTo>
                    <a:pt x="10114" y="2948"/>
                    <a:pt x="11913" y="3103"/>
                    <a:pt x="12316" y="3227"/>
                  </a:cubicBezTo>
                  <a:cubicBezTo>
                    <a:pt x="12392" y="3243"/>
                    <a:pt x="12464" y="3251"/>
                    <a:pt x="12529" y="3251"/>
                  </a:cubicBezTo>
                  <a:cubicBezTo>
                    <a:pt x="12838" y="3251"/>
                    <a:pt x="13019" y="3080"/>
                    <a:pt x="12968" y="2824"/>
                  </a:cubicBezTo>
                  <a:cubicBezTo>
                    <a:pt x="12923" y="2556"/>
                    <a:pt x="13038" y="2417"/>
                    <a:pt x="13268" y="2417"/>
                  </a:cubicBezTo>
                  <a:close/>
                  <a:moveTo>
                    <a:pt x="6029" y="5380"/>
                  </a:moveTo>
                  <a:cubicBezTo>
                    <a:pt x="6224" y="5380"/>
                    <a:pt x="6534" y="5586"/>
                    <a:pt x="6825" y="5926"/>
                  </a:cubicBezTo>
                  <a:cubicBezTo>
                    <a:pt x="7222" y="6409"/>
                    <a:pt x="7350" y="6643"/>
                    <a:pt x="7204" y="6643"/>
                  </a:cubicBezTo>
                  <a:cubicBezTo>
                    <a:pt x="7088" y="6643"/>
                    <a:pt x="6797" y="6494"/>
                    <a:pt x="6329" y="6205"/>
                  </a:cubicBezTo>
                  <a:cubicBezTo>
                    <a:pt x="5926" y="5926"/>
                    <a:pt x="5740" y="5585"/>
                    <a:pt x="5895" y="5430"/>
                  </a:cubicBezTo>
                  <a:cubicBezTo>
                    <a:pt x="5929" y="5396"/>
                    <a:pt x="5974" y="5380"/>
                    <a:pt x="6029" y="5380"/>
                  </a:cubicBezTo>
                  <a:close/>
                  <a:moveTo>
                    <a:pt x="9059" y="1"/>
                  </a:moveTo>
                  <a:lnTo>
                    <a:pt x="187" y="1366"/>
                  </a:lnTo>
                  <a:lnTo>
                    <a:pt x="1" y="3971"/>
                  </a:lnTo>
                  <a:lnTo>
                    <a:pt x="311" y="7353"/>
                  </a:lnTo>
                  <a:lnTo>
                    <a:pt x="9338" y="8346"/>
                  </a:lnTo>
                  <a:lnTo>
                    <a:pt x="17280" y="7508"/>
                  </a:lnTo>
                  <a:lnTo>
                    <a:pt x="18831" y="4251"/>
                  </a:lnTo>
                  <a:lnTo>
                    <a:pt x="16442" y="108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A0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7257380" y="2275797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8066" y="5243"/>
                  </a:moveTo>
                  <a:lnTo>
                    <a:pt x="9059" y="5274"/>
                  </a:lnTo>
                  <a:cubicBezTo>
                    <a:pt x="9617" y="5274"/>
                    <a:pt x="10765" y="5461"/>
                    <a:pt x="11572" y="5678"/>
                  </a:cubicBezTo>
                  <a:lnTo>
                    <a:pt x="13092" y="6050"/>
                  </a:lnTo>
                  <a:lnTo>
                    <a:pt x="11572" y="6081"/>
                  </a:lnTo>
                  <a:cubicBezTo>
                    <a:pt x="10765" y="6081"/>
                    <a:pt x="9617" y="5926"/>
                    <a:pt x="9059" y="5678"/>
                  </a:cubicBezTo>
                  <a:lnTo>
                    <a:pt x="8066" y="5243"/>
                  </a:lnTo>
                  <a:close/>
                  <a:moveTo>
                    <a:pt x="11076" y="1774"/>
                  </a:moveTo>
                  <a:cubicBezTo>
                    <a:pt x="11193" y="1774"/>
                    <a:pt x="11517" y="1837"/>
                    <a:pt x="12068" y="1955"/>
                  </a:cubicBezTo>
                  <a:cubicBezTo>
                    <a:pt x="12906" y="2110"/>
                    <a:pt x="13898" y="2545"/>
                    <a:pt x="14271" y="2917"/>
                  </a:cubicBezTo>
                  <a:cubicBezTo>
                    <a:pt x="15163" y="3783"/>
                    <a:pt x="13768" y="4583"/>
                    <a:pt x="11701" y="4583"/>
                  </a:cubicBezTo>
                  <a:cubicBezTo>
                    <a:pt x="11325" y="4583"/>
                    <a:pt x="10927" y="4556"/>
                    <a:pt x="10517" y="4499"/>
                  </a:cubicBezTo>
                  <a:cubicBezTo>
                    <a:pt x="10076" y="4434"/>
                    <a:pt x="9665" y="4403"/>
                    <a:pt x="9308" y="4403"/>
                  </a:cubicBezTo>
                  <a:cubicBezTo>
                    <a:pt x="8636" y="4403"/>
                    <a:pt x="8157" y="4513"/>
                    <a:pt x="8035" y="4716"/>
                  </a:cubicBezTo>
                  <a:cubicBezTo>
                    <a:pt x="7931" y="4904"/>
                    <a:pt x="7658" y="5022"/>
                    <a:pt x="7358" y="5022"/>
                  </a:cubicBezTo>
                  <a:cubicBezTo>
                    <a:pt x="7212" y="5022"/>
                    <a:pt x="7060" y="4994"/>
                    <a:pt x="6919" y="4933"/>
                  </a:cubicBezTo>
                  <a:cubicBezTo>
                    <a:pt x="6743" y="4863"/>
                    <a:pt x="6617" y="4825"/>
                    <a:pt x="6544" y="4825"/>
                  </a:cubicBezTo>
                  <a:cubicBezTo>
                    <a:pt x="6358" y="4825"/>
                    <a:pt x="6509" y="5068"/>
                    <a:pt x="7043" y="5647"/>
                  </a:cubicBezTo>
                  <a:cubicBezTo>
                    <a:pt x="7633" y="6306"/>
                    <a:pt x="7698" y="6655"/>
                    <a:pt x="7392" y="6655"/>
                  </a:cubicBezTo>
                  <a:cubicBezTo>
                    <a:pt x="7151" y="6655"/>
                    <a:pt x="6678" y="6439"/>
                    <a:pt x="6050" y="5988"/>
                  </a:cubicBezTo>
                  <a:cubicBezTo>
                    <a:pt x="5243" y="5367"/>
                    <a:pt x="5212" y="5150"/>
                    <a:pt x="5771" y="4468"/>
                  </a:cubicBezTo>
                  <a:cubicBezTo>
                    <a:pt x="6143" y="4003"/>
                    <a:pt x="6360" y="3537"/>
                    <a:pt x="6205" y="3382"/>
                  </a:cubicBezTo>
                  <a:cubicBezTo>
                    <a:pt x="6156" y="3338"/>
                    <a:pt x="6069" y="3317"/>
                    <a:pt x="5952" y="3317"/>
                  </a:cubicBezTo>
                  <a:cubicBezTo>
                    <a:pt x="5175" y="3317"/>
                    <a:pt x="3108" y="4216"/>
                    <a:pt x="2731" y="4809"/>
                  </a:cubicBezTo>
                  <a:cubicBezTo>
                    <a:pt x="2604" y="5020"/>
                    <a:pt x="2420" y="5145"/>
                    <a:pt x="2257" y="5145"/>
                  </a:cubicBezTo>
                  <a:cubicBezTo>
                    <a:pt x="2180" y="5145"/>
                    <a:pt x="2108" y="5117"/>
                    <a:pt x="2048" y="5057"/>
                  </a:cubicBezTo>
                  <a:cubicBezTo>
                    <a:pt x="1862" y="4871"/>
                    <a:pt x="2451" y="4251"/>
                    <a:pt x="3382" y="3661"/>
                  </a:cubicBezTo>
                  <a:cubicBezTo>
                    <a:pt x="4480" y="2969"/>
                    <a:pt x="5229" y="2736"/>
                    <a:pt x="7014" y="2736"/>
                  </a:cubicBezTo>
                  <a:cubicBezTo>
                    <a:pt x="7549" y="2736"/>
                    <a:pt x="8177" y="2757"/>
                    <a:pt x="8935" y="2793"/>
                  </a:cubicBezTo>
                  <a:cubicBezTo>
                    <a:pt x="10082" y="2859"/>
                    <a:pt x="11122" y="2890"/>
                    <a:pt x="11841" y="2890"/>
                  </a:cubicBezTo>
                  <a:cubicBezTo>
                    <a:pt x="12463" y="2890"/>
                    <a:pt x="12844" y="2867"/>
                    <a:pt x="12844" y="2824"/>
                  </a:cubicBezTo>
                  <a:cubicBezTo>
                    <a:pt x="12844" y="2731"/>
                    <a:pt x="12316" y="2420"/>
                    <a:pt x="11696" y="2141"/>
                  </a:cubicBezTo>
                  <a:cubicBezTo>
                    <a:pt x="11141" y="1891"/>
                    <a:pt x="10917" y="1774"/>
                    <a:pt x="11076" y="1774"/>
                  </a:cubicBezTo>
                  <a:close/>
                  <a:moveTo>
                    <a:pt x="9059" y="1"/>
                  </a:moveTo>
                  <a:lnTo>
                    <a:pt x="187" y="1366"/>
                  </a:lnTo>
                  <a:lnTo>
                    <a:pt x="1" y="3971"/>
                  </a:lnTo>
                  <a:lnTo>
                    <a:pt x="311" y="7353"/>
                  </a:lnTo>
                  <a:lnTo>
                    <a:pt x="9338" y="8346"/>
                  </a:lnTo>
                  <a:lnTo>
                    <a:pt x="17280" y="7508"/>
                  </a:lnTo>
                  <a:lnTo>
                    <a:pt x="18831" y="4251"/>
                  </a:lnTo>
                  <a:lnTo>
                    <a:pt x="16442" y="108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50B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7257380" y="2275797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6081" y="1211"/>
                  </a:moveTo>
                  <a:lnTo>
                    <a:pt x="9152" y="1428"/>
                  </a:lnTo>
                  <a:cubicBezTo>
                    <a:pt x="14426" y="1800"/>
                    <a:pt x="16473" y="3444"/>
                    <a:pt x="13216" y="4685"/>
                  </a:cubicBezTo>
                  <a:cubicBezTo>
                    <a:pt x="12068" y="5119"/>
                    <a:pt x="11820" y="5367"/>
                    <a:pt x="12409" y="5523"/>
                  </a:cubicBezTo>
                  <a:cubicBezTo>
                    <a:pt x="12480" y="5543"/>
                    <a:pt x="12571" y="5552"/>
                    <a:pt x="12679" y="5552"/>
                  </a:cubicBezTo>
                  <a:cubicBezTo>
                    <a:pt x="13240" y="5552"/>
                    <a:pt x="14250" y="5297"/>
                    <a:pt x="15108" y="4933"/>
                  </a:cubicBezTo>
                  <a:cubicBezTo>
                    <a:pt x="16037" y="4556"/>
                    <a:pt x="16709" y="4378"/>
                    <a:pt x="17027" y="4378"/>
                  </a:cubicBezTo>
                  <a:cubicBezTo>
                    <a:pt x="17443" y="4378"/>
                    <a:pt x="17257" y="4681"/>
                    <a:pt x="16256" y="5243"/>
                  </a:cubicBezTo>
                  <a:cubicBezTo>
                    <a:pt x="15605" y="5616"/>
                    <a:pt x="13495" y="5895"/>
                    <a:pt x="11510" y="5926"/>
                  </a:cubicBezTo>
                  <a:cubicBezTo>
                    <a:pt x="9524" y="5926"/>
                    <a:pt x="8035" y="6081"/>
                    <a:pt x="8159" y="6298"/>
                  </a:cubicBezTo>
                  <a:cubicBezTo>
                    <a:pt x="8283" y="6515"/>
                    <a:pt x="7942" y="6670"/>
                    <a:pt x="7415" y="6670"/>
                  </a:cubicBezTo>
                  <a:cubicBezTo>
                    <a:pt x="6143" y="6670"/>
                    <a:pt x="5212" y="5523"/>
                    <a:pt x="5647" y="4437"/>
                  </a:cubicBezTo>
                  <a:cubicBezTo>
                    <a:pt x="5843" y="3908"/>
                    <a:pt x="5582" y="3677"/>
                    <a:pt x="5153" y="3677"/>
                  </a:cubicBezTo>
                  <a:cubicBezTo>
                    <a:pt x="4498" y="3677"/>
                    <a:pt x="3453" y="4214"/>
                    <a:pt x="3041" y="5057"/>
                  </a:cubicBezTo>
                  <a:cubicBezTo>
                    <a:pt x="2769" y="5587"/>
                    <a:pt x="2483" y="5846"/>
                    <a:pt x="2255" y="5846"/>
                  </a:cubicBezTo>
                  <a:cubicBezTo>
                    <a:pt x="1989" y="5846"/>
                    <a:pt x="1800" y="5494"/>
                    <a:pt x="1800" y="4809"/>
                  </a:cubicBezTo>
                  <a:cubicBezTo>
                    <a:pt x="1800" y="3692"/>
                    <a:pt x="5057" y="2669"/>
                    <a:pt x="8656" y="2669"/>
                  </a:cubicBezTo>
                  <a:cubicBezTo>
                    <a:pt x="12533" y="2669"/>
                    <a:pt x="12595" y="2389"/>
                    <a:pt x="8780" y="1707"/>
                  </a:cubicBezTo>
                  <a:lnTo>
                    <a:pt x="6081" y="1211"/>
                  </a:lnTo>
                  <a:close/>
                  <a:moveTo>
                    <a:pt x="9728" y="6739"/>
                  </a:moveTo>
                  <a:cubicBezTo>
                    <a:pt x="9920" y="6739"/>
                    <a:pt x="10090" y="6785"/>
                    <a:pt x="10176" y="6888"/>
                  </a:cubicBezTo>
                  <a:cubicBezTo>
                    <a:pt x="10342" y="7026"/>
                    <a:pt x="10111" y="7140"/>
                    <a:pt x="9682" y="7140"/>
                  </a:cubicBezTo>
                  <a:cubicBezTo>
                    <a:pt x="9632" y="7140"/>
                    <a:pt x="9579" y="7139"/>
                    <a:pt x="9524" y="7136"/>
                  </a:cubicBezTo>
                  <a:cubicBezTo>
                    <a:pt x="8935" y="7105"/>
                    <a:pt x="8842" y="6981"/>
                    <a:pt x="9245" y="6825"/>
                  </a:cubicBezTo>
                  <a:cubicBezTo>
                    <a:pt x="9398" y="6770"/>
                    <a:pt x="9571" y="6739"/>
                    <a:pt x="9728" y="6739"/>
                  </a:cubicBezTo>
                  <a:close/>
                  <a:moveTo>
                    <a:pt x="9059" y="1"/>
                  </a:moveTo>
                  <a:lnTo>
                    <a:pt x="187" y="1366"/>
                  </a:lnTo>
                  <a:lnTo>
                    <a:pt x="1" y="3971"/>
                  </a:lnTo>
                  <a:lnTo>
                    <a:pt x="311" y="7353"/>
                  </a:lnTo>
                  <a:lnTo>
                    <a:pt x="9338" y="8346"/>
                  </a:lnTo>
                  <a:lnTo>
                    <a:pt x="17280" y="7508"/>
                  </a:lnTo>
                  <a:lnTo>
                    <a:pt x="18831" y="4251"/>
                  </a:lnTo>
                  <a:lnTo>
                    <a:pt x="16442" y="108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2F8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7255520" y="2275797"/>
              <a:ext cx="190170" cy="83335"/>
            </a:xfrm>
            <a:custGeom>
              <a:avLst/>
              <a:gdLst/>
              <a:ahLst/>
              <a:cxnLst/>
              <a:rect l="l" t="t" r="r" b="b"/>
              <a:pathLst>
                <a:path w="19017" h="8346" extrusionOk="0">
                  <a:moveTo>
                    <a:pt x="7894" y="1258"/>
                  </a:moveTo>
                  <a:cubicBezTo>
                    <a:pt x="9571" y="1258"/>
                    <a:pt x="11466" y="1463"/>
                    <a:pt x="12750" y="1862"/>
                  </a:cubicBezTo>
                  <a:cubicBezTo>
                    <a:pt x="15108" y="2545"/>
                    <a:pt x="15666" y="3940"/>
                    <a:pt x="13929" y="4654"/>
                  </a:cubicBezTo>
                  <a:lnTo>
                    <a:pt x="12750" y="5119"/>
                  </a:lnTo>
                  <a:lnTo>
                    <a:pt x="13960" y="5150"/>
                  </a:lnTo>
                  <a:cubicBezTo>
                    <a:pt x="14643" y="5150"/>
                    <a:pt x="15604" y="4809"/>
                    <a:pt x="16101" y="4344"/>
                  </a:cubicBezTo>
                  <a:cubicBezTo>
                    <a:pt x="16469" y="3999"/>
                    <a:pt x="16888" y="3807"/>
                    <a:pt x="17169" y="3807"/>
                  </a:cubicBezTo>
                  <a:cubicBezTo>
                    <a:pt x="17267" y="3807"/>
                    <a:pt x="17348" y="3830"/>
                    <a:pt x="17404" y="3878"/>
                  </a:cubicBezTo>
                  <a:cubicBezTo>
                    <a:pt x="18390" y="4865"/>
                    <a:pt x="14472" y="6127"/>
                    <a:pt x="11244" y="6127"/>
                  </a:cubicBezTo>
                  <a:cubicBezTo>
                    <a:pt x="10717" y="6127"/>
                    <a:pt x="10207" y="6093"/>
                    <a:pt x="9741" y="6019"/>
                  </a:cubicBezTo>
                  <a:cubicBezTo>
                    <a:pt x="9127" y="5922"/>
                    <a:pt x="8682" y="5878"/>
                    <a:pt x="8407" y="5878"/>
                  </a:cubicBezTo>
                  <a:cubicBezTo>
                    <a:pt x="7711" y="5878"/>
                    <a:pt x="8113" y="6163"/>
                    <a:pt x="9648" y="6608"/>
                  </a:cubicBezTo>
                  <a:cubicBezTo>
                    <a:pt x="11013" y="7012"/>
                    <a:pt x="11075" y="7074"/>
                    <a:pt x="10021" y="7074"/>
                  </a:cubicBezTo>
                  <a:cubicBezTo>
                    <a:pt x="9307" y="7074"/>
                    <a:pt x="8004" y="6856"/>
                    <a:pt x="7073" y="6608"/>
                  </a:cubicBezTo>
                  <a:cubicBezTo>
                    <a:pt x="5646" y="6205"/>
                    <a:pt x="5429" y="5926"/>
                    <a:pt x="5646" y="4902"/>
                  </a:cubicBezTo>
                  <a:cubicBezTo>
                    <a:pt x="5771" y="4096"/>
                    <a:pt x="5646" y="3661"/>
                    <a:pt x="5212" y="3661"/>
                  </a:cubicBezTo>
                  <a:cubicBezTo>
                    <a:pt x="4313" y="3661"/>
                    <a:pt x="2948" y="5150"/>
                    <a:pt x="3320" y="5771"/>
                  </a:cubicBezTo>
                  <a:cubicBezTo>
                    <a:pt x="3444" y="5995"/>
                    <a:pt x="3309" y="6139"/>
                    <a:pt x="2994" y="6139"/>
                  </a:cubicBezTo>
                  <a:cubicBezTo>
                    <a:pt x="2917" y="6139"/>
                    <a:pt x="2828" y="6130"/>
                    <a:pt x="2730" y="6112"/>
                  </a:cubicBezTo>
                  <a:cubicBezTo>
                    <a:pt x="1" y="5554"/>
                    <a:pt x="2420" y="3413"/>
                    <a:pt x="6918" y="2358"/>
                  </a:cubicBezTo>
                  <a:lnTo>
                    <a:pt x="9772" y="1676"/>
                  </a:lnTo>
                  <a:lnTo>
                    <a:pt x="6763" y="1893"/>
                  </a:lnTo>
                  <a:cubicBezTo>
                    <a:pt x="6202" y="1929"/>
                    <a:pt x="5744" y="1947"/>
                    <a:pt x="5392" y="1947"/>
                  </a:cubicBezTo>
                  <a:cubicBezTo>
                    <a:pt x="4537" y="1947"/>
                    <a:pt x="4307" y="1843"/>
                    <a:pt x="4747" y="1645"/>
                  </a:cubicBezTo>
                  <a:cubicBezTo>
                    <a:pt x="5389" y="1385"/>
                    <a:pt x="6574" y="1258"/>
                    <a:pt x="7894" y="1258"/>
                  </a:cubicBezTo>
                  <a:close/>
                  <a:moveTo>
                    <a:pt x="9245" y="1"/>
                  </a:moveTo>
                  <a:lnTo>
                    <a:pt x="373" y="1366"/>
                  </a:lnTo>
                  <a:lnTo>
                    <a:pt x="187" y="3971"/>
                  </a:lnTo>
                  <a:lnTo>
                    <a:pt x="497" y="7353"/>
                  </a:lnTo>
                  <a:lnTo>
                    <a:pt x="9524" y="8346"/>
                  </a:lnTo>
                  <a:lnTo>
                    <a:pt x="17466" y="7508"/>
                  </a:lnTo>
                  <a:lnTo>
                    <a:pt x="19017" y="4251"/>
                  </a:lnTo>
                  <a:lnTo>
                    <a:pt x="16628" y="1087"/>
                  </a:lnTo>
                  <a:lnTo>
                    <a:pt x="9245" y="1"/>
                  </a:lnTo>
                  <a:close/>
                </a:path>
              </a:pathLst>
            </a:custGeom>
            <a:solidFill>
              <a:srgbClr val="267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7257380" y="2275797"/>
              <a:ext cx="188310" cy="83335"/>
            </a:xfrm>
            <a:custGeom>
              <a:avLst/>
              <a:gdLst/>
              <a:ahLst/>
              <a:cxnLst/>
              <a:rect l="l" t="t" r="r" b="b"/>
              <a:pathLst>
                <a:path w="18831" h="8346" extrusionOk="0">
                  <a:moveTo>
                    <a:pt x="8092" y="1209"/>
                  </a:moveTo>
                  <a:cubicBezTo>
                    <a:pt x="13113" y="1209"/>
                    <a:pt x="16247" y="2884"/>
                    <a:pt x="14053" y="4499"/>
                  </a:cubicBezTo>
                  <a:cubicBezTo>
                    <a:pt x="13247" y="5088"/>
                    <a:pt x="13216" y="5181"/>
                    <a:pt x="13991" y="5181"/>
                  </a:cubicBezTo>
                  <a:cubicBezTo>
                    <a:pt x="14457" y="5181"/>
                    <a:pt x="15263" y="4747"/>
                    <a:pt x="15791" y="4220"/>
                  </a:cubicBezTo>
                  <a:cubicBezTo>
                    <a:pt x="16239" y="3771"/>
                    <a:pt x="16607" y="3545"/>
                    <a:pt x="16871" y="3545"/>
                  </a:cubicBezTo>
                  <a:cubicBezTo>
                    <a:pt x="17174" y="3545"/>
                    <a:pt x="17342" y="3841"/>
                    <a:pt x="17342" y="4437"/>
                  </a:cubicBezTo>
                  <a:cubicBezTo>
                    <a:pt x="17342" y="5212"/>
                    <a:pt x="14053" y="6174"/>
                    <a:pt x="11262" y="6205"/>
                  </a:cubicBezTo>
                  <a:cubicBezTo>
                    <a:pt x="9586" y="6236"/>
                    <a:pt x="9307" y="6360"/>
                    <a:pt x="10083" y="6670"/>
                  </a:cubicBezTo>
                  <a:cubicBezTo>
                    <a:pt x="10889" y="7012"/>
                    <a:pt x="10765" y="7105"/>
                    <a:pt x="9338" y="7136"/>
                  </a:cubicBezTo>
                  <a:cubicBezTo>
                    <a:pt x="6794" y="7136"/>
                    <a:pt x="4685" y="5895"/>
                    <a:pt x="5088" y="4592"/>
                  </a:cubicBezTo>
                  <a:cubicBezTo>
                    <a:pt x="5252" y="4066"/>
                    <a:pt x="5298" y="3837"/>
                    <a:pt x="5110" y="3837"/>
                  </a:cubicBezTo>
                  <a:cubicBezTo>
                    <a:pt x="4976" y="3837"/>
                    <a:pt x="4725" y="3952"/>
                    <a:pt x="4313" y="4158"/>
                  </a:cubicBezTo>
                  <a:cubicBezTo>
                    <a:pt x="3599" y="4561"/>
                    <a:pt x="3320" y="5088"/>
                    <a:pt x="3475" y="5709"/>
                  </a:cubicBezTo>
                  <a:cubicBezTo>
                    <a:pt x="3641" y="6357"/>
                    <a:pt x="3185" y="6702"/>
                    <a:pt x="2658" y="6702"/>
                  </a:cubicBezTo>
                  <a:cubicBezTo>
                    <a:pt x="2201" y="6702"/>
                    <a:pt x="1691" y="6442"/>
                    <a:pt x="1490" y="5895"/>
                  </a:cubicBezTo>
                  <a:cubicBezTo>
                    <a:pt x="1024" y="4685"/>
                    <a:pt x="2762" y="3320"/>
                    <a:pt x="5833" y="2482"/>
                  </a:cubicBezTo>
                  <a:lnTo>
                    <a:pt x="8563" y="1738"/>
                  </a:lnTo>
                  <a:lnTo>
                    <a:pt x="5585" y="1955"/>
                  </a:lnTo>
                  <a:cubicBezTo>
                    <a:pt x="4892" y="2005"/>
                    <a:pt x="4370" y="2029"/>
                    <a:pt x="4009" y="2029"/>
                  </a:cubicBezTo>
                  <a:cubicBezTo>
                    <a:pt x="3238" y="2029"/>
                    <a:pt x="3204" y="1918"/>
                    <a:pt x="3816" y="1707"/>
                  </a:cubicBezTo>
                  <a:cubicBezTo>
                    <a:pt x="4499" y="1459"/>
                    <a:pt x="6298" y="1242"/>
                    <a:pt x="7818" y="1211"/>
                  </a:cubicBezTo>
                  <a:cubicBezTo>
                    <a:pt x="7910" y="1209"/>
                    <a:pt x="8001" y="1209"/>
                    <a:pt x="8092" y="1209"/>
                  </a:cubicBezTo>
                  <a:close/>
                  <a:moveTo>
                    <a:pt x="9059" y="1"/>
                  </a:moveTo>
                  <a:lnTo>
                    <a:pt x="187" y="1366"/>
                  </a:lnTo>
                  <a:lnTo>
                    <a:pt x="1" y="3971"/>
                  </a:lnTo>
                  <a:lnTo>
                    <a:pt x="311" y="7353"/>
                  </a:lnTo>
                  <a:lnTo>
                    <a:pt x="9338" y="8346"/>
                  </a:lnTo>
                  <a:lnTo>
                    <a:pt x="17280" y="7508"/>
                  </a:lnTo>
                  <a:lnTo>
                    <a:pt x="18831" y="4251"/>
                  </a:lnTo>
                  <a:lnTo>
                    <a:pt x="16442" y="1087"/>
                  </a:lnTo>
                  <a:lnTo>
                    <a:pt x="9059" y="1"/>
                  </a:lnTo>
                  <a:close/>
                </a:path>
              </a:pathLst>
            </a:custGeom>
            <a:solidFill>
              <a:srgbClr val="1B5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7257070" y="2275797"/>
              <a:ext cx="188620" cy="83335"/>
            </a:xfrm>
            <a:custGeom>
              <a:avLst/>
              <a:gdLst/>
              <a:ahLst/>
              <a:cxnLst/>
              <a:rect l="l" t="t" r="r" b="b"/>
              <a:pathLst>
                <a:path w="18862" h="8346" extrusionOk="0">
                  <a:moveTo>
                    <a:pt x="7562" y="1169"/>
                  </a:moveTo>
                  <a:cubicBezTo>
                    <a:pt x="11072" y="1169"/>
                    <a:pt x="14826" y="1806"/>
                    <a:pt x="14922" y="2824"/>
                  </a:cubicBezTo>
                  <a:cubicBezTo>
                    <a:pt x="14953" y="3165"/>
                    <a:pt x="14922" y="3754"/>
                    <a:pt x="14891" y="4158"/>
                  </a:cubicBezTo>
                  <a:cubicBezTo>
                    <a:pt x="14843" y="4461"/>
                    <a:pt x="14844" y="4608"/>
                    <a:pt x="14950" y="4608"/>
                  </a:cubicBezTo>
                  <a:cubicBezTo>
                    <a:pt x="15049" y="4608"/>
                    <a:pt x="15242" y="4476"/>
                    <a:pt x="15573" y="4220"/>
                  </a:cubicBezTo>
                  <a:cubicBezTo>
                    <a:pt x="16008" y="3847"/>
                    <a:pt x="16225" y="3351"/>
                    <a:pt x="16070" y="3103"/>
                  </a:cubicBezTo>
                  <a:cubicBezTo>
                    <a:pt x="15915" y="2886"/>
                    <a:pt x="16008" y="2669"/>
                    <a:pt x="16225" y="2669"/>
                  </a:cubicBezTo>
                  <a:cubicBezTo>
                    <a:pt x="16783" y="2669"/>
                    <a:pt x="17869" y="3754"/>
                    <a:pt x="17869" y="4313"/>
                  </a:cubicBezTo>
                  <a:cubicBezTo>
                    <a:pt x="17869" y="5057"/>
                    <a:pt x="14457" y="6174"/>
                    <a:pt x="12006" y="6236"/>
                  </a:cubicBezTo>
                  <a:cubicBezTo>
                    <a:pt x="9648" y="6267"/>
                    <a:pt x="9648" y="6267"/>
                    <a:pt x="11230" y="6732"/>
                  </a:cubicBezTo>
                  <a:cubicBezTo>
                    <a:pt x="12130" y="6981"/>
                    <a:pt x="12875" y="7322"/>
                    <a:pt x="12875" y="7446"/>
                  </a:cubicBezTo>
                  <a:cubicBezTo>
                    <a:pt x="12875" y="7585"/>
                    <a:pt x="12555" y="7651"/>
                    <a:pt x="12040" y="7651"/>
                  </a:cubicBezTo>
                  <a:cubicBezTo>
                    <a:pt x="11066" y="7651"/>
                    <a:pt x="9391" y="7417"/>
                    <a:pt x="7849" y="7012"/>
                  </a:cubicBezTo>
                  <a:cubicBezTo>
                    <a:pt x="6329" y="6608"/>
                    <a:pt x="5429" y="6050"/>
                    <a:pt x="5119" y="5305"/>
                  </a:cubicBezTo>
                  <a:cubicBezTo>
                    <a:pt x="4836" y="4682"/>
                    <a:pt x="4488" y="4382"/>
                    <a:pt x="4199" y="4382"/>
                  </a:cubicBezTo>
                  <a:cubicBezTo>
                    <a:pt x="3856" y="4382"/>
                    <a:pt x="3597" y="4807"/>
                    <a:pt x="3630" y="5616"/>
                  </a:cubicBezTo>
                  <a:cubicBezTo>
                    <a:pt x="3661" y="6391"/>
                    <a:pt x="3382" y="6670"/>
                    <a:pt x="2544" y="6670"/>
                  </a:cubicBezTo>
                  <a:cubicBezTo>
                    <a:pt x="1" y="6670"/>
                    <a:pt x="621" y="4468"/>
                    <a:pt x="3537" y="3134"/>
                  </a:cubicBezTo>
                  <a:cubicBezTo>
                    <a:pt x="4839" y="2539"/>
                    <a:pt x="5070" y="2178"/>
                    <a:pt x="4546" y="2178"/>
                  </a:cubicBezTo>
                  <a:cubicBezTo>
                    <a:pt x="4196" y="2178"/>
                    <a:pt x="3508" y="2339"/>
                    <a:pt x="2575" y="2700"/>
                  </a:cubicBezTo>
                  <a:cubicBezTo>
                    <a:pt x="1955" y="2930"/>
                    <a:pt x="1515" y="3031"/>
                    <a:pt x="1265" y="3031"/>
                  </a:cubicBezTo>
                  <a:cubicBezTo>
                    <a:pt x="739" y="3031"/>
                    <a:pt x="1047" y="2585"/>
                    <a:pt x="2265" y="1955"/>
                  </a:cubicBezTo>
                  <a:cubicBezTo>
                    <a:pt x="3330" y="1411"/>
                    <a:pt x="5400" y="1169"/>
                    <a:pt x="7562" y="1169"/>
                  </a:cubicBezTo>
                  <a:close/>
                  <a:moveTo>
                    <a:pt x="9090" y="1"/>
                  </a:moveTo>
                  <a:lnTo>
                    <a:pt x="218" y="1366"/>
                  </a:lnTo>
                  <a:lnTo>
                    <a:pt x="32" y="3971"/>
                  </a:lnTo>
                  <a:lnTo>
                    <a:pt x="342" y="7353"/>
                  </a:lnTo>
                  <a:lnTo>
                    <a:pt x="9369" y="8346"/>
                  </a:lnTo>
                  <a:lnTo>
                    <a:pt x="17311" y="7508"/>
                  </a:lnTo>
                  <a:lnTo>
                    <a:pt x="18862" y="4251"/>
                  </a:lnTo>
                  <a:lnTo>
                    <a:pt x="16473" y="1087"/>
                  </a:lnTo>
                  <a:lnTo>
                    <a:pt x="9090" y="1"/>
                  </a:lnTo>
                  <a:close/>
                </a:path>
              </a:pathLst>
            </a:custGeom>
            <a:solidFill>
              <a:srgbClr val="1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7252730" y="2273630"/>
              <a:ext cx="198550" cy="91383"/>
            </a:xfrm>
            <a:custGeom>
              <a:avLst/>
              <a:gdLst/>
              <a:ahLst/>
              <a:cxnLst/>
              <a:rect l="l" t="t" r="r" b="b"/>
              <a:pathLst>
                <a:path w="19855" h="9152" extrusionOk="0">
                  <a:moveTo>
                    <a:pt x="7751" y="938"/>
                  </a:moveTo>
                  <a:cubicBezTo>
                    <a:pt x="10798" y="938"/>
                    <a:pt x="13954" y="1514"/>
                    <a:pt x="15170" y="2730"/>
                  </a:cubicBezTo>
                  <a:cubicBezTo>
                    <a:pt x="15648" y="3188"/>
                    <a:pt x="15985" y="3442"/>
                    <a:pt x="16116" y="3442"/>
                  </a:cubicBezTo>
                  <a:cubicBezTo>
                    <a:pt x="16189" y="3442"/>
                    <a:pt x="16198" y="3363"/>
                    <a:pt x="16132" y="3196"/>
                  </a:cubicBezTo>
                  <a:cubicBezTo>
                    <a:pt x="15925" y="2664"/>
                    <a:pt x="16098" y="2407"/>
                    <a:pt x="16446" y="2407"/>
                  </a:cubicBezTo>
                  <a:cubicBezTo>
                    <a:pt x="16829" y="2407"/>
                    <a:pt x="17425" y="2719"/>
                    <a:pt x="17962" y="3320"/>
                  </a:cubicBezTo>
                  <a:cubicBezTo>
                    <a:pt x="18737" y="4157"/>
                    <a:pt x="18737" y="4282"/>
                    <a:pt x="17838" y="5119"/>
                  </a:cubicBezTo>
                  <a:cubicBezTo>
                    <a:pt x="17279" y="5584"/>
                    <a:pt x="15666" y="6174"/>
                    <a:pt x="14208" y="6391"/>
                  </a:cubicBezTo>
                  <a:lnTo>
                    <a:pt x="11540" y="6763"/>
                  </a:lnTo>
                  <a:lnTo>
                    <a:pt x="14798" y="6887"/>
                  </a:lnTo>
                  <a:cubicBezTo>
                    <a:pt x="17403" y="6980"/>
                    <a:pt x="17745" y="7073"/>
                    <a:pt x="16535" y="7384"/>
                  </a:cubicBezTo>
                  <a:cubicBezTo>
                    <a:pt x="15438" y="7664"/>
                    <a:pt x="14129" y="7789"/>
                    <a:pt x="12797" y="7789"/>
                  </a:cubicBezTo>
                  <a:cubicBezTo>
                    <a:pt x="9120" y="7789"/>
                    <a:pt x="5274" y="6837"/>
                    <a:pt x="5274" y="5584"/>
                  </a:cubicBezTo>
                  <a:cubicBezTo>
                    <a:pt x="5274" y="5212"/>
                    <a:pt x="5057" y="4902"/>
                    <a:pt x="4809" y="4902"/>
                  </a:cubicBezTo>
                  <a:cubicBezTo>
                    <a:pt x="4095" y="4902"/>
                    <a:pt x="3692" y="5771"/>
                    <a:pt x="4281" y="6143"/>
                  </a:cubicBezTo>
                  <a:cubicBezTo>
                    <a:pt x="5281" y="6754"/>
                    <a:pt x="4814" y="7315"/>
                    <a:pt x="3438" y="7315"/>
                  </a:cubicBezTo>
                  <a:cubicBezTo>
                    <a:pt x="3276" y="7315"/>
                    <a:pt x="3102" y="7307"/>
                    <a:pt x="2916" y="7291"/>
                  </a:cubicBezTo>
                  <a:cubicBezTo>
                    <a:pt x="652" y="7105"/>
                    <a:pt x="280" y="6112"/>
                    <a:pt x="1831" y="4437"/>
                  </a:cubicBezTo>
                  <a:lnTo>
                    <a:pt x="2916" y="3289"/>
                  </a:lnTo>
                  <a:lnTo>
                    <a:pt x="1862" y="3599"/>
                  </a:lnTo>
                  <a:cubicBezTo>
                    <a:pt x="1586" y="3684"/>
                    <a:pt x="1371" y="3729"/>
                    <a:pt x="1209" y="3729"/>
                  </a:cubicBezTo>
                  <a:cubicBezTo>
                    <a:pt x="897" y="3729"/>
                    <a:pt x="776" y="3563"/>
                    <a:pt x="776" y="3196"/>
                  </a:cubicBezTo>
                  <a:cubicBezTo>
                    <a:pt x="776" y="1725"/>
                    <a:pt x="4190" y="938"/>
                    <a:pt x="7751" y="938"/>
                  </a:cubicBezTo>
                  <a:close/>
                  <a:moveTo>
                    <a:pt x="9555" y="1"/>
                  </a:moveTo>
                  <a:lnTo>
                    <a:pt x="683" y="807"/>
                  </a:lnTo>
                  <a:lnTo>
                    <a:pt x="0" y="3506"/>
                  </a:lnTo>
                  <a:lnTo>
                    <a:pt x="466" y="8128"/>
                  </a:lnTo>
                  <a:lnTo>
                    <a:pt x="9369" y="9152"/>
                  </a:lnTo>
                  <a:lnTo>
                    <a:pt x="18179" y="8066"/>
                  </a:lnTo>
                  <a:lnTo>
                    <a:pt x="19854" y="4871"/>
                  </a:lnTo>
                  <a:lnTo>
                    <a:pt x="17217" y="931"/>
                  </a:lnTo>
                  <a:lnTo>
                    <a:pt x="95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FBE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24166" y="6267"/>
                  </a:moveTo>
                  <a:cubicBezTo>
                    <a:pt x="24445" y="6267"/>
                    <a:pt x="24321" y="6484"/>
                    <a:pt x="23918" y="6764"/>
                  </a:cubicBezTo>
                  <a:cubicBezTo>
                    <a:pt x="23483" y="7043"/>
                    <a:pt x="22925" y="7260"/>
                    <a:pt x="22646" y="7260"/>
                  </a:cubicBezTo>
                  <a:cubicBezTo>
                    <a:pt x="22398" y="7260"/>
                    <a:pt x="22491" y="7043"/>
                    <a:pt x="22894" y="6764"/>
                  </a:cubicBezTo>
                  <a:cubicBezTo>
                    <a:pt x="23328" y="6484"/>
                    <a:pt x="23887" y="6267"/>
                    <a:pt x="24166" y="6267"/>
                  </a:cubicBezTo>
                  <a:close/>
                  <a:moveTo>
                    <a:pt x="21314" y="7328"/>
                  </a:moveTo>
                  <a:cubicBezTo>
                    <a:pt x="21506" y="7328"/>
                    <a:pt x="21675" y="7375"/>
                    <a:pt x="21777" y="7477"/>
                  </a:cubicBezTo>
                  <a:cubicBezTo>
                    <a:pt x="21916" y="7616"/>
                    <a:pt x="21707" y="7730"/>
                    <a:pt x="21282" y="7730"/>
                  </a:cubicBezTo>
                  <a:cubicBezTo>
                    <a:pt x="21233" y="7730"/>
                    <a:pt x="21181" y="7728"/>
                    <a:pt x="21126" y="7725"/>
                  </a:cubicBezTo>
                  <a:cubicBezTo>
                    <a:pt x="20536" y="7694"/>
                    <a:pt x="20412" y="7570"/>
                    <a:pt x="20815" y="7415"/>
                  </a:cubicBezTo>
                  <a:cubicBezTo>
                    <a:pt x="20983" y="7359"/>
                    <a:pt x="21156" y="7328"/>
                    <a:pt x="21314" y="7328"/>
                  </a:cubicBezTo>
                  <a:close/>
                  <a:moveTo>
                    <a:pt x="16038" y="2793"/>
                  </a:moveTo>
                  <a:cubicBezTo>
                    <a:pt x="16814" y="2793"/>
                    <a:pt x="18241" y="3103"/>
                    <a:pt x="19202" y="3506"/>
                  </a:cubicBezTo>
                  <a:cubicBezTo>
                    <a:pt x="22708" y="4964"/>
                    <a:pt x="20102" y="7105"/>
                    <a:pt x="14642" y="7291"/>
                  </a:cubicBezTo>
                  <a:cubicBezTo>
                    <a:pt x="12719" y="7353"/>
                    <a:pt x="12440" y="7446"/>
                    <a:pt x="13401" y="7725"/>
                  </a:cubicBezTo>
                  <a:cubicBezTo>
                    <a:pt x="14208" y="7973"/>
                    <a:pt x="13525" y="8066"/>
                    <a:pt x="11447" y="8066"/>
                  </a:cubicBezTo>
                  <a:cubicBezTo>
                    <a:pt x="5615" y="8004"/>
                    <a:pt x="5367" y="5802"/>
                    <a:pt x="11075" y="4809"/>
                  </a:cubicBezTo>
                  <a:cubicBezTo>
                    <a:pt x="11963" y="4657"/>
                    <a:pt x="12863" y="4588"/>
                    <a:pt x="13689" y="4588"/>
                  </a:cubicBezTo>
                  <a:cubicBezTo>
                    <a:pt x="15893" y="4588"/>
                    <a:pt x="17575" y="5080"/>
                    <a:pt x="17124" y="5802"/>
                  </a:cubicBezTo>
                  <a:cubicBezTo>
                    <a:pt x="16940" y="6093"/>
                    <a:pt x="17142" y="6240"/>
                    <a:pt x="17505" y="6240"/>
                  </a:cubicBezTo>
                  <a:cubicBezTo>
                    <a:pt x="17878" y="6240"/>
                    <a:pt x="18421" y="6085"/>
                    <a:pt x="18892" y="5771"/>
                  </a:cubicBezTo>
                  <a:cubicBezTo>
                    <a:pt x="19885" y="5150"/>
                    <a:pt x="19202" y="4499"/>
                    <a:pt x="16628" y="3568"/>
                  </a:cubicBezTo>
                  <a:cubicBezTo>
                    <a:pt x="14828" y="2886"/>
                    <a:pt x="14766" y="2824"/>
                    <a:pt x="16038" y="2793"/>
                  </a:cubicBezTo>
                  <a:close/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F6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11633" y="2265"/>
                  </a:moveTo>
                  <a:lnTo>
                    <a:pt x="14952" y="2483"/>
                  </a:lnTo>
                  <a:cubicBezTo>
                    <a:pt x="18551" y="2731"/>
                    <a:pt x="20691" y="3475"/>
                    <a:pt x="21157" y="4654"/>
                  </a:cubicBezTo>
                  <a:cubicBezTo>
                    <a:pt x="21560" y="5740"/>
                    <a:pt x="20847" y="6298"/>
                    <a:pt x="18055" y="7105"/>
                  </a:cubicBezTo>
                  <a:lnTo>
                    <a:pt x="15666" y="7787"/>
                  </a:lnTo>
                  <a:lnTo>
                    <a:pt x="18644" y="7508"/>
                  </a:lnTo>
                  <a:cubicBezTo>
                    <a:pt x="20412" y="7353"/>
                    <a:pt x="22491" y="6764"/>
                    <a:pt x="23763" y="6019"/>
                  </a:cubicBezTo>
                  <a:cubicBezTo>
                    <a:pt x="24679" y="5512"/>
                    <a:pt x="25465" y="5193"/>
                    <a:pt x="25769" y="5193"/>
                  </a:cubicBezTo>
                  <a:cubicBezTo>
                    <a:pt x="25856" y="5193"/>
                    <a:pt x="25903" y="5219"/>
                    <a:pt x="25903" y="5274"/>
                  </a:cubicBezTo>
                  <a:cubicBezTo>
                    <a:pt x="25903" y="6081"/>
                    <a:pt x="23731" y="7198"/>
                    <a:pt x="21157" y="7725"/>
                  </a:cubicBezTo>
                  <a:cubicBezTo>
                    <a:pt x="18881" y="8173"/>
                    <a:pt x="15560" y="8411"/>
                    <a:pt x="12767" y="8411"/>
                  </a:cubicBezTo>
                  <a:cubicBezTo>
                    <a:pt x="10534" y="8411"/>
                    <a:pt x="8637" y="8259"/>
                    <a:pt x="7880" y="7942"/>
                  </a:cubicBezTo>
                  <a:cubicBezTo>
                    <a:pt x="5956" y="7136"/>
                    <a:pt x="5987" y="6484"/>
                    <a:pt x="8004" y="5212"/>
                  </a:cubicBezTo>
                  <a:lnTo>
                    <a:pt x="9648" y="4189"/>
                  </a:lnTo>
                  <a:lnTo>
                    <a:pt x="9648" y="4189"/>
                  </a:lnTo>
                  <a:lnTo>
                    <a:pt x="7880" y="4530"/>
                  </a:lnTo>
                  <a:cubicBezTo>
                    <a:pt x="6918" y="4716"/>
                    <a:pt x="5398" y="5274"/>
                    <a:pt x="4498" y="5802"/>
                  </a:cubicBezTo>
                  <a:cubicBezTo>
                    <a:pt x="3875" y="6158"/>
                    <a:pt x="3316" y="6370"/>
                    <a:pt x="3050" y="6370"/>
                  </a:cubicBezTo>
                  <a:cubicBezTo>
                    <a:pt x="2945" y="6370"/>
                    <a:pt x="2885" y="6337"/>
                    <a:pt x="2885" y="6267"/>
                  </a:cubicBezTo>
                  <a:cubicBezTo>
                    <a:pt x="2885" y="5243"/>
                    <a:pt x="6297" y="4096"/>
                    <a:pt x="9958" y="3879"/>
                  </a:cubicBezTo>
                  <a:cubicBezTo>
                    <a:pt x="10470" y="3845"/>
                    <a:pt x="10977" y="3829"/>
                    <a:pt x="11472" y="3829"/>
                  </a:cubicBezTo>
                  <a:cubicBezTo>
                    <a:pt x="14665" y="3829"/>
                    <a:pt x="17379" y="4494"/>
                    <a:pt x="18024" y="5461"/>
                  </a:cubicBezTo>
                  <a:cubicBezTo>
                    <a:pt x="18141" y="5651"/>
                    <a:pt x="18230" y="5745"/>
                    <a:pt x="18292" y="5745"/>
                  </a:cubicBezTo>
                  <a:cubicBezTo>
                    <a:pt x="18361" y="5745"/>
                    <a:pt x="18396" y="5628"/>
                    <a:pt x="18396" y="5399"/>
                  </a:cubicBezTo>
                  <a:cubicBezTo>
                    <a:pt x="18396" y="4654"/>
                    <a:pt x="16845" y="3816"/>
                    <a:pt x="13898" y="2917"/>
                  </a:cubicBezTo>
                  <a:lnTo>
                    <a:pt x="11633" y="2265"/>
                  </a:lnTo>
                  <a:close/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E1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14313" y="3327"/>
                  </a:moveTo>
                  <a:cubicBezTo>
                    <a:pt x="14152" y="3327"/>
                    <a:pt x="13972" y="3357"/>
                    <a:pt x="13805" y="3413"/>
                  </a:cubicBezTo>
                  <a:cubicBezTo>
                    <a:pt x="13401" y="3568"/>
                    <a:pt x="13525" y="3692"/>
                    <a:pt x="14115" y="3723"/>
                  </a:cubicBezTo>
                  <a:cubicBezTo>
                    <a:pt x="14170" y="3727"/>
                    <a:pt x="14222" y="3728"/>
                    <a:pt x="14272" y="3728"/>
                  </a:cubicBezTo>
                  <a:cubicBezTo>
                    <a:pt x="14696" y="3728"/>
                    <a:pt x="14905" y="3614"/>
                    <a:pt x="14766" y="3475"/>
                  </a:cubicBezTo>
                  <a:cubicBezTo>
                    <a:pt x="14681" y="3373"/>
                    <a:pt x="14511" y="3327"/>
                    <a:pt x="14313" y="3327"/>
                  </a:cubicBezTo>
                  <a:close/>
                  <a:moveTo>
                    <a:pt x="14125" y="2325"/>
                  </a:moveTo>
                  <a:cubicBezTo>
                    <a:pt x="16800" y="2325"/>
                    <a:pt x="18296" y="2584"/>
                    <a:pt x="19792" y="3258"/>
                  </a:cubicBezTo>
                  <a:cubicBezTo>
                    <a:pt x="22242" y="4375"/>
                    <a:pt x="22491" y="5399"/>
                    <a:pt x="20536" y="6515"/>
                  </a:cubicBezTo>
                  <a:lnTo>
                    <a:pt x="19140" y="7322"/>
                  </a:lnTo>
                  <a:lnTo>
                    <a:pt x="20878" y="7043"/>
                  </a:lnTo>
                  <a:cubicBezTo>
                    <a:pt x="21808" y="6888"/>
                    <a:pt x="23297" y="6205"/>
                    <a:pt x="24197" y="5523"/>
                  </a:cubicBezTo>
                  <a:cubicBezTo>
                    <a:pt x="25275" y="4705"/>
                    <a:pt x="25837" y="4327"/>
                    <a:pt x="26122" y="4327"/>
                  </a:cubicBezTo>
                  <a:cubicBezTo>
                    <a:pt x="26345" y="4327"/>
                    <a:pt x="26399" y="4559"/>
                    <a:pt x="26399" y="4995"/>
                  </a:cubicBezTo>
                  <a:cubicBezTo>
                    <a:pt x="26399" y="6081"/>
                    <a:pt x="24507" y="7167"/>
                    <a:pt x="21653" y="7725"/>
                  </a:cubicBezTo>
                  <a:cubicBezTo>
                    <a:pt x="19251" y="8177"/>
                    <a:pt x="14636" y="8479"/>
                    <a:pt x="11402" y="8479"/>
                  </a:cubicBezTo>
                  <a:cubicBezTo>
                    <a:pt x="9748" y="8479"/>
                    <a:pt x="8455" y="8400"/>
                    <a:pt x="8004" y="8222"/>
                  </a:cubicBezTo>
                  <a:cubicBezTo>
                    <a:pt x="6608" y="7694"/>
                    <a:pt x="6080" y="6484"/>
                    <a:pt x="6856" y="5554"/>
                  </a:cubicBezTo>
                  <a:cubicBezTo>
                    <a:pt x="7184" y="5164"/>
                    <a:pt x="7255" y="5004"/>
                    <a:pt x="7022" y="5004"/>
                  </a:cubicBezTo>
                  <a:cubicBezTo>
                    <a:pt x="6903" y="5004"/>
                    <a:pt x="6705" y="5046"/>
                    <a:pt x="6422" y="5119"/>
                  </a:cubicBezTo>
                  <a:cubicBezTo>
                    <a:pt x="5832" y="5274"/>
                    <a:pt x="4901" y="5957"/>
                    <a:pt x="4374" y="6670"/>
                  </a:cubicBezTo>
                  <a:cubicBezTo>
                    <a:pt x="3874" y="7296"/>
                    <a:pt x="3514" y="7585"/>
                    <a:pt x="3209" y="7585"/>
                  </a:cubicBezTo>
                  <a:cubicBezTo>
                    <a:pt x="3060" y="7585"/>
                    <a:pt x="2924" y="7516"/>
                    <a:pt x="2792" y="7384"/>
                  </a:cubicBezTo>
                  <a:cubicBezTo>
                    <a:pt x="1303" y="5895"/>
                    <a:pt x="4591" y="4127"/>
                    <a:pt x="10144" y="3444"/>
                  </a:cubicBezTo>
                  <a:cubicBezTo>
                    <a:pt x="12967" y="3103"/>
                    <a:pt x="13060" y="3072"/>
                    <a:pt x="11385" y="2731"/>
                  </a:cubicBezTo>
                  <a:cubicBezTo>
                    <a:pt x="10113" y="2483"/>
                    <a:pt x="10734" y="2390"/>
                    <a:pt x="13650" y="2327"/>
                  </a:cubicBezTo>
                  <a:cubicBezTo>
                    <a:pt x="13812" y="2326"/>
                    <a:pt x="13970" y="2325"/>
                    <a:pt x="14125" y="2325"/>
                  </a:cubicBezTo>
                  <a:close/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DC2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13900" y="2326"/>
                  </a:moveTo>
                  <a:cubicBezTo>
                    <a:pt x="20172" y="2326"/>
                    <a:pt x="23935" y="4617"/>
                    <a:pt x="20536" y="6484"/>
                  </a:cubicBezTo>
                  <a:cubicBezTo>
                    <a:pt x="19388" y="7105"/>
                    <a:pt x="19326" y="7229"/>
                    <a:pt x="20164" y="7229"/>
                  </a:cubicBezTo>
                  <a:cubicBezTo>
                    <a:pt x="20179" y="7229"/>
                    <a:pt x="20193" y="7229"/>
                    <a:pt x="20208" y="7229"/>
                  </a:cubicBezTo>
                  <a:cubicBezTo>
                    <a:pt x="21495" y="7229"/>
                    <a:pt x="24048" y="5915"/>
                    <a:pt x="24569" y="4964"/>
                  </a:cubicBezTo>
                  <a:cubicBezTo>
                    <a:pt x="24828" y="4490"/>
                    <a:pt x="25266" y="4262"/>
                    <a:pt x="25644" y="4262"/>
                  </a:cubicBezTo>
                  <a:cubicBezTo>
                    <a:pt x="26081" y="4262"/>
                    <a:pt x="26437" y="4568"/>
                    <a:pt x="26337" y="5150"/>
                  </a:cubicBezTo>
                  <a:cubicBezTo>
                    <a:pt x="26089" y="6422"/>
                    <a:pt x="23049" y="7725"/>
                    <a:pt x="19482" y="8097"/>
                  </a:cubicBezTo>
                  <a:cubicBezTo>
                    <a:pt x="17806" y="8253"/>
                    <a:pt x="16410" y="8594"/>
                    <a:pt x="16410" y="8842"/>
                  </a:cubicBezTo>
                  <a:cubicBezTo>
                    <a:pt x="16410" y="9154"/>
                    <a:pt x="15748" y="9286"/>
                    <a:pt x="14761" y="9286"/>
                  </a:cubicBezTo>
                  <a:cubicBezTo>
                    <a:pt x="12311" y="9286"/>
                    <a:pt x="7859" y="8468"/>
                    <a:pt x="6577" y="7539"/>
                  </a:cubicBezTo>
                  <a:cubicBezTo>
                    <a:pt x="5677" y="6888"/>
                    <a:pt x="5677" y="6826"/>
                    <a:pt x="6608" y="5802"/>
                  </a:cubicBezTo>
                  <a:cubicBezTo>
                    <a:pt x="7189" y="5146"/>
                    <a:pt x="7419" y="4886"/>
                    <a:pt x="7243" y="4886"/>
                  </a:cubicBezTo>
                  <a:cubicBezTo>
                    <a:pt x="7127" y="4886"/>
                    <a:pt x="6838" y="4997"/>
                    <a:pt x="6359" y="5181"/>
                  </a:cubicBezTo>
                  <a:cubicBezTo>
                    <a:pt x="5367" y="5554"/>
                    <a:pt x="5150" y="5988"/>
                    <a:pt x="5181" y="7446"/>
                  </a:cubicBezTo>
                  <a:cubicBezTo>
                    <a:pt x="5242" y="8450"/>
                    <a:pt x="5243" y="9215"/>
                    <a:pt x="5184" y="9215"/>
                  </a:cubicBezTo>
                  <a:cubicBezTo>
                    <a:pt x="5183" y="9215"/>
                    <a:pt x="5182" y="9215"/>
                    <a:pt x="5181" y="9214"/>
                  </a:cubicBezTo>
                  <a:cubicBezTo>
                    <a:pt x="5150" y="9183"/>
                    <a:pt x="4684" y="9028"/>
                    <a:pt x="4126" y="8904"/>
                  </a:cubicBezTo>
                  <a:cubicBezTo>
                    <a:pt x="1520" y="8253"/>
                    <a:pt x="1117" y="6205"/>
                    <a:pt x="3350" y="5026"/>
                  </a:cubicBezTo>
                  <a:cubicBezTo>
                    <a:pt x="4560" y="4406"/>
                    <a:pt x="8593" y="3599"/>
                    <a:pt x="12409" y="3196"/>
                  </a:cubicBezTo>
                  <a:cubicBezTo>
                    <a:pt x="12812" y="3165"/>
                    <a:pt x="12347" y="2979"/>
                    <a:pt x="11385" y="2762"/>
                  </a:cubicBezTo>
                  <a:cubicBezTo>
                    <a:pt x="10051" y="2483"/>
                    <a:pt x="10578" y="2390"/>
                    <a:pt x="13650" y="2327"/>
                  </a:cubicBezTo>
                  <a:cubicBezTo>
                    <a:pt x="13734" y="2327"/>
                    <a:pt x="13817" y="2326"/>
                    <a:pt x="13900" y="2326"/>
                  </a:cubicBezTo>
                  <a:close/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982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12641" y="1832"/>
                  </a:moveTo>
                  <a:cubicBezTo>
                    <a:pt x="13238" y="1832"/>
                    <a:pt x="13842" y="1842"/>
                    <a:pt x="14425" y="1862"/>
                  </a:cubicBezTo>
                  <a:cubicBezTo>
                    <a:pt x="19885" y="2048"/>
                    <a:pt x="22739" y="3227"/>
                    <a:pt x="22553" y="5150"/>
                  </a:cubicBezTo>
                  <a:cubicBezTo>
                    <a:pt x="22480" y="5754"/>
                    <a:pt x="22577" y="6020"/>
                    <a:pt x="22872" y="6020"/>
                  </a:cubicBezTo>
                  <a:cubicBezTo>
                    <a:pt x="22956" y="6020"/>
                    <a:pt x="23056" y="5998"/>
                    <a:pt x="23173" y="5957"/>
                  </a:cubicBezTo>
                  <a:cubicBezTo>
                    <a:pt x="23576" y="5771"/>
                    <a:pt x="23918" y="5492"/>
                    <a:pt x="23918" y="5306"/>
                  </a:cubicBezTo>
                  <a:cubicBezTo>
                    <a:pt x="23918" y="5119"/>
                    <a:pt x="24228" y="4530"/>
                    <a:pt x="24600" y="4003"/>
                  </a:cubicBezTo>
                  <a:cubicBezTo>
                    <a:pt x="24929" y="3553"/>
                    <a:pt x="25151" y="3345"/>
                    <a:pt x="25402" y="3345"/>
                  </a:cubicBezTo>
                  <a:cubicBezTo>
                    <a:pt x="25601" y="3345"/>
                    <a:pt x="25818" y="3476"/>
                    <a:pt x="26120" y="3723"/>
                  </a:cubicBezTo>
                  <a:cubicBezTo>
                    <a:pt x="26554" y="4096"/>
                    <a:pt x="26927" y="4685"/>
                    <a:pt x="26927" y="5057"/>
                  </a:cubicBezTo>
                  <a:cubicBezTo>
                    <a:pt x="26927" y="6019"/>
                    <a:pt x="23359" y="7725"/>
                    <a:pt x="20660" y="8097"/>
                  </a:cubicBezTo>
                  <a:cubicBezTo>
                    <a:pt x="19357" y="8284"/>
                    <a:pt x="18551" y="8625"/>
                    <a:pt x="18737" y="8904"/>
                  </a:cubicBezTo>
                  <a:cubicBezTo>
                    <a:pt x="18890" y="9149"/>
                    <a:pt x="17874" y="9253"/>
                    <a:pt x="16389" y="9253"/>
                  </a:cubicBezTo>
                  <a:cubicBezTo>
                    <a:pt x="13372" y="9253"/>
                    <a:pt x="8423" y="8824"/>
                    <a:pt x="7445" y="8284"/>
                  </a:cubicBezTo>
                  <a:cubicBezTo>
                    <a:pt x="6952" y="8022"/>
                    <a:pt x="6662" y="7890"/>
                    <a:pt x="6522" y="7890"/>
                  </a:cubicBezTo>
                  <a:cubicBezTo>
                    <a:pt x="6363" y="7890"/>
                    <a:pt x="6397" y="8061"/>
                    <a:pt x="6546" y="8408"/>
                  </a:cubicBezTo>
                  <a:cubicBezTo>
                    <a:pt x="6701" y="8873"/>
                    <a:pt x="6515" y="9307"/>
                    <a:pt x="6080" y="9493"/>
                  </a:cubicBezTo>
                  <a:cubicBezTo>
                    <a:pt x="5782" y="9600"/>
                    <a:pt x="5459" y="9651"/>
                    <a:pt x="5125" y="9651"/>
                  </a:cubicBezTo>
                  <a:cubicBezTo>
                    <a:pt x="4003" y="9651"/>
                    <a:pt x="2760" y="9071"/>
                    <a:pt x="1923" y="8066"/>
                  </a:cubicBezTo>
                  <a:cubicBezTo>
                    <a:pt x="403" y="6236"/>
                    <a:pt x="2730" y="4499"/>
                    <a:pt x="7973" y="3537"/>
                  </a:cubicBezTo>
                  <a:lnTo>
                    <a:pt x="11633" y="2855"/>
                  </a:lnTo>
                  <a:lnTo>
                    <a:pt x="5646" y="2669"/>
                  </a:lnTo>
                  <a:lnTo>
                    <a:pt x="7631" y="2172"/>
                  </a:lnTo>
                  <a:cubicBezTo>
                    <a:pt x="8501" y="1955"/>
                    <a:pt x="10537" y="1832"/>
                    <a:pt x="12641" y="1832"/>
                  </a:cubicBezTo>
                  <a:close/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5D1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6828670" y="2435944"/>
              <a:ext cx="283850" cy="110594"/>
            </a:xfrm>
            <a:custGeom>
              <a:avLst/>
              <a:gdLst/>
              <a:ahLst/>
              <a:cxnLst/>
              <a:rect l="l" t="t" r="r" b="b"/>
              <a:pathLst>
                <a:path w="28385" h="11076" extrusionOk="0">
                  <a:moveTo>
                    <a:pt x="13668" y="1315"/>
                  </a:moveTo>
                  <a:cubicBezTo>
                    <a:pt x="17965" y="1315"/>
                    <a:pt x="20534" y="2027"/>
                    <a:pt x="22522" y="3692"/>
                  </a:cubicBezTo>
                  <a:cubicBezTo>
                    <a:pt x="23255" y="4312"/>
                    <a:pt x="23629" y="4606"/>
                    <a:pt x="23774" y="4606"/>
                  </a:cubicBezTo>
                  <a:cubicBezTo>
                    <a:pt x="23904" y="4606"/>
                    <a:pt x="23848" y="4366"/>
                    <a:pt x="23700" y="3910"/>
                  </a:cubicBezTo>
                  <a:cubicBezTo>
                    <a:pt x="23483" y="3196"/>
                    <a:pt x="23638" y="2793"/>
                    <a:pt x="24197" y="2576"/>
                  </a:cubicBezTo>
                  <a:cubicBezTo>
                    <a:pt x="24406" y="2494"/>
                    <a:pt x="24621" y="2456"/>
                    <a:pt x="24836" y="2456"/>
                  </a:cubicBezTo>
                  <a:cubicBezTo>
                    <a:pt x="26250" y="2456"/>
                    <a:pt x="27651" y="4083"/>
                    <a:pt x="27113" y="5430"/>
                  </a:cubicBezTo>
                  <a:cubicBezTo>
                    <a:pt x="26803" y="6267"/>
                    <a:pt x="24042" y="7601"/>
                    <a:pt x="21715" y="8035"/>
                  </a:cubicBezTo>
                  <a:cubicBezTo>
                    <a:pt x="20722" y="8222"/>
                    <a:pt x="20040" y="8563"/>
                    <a:pt x="20164" y="8780"/>
                  </a:cubicBezTo>
                  <a:cubicBezTo>
                    <a:pt x="20484" y="9291"/>
                    <a:pt x="18504" y="9613"/>
                    <a:pt x="15946" y="9613"/>
                  </a:cubicBezTo>
                  <a:cubicBezTo>
                    <a:pt x="14781" y="9613"/>
                    <a:pt x="13496" y="9546"/>
                    <a:pt x="12254" y="9400"/>
                  </a:cubicBezTo>
                  <a:cubicBezTo>
                    <a:pt x="10994" y="9252"/>
                    <a:pt x="9846" y="9181"/>
                    <a:pt x="9111" y="9181"/>
                  </a:cubicBezTo>
                  <a:cubicBezTo>
                    <a:pt x="8615" y="9181"/>
                    <a:pt x="8308" y="9214"/>
                    <a:pt x="8283" y="9276"/>
                  </a:cubicBezTo>
                  <a:cubicBezTo>
                    <a:pt x="8117" y="9690"/>
                    <a:pt x="7001" y="9952"/>
                    <a:pt x="5852" y="9952"/>
                  </a:cubicBezTo>
                  <a:cubicBezTo>
                    <a:pt x="5277" y="9952"/>
                    <a:pt x="4695" y="9886"/>
                    <a:pt x="4219" y="9742"/>
                  </a:cubicBezTo>
                  <a:cubicBezTo>
                    <a:pt x="2544" y="9245"/>
                    <a:pt x="869" y="7880"/>
                    <a:pt x="869" y="6981"/>
                  </a:cubicBezTo>
                  <a:cubicBezTo>
                    <a:pt x="869" y="5926"/>
                    <a:pt x="3412" y="4282"/>
                    <a:pt x="5584" y="3879"/>
                  </a:cubicBezTo>
                  <a:lnTo>
                    <a:pt x="7631" y="3537"/>
                  </a:lnTo>
                  <a:lnTo>
                    <a:pt x="3630" y="2948"/>
                  </a:lnTo>
                  <a:lnTo>
                    <a:pt x="5150" y="2265"/>
                  </a:lnTo>
                  <a:cubicBezTo>
                    <a:pt x="5956" y="1924"/>
                    <a:pt x="8841" y="1490"/>
                    <a:pt x="11540" y="1366"/>
                  </a:cubicBezTo>
                  <a:cubicBezTo>
                    <a:pt x="12294" y="1332"/>
                    <a:pt x="13001" y="1315"/>
                    <a:pt x="13668" y="1315"/>
                  </a:cubicBezTo>
                  <a:close/>
                  <a:moveTo>
                    <a:pt x="13867" y="1"/>
                  </a:moveTo>
                  <a:lnTo>
                    <a:pt x="1272" y="1428"/>
                  </a:lnTo>
                  <a:lnTo>
                    <a:pt x="0" y="5057"/>
                  </a:lnTo>
                  <a:lnTo>
                    <a:pt x="1148" y="9990"/>
                  </a:lnTo>
                  <a:lnTo>
                    <a:pt x="8810" y="11076"/>
                  </a:lnTo>
                  <a:lnTo>
                    <a:pt x="25655" y="9028"/>
                  </a:lnTo>
                  <a:lnTo>
                    <a:pt x="28385" y="4561"/>
                  </a:lnTo>
                  <a:lnTo>
                    <a:pt x="27919" y="2452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2F0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6808190" y="2432539"/>
              <a:ext cx="310230" cy="121438"/>
            </a:xfrm>
            <a:custGeom>
              <a:avLst/>
              <a:gdLst/>
              <a:ahLst/>
              <a:cxnLst/>
              <a:rect l="l" t="t" r="r" b="b"/>
              <a:pathLst>
                <a:path w="31023" h="12162" extrusionOk="0">
                  <a:moveTo>
                    <a:pt x="14309" y="989"/>
                  </a:moveTo>
                  <a:cubicBezTo>
                    <a:pt x="17524" y="989"/>
                    <a:pt x="20991" y="1331"/>
                    <a:pt x="22398" y="1862"/>
                  </a:cubicBezTo>
                  <a:cubicBezTo>
                    <a:pt x="22801" y="2017"/>
                    <a:pt x="24477" y="2234"/>
                    <a:pt x="26152" y="2389"/>
                  </a:cubicBezTo>
                  <a:cubicBezTo>
                    <a:pt x="27827" y="2513"/>
                    <a:pt x="29378" y="2824"/>
                    <a:pt x="29626" y="3072"/>
                  </a:cubicBezTo>
                  <a:cubicBezTo>
                    <a:pt x="30464" y="3909"/>
                    <a:pt x="29688" y="5833"/>
                    <a:pt x="28013" y="6949"/>
                  </a:cubicBezTo>
                  <a:cubicBezTo>
                    <a:pt x="26400" y="8035"/>
                    <a:pt x="26369" y="8097"/>
                    <a:pt x="27517" y="8159"/>
                  </a:cubicBezTo>
                  <a:cubicBezTo>
                    <a:pt x="28571" y="8190"/>
                    <a:pt x="28509" y="8283"/>
                    <a:pt x="26958" y="8966"/>
                  </a:cubicBezTo>
                  <a:cubicBezTo>
                    <a:pt x="25873" y="9462"/>
                    <a:pt x="23205" y="9834"/>
                    <a:pt x="19947" y="9959"/>
                  </a:cubicBezTo>
                  <a:cubicBezTo>
                    <a:pt x="17062" y="10083"/>
                    <a:pt x="14364" y="10300"/>
                    <a:pt x="13960" y="10455"/>
                  </a:cubicBezTo>
                  <a:cubicBezTo>
                    <a:pt x="13218" y="10715"/>
                    <a:pt x="12193" y="10833"/>
                    <a:pt x="11070" y="10833"/>
                  </a:cubicBezTo>
                  <a:cubicBezTo>
                    <a:pt x="8437" y="10833"/>
                    <a:pt x="5267" y="10183"/>
                    <a:pt x="3940" y="9183"/>
                  </a:cubicBezTo>
                  <a:cubicBezTo>
                    <a:pt x="2203" y="7911"/>
                    <a:pt x="2358" y="6608"/>
                    <a:pt x="4375" y="5243"/>
                  </a:cubicBezTo>
                  <a:lnTo>
                    <a:pt x="6081" y="4095"/>
                  </a:lnTo>
                  <a:lnTo>
                    <a:pt x="4499" y="4095"/>
                  </a:lnTo>
                  <a:cubicBezTo>
                    <a:pt x="1" y="4095"/>
                    <a:pt x="5522" y="1645"/>
                    <a:pt x="11168" y="1117"/>
                  </a:cubicBezTo>
                  <a:cubicBezTo>
                    <a:pt x="12122" y="1030"/>
                    <a:pt x="13201" y="989"/>
                    <a:pt x="14309" y="989"/>
                  </a:cubicBezTo>
                  <a:close/>
                  <a:moveTo>
                    <a:pt x="15822" y="1"/>
                  </a:moveTo>
                  <a:lnTo>
                    <a:pt x="2917" y="1397"/>
                  </a:lnTo>
                  <a:lnTo>
                    <a:pt x="1273" y="5336"/>
                  </a:lnTo>
                  <a:lnTo>
                    <a:pt x="2389" y="10765"/>
                  </a:lnTo>
                  <a:lnTo>
                    <a:pt x="10889" y="12161"/>
                  </a:lnTo>
                  <a:lnTo>
                    <a:pt x="28075" y="9927"/>
                  </a:lnTo>
                  <a:lnTo>
                    <a:pt x="31022" y="4933"/>
                  </a:lnTo>
                  <a:lnTo>
                    <a:pt x="30340" y="2172"/>
                  </a:lnTo>
                  <a:lnTo>
                    <a:pt x="158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6144950" y="2080650"/>
              <a:ext cx="2244100" cy="1289493"/>
            </a:xfrm>
            <a:custGeom>
              <a:avLst/>
              <a:gdLst/>
              <a:ahLst/>
              <a:cxnLst/>
              <a:rect l="l" t="t" r="r" b="b"/>
              <a:pathLst>
                <a:path w="224410" h="129143" fill="none" extrusionOk="0">
                  <a:moveTo>
                    <a:pt x="224410" y="0"/>
                  </a:moveTo>
                  <a:lnTo>
                    <a:pt x="112205" y="129143"/>
                  </a:lnTo>
                  <a:lnTo>
                    <a:pt x="1" y="0"/>
                  </a:lnTo>
                </a:path>
              </a:pathLst>
            </a:custGeom>
            <a:noFill/>
            <a:ln w="19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7241870" y="3345104"/>
              <a:ext cx="50270" cy="50195"/>
            </a:xfrm>
            <a:custGeom>
              <a:avLst/>
              <a:gdLst/>
              <a:ahLst/>
              <a:cxnLst/>
              <a:rect l="l" t="t" r="r" b="b"/>
              <a:pathLst>
                <a:path w="5027" h="5027" extrusionOk="0">
                  <a:moveTo>
                    <a:pt x="2513" y="1"/>
                  </a:moveTo>
                  <a:cubicBezTo>
                    <a:pt x="1117" y="1"/>
                    <a:pt x="1" y="1118"/>
                    <a:pt x="1" y="2514"/>
                  </a:cubicBezTo>
                  <a:cubicBezTo>
                    <a:pt x="1" y="3879"/>
                    <a:pt x="1117" y="5026"/>
                    <a:pt x="2513" y="5026"/>
                  </a:cubicBezTo>
                  <a:cubicBezTo>
                    <a:pt x="3909" y="5026"/>
                    <a:pt x="5026" y="3879"/>
                    <a:pt x="5026" y="2514"/>
                  </a:cubicBezTo>
                  <a:cubicBezTo>
                    <a:pt x="5026" y="1118"/>
                    <a:pt x="3909" y="1"/>
                    <a:pt x="2513" y="1"/>
                  </a:cubicBezTo>
                  <a:close/>
                </a:path>
              </a:pathLst>
            </a:custGeom>
            <a:gradFill>
              <a:gsLst>
                <a:gs pos="0">
                  <a:srgbClr val="BFBFBF"/>
                </a:gs>
                <a:gs pos="0">
                  <a:srgbClr val="DC2D00"/>
                </a:gs>
                <a:gs pos="100000">
                  <a:srgbClr val="FBE800"/>
                </a:gs>
                <a:gs pos="100000">
                  <a:srgbClr val="7373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8" name="Google Shape;1408;p26"/>
          <p:cNvSpPr txBox="1"/>
          <p:nvPr/>
        </p:nvSpPr>
        <p:spPr>
          <a:xfrm>
            <a:off x="6085000" y="1287600"/>
            <a:ext cx="208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Evidence from galactic red-shift and CMB radiation both support the theory of the Big Bang.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09" name="Google Shape;1409;p26"/>
          <p:cNvCxnSpPr/>
          <p:nvPr/>
        </p:nvCxnSpPr>
        <p:spPr>
          <a:xfrm flipH="1">
            <a:off x="8624275" y="2211000"/>
            <a:ext cx="8400" cy="228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410" name="Google Shape;1410;p26"/>
          <p:cNvSpPr txBox="1"/>
          <p:nvPr/>
        </p:nvSpPr>
        <p:spPr>
          <a:xfrm rot="-5400000">
            <a:off x="8130925" y="3283950"/>
            <a:ext cx="66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TIME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16" name="Google Shape;1416;p27"/>
          <p:cNvPicPr preferRelativeResize="0"/>
          <p:nvPr/>
        </p:nvPicPr>
        <p:blipFill rotWithShape="1">
          <a:blip r:embed="rId3">
            <a:alphaModFix/>
          </a:blip>
          <a:srcRect l="13597" r="12743"/>
          <a:stretch/>
        </p:blipFill>
        <p:spPr>
          <a:xfrm>
            <a:off x="586300" y="1140463"/>
            <a:ext cx="4810298" cy="276642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7" name="Google Shape;1417;p27"/>
          <p:cNvSpPr txBox="1"/>
          <p:nvPr/>
        </p:nvSpPr>
        <p:spPr>
          <a:xfrm>
            <a:off x="5737175" y="1730925"/>
            <a:ext cx="28752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majority of astrophysicists agree that the universe began around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14 billion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years ago in a colossal explosion called the Big Bang.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Many believe it will continue to expand forever.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Brightness of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154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 dirty="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8.11P</a:t>
            </a:r>
            <a:endParaRPr sz="1700" dirty="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Understand how the brightness of a star at a standard distance can be represented using absolute magnitude.</a:t>
            </a:r>
            <a:endParaRPr sz="1300" dirty="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7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brightness </a:t>
            </a:r>
            <a:r>
              <a:rPr lang="en" sz="17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star depends on two factors:</a:t>
            </a:r>
            <a:endParaRPr sz="17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size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star.</a:t>
            </a:r>
            <a:endParaRPr sz="13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star.</a:t>
            </a:r>
            <a:endParaRPr sz="13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brightness of stars is measured using a value called </a:t>
            </a:r>
            <a:r>
              <a:rPr lang="en" sz="17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magnitude</a:t>
            </a:r>
            <a:r>
              <a:rPr lang="en" sz="17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necessary because a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bright star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is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far away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look the same as a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dim star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is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closer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magnitude measures how bright stars would be if they were all the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distance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(3.1 × 10</a:t>
            </a:r>
            <a:r>
              <a:rPr lang="en" sz="1300" baseline="300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17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m)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magnitude </a:t>
            </a:r>
            <a:r>
              <a:rPr lang="en" sz="13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decreases </a:t>
            </a:r>
            <a:r>
              <a:rPr lang="en" sz="13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increasing brightness.</a:t>
            </a:r>
            <a:endParaRPr sz="13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5" name="Google Shape;65;p14"/>
          <p:cNvGrpSpPr/>
          <p:nvPr/>
        </p:nvGrpSpPr>
        <p:grpSpPr>
          <a:xfrm>
            <a:off x="5913049" y="1356001"/>
            <a:ext cx="2642277" cy="3307216"/>
            <a:chOff x="6053749" y="1152463"/>
            <a:chExt cx="2642277" cy="3307216"/>
          </a:xfrm>
        </p:grpSpPr>
        <p:sp>
          <p:nvSpPr>
            <p:cNvPr id="66" name="Google Shape;66;p14"/>
            <p:cNvSpPr txBox="1"/>
            <p:nvPr/>
          </p:nvSpPr>
          <p:spPr>
            <a:xfrm>
              <a:off x="6053749" y="3597935"/>
              <a:ext cx="2642277" cy="86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night sky is full of stars, some brighter than others. </a:t>
              </a:r>
              <a:r>
                <a:rPr lang="en" sz="11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Absolute magnitude </a:t>
              </a: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accounts for the variable distances between the star and Earth.</a:t>
              </a:r>
              <a:endParaRPr sz="11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67" name="Google Shape;67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77850" y="1152463"/>
              <a:ext cx="2394076" cy="2394076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Hertzsprung-Russell Diagrams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8.12P</a:t>
            </a:r>
            <a:endParaRPr sz="17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Draw the main components of the Hertzsprung–Russell diagram.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Hertzsprung-Russell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HR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diagram is used to classify stars.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HR diagrams plot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(x-axis) against either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magnitude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luminosity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(y-axis).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number 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clear groups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HR diagram.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correspond to stages in a star’s life cycle.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giants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found in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top right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HR diagram.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giants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cool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large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 they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bright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dwarfs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found in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bottom left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HR diagram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White dwarfs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small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 they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dim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Main sequence stars are found in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middle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HR diagram.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Main sequence stars (like the </a:t>
            </a:r>
            <a:r>
              <a:rPr lang="en" sz="1300" b="1">
                <a:solidFill>
                  <a:srgbClr val="FFA200"/>
                </a:solidFill>
                <a:latin typeface="Cambria"/>
                <a:ea typeface="Cambria"/>
                <a:cs typeface="Cambria"/>
                <a:sym typeface="Cambria"/>
              </a:rPr>
              <a:t>Sun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moderately hot and moderately sized.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0" name="Google Shape;80;p16"/>
          <p:cNvGrpSpPr/>
          <p:nvPr/>
        </p:nvGrpSpPr>
        <p:grpSpPr>
          <a:xfrm>
            <a:off x="557300" y="354431"/>
            <a:ext cx="4141547" cy="4632017"/>
            <a:chOff x="538550" y="370231"/>
            <a:chExt cx="4141547" cy="4632017"/>
          </a:xfrm>
        </p:grpSpPr>
        <p:sp>
          <p:nvSpPr>
            <p:cNvPr id="81" name="Google Shape;81;p16"/>
            <p:cNvSpPr/>
            <p:nvPr/>
          </p:nvSpPr>
          <p:spPr>
            <a:xfrm>
              <a:off x="907854" y="370231"/>
              <a:ext cx="3772243" cy="4215438"/>
            </a:xfrm>
            <a:custGeom>
              <a:avLst/>
              <a:gdLst/>
              <a:ahLst/>
              <a:cxnLst/>
              <a:rect l="l" t="t" r="r" b="b"/>
              <a:pathLst>
                <a:path w="161483" h="187332" extrusionOk="0">
                  <a:moveTo>
                    <a:pt x="1" y="1"/>
                  </a:moveTo>
                  <a:lnTo>
                    <a:pt x="161483" y="1"/>
                  </a:lnTo>
                  <a:lnTo>
                    <a:pt x="161483" y="187331"/>
                  </a:lnTo>
                  <a:lnTo>
                    <a:pt x="1" y="18733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095635" y="2433711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3157819" y="242462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65"/>
                    <a:pt x="404" y="1"/>
                    <a:pt x="908" y="1"/>
                  </a:cubicBezTo>
                  <a:cubicBezTo>
                    <a:pt x="1412" y="1"/>
                    <a:pt x="1815" y="465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135207" y="2366091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1009"/>
                  </a:cubicBezTo>
                  <a:cubicBezTo>
                    <a:pt x="1" y="444"/>
                    <a:pt x="424" y="1"/>
                    <a:pt x="928" y="1"/>
                  </a:cubicBezTo>
                  <a:cubicBezTo>
                    <a:pt x="1432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149807" y="2288052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216686" y="2268542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3052302" y="235249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1008"/>
                  </a:moveTo>
                  <a:cubicBezTo>
                    <a:pt x="181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10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3050433" y="227446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3078699" y="2201867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1" y="1996"/>
                    <a:pt x="907" y="1996"/>
                  </a:cubicBezTo>
                  <a:cubicBezTo>
                    <a:pt x="403" y="1996"/>
                    <a:pt x="0" y="1553"/>
                    <a:pt x="0" y="1008"/>
                  </a:cubicBezTo>
                  <a:cubicBezTo>
                    <a:pt x="0" y="464"/>
                    <a:pt x="403" y="0"/>
                    <a:pt x="907" y="0"/>
                  </a:cubicBezTo>
                  <a:cubicBezTo>
                    <a:pt x="1411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3151699" y="2141516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3" y="1996"/>
                    <a:pt x="0" y="1553"/>
                    <a:pt x="0" y="988"/>
                  </a:cubicBezTo>
                  <a:cubicBezTo>
                    <a:pt x="0" y="444"/>
                    <a:pt x="403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3066435" y="2086610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170060" y="2028081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3050433" y="1953687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3111193" y="253805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3198325" y="2553941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33"/>
                    <a:pt x="1412" y="1996"/>
                    <a:pt x="908" y="1996"/>
                  </a:cubicBezTo>
                  <a:cubicBezTo>
                    <a:pt x="404" y="1996"/>
                    <a:pt x="0" y="153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3263313" y="2409205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3243060" y="2350676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3316060" y="2293970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3403193" y="224313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9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6" y="444"/>
                    <a:pt x="1816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3395204" y="233479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3336313" y="2415101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350446" y="251082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3234580" y="2637876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3166766" y="2492240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3156861" y="266690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9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6" y="444"/>
                    <a:pt x="1816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3208207" y="2721810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9"/>
                  </a:moveTo>
                  <a:cubicBezTo>
                    <a:pt x="1835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1009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3265205" y="2751288"/>
              <a:ext cx="42889" cy="44960"/>
            </a:xfrm>
            <a:custGeom>
              <a:avLst/>
              <a:gdLst/>
              <a:ahLst/>
              <a:cxnLst/>
              <a:rect l="l" t="t" r="r" b="b"/>
              <a:pathLst>
                <a:path w="1836" h="1998" extrusionOk="0">
                  <a:moveTo>
                    <a:pt x="1835" y="989"/>
                  </a:moveTo>
                  <a:cubicBezTo>
                    <a:pt x="1835" y="1533"/>
                    <a:pt x="1412" y="1997"/>
                    <a:pt x="908" y="1997"/>
                  </a:cubicBezTo>
                  <a:cubicBezTo>
                    <a:pt x="404" y="1997"/>
                    <a:pt x="0" y="1533"/>
                    <a:pt x="0" y="989"/>
                  </a:cubicBezTo>
                  <a:cubicBezTo>
                    <a:pt x="0" y="445"/>
                    <a:pt x="404" y="1"/>
                    <a:pt x="908" y="1"/>
                  </a:cubicBezTo>
                  <a:cubicBezTo>
                    <a:pt x="1412" y="1"/>
                    <a:pt x="1835" y="445"/>
                    <a:pt x="183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3324072" y="2793953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3322204" y="2698205"/>
              <a:ext cx="42398" cy="44960"/>
            </a:xfrm>
            <a:custGeom>
              <a:avLst/>
              <a:gdLst/>
              <a:ahLst/>
              <a:cxnLst/>
              <a:rect l="l" t="t" r="r" b="b"/>
              <a:pathLst>
                <a:path w="1815" h="1998" extrusionOk="0">
                  <a:moveTo>
                    <a:pt x="1815" y="1009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5"/>
                    <a:pt x="403" y="1"/>
                    <a:pt x="907" y="1"/>
                  </a:cubicBezTo>
                  <a:cubicBezTo>
                    <a:pt x="1411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368830" y="2661008"/>
              <a:ext cx="42398" cy="45388"/>
            </a:xfrm>
            <a:custGeom>
              <a:avLst/>
              <a:gdLst/>
              <a:ahLst/>
              <a:cxnLst/>
              <a:rect l="l" t="t" r="r" b="b"/>
              <a:pathLst>
                <a:path w="1815" h="2017" extrusionOk="0">
                  <a:moveTo>
                    <a:pt x="1815" y="1009"/>
                  </a:moveTo>
                  <a:cubicBezTo>
                    <a:pt x="1815" y="1553"/>
                    <a:pt x="1411" y="2017"/>
                    <a:pt x="907" y="2017"/>
                  </a:cubicBezTo>
                  <a:cubicBezTo>
                    <a:pt x="403" y="2017"/>
                    <a:pt x="0" y="1553"/>
                    <a:pt x="0" y="1009"/>
                  </a:cubicBezTo>
                  <a:cubicBezTo>
                    <a:pt x="0" y="464"/>
                    <a:pt x="403" y="1"/>
                    <a:pt x="907" y="1"/>
                  </a:cubicBezTo>
                  <a:cubicBezTo>
                    <a:pt x="1411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54697" y="2598856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3" y="1996"/>
                    <a:pt x="0" y="1553"/>
                    <a:pt x="0" y="988"/>
                  </a:cubicBezTo>
                  <a:cubicBezTo>
                    <a:pt x="0" y="444"/>
                    <a:pt x="403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3421577" y="2545773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3498338" y="2506754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100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100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10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3538844" y="2463639"/>
              <a:ext cx="42889" cy="45410"/>
            </a:xfrm>
            <a:custGeom>
              <a:avLst/>
              <a:gdLst/>
              <a:ahLst/>
              <a:cxnLst/>
              <a:rect l="l" t="t" r="r" b="b"/>
              <a:pathLst>
                <a:path w="1836" h="2018" extrusionOk="0">
                  <a:moveTo>
                    <a:pt x="1836" y="1009"/>
                  </a:moveTo>
                  <a:cubicBezTo>
                    <a:pt x="1836" y="1553"/>
                    <a:pt x="1432" y="2017"/>
                    <a:pt x="928" y="2017"/>
                  </a:cubicBezTo>
                  <a:cubicBezTo>
                    <a:pt x="424" y="2017"/>
                    <a:pt x="1" y="1553"/>
                    <a:pt x="1" y="1009"/>
                  </a:cubicBezTo>
                  <a:cubicBezTo>
                    <a:pt x="1" y="465"/>
                    <a:pt x="424" y="1"/>
                    <a:pt x="928" y="1"/>
                  </a:cubicBezTo>
                  <a:cubicBezTo>
                    <a:pt x="1432" y="1"/>
                    <a:pt x="1836" y="465"/>
                    <a:pt x="1836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3518591" y="2581147"/>
              <a:ext cx="42889" cy="44960"/>
            </a:xfrm>
            <a:custGeom>
              <a:avLst/>
              <a:gdLst/>
              <a:ahLst/>
              <a:cxnLst/>
              <a:rect l="l" t="t" r="r" b="b"/>
              <a:pathLst>
                <a:path w="1836" h="1998" extrusionOk="0">
                  <a:moveTo>
                    <a:pt x="1836" y="989"/>
                  </a:moveTo>
                  <a:cubicBezTo>
                    <a:pt x="1836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989"/>
                  </a:cubicBezTo>
                  <a:cubicBezTo>
                    <a:pt x="1" y="445"/>
                    <a:pt x="424" y="1"/>
                    <a:pt x="928" y="1"/>
                  </a:cubicBezTo>
                  <a:cubicBezTo>
                    <a:pt x="1432" y="1"/>
                    <a:pt x="1836" y="445"/>
                    <a:pt x="1836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455963" y="2620166"/>
              <a:ext cx="42398" cy="44960"/>
            </a:xfrm>
            <a:custGeom>
              <a:avLst/>
              <a:gdLst/>
              <a:ahLst/>
              <a:cxnLst/>
              <a:rect l="l" t="t" r="r" b="b"/>
              <a:pathLst>
                <a:path w="1815" h="1998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5"/>
                    <a:pt x="403" y="1"/>
                    <a:pt x="907" y="1"/>
                  </a:cubicBezTo>
                  <a:cubicBezTo>
                    <a:pt x="1412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3478085" y="2688686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12" y="1997"/>
                    <a:pt x="928" y="1997"/>
                  </a:cubicBezTo>
                  <a:cubicBezTo>
                    <a:pt x="424" y="1997"/>
                    <a:pt x="1" y="1553"/>
                    <a:pt x="1" y="988"/>
                  </a:cubicBezTo>
                  <a:cubicBezTo>
                    <a:pt x="1" y="444"/>
                    <a:pt x="424" y="1"/>
                    <a:pt x="928" y="1"/>
                  </a:cubicBezTo>
                  <a:cubicBezTo>
                    <a:pt x="1412" y="1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3547324" y="2784412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3543096" y="2719987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9"/>
                  </a:moveTo>
                  <a:cubicBezTo>
                    <a:pt x="183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98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551108" y="2639676"/>
              <a:ext cx="42866" cy="44960"/>
            </a:xfrm>
            <a:custGeom>
              <a:avLst/>
              <a:gdLst/>
              <a:ahLst/>
              <a:cxnLst/>
              <a:rect l="l" t="t" r="r" b="b"/>
              <a:pathLst>
                <a:path w="1835" h="1998" extrusionOk="0">
                  <a:moveTo>
                    <a:pt x="1835" y="1009"/>
                  </a:moveTo>
                  <a:cubicBezTo>
                    <a:pt x="1835" y="1553"/>
                    <a:pt x="1432" y="1997"/>
                    <a:pt x="927" y="1997"/>
                  </a:cubicBezTo>
                  <a:cubicBezTo>
                    <a:pt x="423" y="1997"/>
                    <a:pt x="0" y="1553"/>
                    <a:pt x="0" y="1009"/>
                  </a:cubicBezTo>
                  <a:cubicBezTo>
                    <a:pt x="0" y="445"/>
                    <a:pt x="423" y="1"/>
                    <a:pt x="927" y="1"/>
                  </a:cubicBezTo>
                  <a:cubicBezTo>
                    <a:pt x="1432" y="1"/>
                    <a:pt x="1835" y="445"/>
                    <a:pt x="183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510602" y="2856555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9"/>
                  </a:moveTo>
                  <a:cubicBezTo>
                    <a:pt x="183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1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494577" y="2909188"/>
              <a:ext cx="42422" cy="45388"/>
            </a:xfrm>
            <a:custGeom>
              <a:avLst/>
              <a:gdLst/>
              <a:ahLst/>
              <a:cxnLst/>
              <a:rect l="l" t="t" r="r" b="b"/>
              <a:pathLst>
                <a:path w="1816" h="2017" extrusionOk="0">
                  <a:moveTo>
                    <a:pt x="1815" y="1009"/>
                  </a:moveTo>
                  <a:cubicBezTo>
                    <a:pt x="1815" y="1553"/>
                    <a:pt x="1412" y="2017"/>
                    <a:pt x="908" y="2017"/>
                  </a:cubicBezTo>
                  <a:cubicBezTo>
                    <a:pt x="404" y="201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427697" y="2934594"/>
              <a:ext cx="42422" cy="45388"/>
            </a:xfrm>
            <a:custGeom>
              <a:avLst/>
              <a:gdLst/>
              <a:ahLst/>
              <a:cxnLst/>
              <a:rect l="l" t="t" r="r" b="b"/>
              <a:pathLst>
                <a:path w="1816" h="2017" extrusionOk="0">
                  <a:moveTo>
                    <a:pt x="1815" y="1009"/>
                  </a:moveTo>
                  <a:cubicBezTo>
                    <a:pt x="1815" y="1553"/>
                    <a:pt x="1412" y="2017"/>
                    <a:pt x="908" y="2017"/>
                  </a:cubicBezTo>
                  <a:cubicBezTo>
                    <a:pt x="404" y="2017"/>
                    <a:pt x="0" y="1553"/>
                    <a:pt x="0" y="1009"/>
                  </a:cubicBezTo>
                  <a:cubicBezTo>
                    <a:pt x="0" y="464"/>
                    <a:pt x="404" y="1"/>
                    <a:pt x="908" y="1"/>
                  </a:cubicBezTo>
                  <a:cubicBezTo>
                    <a:pt x="1412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3407444" y="284703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392844" y="2745393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0" y="1553"/>
                    <a:pt x="0" y="989"/>
                  </a:cubicBezTo>
                  <a:cubicBezTo>
                    <a:pt x="0" y="444"/>
                    <a:pt x="424" y="1"/>
                    <a:pt x="928" y="1"/>
                  </a:cubicBezTo>
                  <a:cubicBezTo>
                    <a:pt x="143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3309940" y="2872442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3522843" y="2038072"/>
              <a:ext cx="65011" cy="62174"/>
            </a:xfrm>
            <a:custGeom>
              <a:avLst/>
              <a:gdLst/>
              <a:ahLst/>
              <a:cxnLst/>
              <a:rect l="l" t="t" r="r" b="b"/>
              <a:pathLst>
                <a:path w="2783" h="2763" extrusionOk="0">
                  <a:moveTo>
                    <a:pt x="2783" y="1371"/>
                  </a:moveTo>
                  <a:cubicBezTo>
                    <a:pt x="2783" y="2158"/>
                    <a:pt x="2158" y="2763"/>
                    <a:pt x="1391" y="2763"/>
                  </a:cubicBezTo>
                  <a:cubicBezTo>
                    <a:pt x="625" y="2763"/>
                    <a:pt x="0" y="2158"/>
                    <a:pt x="0" y="1371"/>
                  </a:cubicBezTo>
                  <a:cubicBezTo>
                    <a:pt x="0" y="605"/>
                    <a:pt x="625" y="0"/>
                    <a:pt x="1391" y="0"/>
                  </a:cubicBezTo>
                  <a:cubicBezTo>
                    <a:pt x="2158" y="0"/>
                    <a:pt x="2783" y="605"/>
                    <a:pt x="2783" y="137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3396138" y="1901954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6" y="2783"/>
                    <a:pt x="1" y="2158"/>
                    <a:pt x="1" y="1392"/>
                  </a:cubicBezTo>
                  <a:cubicBezTo>
                    <a:pt x="1" y="626"/>
                    <a:pt x="626" y="1"/>
                    <a:pt x="1392" y="1"/>
                  </a:cubicBezTo>
                  <a:cubicBezTo>
                    <a:pt x="2158" y="1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3473389" y="1790792"/>
              <a:ext cx="64544" cy="62647"/>
            </a:xfrm>
            <a:custGeom>
              <a:avLst/>
              <a:gdLst/>
              <a:ahLst/>
              <a:cxnLst/>
              <a:rect l="l" t="t" r="r" b="b"/>
              <a:pathLst>
                <a:path w="2763" h="2784" extrusionOk="0">
                  <a:moveTo>
                    <a:pt x="2762" y="1392"/>
                  </a:moveTo>
                  <a:cubicBezTo>
                    <a:pt x="2762" y="2158"/>
                    <a:pt x="2137" y="2783"/>
                    <a:pt x="1371" y="2783"/>
                  </a:cubicBezTo>
                  <a:cubicBezTo>
                    <a:pt x="605" y="2783"/>
                    <a:pt x="0" y="2158"/>
                    <a:pt x="0" y="1392"/>
                  </a:cubicBezTo>
                  <a:cubicBezTo>
                    <a:pt x="0" y="626"/>
                    <a:pt x="605" y="1"/>
                    <a:pt x="1371" y="1"/>
                  </a:cubicBezTo>
                  <a:cubicBezTo>
                    <a:pt x="2137" y="1"/>
                    <a:pt x="2762" y="626"/>
                    <a:pt x="2762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3521885" y="1690971"/>
              <a:ext cx="65034" cy="62647"/>
            </a:xfrm>
            <a:custGeom>
              <a:avLst/>
              <a:gdLst/>
              <a:ahLst/>
              <a:cxnLst/>
              <a:rect l="l" t="t" r="r" b="b"/>
              <a:pathLst>
                <a:path w="2784" h="2784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6" y="2783"/>
                    <a:pt x="1" y="2158"/>
                    <a:pt x="1" y="1392"/>
                  </a:cubicBezTo>
                  <a:cubicBezTo>
                    <a:pt x="1" y="626"/>
                    <a:pt x="626" y="1"/>
                    <a:pt x="1392" y="1"/>
                  </a:cubicBezTo>
                  <a:cubicBezTo>
                    <a:pt x="2158" y="1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3529897" y="1608859"/>
              <a:ext cx="65034" cy="62624"/>
            </a:xfrm>
            <a:custGeom>
              <a:avLst/>
              <a:gdLst/>
              <a:ahLst/>
              <a:cxnLst/>
              <a:rect l="l" t="t" r="r" b="b"/>
              <a:pathLst>
                <a:path w="2784" h="2783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6" y="2783"/>
                    <a:pt x="1" y="2158"/>
                    <a:pt x="1" y="1392"/>
                  </a:cubicBezTo>
                  <a:cubicBezTo>
                    <a:pt x="1" y="626"/>
                    <a:pt x="626" y="0"/>
                    <a:pt x="1392" y="0"/>
                  </a:cubicBezTo>
                  <a:cubicBezTo>
                    <a:pt x="2158" y="0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3542138" y="1433272"/>
              <a:ext cx="65034" cy="62174"/>
            </a:xfrm>
            <a:custGeom>
              <a:avLst/>
              <a:gdLst/>
              <a:ahLst/>
              <a:cxnLst/>
              <a:rect l="l" t="t" r="r" b="b"/>
              <a:pathLst>
                <a:path w="2784" h="2763" extrusionOk="0">
                  <a:moveTo>
                    <a:pt x="2783" y="1392"/>
                  </a:moveTo>
                  <a:cubicBezTo>
                    <a:pt x="2783" y="2158"/>
                    <a:pt x="2158" y="2763"/>
                    <a:pt x="1392" y="2763"/>
                  </a:cubicBezTo>
                  <a:cubicBezTo>
                    <a:pt x="626" y="2763"/>
                    <a:pt x="1" y="2158"/>
                    <a:pt x="1" y="1392"/>
                  </a:cubicBezTo>
                  <a:cubicBezTo>
                    <a:pt x="1" y="605"/>
                    <a:pt x="626" y="1"/>
                    <a:pt x="1392" y="1"/>
                  </a:cubicBezTo>
                  <a:cubicBezTo>
                    <a:pt x="2158" y="1"/>
                    <a:pt x="2783" y="605"/>
                    <a:pt x="2783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3440872" y="1577558"/>
              <a:ext cx="64567" cy="62624"/>
            </a:xfrm>
            <a:custGeom>
              <a:avLst/>
              <a:gdLst/>
              <a:ahLst/>
              <a:cxnLst/>
              <a:rect l="l" t="t" r="r" b="b"/>
              <a:pathLst>
                <a:path w="2764" h="2783" extrusionOk="0">
                  <a:moveTo>
                    <a:pt x="2763" y="1391"/>
                  </a:moveTo>
                  <a:cubicBezTo>
                    <a:pt x="2763" y="2158"/>
                    <a:pt x="2158" y="2783"/>
                    <a:pt x="1392" y="2783"/>
                  </a:cubicBezTo>
                  <a:cubicBezTo>
                    <a:pt x="606" y="2783"/>
                    <a:pt x="1" y="2158"/>
                    <a:pt x="1" y="1391"/>
                  </a:cubicBezTo>
                  <a:cubicBezTo>
                    <a:pt x="1" y="625"/>
                    <a:pt x="606" y="0"/>
                    <a:pt x="1392" y="0"/>
                  </a:cubicBezTo>
                  <a:cubicBezTo>
                    <a:pt x="2158" y="0"/>
                    <a:pt x="2763" y="625"/>
                    <a:pt x="2763" y="139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3361752" y="1608859"/>
              <a:ext cx="64544" cy="62624"/>
            </a:xfrm>
            <a:custGeom>
              <a:avLst/>
              <a:gdLst/>
              <a:ahLst/>
              <a:cxnLst/>
              <a:rect l="l" t="t" r="r" b="b"/>
              <a:pathLst>
                <a:path w="2763" h="2783" extrusionOk="0">
                  <a:moveTo>
                    <a:pt x="2763" y="1392"/>
                  </a:moveTo>
                  <a:cubicBezTo>
                    <a:pt x="2763" y="2158"/>
                    <a:pt x="2158" y="2783"/>
                    <a:pt x="1392" y="2783"/>
                  </a:cubicBezTo>
                  <a:cubicBezTo>
                    <a:pt x="606" y="2783"/>
                    <a:pt x="1" y="2158"/>
                    <a:pt x="1" y="1392"/>
                  </a:cubicBezTo>
                  <a:cubicBezTo>
                    <a:pt x="1" y="626"/>
                    <a:pt x="606" y="0"/>
                    <a:pt x="1392" y="0"/>
                  </a:cubicBezTo>
                  <a:cubicBezTo>
                    <a:pt x="2158" y="0"/>
                    <a:pt x="2763" y="626"/>
                    <a:pt x="2763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3262379" y="1378366"/>
              <a:ext cx="64544" cy="62647"/>
            </a:xfrm>
            <a:custGeom>
              <a:avLst/>
              <a:gdLst/>
              <a:ahLst/>
              <a:cxnLst/>
              <a:rect l="l" t="t" r="r" b="b"/>
              <a:pathLst>
                <a:path w="2763" h="2784" extrusionOk="0">
                  <a:moveTo>
                    <a:pt x="2763" y="1392"/>
                  </a:moveTo>
                  <a:cubicBezTo>
                    <a:pt x="2763" y="2158"/>
                    <a:pt x="2158" y="2783"/>
                    <a:pt x="1392" y="2783"/>
                  </a:cubicBezTo>
                  <a:cubicBezTo>
                    <a:pt x="605" y="2783"/>
                    <a:pt x="0" y="2158"/>
                    <a:pt x="0" y="1392"/>
                  </a:cubicBezTo>
                  <a:cubicBezTo>
                    <a:pt x="0" y="626"/>
                    <a:pt x="605" y="1"/>
                    <a:pt x="1392" y="1"/>
                  </a:cubicBezTo>
                  <a:cubicBezTo>
                    <a:pt x="2158" y="1"/>
                    <a:pt x="2763" y="626"/>
                    <a:pt x="2763" y="139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152633" y="1413762"/>
              <a:ext cx="65011" cy="62174"/>
            </a:xfrm>
            <a:custGeom>
              <a:avLst/>
              <a:gdLst/>
              <a:ahLst/>
              <a:cxnLst/>
              <a:rect l="l" t="t" r="r" b="b"/>
              <a:pathLst>
                <a:path w="2783" h="2763" extrusionOk="0">
                  <a:moveTo>
                    <a:pt x="2783" y="1372"/>
                  </a:moveTo>
                  <a:cubicBezTo>
                    <a:pt x="2783" y="2158"/>
                    <a:pt x="2158" y="2763"/>
                    <a:pt x="1392" y="2763"/>
                  </a:cubicBezTo>
                  <a:cubicBezTo>
                    <a:pt x="626" y="2763"/>
                    <a:pt x="1" y="2158"/>
                    <a:pt x="1" y="1372"/>
                  </a:cubicBezTo>
                  <a:cubicBezTo>
                    <a:pt x="1" y="605"/>
                    <a:pt x="626" y="1"/>
                    <a:pt x="1392" y="1"/>
                  </a:cubicBezTo>
                  <a:cubicBezTo>
                    <a:pt x="2158" y="1"/>
                    <a:pt x="2783" y="605"/>
                    <a:pt x="2783" y="137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209632" y="705969"/>
              <a:ext cx="87156" cy="82157"/>
            </a:xfrm>
            <a:custGeom>
              <a:avLst/>
              <a:gdLst/>
              <a:ahLst/>
              <a:cxnLst/>
              <a:rect l="l" t="t" r="r" b="b"/>
              <a:pathLst>
                <a:path w="3731" h="3651" extrusionOk="0">
                  <a:moveTo>
                    <a:pt x="3730" y="1836"/>
                  </a:moveTo>
                  <a:cubicBezTo>
                    <a:pt x="3730" y="2844"/>
                    <a:pt x="2883" y="3650"/>
                    <a:pt x="1855" y="3650"/>
                  </a:cubicBezTo>
                  <a:cubicBezTo>
                    <a:pt x="827" y="3650"/>
                    <a:pt x="0" y="2844"/>
                    <a:pt x="0" y="1836"/>
                  </a:cubicBezTo>
                  <a:cubicBezTo>
                    <a:pt x="0" y="828"/>
                    <a:pt x="827" y="1"/>
                    <a:pt x="1855" y="1"/>
                  </a:cubicBezTo>
                  <a:cubicBezTo>
                    <a:pt x="2883" y="1"/>
                    <a:pt x="3730" y="828"/>
                    <a:pt x="3730" y="1836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3015580" y="749083"/>
              <a:ext cx="87623" cy="82134"/>
            </a:xfrm>
            <a:custGeom>
              <a:avLst/>
              <a:gdLst/>
              <a:ahLst/>
              <a:cxnLst/>
              <a:rect l="l" t="t" r="r" b="b"/>
              <a:pathLst>
                <a:path w="3751" h="3650" extrusionOk="0">
                  <a:moveTo>
                    <a:pt x="3750" y="1835"/>
                  </a:moveTo>
                  <a:cubicBezTo>
                    <a:pt x="3750" y="2843"/>
                    <a:pt x="2904" y="3650"/>
                    <a:pt x="1875" y="3650"/>
                  </a:cubicBezTo>
                  <a:cubicBezTo>
                    <a:pt x="847" y="3650"/>
                    <a:pt x="0" y="2843"/>
                    <a:pt x="0" y="1835"/>
                  </a:cubicBezTo>
                  <a:cubicBezTo>
                    <a:pt x="0" y="827"/>
                    <a:pt x="847" y="0"/>
                    <a:pt x="1875" y="0"/>
                  </a:cubicBezTo>
                  <a:cubicBezTo>
                    <a:pt x="2904" y="0"/>
                    <a:pt x="3750" y="827"/>
                    <a:pt x="3750" y="183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3344325" y="729574"/>
              <a:ext cx="87156" cy="82134"/>
            </a:xfrm>
            <a:custGeom>
              <a:avLst/>
              <a:gdLst/>
              <a:ahLst/>
              <a:cxnLst/>
              <a:rect l="l" t="t" r="r" b="b"/>
              <a:pathLst>
                <a:path w="3731" h="3650" extrusionOk="0">
                  <a:moveTo>
                    <a:pt x="3731" y="1835"/>
                  </a:moveTo>
                  <a:cubicBezTo>
                    <a:pt x="3731" y="2843"/>
                    <a:pt x="2904" y="3650"/>
                    <a:pt x="1876" y="3650"/>
                  </a:cubicBezTo>
                  <a:cubicBezTo>
                    <a:pt x="847" y="3650"/>
                    <a:pt x="1" y="2843"/>
                    <a:pt x="1" y="1835"/>
                  </a:cubicBezTo>
                  <a:cubicBezTo>
                    <a:pt x="1" y="827"/>
                    <a:pt x="847" y="0"/>
                    <a:pt x="1876" y="0"/>
                  </a:cubicBezTo>
                  <a:cubicBezTo>
                    <a:pt x="2904" y="0"/>
                    <a:pt x="3731" y="827"/>
                    <a:pt x="3731" y="183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050433" y="1813024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561457" y="2971790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593950" y="2860651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3589722" y="2925075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3614204" y="2772621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585961" y="258886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1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658961" y="2555742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98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587830" y="2387873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33"/>
                    <a:pt x="1412" y="1997"/>
                    <a:pt x="908" y="1997"/>
                  </a:cubicBezTo>
                  <a:cubicBezTo>
                    <a:pt x="404" y="1997"/>
                    <a:pt x="1" y="153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665082" y="2620166"/>
              <a:ext cx="42398" cy="44960"/>
            </a:xfrm>
            <a:custGeom>
              <a:avLst/>
              <a:gdLst/>
              <a:ahLst/>
              <a:cxnLst/>
              <a:rect l="l" t="t" r="r" b="b"/>
              <a:pathLst>
                <a:path w="1815" h="1998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656602" y="2686414"/>
              <a:ext cx="42889" cy="45388"/>
            </a:xfrm>
            <a:custGeom>
              <a:avLst/>
              <a:gdLst/>
              <a:ahLst/>
              <a:cxnLst/>
              <a:rect l="l" t="t" r="r" b="b"/>
              <a:pathLst>
                <a:path w="1836" h="2017" extrusionOk="0">
                  <a:moveTo>
                    <a:pt x="1835" y="1009"/>
                  </a:moveTo>
                  <a:cubicBezTo>
                    <a:pt x="1835" y="1553"/>
                    <a:pt x="1412" y="2017"/>
                    <a:pt x="928" y="2017"/>
                  </a:cubicBezTo>
                  <a:cubicBezTo>
                    <a:pt x="424" y="2017"/>
                    <a:pt x="0" y="1553"/>
                    <a:pt x="0" y="1009"/>
                  </a:cubicBezTo>
                  <a:cubicBezTo>
                    <a:pt x="0" y="464"/>
                    <a:pt x="424" y="1"/>
                    <a:pt x="928" y="1"/>
                  </a:cubicBezTo>
                  <a:cubicBezTo>
                    <a:pt x="1412" y="1"/>
                    <a:pt x="1835" y="464"/>
                    <a:pt x="183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673094" y="274721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723482" y="2743142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8"/>
                  </a:moveTo>
                  <a:cubicBezTo>
                    <a:pt x="1835" y="1553"/>
                    <a:pt x="1432" y="1996"/>
                    <a:pt x="928" y="1996"/>
                  </a:cubicBezTo>
                  <a:cubicBezTo>
                    <a:pt x="424" y="1996"/>
                    <a:pt x="0" y="1553"/>
                    <a:pt x="0" y="1008"/>
                  </a:cubicBezTo>
                  <a:cubicBezTo>
                    <a:pt x="0" y="464"/>
                    <a:pt x="424" y="0"/>
                    <a:pt x="928" y="0"/>
                  </a:cubicBezTo>
                  <a:cubicBezTo>
                    <a:pt x="1432" y="0"/>
                    <a:pt x="1835" y="464"/>
                    <a:pt x="1835" y="100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723482" y="2669177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0" y="1553"/>
                    <a:pt x="0" y="988"/>
                  </a:cubicBezTo>
                  <a:cubicBezTo>
                    <a:pt x="0" y="444"/>
                    <a:pt x="424" y="1"/>
                    <a:pt x="928" y="1"/>
                  </a:cubicBezTo>
                  <a:cubicBezTo>
                    <a:pt x="1432" y="1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701336" y="2831150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701336" y="2971790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3719721" y="3077507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98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752214" y="2925075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792721" y="2887856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3833227" y="283524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3774360" y="2788057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8"/>
                  </a:moveTo>
                  <a:cubicBezTo>
                    <a:pt x="1835" y="1553"/>
                    <a:pt x="1411" y="1996"/>
                    <a:pt x="907" y="1996"/>
                  </a:cubicBezTo>
                  <a:cubicBezTo>
                    <a:pt x="403" y="1996"/>
                    <a:pt x="0" y="1553"/>
                    <a:pt x="0" y="1008"/>
                  </a:cubicBezTo>
                  <a:cubicBezTo>
                    <a:pt x="0" y="464"/>
                    <a:pt x="403" y="0"/>
                    <a:pt x="907" y="0"/>
                  </a:cubicBezTo>
                  <a:cubicBezTo>
                    <a:pt x="1411" y="0"/>
                    <a:pt x="1835" y="464"/>
                    <a:pt x="1835" y="100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3544964" y="3069811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3788469" y="2686414"/>
              <a:ext cx="42889" cy="45388"/>
            </a:xfrm>
            <a:custGeom>
              <a:avLst/>
              <a:gdLst/>
              <a:ahLst/>
              <a:cxnLst/>
              <a:rect l="l" t="t" r="r" b="b"/>
              <a:pathLst>
                <a:path w="1836" h="2017" extrusionOk="0">
                  <a:moveTo>
                    <a:pt x="1836" y="1009"/>
                  </a:moveTo>
                  <a:cubicBezTo>
                    <a:pt x="1836" y="1553"/>
                    <a:pt x="1412" y="2017"/>
                    <a:pt x="908" y="2017"/>
                  </a:cubicBezTo>
                  <a:cubicBezTo>
                    <a:pt x="404" y="201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36" y="464"/>
                    <a:pt x="1836" y="1009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3812974" y="296409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3784708" y="320637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772468" y="327080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3772468" y="3337501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3574655" y="1958660"/>
              <a:ext cx="65011" cy="62647"/>
            </a:xfrm>
            <a:custGeom>
              <a:avLst/>
              <a:gdLst/>
              <a:ahLst/>
              <a:cxnLst/>
              <a:rect l="l" t="t" r="r" b="b"/>
              <a:pathLst>
                <a:path w="2783" h="2784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1" y="2783"/>
                  </a:cubicBezTo>
                  <a:cubicBezTo>
                    <a:pt x="625" y="2783"/>
                    <a:pt x="0" y="2158"/>
                    <a:pt x="0" y="1392"/>
                  </a:cubicBezTo>
                  <a:cubicBezTo>
                    <a:pt x="0" y="626"/>
                    <a:pt x="625" y="1"/>
                    <a:pt x="1391" y="1"/>
                  </a:cubicBezTo>
                  <a:cubicBezTo>
                    <a:pt x="2158" y="1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3580775" y="1835707"/>
              <a:ext cx="65011" cy="62647"/>
            </a:xfrm>
            <a:custGeom>
              <a:avLst/>
              <a:gdLst/>
              <a:ahLst/>
              <a:cxnLst/>
              <a:rect l="l" t="t" r="r" b="b"/>
              <a:pathLst>
                <a:path w="2783" h="2784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1" y="2783"/>
                  </a:cubicBezTo>
                  <a:cubicBezTo>
                    <a:pt x="625" y="2783"/>
                    <a:pt x="0" y="2158"/>
                    <a:pt x="0" y="1392"/>
                  </a:cubicBezTo>
                  <a:cubicBezTo>
                    <a:pt x="0" y="626"/>
                    <a:pt x="625" y="1"/>
                    <a:pt x="1391" y="1"/>
                  </a:cubicBezTo>
                  <a:cubicBezTo>
                    <a:pt x="2158" y="1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3667908" y="1894236"/>
              <a:ext cx="65011" cy="62647"/>
            </a:xfrm>
            <a:custGeom>
              <a:avLst/>
              <a:gdLst/>
              <a:ahLst/>
              <a:cxnLst/>
              <a:rect l="l" t="t" r="r" b="b"/>
              <a:pathLst>
                <a:path w="2783" h="2784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5" y="2783"/>
                    <a:pt x="0" y="2158"/>
                    <a:pt x="0" y="1392"/>
                  </a:cubicBezTo>
                  <a:cubicBezTo>
                    <a:pt x="0" y="626"/>
                    <a:pt x="625" y="1"/>
                    <a:pt x="1392" y="1"/>
                  </a:cubicBezTo>
                  <a:cubicBezTo>
                    <a:pt x="2158" y="1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3722547" y="2073918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3" y="1391"/>
                  </a:moveTo>
                  <a:cubicBezTo>
                    <a:pt x="2783" y="2158"/>
                    <a:pt x="2158" y="2783"/>
                    <a:pt x="1391" y="2783"/>
                  </a:cubicBezTo>
                  <a:cubicBezTo>
                    <a:pt x="625" y="2783"/>
                    <a:pt x="0" y="2158"/>
                    <a:pt x="0" y="1391"/>
                  </a:cubicBezTo>
                  <a:cubicBezTo>
                    <a:pt x="0" y="625"/>
                    <a:pt x="625" y="0"/>
                    <a:pt x="1391" y="0"/>
                  </a:cubicBezTo>
                  <a:cubicBezTo>
                    <a:pt x="2158" y="0"/>
                    <a:pt x="2783" y="625"/>
                    <a:pt x="2783" y="1391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3742800" y="1591172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3" y="1391"/>
                  </a:moveTo>
                  <a:cubicBezTo>
                    <a:pt x="2783" y="2158"/>
                    <a:pt x="2158" y="2783"/>
                    <a:pt x="1391" y="2783"/>
                  </a:cubicBezTo>
                  <a:cubicBezTo>
                    <a:pt x="625" y="2783"/>
                    <a:pt x="0" y="2158"/>
                    <a:pt x="0" y="1391"/>
                  </a:cubicBezTo>
                  <a:cubicBezTo>
                    <a:pt x="0" y="625"/>
                    <a:pt x="625" y="0"/>
                    <a:pt x="1391" y="0"/>
                  </a:cubicBezTo>
                  <a:cubicBezTo>
                    <a:pt x="2158" y="0"/>
                    <a:pt x="2783" y="625"/>
                    <a:pt x="2783" y="1391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3736680" y="1269026"/>
              <a:ext cx="65011" cy="62647"/>
            </a:xfrm>
            <a:custGeom>
              <a:avLst/>
              <a:gdLst/>
              <a:ahLst/>
              <a:cxnLst/>
              <a:rect l="l" t="t" r="r" b="b"/>
              <a:pathLst>
                <a:path w="2783" h="2784" extrusionOk="0">
                  <a:moveTo>
                    <a:pt x="2782" y="1392"/>
                  </a:moveTo>
                  <a:cubicBezTo>
                    <a:pt x="2782" y="2158"/>
                    <a:pt x="2157" y="2783"/>
                    <a:pt x="1391" y="2783"/>
                  </a:cubicBezTo>
                  <a:cubicBezTo>
                    <a:pt x="625" y="2783"/>
                    <a:pt x="0" y="2158"/>
                    <a:pt x="0" y="1392"/>
                  </a:cubicBezTo>
                  <a:cubicBezTo>
                    <a:pt x="0" y="626"/>
                    <a:pt x="625" y="1"/>
                    <a:pt x="1391" y="1"/>
                  </a:cubicBezTo>
                  <a:cubicBezTo>
                    <a:pt x="2157" y="1"/>
                    <a:pt x="2782" y="626"/>
                    <a:pt x="2782" y="1392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3726775" y="1173301"/>
              <a:ext cx="65034" cy="62624"/>
            </a:xfrm>
            <a:custGeom>
              <a:avLst/>
              <a:gdLst/>
              <a:ahLst/>
              <a:cxnLst/>
              <a:rect l="l" t="t" r="r" b="b"/>
              <a:pathLst>
                <a:path w="2784" h="2783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6" y="2783"/>
                    <a:pt x="1" y="2158"/>
                    <a:pt x="1" y="1392"/>
                  </a:cubicBezTo>
                  <a:cubicBezTo>
                    <a:pt x="1" y="625"/>
                    <a:pt x="626" y="0"/>
                    <a:pt x="1392" y="0"/>
                  </a:cubicBezTo>
                  <a:cubicBezTo>
                    <a:pt x="2158" y="0"/>
                    <a:pt x="2783" y="625"/>
                    <a:pt x="2783" y="1392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3665082" y="632025"/>
              <a:ext cx="87156" cy="82134"/>
            </a:xfrm>
            <a:custGeom>
              <a:avLst/>
              <a:gdLst/>
              <a:ahLst/>
              <a:cxnLst/>
              <a:rect l="l" t="t" r="r" b="b"/>
              <a:pathLst>
                <a:path w="3731" h="3650" extrusionOk="0">
                  <a:moveTo>
                    <a:pt x="3730" y="1815"/>
                  </a:moveTo>
                  <a:cubicBezTo>
                    <a:pt x="3730" y="2823"/>
                    <a:pt x="2884" y="3650"/>
                    <a:pt x="1855" y="3650"/>
                  </a:cubicBezTo>
                  <a:cubicBezTo>
                    <a:pt x="827" y="3650"/>
                    <a:pt x="0" y="2823"/>
                    <a:pt x="0" y="1815"/>
                  </a:cubicBezTo>
                  <a:cubicBezTo>
                    <a:pt x="0" y="807"/>
                    <a:pt x="827" y="0"/>
                    <a:pt x="1855" y="0"/>
                  </a:cubicBezTo>
                  <a:cubicBezTo>
                    <a:pt x="2884" y="0"/>
                    <a:pt x="3730" y="807"/>
                    <a:pt x="3730" y="1815"/>
                  </a:cubicBezTo>
                  <a:close/>
                </a:path>
              </a:pathLst>
            </a:custGeom>
            <a:solidFill>
              <a:srgbClr val="FFE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861492" y="3468151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9"/>
                  </a:moveTo>
                  <a:cubicBezTo>
                    <a:pt x="1835" y="1553"/>
                    <a:pt x="1411" y="1997"/>
                    <a:pt x="928" y="1997"/>
                  </a:cubicBezTo>
                  <a:cubicBezTo>
                    <a:pt x="424" y="1997"/>
                    <a:pt x="0" y="1553"/>
                    <a:pt x="0" y="1009"/>
                  </a:cubicBezTo>
                  <a:cubicBezTo>
                    <a:pt x="0" y="444"/>
                    <a:pt x="424" y="1"/>
                    <a:pt x="928" y="1"/>
                  </a:cubicBezTo>
                  <a:cubicBezTo>
                    <a:pt x="1411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3853480" y="3349292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33"/>
                    <a:pt x="1412" y="1996"/>
                    <a:pt x="908" y="1996"/>
                  </a:cubicBezTo>
                  <a:cubicBezTo>
                    <a:pt x="404" y="1996"/>
                    <a:pt x="0" y="153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898214" y="3273054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989"/>
                  </a:moveTo>
                  <a:cubicBezTo>
                    <a:pt x="1815" y="1533"/>
                    <a:pt x="1412" y="1997"/>
                    <a:pt x="908" y="1997"/>
                  </a:cubicBezTo>
                  <a:cubicBezTo>
                    <a:pt x="404" y="1997"/>
                    <a:pt x="1" y="1533"/>
                    <a:pt x="1" y="98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9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867613" y="3059820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9"/>
                  </a:moveTo>
                  <a:cubicBezTo>
                    <a:pt x="183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885974" y="295999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3839347" y="278033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3885974" y="276082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952853" y="2754934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859600" y="2700478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98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989599" y="291918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3989599" y="2971790"/>
              <a:ext cx="42398" cy="44960"/>
            </a:xfrm>
            <a:custGeom>
              <a:avLst/>
              <a:gdLst/>
              <a:ahLst/>
              <a:cxnLst/>
              <a:rect l="l" t="t" r="r" b="b"/>
              <a:pathLst>
                <a:path w="1815" h="1998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3989599" y="3061643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3977358" y="312834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1" y="1996"/>
                    <a:pt x="907" y="1996"/>
                  </a:cubicBezTo>
                  <a:cubicBezTo>
                    <a:pt x="403" y="1996"/>
                    <a:pt x="0" y="1553"/>
                    <a:pt x="0" y="988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4011721" y="318277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1009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6" y="464"/>
                    <a:pt x="1816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4052227" y="3124245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1009"/>
                  </a:moveTo>
                  <a:cubicBezTo>
                    <a:pt x="183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36" y="444"/>
                    <a:pt x="1836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3985347" y="3286668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3930708" y="334339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33"/>
                    <a:pt x="1412" y="1996"/>
                    <a:pt x="908" y="1996"/>
                  </a:cubicBezTo>
                  <a:cubicBezTo>
                    <a:pt x="404" y="1996"/>
                    <a:pt x="1" y="153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3930708" y="3390112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9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6" y="444"/>
                    <a:pt x="1816" y="9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3969346" y="3430954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64"/>
                    <a:pt x="404" y="1"/>
                    <a:pt x="908" y="1"/>
                  </a:cubicBezTo>
                  <a:cubicBezTo>
                    <a:pt x="1412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4048466" y="3376520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4046107" y="3478142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3946733" y="3503547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9"/>
                  </a:moveTo>
                  <a:cubicBezTo>
                    <a:pt x="183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3824280" y="2015389"/>
              <a:ext cx="64544" cy="62624"/>
            </a:xfrm>
            <a:custGeom>
              <a:avLst/>
              <a:gdLst/>
              <a:ahLst/>
              <a:cxnLst/>
              <a:rect l="l" t="t" r="r" b="b"/>
              <a:pathLst>
                <a:path w="2763" h="2783" extrusionOk="0">
                  <a:moveTo>
                    <a:pt x="2763" y="1391"/>
                  </a:moveTo>
                  <a:cubicBezTo>
                    <a:pt x="2763" y="2158"/>
                    <a:pt x="2158" y="2783"/>
                    <a:pt x="1391" y="2783"/>
                  </a:cubicBezTo>
                  <a:cubicBezTo>
                    <a:pt x="605" y="2783"/>
                    <a:pt x="0" y="2158"/>
                    <a:pt x="0" y="1391"/>
                  </a:cubicBezTo>
                  <a:cubicBezTo>
                    <a:pt x="0" y="625"/>
                    <a:pt x="605" y="0"/>
                    <a:pt x="1391" y="0"/>
                  </a:cubicBezTo>
                  <a:cubicBezTo>
                    <a:pt x="2158" y="0"/>
                    <a:pt x="2763" y="625"/>
                    <a:pt x="2763" y="139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3826149" y="1413762"/>
              <a:ext cx="65034" cy="62174"/>
            </a:xfrm>
            <a:custGeom>
              <a:avLst/>
              <a:gdLst/>
              <a:ahLst/>
              <a:cxnLst/>
              <a:rect l="l" t="t" r="r" b="b"/>
              <a:pathLst>
                <a:path w="2784" h="2763" extrusionOk="0">
                  <a:moveTo>
                    <a:pt x="2783" y="1372"/>
                  </a:moveTo>
                  <a:cubicBezTo>
                    <a:pt x="2783" y="2158"/>
                    <a:pt x="2158" y="2763"/>
                    <a:pt x="1392" y="2763"/>
                  </a:cubicBezTo>
                  <a:cubicBezTo>
                    <a:pt x="626" y="2763"/>
                    <a:pt x="1" y="2158"/>
                    <a:pt x="1" y="1372"/>
                  </a:cubicBezTo>
                  <a:cubicBezTo>
                    <a:pt x="1" y="605"/>
                    <a:pt x="626" y="1"/>
                    <a:pt x="1392" y="1"/>
                  </a:cubicBezTo>
                  <a:cubicBezTo>
                    <a:pt x="2158" y="1"/>
                    <a:pt x="2783" y="605"/>
                    <a:pt x="2783" y="137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3919425" y="1493624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3" y="1391"/>
                  </a:moveTo>
                  <a:cubicBezTo>
                    <a:pt x="2783" y="2158"/>
                    <a:pt x="2157" y="2783"/>
                    <a:pt x="1391" y="2783"/>
                  </a:cubicBezTo>
                  <a:cubicBezTo>
                    <a:pt x="625" y="2783"/>
                    <a:pt x="0" y="2158"/>
                    <a:pt x="0" y="1391"/>
                  </a:cubicBezTo>
                  <a:cubicBezTo>
                    <a:pt x="0" y="625"/>
                    <a:pt x="625" y="0"/>
                    <a:pt x="1391" y="0"/>
                  </a:cubicBezTo>
                  <a:cubicBezTo>
                    <a:pt x="2157" y="0"/>
                    <a:pt x="2783" y="625"/>
                    <a:pt x="2783" y="139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3791786" y="1329378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2" y="1392"/>
                  </a:moveTo>
                  <a:cubicBezTo>
                    <a:pt x="2782" y="2158"/>
                    <a:pt x="2157" y="2783"/>
                    <a:pt x="1391" y="2783"/>
                  </a:cubicBezTo>
                  <a:cubicBezTo>
                    <a:pt x="625" y="2783"/>
                    <a:pt x="0" y="2158"/>
                    <a:pt x="0" y="1392"/>
                  </a:cubicBezTo>
                  <a:cubicBezTo>
                    <a:pt x="0" y="625"/>
                    <a:pt x="625" y="0"/>
                    <a:pt x="1391" y="0"/>
                  </a:cubicBezTo>
                  <a:cubicBezTo>
                    <a:pt x="2157" y="0"/>
                    <a:pt x="2782" y="625"/>
                    <a:pt x="2782" y="139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3844533" y="1261308"/>
              <a:ext cx="64544" cy="62197"/>
            </a:xfrm>
            <a:custGeom>
              <a:avLst/>
              <a:gdLst/>
              <a:ahLst/>
              <a:cxnLst/>
              <a:rect l="l" t="t" r="r" b="b"/>
              <a:pathLst>
                <a:path w="2763" h="2764" extrusionOk="0">
                  <a:moveTo>
                    <a:pt x="2763" y="1392"/>
                  </a:moveTo>
                  <a:cubicBezTo>
                    <a:pt x="2763" y="2158"/>
                    <a:pt x="2158" y="2763"/>
                    <a:pt x="1391" y="2763"/>
                  </a:cubicBezTo>
                  <a:cubicBezTo>
                    <a:pt x="625" y="2763"/>
                    <a:pt x="0" y="2158"/>
                    <a:pt x="0" y="1392"/>
                  </a:cubicBezTo>
                  <a:cubicBezTo>
                    <a:pt x="0" y="606"/>
                    <a:pt x="625" y="1"/>
                    <a:pt x="1391" y="1"/>
                  </a:cubicBezTo>
                  <a:cubicBezTo>
                    <a:pt x="2158" y="1"/>
                    <a:pt x="2763" y="606"/>
                    <a:pt x="2763" y="139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3858666" y="1102980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3" y="1391"/>
                  </a:moveTo>
                  <a:cubicBezTo>
                    <a:pt x="2783" y="2158"/>
                    <a:pt x="2158" y="2783"/>
                    <a:pt x="1391" y="2783"/>
                  </a:cubicBezTo>
                  <a:cubicBezTo>
                    <a:pt x="625" y="2783"/>
                    <a:pt x="0" y="2158"/>
                    <a:pt x="0" y="1391"/>
                  </a:cubicBezTo>
                  <a:cubicBezTo>
                    <a:pt x="0" y="625"/>
                    <a:pt x="625" y="0"/>
                    <a:pt x="1391" y="0"/>
                  </a:cubicBezTo>
                  <a:cubicBezTo>
                    <a:pt x="2158" y="0"/>
                    <a:pt x="2783" y="625"/>
                    <a:pt x="2783" y="139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3790828" y="843009"/>
              <a:ext cx="87156" cy="82134"/>
            </a:xfrm>
            <a:custGeom>
              <a:avLst/>
              <a:gdLst/>
              <a:ahLst/>
              <a:cxnLst/>
              <a:rect l="l" t="t" r="r" b="b"/>
              <a:pathLst>
                <a:path w="3731" h="3650" extrusionOk="0">
                  <a:moveTo>
                    <a:pt x="3731" y="1815"/>
                  </a:moveTo>
                  <a:cubicBezTo>
                    <a:pt x="3731" y="2823"/>
                    <a:pt x="2884" y="3649"/>
                    <a:pt x="1856" y="3649"/>
                  </a:cubicBezTo>
                  <a:cubicBezTo>
                    <a:pt x="827" y="3649"/>
                    <a:pt x="1" y="2823"/>
                    <a:pt x="1" y="1815"/>
                  </a:cubicBezTo>
                  <a:cubicBezTo>
                    <a:pt x="1" y="807"/>
                    <a:pt x="827" y="0"/>
                    <a:pt x="1856" y="0"/>
                  </a:cubicBezTo>
                  <a:cubicBezTo>
                    <a:pt x="2884" y="0"/>
                    <a:pt x="3731" y="807"/>
                    <a:pt x="3731" y="18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145971" y="346045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155852" y="3587931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9"/>
                  </a:moveTo>
                  <a:cubicBezTo>
                    <a:pt x="1835" y="1553"/>
                    <a:pt x="1412" y="1997"/>
                    <a:pt x="908" y="1997"/>
                  </a:cubicBezTo>
                  <a:cubicBezTo>
                    <a:pt x="424" y="1997"/>
                    <a:pt x="1" y="1553"/>
                    <a:pt x="1" y="1009"/>
                  </a:cubicBezTo>
                  <a:cubicBezTo>
                    <a:pt x="1" y="444"/>
                    <a:pt x="424" y="1"/>
                    <a:pt x="908" y="1"/>
                  </a:cubicBezTo>
                  <a:cubicBezTo>
                    <a:pt x="1412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4133730" y="3674588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1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4145971" y="3850626"/>
              <a:ext cx="42398" cy="44960"/>
            </a:xfrm>
            <a:custGeom>
              <a:avLst/>
              <a:gdLst/>
              <a:ahLst/>
              <a:cxnLst/>
              <a:rect l="l" t="t" r="r" b="b"/>
              <a:pathLst>
                <a:path w="1815" h="1998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989"/>
                  </a:cubicBezTo>
                  <a:cubicBezTo>
                    <a:pt x="0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989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4153492" y="3920496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989"/>
                  </a:moveTo>
                  <a:cubicBezTo>
                    <a:pt x="1815" y="1533"/>
                    <a:pt x="1412" y="1997"/>
                    <a:pt x="908" y="1997"/>
                  </a:cubicBezTo>
                  <a:cubicBezTo>
                    <a:pt x="404" y="1997"/>
                    <a:pt x="1" y="1533"/>
                    <a:pt x="1" y="98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989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4120999" y="399990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4235930" y="3631496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33"/>
                    <a:pt x="1412" y="1997"/>
                    <a:pt x="908" y="1997"/>
                  </a:cubicBezTo>
                  <a:cubicBezTo>
                    <a:pt x="404" y="1997"/>
                    <a:pt x="0" y="153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4233571" y="3479492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5"/>
                    <a:pt x="404" y="1"/>
                    <a:pt x="908" y="1"/>
                  </a:cubicBezTo>
                  <a:cubicBezTo>
                    <a:pt x="1412" y="1"/>
                    <a:pt x="1815" y="445"/>
                    <a:pt x="1815" y="1009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4145971" y="3366529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4173278" y="3301204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8"/>
                  </a:moveTo>
                  <a:cubicBezTo>
                    <a:pt x="1835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1008"/>
                  </a:cubicBezTo>
                  <a:cubicBezTo>
                    <a:pt x="1" y="464"/>
                    <a:pt x="424" y="0"/>
                    <a:pt x="928" y="0"/>
                  </a:cubicBezTo>
                  <a:cubicBezTo>
                    <a:pt x="1432" y="0"/>
                    <a:pt x="1835" y="464"/>
                    <a:pt x="1835" y="1008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4134664" y="1527197"/>
              <a:ext cx="65011" cy="62624"/>
            </a:xfrm>
            <a:custGeom>
              <a:avLst/>
              <a:gdLst/>
              <a:ahLst/>
              <a:cxnLst/>
              <a:rect l="l" t="t" r="r" b="b"/>
              <a:pathLst>
                <a:path w="2783" h="2783" extrusionOk="0">
                  <a:moveTo>
                    <a:pt x="2783" y="1391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5" y="2783"/>
                    <a:pt x="0" y="2158"/>
                    <a:pt x="0" y="1391"/>
                  </a:cubicBezTo>
                  <a:cubicBezTo>
                    <a:pt x="0" y="625"/>
                    <a:pt x="625" y="0"/>
                    <a:pt x="1392" y="0"/>
                  </a:cubicBezTo>
                  <a:cubicBezTo>
                    <a:pt x="2158" y="0"/>
                    <a:pt x="2783" y="625"/>
                    <a:pt x="2783" y="1391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4124760" y="1161037"/>
              <a:ext cx="65034" cy="62647"/>
            </a:xfrm>
            <a:custGeom>
              <a:avLst/>
              <a:gdLst/>
              <a:ahLst/>
              <a:cxnLst/>
              <a:rect l="l" t="t" r="r" b="b"/>
              <a:pathLst>
                <a:path w="2784" h="2784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6" y="2783"/>
                    <a:pt x="1" y="2158"/>
                    <a:pt x="1" y="1392"/>
                  </a:cubicBezTo>
                  <a:cubicBezTo>
                    <a:pt x="1" y="626"/>
                    <a:pt x="626" y="1"/>
                    <a:pt x="1392" y="1"/>
                  </a:cubicBezTo>
                  <a:cubicBezTo>
                    <a:pt x="2158" y="1"/>
                    <a:pt x="2783" y="626"/>
                    <a:pt x="2783" y="1392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4259944" y="1067134"/>
              <a:ext cx="65034" cy="62624"/>
            </a:xfrm>
            <a:custGeom>
              <a:avLst/>
              <a:gdLst/>
              <a:ahLst/>
              <a:cxnLst/>
              <a:rect l="l" t="t" r="r" b="b"/>
              <a:pathLst>
                <a:path w="2784" h="2783" extrusionOk="0">
                  <a:moveTo>
                    <a:pt x="2783" y="1392"/>
                  </a:moveTo>
                  <a:cubicBezTo>
                    <a:pt x="2783" y="2158"/>
                    <a:pt x="2158" y="2783"/>
                    <a:pt x="1392" y="2783"/>
                  </a:cubicBezTo>
                  <a:cubicBezTo>
                    <a:pt x="626" y="2783"/>
                    <a:pt x="1" y="2158"/>
                    <a:pt x="1" y="1392"/>
                  </a:cubicBezTo>
                  <a:cubicBezTo>
                    <a:pt x="1" y="625"/>
                    <a:pt x="626" y="0"/>
                    <a:pt x="1392" y="0"/>
                  </a:cubicBezTo>
                  <a:cubicBezTo>
                    <a:pt x="2158" y="0"/>
                    <a:pt x="2783" y="625"/>
                    <a:pt x="2783" y="1392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4113477" y="725028"/>
              <a:ext cx="87623" cy="82157"/>
            </a:xfrm>
            <a:custGeom>
              <a:avLst/>
              <a:gdLst/>
              <a:ahLst/>
              <a:cxnLst/>
              <a:rect l="l" t="t" r="r" b="b"/>
              <a:pathLst>
                <a:path w="3751" h="3651" extrusionOk="0">
                  <a:moveTo>
                    <a:pt x="3750" y="1836"/>
                  </a:moveTo>
                  <a:cubicBezTo>
                    <a:pt x="3750" y="2844"/>
                    <a:pt x="2903" y="3650"/>
                    <a:pt x="1875" y="3650"/>
                  </a:cubicBezTo>
                  <a:cubicBezTo>
                    <a:pt x="847" y="3650"/>
                    <a:pt x="0" y="2844"/>
                    <a:pt x="0" y="1836"/>
                  </a:cubicBezTo>
                  <a:cubicBezTo>
                    <a:pt x="0" y="827"/>
                    <a:pt x="847" y="1"/>
                    <a:pt x="1875" y="1"/>
                  </a:cubicBezTo>
                  <a:cubicBezTo>
                    <a:pt x="2903" y="1"/>
                    <a:pt x="3750" y="827"/>
                    <a:pt x="3750" y="1836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4111117" y="474575"/>
              <a:ext cx="87156" cy="82157"/>
            </a:xfrm>
            <a:custGeom>
              <a:avLst/>
              <a:gdLst/>
              <a:ahLst/>
              <a:cxnLst/>
              <a:rect l="l" t="t" r="r" b="b"/>
              <a:pathLst>
                <a:path w="3731" h="3651" extrusionOk="0">
                  <a:moveTo>
                    <a:pt x="3730" y="1836"/>
                  </a:moveTo>
                  <a:cubicBezTo>
                    <a:pt x="3730" y="2844"/>
                    <a:pt x="2904" y="3650"/>
                    <a:pt x="1875" y="3650"/>
                  </a:cubicBezTo>
                  <a:cubicBezTo>
                    <a:pt x="847" y="3650"/>
                    <a:pt x="0" y="2844"/>
                    <a:pt x="0" y="1836"/>
                  </a:cubicBezTo>
                  <a:cubicBezTo>
                    <a:pt x="0" y="828"/>
                    <a:pt x="847" y="1"/>
                    <a:pt x="1875" y="1"/>
                  </a:cubicBezTo>
                  <a:cubicBezTo>
                    <a:pt x="2904" y="1"/>
                    <a:pt x="3730" y="828"/>
                    <a:pt x="3730" y="1836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4310822" y="3580686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8"/>
                  </a:moveTo>
                  <a:cubicBezTo>
                    <a:pt x="1835" y="1553"/>
                    <a:pt x="1432" y="1996"/>
                    <a:pt x="928" y="1996"/>
                  </a:cubicBezTo>
                  <a:cubicBezTo>
                    <a:pt x="424" y="1996"/>
                    <a:pt x="0" y="1553"/>
                    <a:pt x="0" y="1008"/>
                  </a:cubicBezTo>
                  <a:cubicBezTo>
                    <a:pt x="0" y="444"/>
                    <a:pt x="424" y="0"/>
                    <a:pt x="928" y="0"/>
                  </a:cubicBezTo>
                  <a:cubicBezTo>
                    <a:pt x="143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4275969" y="3780755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9"/>
                  </a:moveTo>
                  <a:cubicBezTo>
                    <a:pt x="183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98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1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4288677" y="386016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4298558" y="3930037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4313649" y="4011698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1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4350838" y="4110619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4270783" y="4158707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8"/>
                  </a:moveTo>
                  <a:cubicBezTo>
                    <a:pt x="1835" y="1553"/>
                    <a:pt x="1432" y="1996"/>
                    <a:pt x="928" y="1996"/>
                  </a:cubicBezTo>
                  <a:cubicBezTo>
                    <a:pt x="424" y="1996"/>
                    <a:pt x="0" y="1553"/>
                    <a:pt x="0" y="1008"/>
                  </a:cubicBezTo>
                  <a:cubicBezTo>
                    <a:pt x="0" y="444"/>
                    <a:pt x="424" y="0"/>
                    <a:pt x="928" y="0"/>
                  </a:cubicBezTo>
                  <a:cubicBezTo>
                    <a:pt x="143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4270783" y="4254883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0" y="1553"/>
                    <a:pt x="0" y="1009"/>
                  </a:cubicBezTo>
                  <a:cubicBezTo>
                    <a:pt x="0" y="465"/>
                    <a:pt x="424" y="1"/>
                    <a:pt x="928" y="1"/>
                  </a:cubicBezTo>
                  <a:cubicBezTo>
                    <a:pt x="1432" y="1"/>
                    <a:pt x="1835" y="465"/>
                    <a:pt x="1835" y="1009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4380996" y="4267147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4310822" y="4361050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0" y="1553"/>
                    <a:pt x="0" y="989"/>
                  </a:cubicBezTo>
                  <a:cubicBezTo>
                    <a:pt x="0" y="444"/>
                    <a:pt x="424" y="1"/>
                    <a:pt x="928" y="1"/>
                  </a:cubicBezTo>
                  <a:cubicBezTo>
                    <a:pt x="143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4426197" y="438010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1009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6" y="464"/>
                    <a:pt x="1816" y="1009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4346142" y="4442734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4508635" y="448854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2985890" y="2446402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1009"/>
                  </a:moveTo>
                  <a:cubicBezTo>
                    <a:pt x="183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36" y="444"/>
                    <a:pt x="1836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2963300" y="2364740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8"/>
                  </a:moveTo>
                  <a:cubicBezTo>
                    <a:pt x="1835" y="1533"/>
                    <a:pt x="1432" y="1997"/>
                    <a:pt x="928" y="1997"/>
                  </a:cubicBezTo>
                  <a:cubicBezTo>
                    <a:pt x="424" y="1997"/>
                    <a:pt x="0" y="1533"/>
                    <a:pt x="0" y="988"/>
                  </a:cubicBezTo>
                  <a:cubicBezTo>
                    <a:pt x="0" y="444"/>
                    <a:pt x="424" y="0"/>
                    <a:pt x="928" y="0"/>
                  </a:cubicBezTo>
                  <a:cubicBezTo>
                    <a:pt x="143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2993435" y="2289875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2945874" y="2190976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8"/>
                  </a:moveTo>
                  <a:cubicBezTo>
                    <a:pt x="1835" y="1553"/>
                    <a:pt x="1412" y="1996"/>
                    <a:pt x="907" y="1996"/>
                  </a:cubicBezTo>
                  <a:cubicBezTo>
                    <a:pt x="403" y="1996"/>
                    <a:pt x="0" y="1553"/>
                    <a:pt x="0" y="1008"/>
                  </a:cubicBezTo>
                  <a:cubicBezTo>
                    <a:pt x="0" y="464"/>
                    <a:pt x="403" y="0"/>
                    <a:pt x="907" y="0"/>
                  </a:cubicBezTo>
                  <a:cubicBezTo>
                    <a:pt x="1412" y="0"/>
                    <a:pt x="1835" y="464"/>
                    <a:pt x="1835" y="100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3008502" y="2159653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65"/>
                    <a:pt x="404" y="1"/>
                    <a:pt x="908" y="1"/>
                  </a:cubicBezTo>
                  <a:cubicBezTo>
                    <a:pt x="1412" y="1"/>
                    <a:pt x="1815" y="465"/>
                    <a:pt x="1815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3008502" y="2082537"/>
              <a:ext cx="42422" cy="45388"/>
            </a:xfrm>
            <a:custGeom>
              <a:avLst/>
              <a:gdLst/>
              <a:ahLst/>
              <a:cxnLst/>
              <a:rect l="l" t="t" r="r" b="b"/>
              <a:pathLst>
                <a:path w="1816" h="2017" extrusionOk="0">
                  <a:moveTo>
                    <a:pt x="1815" y="1008"/>
                  </a:moveTo>
                  <a:cubicBezTo>
                    <a:pt x="1815" y="1553"/>
                    <a:pt x="1412" y="2017"/>
                    <a:pt x="908" y="2017"/>
                  </a:cubicBezTo>
                  <a:cubicBezTo>
                    <a:pt x="404" y="2017"/>
                    <a:pt x="1" y="1553"/>
                    <a:pt x="1" y="1008"/>
                  </a:cubicBezTo>
                  <a:cubicBezTo>
                    <a:pt x="1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2930783" y="2046690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3" y="1997"/>
                    <a:pt x="928" y="1997"/>
                  </a:cubicBezTo>
                  <a:cubicBezTo>
                    <a:pt x="424" y="1997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3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898290" y="2140616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2878504" y="2227273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2868622" y="230438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73341" y="2376532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9"/>
                  </a:moveTo>
                  <a:cubicBezTo>
                    <a:pt x="1835" y="1553"/>
                    <a:pt x="1412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2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788544" y="2318903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6" y="989"/>
                  </a:moveTo>
                  <a:cubicBezTo>
                    <a:pt x="1816" y="1554"/>
                    <a:pt x="1412" y="1997"/>
                    <a:pt x="908" y="1997"/>
                  </a:cubicBezTo>
                  <a:cubicBezTo>
                    <a:pt x="404" y="1997"/>
                    <a:pt x="1" y="1554"/>
                    <a:pt x="1" y="98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6" y="445"/>
                    <a:pt x="1816" y="98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738624" y="239831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8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743343" y="2256301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9"/>
                  </a:moveTo>
                  <a:cubicBezTo>
                    <a:pt x="183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98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2790904" y="2193699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2821061" y="2097051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64"/>
                    <a:pt x="403" y="0"/>
                    <a:pt x="907" y="0"/>
                  </a:cubicBezTo>
                  <a:cubicBezTo>
                    <a:pt x="1411" y="0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2853555" y="2034449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2873341" y="1952765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9"/>
                  </a:moveTo>
                  <a:cubicBezTo>
                    <a:pt x="1835" y="1553"/>
                    <a:pt x="1412" y="1997"/>
                    <a:pt x="907" y="1997"/>
                  </a:cubicBezTo>
                  <a:cubicBezTo>
                    <a:pt x="403" y="1997"/>
                    <a:pt x="0" y="1553"/>
                    <a:pt x="0" y="98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788544" y="2000853"/>
              <a:ext cx="42422" cy="44960"/>
            </a:xfrm>
            <a:custGeom>
              <a:avLst/>
              <a:gdLst/>
              <a:ahLst/>
              <a:cxnLst/>
              <a:rect l="l" t="t" r="r" b="b"/>
              <a:pathLst>
                <a:path w="1816" h="1998" extrusionOk="0">
                  <a:moveTo>
                    <a:pt x="1816" y="1009"/>
                  </a:moveTo>
                  <a:cubicBezTo>
                    <a:pt x="1816" y="1554"/>
                    <a:pt x="1412" y="1997"/>
                    <a:pt x="908" y="1997"/>
                  </a:cubicBezTo>
                  <a:cubicBezTo>
                    <a:pt x="404" y="1997"/>
                    <a:pt x="1" y="1554"/>
                    <a:pt x="1" y="1009"/>
                  </a:cubicBezTo>
                  <a:cubicBezTo>
                    <a:pt x="1" y="445"/>
                    <a:pt x="404" y="1"/>
                    <a:pt x="908" y="1"/>
                  </a:cubicBezTo>
                  <a:cubicBezTo>
                    <a:pt x="1412" y="1"/>
                    <a:pt x="1816" y="445"/>
                    <a:pt x="1816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2716012" y="1962306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1008"/>
                  </a:moveTo>
                  <a:cubicBezTo>
                    <a:pt x="181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100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758410" y="1793965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33"/>
                    <a:pt x="1412" y="1997"/>
                    <a:pt x="908" y="1997"/>
                  </a:cubicBezTo>
                  <a:cubicBezTo>
                    <a:pt x="404" y="1997"/>
                    <a:pt x="1" y="153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2818235" y="1846598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0" y="1553"/>
                    <a:pt x="0" y="1009"/>
                  </a:cubicBezTo>
                  <a:cubicBezTo>
                    <a:pt x="0" y="444"/>
                    <a:pt x="424" y="1"/>
                    <a:pt x="928" y="1"/>
                  </a:cubicBezTo>
                  <a:cubicBezTo>
                    <a:pt x="1432" y="1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2861077" y="1781723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2858741" y="1117494"/>
              <a:ext cx="87156" cy="82134"/>
            </a:xfrm>
            <a:custGeom>
              <a:avLst/>
              <a:gdLst/>
              <a:ahLst/>
              <a:cxnLst/>
              <a:rect l="l" t="t" r="r" b="b"/>
              <a:pathLst>
                <a:path w="3731" h="3650" extrusionOk="0">
                  <a:moveTo>
                    <a:pt x="3730" y="1835"/>
                  </a:moveTo>
                  <a:cubicBezTo>
                    <a:pt x="3730" y="2843"/>
                    <a:pt x="2904" y="3650"/>
                    <a:pt x="1855" y="3650"/>
                  </a:cubicBezTo>
                  <a:cubicBezTo>
                    <a:pt x="827" y="3650"/>
                    <a:pt x="0" y="2843"/>
                    <a:pt x="0" y="1835"/>
                  </a:cubicBezTo>
                  <a:cubicBezTo>
                    <a:pt x="0" y="827"/>
                    <a:pt x="827" y="0"/>
                    <a:pt x="1855" y="0"/>
                  </a:cubicBezTo>
                  <a:cubicBezTo>
                    <a:pt x="2904" y="0"/>
                    <a:pt x="3730" y="827"/>
                    <a:pt x="3730" y="183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2938796" y="999536"/>
              <a:ext cx="87156" cy="82134"/>
            </a:xfrm>
            <a:custGeom>
              <a:avLst/>
              <a:gdLst/>
              <a:ahLst/>
              <a:cxnLst/>
              <a:rect l="l" t="t" r="r" b="b"/>
              <a:pathLst>
                <a:path w="3731" h="3650" extrusionOk="0">
                  <a:moveTo>
                    <a:pt x="3731" y="1835"/>
                  </a:moveTo>
                  <a:cubicBezTo>
                    <a:pt x="3731" y="2843"/>
                    <a:pt x="2884" y="3650"/>
                    <a:pt x="1856" y="3650"/>
                  </a:cubicBezTo>
                  <a:cubicBezTo>
                    <a:pt x="827" y="3650"/>
                    <a:pt x="1" y="2843"/>
                    <a:pt x="1" y="1835"/>
                  </a:cubicBezTo>
                  <a:cubicBezTo>
                    <a:pt x="1" y="827"/>
                    <a:pt x="827" y="0"/>
                    <a:pt x="1856" y="0"/>
                  </a:cubicBezTo>
                  <a:cubicBezTo>
                    <a:pt x="2884" y="0"/>
                    <a:pt x="3731" y="827"/>
                    <a:pt x="3731" y="183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773477" y="896092"/>
              <a:ext cx="87156" cy="82134"/>
            </a:xfrm>
            <a:custGeom>
              <a:avLst/>
              <a:gdLst/>
              <a:ahLst/>
              <a:cxnLst/>
              <a:rect l="l" t="t" r="r" b="b"/>
              <a:pathLst>
                <a:path w="3731" h="3650" extrusionOk="0">
                  <a:moveTo>
                    <a:pt x="3731" y="1835"/>
                  </a:moveTo>
                  <a:cubicBezTo>
                    <a:pt x="3731" y="2843"/>
                    <a:pt x="2904" y="3649"/>
                    <a:pt x="1876" y="3649"/>
                  </a:cubicBezTo>
                  <a:cubicBezTo>
                    <a:pt x="848" y="3649"/>
                    <a:pt x="1" y="2843"/>
                    <a:pt x="1" y="1835"/>
                  </a:cubicBezTo>
                  <a:cubicBezTo>
                    <a:pt x="1" y="827"/>
                    <a:pt x="848" y="0"/>
                    <a:pt x="1876" y="0"/>
                  </a:cubicBezTo>
                  <a:cubicBezTo>
                    <a:pt x="2904" y="0"/>
                    <a:pt x="3731" y="827"/>
                    <a:pt x="3731" y="183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553519" y="850255"/>
              <a:ext cx="87156" cy="82157"/>
            </a:xfrm>
            <a:custGeom>
              <a:avLst/>
              <a:gdLst/>
              <a:ahLst/>
              <a:cxnLst/>
              <a:rect l="l" t="t" r="r" b="b"/>
              <a:pathLst>
                <a:path w="3731" h="3651" extrusionOk="0">
                  <a:moveTo>
                    <a:pt x="3731" y="1835"/>
                  </a:moveTo>
                  <a:cubicBezTo>
                    <a:pt x="3731" y="2844"/>
                    <a:pt x="2904" y="3650"/>
                    <a:pt x="1876" y="3650"/>
                  </a:cubicBezTo>
                  <a:cubicBezTo>
                    <a:pt x="848" y="3650"/>
                    <a:pt x="1" y="2844"/>
                    <a:pt x="1" y="1835"/>
                  </a:cubicBezTo>
                  <a:cubicBezTo>
                    <a:pt x="1" y="827"/>
                    <a:pt x="848" y="1"/>
                    <a:pt x="1876" y="1"/>
                  </a:cubicBezTo>
                  <a:cubicBezTo>
                    <a:pt x="2904" y="1"/>
                    <a:pt x="3731" y="827"/>
                    <a:pt x="3731" y="183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2688236" y="2212736"/>
              <a:ext cx="42889" cy="44960"/>
            </a:xfrm>
            <a:custGeom>
              <a:avLst/>
              <a:gdLst/>
              <a:ahLst/>
              <a:cxnLst/>
              <a:rect l="l" t="t" r="r" b="b"/>
              <a:pathLst>
                <a:path w="1836" h="1998" extrusionOk="0">
                  <a:moveTo>
                    <a:pt x="1835" y="100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0" y="1553"/>
                    <a:pt x="0" y="1009"/>
                  </a:cubicBezTo>
                  <a:cubicBezTo>
                    <a:pt x="0" y="445"/>
                    <a:pt x="424" y="1"/>
                    <a:pt x="928" y="1"/>
                  </a:cubicBezTo>
                  <a:cubicBezTo>
                    <a:pt x="1432" y="1"/>
                    <a:pt x="1835" y="445"/>
                    <a:pt x="1835" y="1009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2635957" y="209250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98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626052" y="2019912"/>
              <a:ext cx="42422" cy="45410"/>
            </a:xfrm>
            <a:custGeom>
              <a:avLst/>
              <a:gdLst/>
              <a:ahLst/>
              <a:cxnLst/>
              <a:rect l="l" t="t" r="r" b="b"/>
              <a:pathLst>
                <a:path w="1816" h="2018" extrusionOk="0">
                  <a:moveTo>
                    <a:pt x="1815" y="1009"/>
                  </a:moveTo>
                  <a:cubicBezTo>
                    <a:pt x="1815" y="1553"/>
                    <a:pt x="1412" y="2017"/>
                    <a:pt x="908" y="2017"/>
                  </a:cubicBezTo>
                  <a:cubicBezTo>
                    <a:pt x="404" y="2017"/>
                    <a:pt x="1" y="1553"/>
                    <a:pt x="1" y="1009"/>
                  </a:cubicBezTo>
                  <a:cubicBezTo>
                    <a:pt x="1" y="465"/>
                    <a:pt x="404" y="1"/>
                    <a:pt x="908" y="1"/>
                  </a:cubicBezTo>
                  <a:cubicBezTo>
                    <a:pt x="1412" y="1"/>
                    <a:pt x="1815" y="465"/>
                    <a:pt x="1815" y="1009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2508318" y="2075718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9"/>
                  </a:moveTo>
                  <a:cubicBezTo>
                    <a:pt x="1835" y="1533"/>
                    <a:pt x="1412" y="1997"/>
                    <a:pt x="908" y="1997"/>
                  </a:cubicBezTo>
                  <a:cubicBezTo>
                    <a:pt x="403" y="1997"/>
                    <a:pt x="0" y="1533"/>
                    <a:pt x="0" y="98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2533266" y="1834807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2508318" y="1757668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9"/>
                  </a:moveTo>
                  <a:cubicBezTo>
                    <a:pt x="183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98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2335921" y="190195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FF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2268574" y="1916468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261029" y="1832084"/>
              <a:ext cx="42422" cy="45388"/>
            </a:xfrm>
            <a:custGeom>
              <a:avLst/>
              <a:gdLst/>
              <a:ahLst/>
              <a:cxnLst/>
              <a:rect l="l" t="t" r="r" b="b"/>
              <a:pathLst>
                <a:path w="1816" h="2017" extrusionOk="0">
                  <a:moveTo>
                    <a:pt x="1816" y="1009"/>
                  </a:moveTo>
                  <a:cubicBezTo>
                    <a:pt x="1816" y="1553"/>
                    <a:pt x="1412" y="2017"/>
                    <a:pt x="908" y="2017"/>
                  </a:cubicBezTo>
                  <a:cubicBezTo>
                    <a:pt x="404" y="201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6" y="464"/>
                    <a:pt x="1816" y="1009"/>
                  </a:cubicBezTo>
                  <a:close/>
                </a:path>
              </a:pathLst>
            </a:custGeom>
            <a:solidFill>
              <a:srgbClr val="FFFF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368415" y="1820292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988"/>
                  </a:moveTo>
                  <a:cubicBezTo>
                    <a:pt x="181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988"/>
                  </a:cubicBezTo>
                  <a:close/>
                </a:path>
              </a:pathLst>
            </a:custGeom>
            <a:solidFill>
              <a:srgbClr val="FFFF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2171069" y="1658769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9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2186160" y="1540811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1" y="1996"/>
                    <a:pt x="907" y="1996"/>
                  </a:cubicBezTo>
                  <a:cubicBezTo>
                    <a:pt x="403" y="1996"/>
                    <a:pt x="0" y="1553"/>
                    <a:pt x="0" y="1008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FFFF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2120682" y="1822565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8"/>
                  </a:moveTo>
                  <a:cubicBezTo>
                    <a:pt x="1835" y="1553"/>
                    <a:pt x="1432" y="1996"/>
                    <a:pt x="928" y="1996"/>
                  </a:cubicBezTo>
                  <a:cubicBezTo>
                    <a:pt x="424" y="1996"/>
                    <a:pt x="0" y="1553"/>
                    <a:pt x="0" y="1008"/>
                  </a:cubicBezTo>
                  <a:cubicBezTo>
                    <a:pt x="0" y="444"/>
                    <a:pt x="424" y="0"/>
                    <a:pt x="928" y="0"/>
                  </a:cubicBezTo>
                  <a:cubicBezTo>
                    <a:pt x="143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2091015" y="169007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1976084" y="1581631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1009"/>
                  </a:cubicBezTo>
                  <a:cubicBezTo>
                    <a:pt x="1" y="464"/>
                    <a:pt x="404" y="1"/>
                    <a:pt x="908" y="1"/>
                  </a:cubicBezTo>
                  <a:cubicBezTo>
                    <a:pt x="1412" y="1"/>
                    <a:pt x="1815" y="464"/>
                    <a:pt x="1815" y="10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1883298" y="1627469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1953471" y="1487728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1990684" y="1357956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989"/>
                  </a:cubicBezTo>
                  <a:cubicBezTo>
                    <a:pt x="1" y="444"/>
                    <a:pt x="424" y="1"/>
                    <a:pt x="928" y="1"/>
                  </a:cubicBezTo>
                  <a:cubicBezTo>
                    <a:pt x="143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095710" y="1345715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100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100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10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1985965" y="1259058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6" y="1008"/>
                  </a:moveTo>
                  <a:cubicBezTo>
                    <a:pt x="1816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100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16" y="444"/>
                    <a:pt x="1816" y="10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2010937" y="117737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1" y="1553"/>
                    <a:pt x="1" y="989"/>
                  </a:cubicBezTo>
                  <a:cubicBezTo>
                    <a:pt x="1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9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1793338" y="1326655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4" y="1996"/>
                    <a:pt x="1" y="1553"/>
                    <a:pt x="1" y="988"/>
                  </a:cubicBezTo>
                  <a:cubicBezTo>
                    <a:pt x="1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1798524" y="1251789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1798524" y="116740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64"/>
                    <a:pt x="404" y="0"/>
                    <a:pt x="908" y="0"/>
                  </a:cubicBezTo>
                  <a:cubicBezTo>
                    <a:pt x="1412" y="0"/>
                    <a:pt x="1815" y="464"/>
                    <a:pt x="1815" y="1008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1710924" y="1218216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988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688312" y="1085743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743418" y="970035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100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4" y="1997"/>
                    <a:pt x="0" y="1553"/>
                    <a:pt x="0" y="100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15" y="444"/>
                    <a:pt x="1815" y="1009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1655818" y="1165132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9"/>
                  </a:moveTo>
                  <a:cubicBezTo>
                    <a:pt x="1835" y="1553"/>
                    <a:pt x="1411" y="1997"/>
                    <a:pt x="907" y="1997"/>
                  </a:cubicBezTo>
                  <a:cubicBezTo>
                    <a:pt x="403" y="1997"/>
                    <a:pt x="0" y="1553"/>
                    <a:pt x="0" y="1009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35" y="444"/>
                    <a:pt x="1835" y="1009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1638391" y="1013600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53"/>
                    <a:pt x="1411" y="1996"/>
                    <a:pt x="907" y="1996"/>
                  </a:cubicBezTo>
                  <a:cubicBezTo>
                    <a:pt x="403" y="1996"/>
                    <a:pt x="0" y="1553"/>
                    <a:pt x="0" y="988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1565859" y="1247244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9"/>
                  </a:moveTo>
                  <a:cubicBezTo>
                    <a:pt x="1835" y="1533"/>
                    <a:pt x="1411" y="1997"/>
                    <a:pt x="907" y="1997"/>
                  </a:cubicBezTo>
                  <a:cubicBezTo>
                    <a:pt x="403" y="1997"/>
                    <a:pt x="0" y="1533"/>
                    <a:pt x="0" y="989"/>
                  </a:cubicBezTo>
                  <a:cubicBezTo>
                    <a:pt x="0" y="444"/>
                    <a:pt x="403" y="1"/>
                    <a:pt x="907" y="1"/>
                  </a:cubicBezTo>
                  <a:cubicBezTo>
                    <a:pt x="1411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1525820" y="1172400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8"/>
                  </a:moveTo>
                  <a:cubicBezTo>
                    <a:pt x="1835" y="1553"/>
                    <a:pt x="1412" y="1996"/>
                    <a:pt x="908" y="1996"/>
                  </a:cubicBezTo>
                  <a:cubicBezTo>
                    <a:pt x="403" y="1996"/>
                    <a:pt x="0" y="1553"/>
                    <a:pt x="0" y="1008"/>
                  </a:cubicBezTo>
                  <a:cubicBezTo>
                    <a:pt x="0" y="444"/>
                    <a:pt x="403" y="0"/>
                    <a:pt x="908" y="0"/>
                  </a:cubicBezTo>
                  <a:cubicBezTo>
                    <a:pt x="141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1578566" y="977304"/>
              <a:ext cx="42422" cy="44937"/>
            </a:xfrm>
            <a:custGeom>
              <a:avLst/>
              <a:gdLst/>
              <a:ahLst/>
              <a:cxnLst/>
              <a:rect l="l" t="t" r="r" b="b"/>
              <a:pathLst>
                <a:path w="1816" h="1997" extrusionOk="0">
                  <a:moveTo>
                    <a:pt x="1815" y="1008"/>
                  </a:moveTo>
                  <a:cubicBezTo>
                    <a:pt x="1815" y="1553"/>
                    <a:pt x="1412" y="1996"/>
                    <a:pt x="908" y="1996"/>
                  </a:cubicBezTo>
                  <a:cubicBezTo>
                    <a:pt x="404" y="1996"/>
                    <a:pt x="0" y="1553"/>
                    <a:pt x="0" y="100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100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1508393" y="982277"/>
              <a:ext cx="42398" cy="44960"/>
            </a:xfrm>
            <a:custGeom>
              <a:avLst/>
              <a:gdLst/>
              <a:ahLst/>
              <a:cxnLst/>
              <a:rect l="l" t="t" r="r" b="b"/>
              <a:pathLst>
                <a:path w="1815" h="1998" extrusionOk="0">
                  <a:moveTo>
                    <a:pt x="1815" y="989"/>
                  </a:moveTo>
                  <a:cubicBezTo>
                    <a:pt x="1815" y="1553"/>
                    <a:pt x="1412" y="1997"/>
                    <a:pt x="908" y="1997"/>
                  </a:cubicBezTo>
                  <a:cubicBezTo>
                    <a:pt x="403" y="1997"/>
                    <a:pt x="0" y="1553"/>
                    <a:pt x="0" y="989"/>
                  </a:cubicBezTo>
                  <a:cubicBezTo>
                    <a:pt x="0" y="445"/>
                    <a:pt x="403" y="1"/>
                    <a:pt x="908" y="1"/>
                  </a:cubicBezTo>
                  <a:cubicBezTo>
                    <a:pt x="1412" y="1"/>
                    <a:pt x="1815" y="445"/>
                    <a:pt x="1815" y="989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1528179" y="907434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1008"/>
                  </a:moveTo>
                  <a:cubicBezTo>
                    <a:pt x="1835" y="1553"/>
                    <a:pt x="1432" y="1996"/>
                    <a:pt x="927" y="1996"/>
                  </a:cubicBezTo>
                  <a:cubicBezTo>
                    <a:pt x="423" y="1996"/>
                    <a:pt x="0" y="1553"/>
                    <a:pt x="0" y="1008"/>
                  </a:cubicBezTo>
                  <a:cubicBezTo>
                    <a:pt x="0" y="444"/>
                    <a:pt x="423" y="0"/>
                    <a:pt x="927" y="0"/>
                  </a:cubicBezTo>
                  <a:cubicBezTo>
                    <a:pt x="1432" y="0"/>
                    <a:pt x="1835" y="444"/>
                    <a:pt x="1835" y="100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1583285" y="857073"/>
              <a:ext cx="42866" cy="44937"/>
            </a:xfrm>
            <a:custGeom>
              <a:avLst/>
              <a:gdLst/>
              <a:ahLst/>
              <a:cxnLst/>
              <a:rect l="l" t="t" r="r" b="b"/>
              <a:pathLst>
                <a:path w="1835" h="1997" extrusionOk="0">
                  <a:moveTo>
                    <a:pt x="1835" y="988"/>
                  </a:moveTo>
                  <a:cubicBezTo>
                    <a:pt x="1835" y="1553"/>
                    <a:pt x="1411" y="1996"/>
                    <a:pt x="907" y="1996"/>
                  </a:cubicBezTo>
                  <a:cubicBezTo>
                    <a:pt x="403" y="1996"/>
                    <a:pt x="0" y="1553"/>
                    <a:pt x="0" y="988"/>
                  </a:cubicBezTo>
                  <a:cubicBezTo>
                    <a:pt x="0" y="444"/>
                    <a:pt x="403" y="0"/>
                    <a:pt x="907" y="0"/>
                  </a:cubicBezTo>
                  <a:cubicBezTo>
                    <a:pt x="1411" y="0"/>
                    <a:pt x="1835" y="444"/>
                    <a:pt x="1835" y="98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1463168" y="1230007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1009"/>
                  </a:moveTo>
                  <a:cubicBezTo>
                    <a:pt x="1835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1009"/>
                  </a:cubicBezTo>
                  <a:cubicBezTo>
                    <a:pt x="1" y="464"/>
                    <a:pt x="424" y="1"/>
                    <a:pt x="928" y="1"/>
                  </a:cubicBezTo>
                  <a:cubicBezTo>
                    <a:pt x="1432" y="1"/>
                    <a:pt x="1835" y="464"/>
                    <a:pt x="1835" y="1009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1438196" y="1085743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3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3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1433501" y="801717"/>
              <a:ext cx="42398" cy="44937"/>
            </a:xfrm>
            <a:custGeom>
              <a:avLst/>
              <a:gdLst/>
              <a:ahLst/>
              <a:cxnLst/>
              <a:rect l="l" t="t" r="r" b="b"/>
              <a:pathLst>
                <a:path w="1815" h="1997" extrusionOk="0">
                  <a:moveTo>
                    <a:pt x="1815" y="988"/>
                  </a:moveTo>
                  <a:cubicBezTo>
                    <a:pt x="1815" y="1533"/>
                    <a:pt x="1412" y="1996"/>
                    <a:pt x="908" y="1996"/>
                  </a:cubicBezTo>
                  <a:cubicBezTo>
                    <a:pt x="404" y="1996"/>
                    <a:pt x="0" y="1533"/>
                    <a:pt x="0" y="988"/>
                  </a:cubicBezTo>
                  <a:cubicBezTo>
                    <a:pt x="0" y="444"/>
                    <a:pt x="404" y="0"/>
                    <a:pt x="908" y="0"/>
                  </a:cubicBezTo>
                  <a:cubicBezTo>
                    <a:pt x="1412" y="0"/>
                    <a:pt x="1815" y="444"/>
                    <a:pt x="1815" y="988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1395821" y="1341169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5" y="989"/>
                  </a:moveTo>
                  <a:cubicBezTo>
                    <a:pt x="1835" y="1533"/>
                    <a:pt x="1412" y="1997"/>
                    <a:pt x="908" y="1997"/>
                  </a:cubicBezTo>
                  <a:cubicBezTo>
                    <a:pt x="404" y="1997"/>
                    <a:pt x="0" y="1533"/>
                    <a:pt x="0" y="989"/>
                  </a:cubicBezTo>
                  <a:cubicBezTo>
                    <a:pt x="0" y="444"/>
                    <a:pt x="404" y="1"/>
                    <a:pt x="908" y="1"/>
                  </a:cubicBezTo>
                  <a:cubicBezTo>
                    <a:pt x="1412" y="1"/>
                    <a:pt x="1835" y="444"/>
                    <a:pt x="1835" y="989"/>
                  </a:cubicBezTo>
                  <a:close/>
                </a:path>
              </a:pathLst>
            </a:custGeom>
            <a:solidFill>
              <a:srgbClr val="C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1405702" y="979554"/>
              <a:ext cx="42889" cy="44960"/>
            </a:xfrm>
            <a:custGeom>
              <a:avLst/>
              <a:gdLst/>
              <a:ahLst/>
              <a:cxnLst/>
              <a:rect l="l" t="t" r="r" b="b"/>
              <a:pathLst>
                <a:path w="1836" h="1998" extrusionOk="0">
                  <a:moveTo>
                    <a:pt x="1836" y="1009"/>
                  </a:moveTo>
                  <a:cubicBezTo>
                    <a:pt x="1836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1009"/>
                  </a:cubicBezTo>
                  <a:cubicBezTo>
                    <a:pt x="1" y="465"/>
                    <a:pt x="424" y="1"/>
                    <a:pt x="928" y="1"/>
                  </a:cubicBezTo>
                  <a:cubicBezTo>
                    <a:pt x="1432" y="1"/>
                    <a:pt x="1836" y="465"/>
                    <a:pt x="1836" y="1009"/>
                  </a:cubicBezTo>
                  <a:close/>
                </a:path>
              </a:pathLst>
            </a:custGeom>
            <a:solidFill>
              <a:srgbClr val="C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1418434" y="714587"/>
              <a:ext cx="42398" cy="45410"/>
            </a:xfrm>
            <a:custGeom>
              <a:avLst/>
              <a:gdLst/>
              <a:ahLst/>
              <a:cxnLst/>
              <a:rect l="l" t="t" r="r" b="b"/>
              <a:pathLst>
                <a:path w="1815" h="2018" extrusionOk="0">
                  <a:moveTo>
                    <a:pt x="1815" y="1009"/>
                  </a:moveTo>
                  <a:cubicBezTo>
                    <a:pt x="1815" y="1554"/>
                    <a:pt x="1412" y="2017"/>
                    <a:pt x="907" y="2017"/>
                  </a:cubicBezTo>
                  <a:cubicBezTo>
                    <a:pt x="403" y="2017"/>
                    <a:pt x="0" y="1554"/>
                    <a:pt x="0" y="1009"/>
                  </a:cubicBezTo>
                  <a:cubicBezTo>
                    <a:pt x="0" y="465"/>
                    <a:pt x="403" y="1"/>
                    <a:pt x="907" y="1"/>
                  </a:cubicBezTo>
                  <a:cubicBezTo>
                    <a:pt x="1412" y="1"/>
                    <a:pt x="1815" y="465"/>
                    <a:pt x="1815" y="1009"/>
                  </a:cubicBezTo>
                  <a:close/>
                </a:path>
              </a:pathLst>
            </a:custGeom>
            <a:solidFill>
              <a:srgbClr val="C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1405702" y="509972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1009"/>
                  </a:moveTo>
                  <a:cubicBezTo>
                    <a:pt x="1836" y="1553"/>
                    <a:pt x="1432" y="1997"/>
                    <a:pt x="928" y="1997"/>
                  </a:cubicBezTo>
                  <a:cubicBezTo>
                    <a:pt x="424" y="1997"/>
                    <a:pt x="1" y="1553"/>
                    <a:pt x="1" y="1009"/>
                  </a:cubicBezTo>
                  <a:cubicBezTo>
                    <a:pt x="1" y="444"/>
                    <a:pt x="424" y="1"/>
                    <a:pt x="928" y="1"/>
                  </a:cubicBezTo>
                  <a:cubicBezTo>
                    <a:pt x="1432" y="1"/>
                    <a:pt x="1836" y="444"/>
                    <a:pt x="1836" y="1009"/>
                  </a:cubicBezTo>
                  <a:close/>
                </a:path>
              </a:pathLst>
            </a:custGeom>
            <a:solidFill>
              <a:srgbClr val="C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1333170" y="575319"/>
              <a:ext cx="42889" cy="44937"/>
            </a:xfrm>
            <a:custGeom>
              <a:avLst/>
              <a:gdLst/>
              <a:ahLst/>
              <a:cxnLst/>
              <a:rect l="l" t="t" r="r" b="b"/>
              <a:pathLst>
                <a:path w="1836" h="1997" extrusionOk="0">
                  <a:moveTo>
                    <a:pt x="1836" y="988"/>
                  </a:moveTo>
                  <a:cubicBezTo>
                    <a:pt x="1836" y="1553"/>
                    <a:pt x="1432" y="1996"/>
                    <a:pt x="928" y="1996"/>
                  </a:cubicBezTo>
                  <a:cubicBezTo>
                    <a:pt x="424" y="1996"/>
                    <a:pt x="1" y="1553"/>
                    <a:pt x="1" y="988"/>
                  </a:cubicBezTo>
                  <a:cubicBezTo>
                    <a:pt x="1" y="444"/>
                    <a:pt x="424" y="0"/>
                    <a:pt x="928" y="0"/>
                  </a:cubicBezTo>
                  <a:cubicBezTo>
                    <a:pt x="1432" y="0"/>
                    <a:pt x="1836" y="444"/>
                    <a:pt x="1836" y="988"/>
                  </a:cubicBezTo>
                  <a:close/>
                </a:path>
              </a:pathLst>
            </a:custGeom>
            <a:solidFill>
              <a:srgbClr val="C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842716" y="3935482"/>
              <a:ext cx="25462" cy="26778"/>
            </a:xfrm>
            <a:custGeom>
              <a:avLst/>
              <a:gdLst/>
              <a:ahLst/>
              <a:cxnLst/>
              <a:rect l="l" t="t" r="r" b="b"/>
              <a:pathLst>
                <a:path w="1090" h="1190" extrusionOk="0">
                  <a:moveTo>
                    <a:pt x="1089" y="605"/>
                  </a:moveTo>
                  <a:cubicBezTo>
                    <a:pt x="1089" y="928"/>
                    <a:pt x="847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7" y="0"/>
                    <a:pt x="1089" y="262"/>
                    <a:pt x="1089" y="60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2842716" y="3648733"/>
              <a:ext cx="25462" cy="26800"/>
            </a:xfrm>
            <a:custGeom>
              <a:avLst/>
              <a:gdLst/>
              <a:ahLst/>
              <a:cxnLst/>
              <a:rect l="l" t="t" r="r" b="b"/>
              <a:pathLst>
                <a:path w="1090" h="1191" extrusionOk="0">
                  <a:moveTo>
                    <a:pt x="1089" y="605"/>
                  </a:moveTo>
                  <a:cubicBezTo>
                    <a:pt x="1089" y="928"/>
                    <a:pt x="847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83"/>
                    <a:pt x="243" y="1"/>
                    <a:pt x="545" y="1"/>
                  </a:cubicBezTo>
                  <a:cubicBezTo>
                    <a:pt x="847" y="1"/>
                    <a:pt x="1089" y="283"/>
                    <a:pt x="1089" y="60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758410" y="3746731"/>
              <a:ext cx="25462" cy="26350"/>
            </a:xfrm>
            <a:custGeom>
              <a:avLst/>
              <a:gdLst/>
              <a:ahLst/>
              <a:cxnLst/>
              <a:rect l="l" t="t" r="r" b="b"/>
              <a:pathLst>
                <a:path w="1090" h="1171" extrusionOk="0">
                  <a:moveTo>
                    <a:pt x="1089" y="585"/>
                  </a:moveTo>
                  <a:cubicBezTo>
                    <a:pt x="1089" y="908"/>
                    <a:pt x="847" y="1170"/>
                    <a:pt x="545" y="1170"/>
                  </a:cubicBezTo>
                  <a:cubicBezTo>
                    <a:pt x="242" y="1170"/>
                    <a:pt x="1" y="908"/>
                    <a:pt x="1" y="585"/>
                  </a:cubicBezTo>
                  <a:cubicBezTo>
                    <a:pt x="1" y="263"/>
                    <a:pt x="242" y="1"/>
                    <a:pt x="545" y="1"/>
                  </a:cubicBezTo>
                  <a:cubicBezTo>
                    <a:pt x="847" y="1"/>
                    <a:pt x="1089" y="263"/>
                    <a:pt x="1089" y="58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699076" y="3825693"/>
              <a:ext cx="25906" cy="26778"/>
            </a:xfrm>
            <a:custGeom>
              <a:avLst/>
              <a:gdLst/>
              <a:ahLst/>
              <a:cxnLst/>
              <a:rect l="l" t="t" r="r" b="b"/>
              <a:pathLst>
                <a:path w="1109" h="1190" extrusionOk="0">
                  <a:moveTo>
                    <a:pt x="1109" y="605"/>
                  </a:moveTo>
                  <a:cubicBezTo>
                    <a:pt x="1109" y="927"/>
                    <a:pt x="867" y="1190"/>
                    <a:pt x="544" y="1190"/>
                  </a:cubicBezTo>
                  <a:cubicBezTo>
                    <a:pt x="242" y="1190"/>
                    <a:pt x="0" y="927"/>
                    <a:pt x="0" y="605"/>
                  </a:cubicBezTo>
                  <a:cubicBezTo>
                    <a:pt x="0" y="262"/>
                    <a:pt x="242" y="0"/>
                    <a:pt x="544" y="0"/>
                  </a:cubicBezTo>
                  <a:cubicBezTo>
                    <a:pt x="867" y="0"/>
                    <a:pt x="1109" y="262"/>
                    <a:pt x="1109" y="60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703304" y="3484487"/>
              <a:ext cx="25930" cy="26350"/>
            </a:xfrm>
            <a:custGeom>
              <a:avLst/>
              <a:gdLst/>
              <a:ahLst/>
              <a:cxnLst/>
              <a:rect l="l" t="t" r="r" b="b"/>
              <a:pathLst>
                <a:path w="1110" h="1171" extrusionOk="0">
                  <a:moveTo>
                    <a:pt x="1109" y="585"/>
                  </a:moveTo>
                  <a:cubicBezTo>
                    <a:pt x="1109" y="908"/>
                    <a:pt x="867" y="1170"/>
                    <a:pt x="545" y="1170"/>
                  </a:cubicBezTo>
                  <a:cubicBezTo>
                    <a:pt x="242" y="1170"/>
                    <a:pt x="0" y="908"/>
                    <a:pt x="0" y="585"/>
                  </a:cubicBezTo>
                  <a:cubicBezTo>
                    <a:pt x="0" y="263"/>
                    <a:pt x="242" y="1"/>
                    <a:pt x="545" y="1"/>
                  </a:cubicBezTo>
                  <a:cubicBezTo>
                    <a:pt x="867" y="1"/>
                    <a:pt x="1109" y="263"/>
                    <a:pt x="1109" y="58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743343" y="3651006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09" y="585"/>
                  </a:moveTo>
                  <a:cubicBezTo>
                    <a:pt x="1109" y="928"/>
                    <a:pt x="867" y="1190"/>
                    <a:pt x="565" y="1190"/>
                  </a:cubicBezTo>
                  <a:cubicBezTo>
                    <a:pt x="242" y="1190"/>
                    <a:pt x="0" y="928"/>
                    <a:pt x="0" y="585"/>
                  </a:cubicBezTo>
                  <a:cubicBezTo>
                    <a:pt x="0" y="263"/>
                    <a:pt x="242" y="0"/>
                    <a:pt x="565" y="0"/>
                  </a:cubicBezTo>
                  <a:cubicBezTo>
                    <a:pt x="867" y="0"/>
                    <a:pt x="1109" y="263"/>
                    <a:pt x="1109" y="585"/>
                  </a:cubicBez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593558" y="3683679"/>
              <a:ext cx="25930" cy="26328"/>
            </a:xfrm>
            <a:custGeom>
              <a:avLst/>
              <a:gdLst/>
              <a:ahLst/>
              <a:cxnLst/>
              <a:rect l="l" t="t" r="r" b="b"/>
              <a:pathLst>
                <a:path w="1110" h="1170" extrusionOk="0">
                  <a:moveTo>
                    <a:pt x="1110" y="585"/>
                  </a:moveTo>
                  <a:cubicBezTo>
                    <a:pt x="1110" y="907"/>
                    <a:pt x="868" y="1170"/>
                    <a:pt x="545" y="1170"/>
                  </a:cubicBezTo>
                  <a:cubicBezTo>
                    <a:pt x="243" y="1170"/>
                    <a:pt x="1" y="907"/>
                    <a:pt x="1" y="58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68" y="0"/>
                    <a:pt x="1110" y="262"/>
                    <a:pt x="1110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496544" y="3795292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09" y="585"/>
                  </a:moveTo>
                  <a:cubicBezTo>
                    <a:pt x="1109" y="928"/>
                    <a:pt x="847" y="1190"/>
                    <a:pt x="545" y="1190"/>
                  </a:cubicBezTo>
                  <a:cubicBezTo>
                    <a:pt x="242" y="1190"/>
                    <a:pt x="0" y="928"/>
                    <a:pt x="0" y="585"/>
                  </a:cubicBezTo>
                  <a:cubicBezTo>
                    <a:pt x="0" y="262"/>
                    <a:pt x="242" y="0"/>
                    <a:pt x="545" y="0"/>
                  </a:cubicBezTo>
                  <a:cubicBezTo>
                    <a:pt x="847" y="0"/>
                    <a:pt x="1109" y="262"/>
                    <a:pt x="1109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2412238" y="3669143"/>
              <a:ext cx="25439" cy="26800"/>
            </a:xfrm>
            <a:custGeom>
              <a:avLst/>
              <a:gdLst/>
              <a:ahLst/>
              <a:cxnLst/>
              <a:rect l="l" t="t" r="r" b="b"/>
              <a:pathLst>
                <a:path w="1089" h="1191" extrusionOk="0">
                  <a:moveTo>
                    <a:pt x="1089" y="606"/>
                  </a:moveTo>
                  <a:cubicBezTo>
                    <a:pt x="1089" y="928"/>
                    <a:pt x="847" y="1191"/>
                    <a:pt x="544" y="1191"/>
                  </a:cubicBezTo>
                  <a:cubicBezTo>
                    <a:pt x="242" y="1191"/>
                    <a:pt x="0" y="928"/>
                    <a:pt x="0" y="606"/>
                  </a:cubicBezTo>
                  <a:cubicBezTo>
                    <a:pt x="0" y="263"/>
                    <a:pt x="242" y="1"/>
                    <a:pt x="544" y="1"/>
                  </a:cubicBezTo>
                  <a:cubicBezTo>
                    <a:pt x="847" y="1"/>
                    <a:pt x="1089" y="263"/>
                    <a:pt x="1089" y="606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2342532" y="3549362"/>
              <a:ext cx="25906" cy="26800"/>
            </a:xfrm>
            <a:custGeom>
              <a:avLst/>
              <a:gdLst/>
              <a:ahLst/>
              <a:cxnLst/>
              <a:rect l="l" t="t" r="r" b="b"/>
              <a:pathLst>
                <a:path w="1109" h="1191" extrusionOk="0">
                  <a:moveTo>
                    <a:pt x="1109" y="586"/>
                  </a:moveTo>
                  <a:cubicBezTo>
                    <a:pt x="1109" y="928"/>
                    <a:pt x="847" y="1191"/>
                    <a:pt x="544" y="1191"/>
                  </a:cubicBezTo>
                  <a:cubicBezTo>
                    <a:pt x="242" y="1191"/>
                    <a:pt x="0" y="928"/>
                    <a:pt x="0" y="586"/>
                  </a:cubicBezTo>
                  <a:cubicBezTo>
                    <a:pt x="0" y="263"/>
                    <a:pt x="242" y="1"/>
                    <a:pt x="544" y="1"/>
                  </a:cubicBezTo>
                  <a:cubicBezTo>
                    <a:pt x="847" y="1"/>
                    <a:pt x="1109" y="263"/>
                    <a:pt x="1109" y="586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553519" y="3569794"/>
              <a:ext cx="25930" cy="26328"/>
            </a:xfrm>
            <a:custGeom>
              <a:avLst/>
              <a:gdLst/>
              <a:ahLst/>
              <a:cxnLst/>
              <a:rect l="l" t="t" r="r" b="b"/>
              <a:pathLst>
                <a:path w="1110" h="1170" extrusionOk="0">
                  <a:moveTo>
                    <a:pt x="1110" y="585"/>
                  </a:moveTo>
                  <a:cubicBezTo>
                    <a:pt x="1110" y="908"/>
                    <a:pt x="848" y="1170"/>
                    <a:pt x="545" y="1170"/>
                  </a:cubicBezTo>
                  <a:cubicBezTo>
                    <a:pt x="243" y="1170"/>
                    <a:pt x="1" y="908"/>
                    <a:pt x="1" y="58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8" y="0"/>
                    <a:pt x="1110" y="262"/>
                    <a:pt x="1110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2488065" y="3390584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09" y="605"/>
                  </a:moveTo>
                  <a:cubicBezTo>
                    <a:pt x="1109" y="928"/>
                    <a:pt x="867" y="1190"/>
                    <a:pt x="545" y="1190"/>
                  </a:cubicBezTo>
                  <a:cubicBezTo>
                    <a:pt x="242" y="1190"/>
                    <a:pt x="0" y="928"/>
                    <a:pt x="0" y="605"/>
                  </a:cubicBezTo>
                  <a:cubicBezTo>
                    <a:pt x="0" y="282"/>
                    <a:pt x="242" y="0"/>
                    <a:pt x="545" y="0"/>
                  </a:cubicBezTo>
                  <a:cubicBezTo>
                    <a:pt x="867" y="0"/>
                    <a:pt x="1109" y="282"/>
                    <a:pt x="1109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446133" y="3476319"/>
              <a:ext cx="25462" cy="26350"/>
            </a:xfrm>
            <a:custGeom>
              <a:avLst/>
              <a:gdLst/>
              <a:ahLst/>
              <a:cxnLst/>
              <a:rect l="l" t="t" r="r" b="b"/>
              <a:pathLst>
                <a:path w="1090" h="1171" extrusionOk="0">
                  <a:moveTo>
                    <a:pt x="1090" y="586"/>
                  </a:moveTo>
                  <a:cubicBezTo>
                    <a:pt x="1090" y="908"/>
                    <a:pt x="848" y="1170"/>
                    <a:pt x="545" y="1170"/>
                  </a:cubicBezTo>
                  <a:cubicBezTo>
                    <a:pt x="243" y="1170"/>
                    <a:pt x="1" y="908"/>
                    <a:pt x="1" y="586"/>
                  </a:cubicBezTo>
                  <a:cubicBezTo>
                    <a:pt x="1" y="263"/>
                    <a:pt x="243" y="1"/>
                    <a:pt x="545" y="1"/>
                  </a:cubicBezTo>
                  <a:cubicBezTo>
                    <a:pt x="848" y="1"/>
                    <a:pt x="1090" y="263"/>
                    <a:pt x="1090" y="586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363719" y="3402826"/>
              <a:ext cx="25462" cy="26800"/>
            </a:xfrm>
            <a:custGeom>
              <a:avLst/>
              <a:gdLst/>
              <a:ahLst/>
              <a:cxnLst/>
              <a:rect l="l" t="t" r="r" b="b"/>
              <a:pathLst>
                <a:path w="1090" h="1191" extrusionOk="0">
                  <a:moveTo>
                    <a:pt x="1089" y="605"/>
                  </a:moveTo>
                  <a:cubicBezTo>
                    <a:pt x="1089" y="928"/>
                    <a:pt x="847" y="1190"/>
                    <a:pt x="545" y="1190"/>
                  </a:cubicBezTo>
                  <a:cubicBezTo>
                    <a:pt x="242" y="1190"/>
                    <a:pt x="0" y="928"/>
                    <a:pt x="0" y="605"/>
                  </a:cubicBezTo>
                  <a:cubicBezTo>
                    <a:pt x="0" y="283"/>
                    <a:pt x="242" y="0"/>
                    <a:pt x="545" y="0"/>
                  </a:cubicBezTo>
                  <a:cubicBezTo>
                    <a:pt x="847" y="0"/>
                    <a:pt x="1089" y="283"/>
                    <a:pt x="1089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644436" y="3516711"/>
              <a:ext cx="25439" cy="26778"/>
            </a:xfrm>
            <a:custGeom>
              <a:avLst/>
              <a:gdLst/>
              <a:ahLst/>
              <a:cxnLst/>
              <a:rect l="l" t="t" r="r" b="b"/>
              <a:pathLst>
                <a:path w="1089" h="1190" extrusionOk="0">
                  <a:moveTo>
                    <a:pt x="1089" y="605"/>
                  </a:moveTo>
                  <a:cubicBezTo>
                    <a:pt x="1089" y="928"/>
                    <a:pt x="847" y="1190"/>
                    <a:pt x="545" y="1190"/>
                  </a:cubicBezTo>
                  <a:cubicBezTo>
                    <a:pt x="242" y="1190"/>
                    <a:pt x="0" y="928"/>
                    <a:pt x="0" y="605"/>
                  </a:cubicBezTo>
                  <a:cubicBezTo>
                    <a:pt x="0" y="262"/>
                    <a:pt x="242" y="0"/>
                    <a:pt x="545" y="0"/>
                  </a:cubicBezTo>
                  <a:cubicBezTo>
                    <a:pt x="847" y="0"/>
                    <a:pt x="1089" y="262"/>
                    <a:pt x="1089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2376427" y="3846103"/>
              <a:ext cx="25462" cy="26778"/>
            </a:xfrm>
            <a:custGeom>
              <a:avLst/>
              <a:gdLst/>
              <a:ahLst/>
              <a:cxnLst/>
              <a:rect l="l" t="t" r="r" b="b"/>
              <a:pathLst>
                <a:path w="1090" h="1190" extrusionOk="0">
                  <a:moveTo>
                    <a:pt x="1089" y="585"/>
                  </a:moveTo>
                  <a:cubicBezTo>
                    <a:pt x="1089" y="928"/>
                    <a:pt x="848" y="1190"/>
                    <a:pt x="545" y="1190"/>
                  </a:cubicBezTo>
                  <a:cubicBezTo>
                    <a:pt x="243" y="1190"/>
                    <a:pt x="1" y="928"/>
                    <a:pt x="1" y="58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8" y="0"/>
                    <a:pt x="1089" y="262"/>
                    <a:pt x="1089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2623226" y="3935482"/>
              <a:ext cx="25462" cy="26778"/>
            </a:xfrm>
            <a:custGeom>
              <a:avLst/>
              <a:gdLst/>
              <a:ahLst/>
              <a:cxnLst/>
              <a:rect l="l" t="t" r="r" b="b"/>
              <a:pathLst>
                <a:path w="1090" h="1190" extrusionOk="0">
                  <a:moveTo>
                    <a:pt x="1090" y="605"/>
                  </a:moveTo>
                  <a:cubicBezTo>
                    <a:pt x="1090" y="928"/>
                    <a:pt x="848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8" y="0"/>
                    <a:pt x="1090" y="262"/>
                    <a:pt x="1090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2359468" y="3937755"/>
              <a:ext cx="25462" cy="26328"/>
            </a:xfrm>
            <a:custGeom>
              <a:avLst/>
              <a:gdLst/>
              <a:ahLst/>
              <a:cxnLst/>
              <a:rect l="l" t="t" r="r" b="b"/>
              <a:pathLst>
                <a:path w="1090" h="1170" extrusionOk="0">
                  <a:moveTo>
                    <a:pt x="1090" y="585"/>
                  </a:moveTo>
                  <a:cubicBezTo>
                    <a:pt x="1090" y="907"/>
                    <a:pt x="848" y="1170"/>
                    <a:pt x="545" y="1170"/>
                  </a:cubicBezTo>
                  <a:cubicBezTo>
                    <a:pt x="243" y="1170"/>
                    <a:pt x="1" y="907"/>
                    <a:pt x="1" y="58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8" y="0"/>
                    <a:pt x="1090" y="262"/>
                    <a:pt x="1090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2312841" y="3762618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68" y="1190"/>
                    <a:pt x="565" y="1190"/>
                  </a:cubicBezTo>
                  <a:cubicBezTo>
                    <a:pt x="263" y="1190"/>
                    <a:pt x="1" y="928"/>
                    <a:pt x="1" y="605"/>
                  </a:cubicBezTo>
                  <a:cubicBezTo>
                    <a:pt x="1" y="283"/>
                    <a:pt x="263" y="0"/>
                    <a:pt x="565" y="0"/>
                  </a:cubicBezTo>
                  <a:cubicBezTo>
                    <a:pt x="868" y="0"/>
                    <a:pt x="1110" y="283"/>
                    <a:pt x="1110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2602038" y="3815702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09" y="585"/>
                  </a:moveTo>
                  <a:cubicBezTo>
                    <a:pt x="1109" y="908"/>
                    <a:pt x="847" y="1190"/>
                    <a:pt x="545" y="1190"/>
                  </a:cubicBezTo>
                  <a:cubicBezTo>
                    <a:pt x="242" y="1190"/>
                    <a:pt x="1" y="908"/>
                    <a:pt x="1" y="585"/>
                  </a:cubicBezTo>
                  <a:cubicBezTo>
                    <a:pt x="1" y="263"/>
                    <a:pt x="242" y="0"/>
                    <a:pt x="545" y="0"/>
                  </a:cubicBezTo>
                  <a:cubicBezTo>
                    <a:pt x="847" y="0"/>
                    <a:pt x="1109" y="263"/>
                    <a:pt x="1109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2486172" y="3935482"/>
              <a:ext cx="25462" cy="26778"/>
            </a:xfrm>
            <a:custGeom>
              <a:avLst/>
              <a:gdLst/>
              <a:ahLst/>
              <a:cxnLst/>
              <a:rect l="l" t="t" r="r" b="b"/>
              <a:pathLst>
                <a:path w="1090" h="1190" extrusionOk="0">
                  <a:moveTo>
                    <a:pt x="1089" y="605"/>
                  </a:moveTo>
                  <a:cubicBezTo>
                    <a:pt x="1089" y="928"/>
                    <a:pt x="847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7" y="0"/>
                    <a:pt x="1089" y="262"/>
                    <a:pt x="1089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2237015" y="3876503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47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7" y="0"/>
                    <a:pt x="1110" y="262"/>
                    <a:pt x="1110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2220055" y="3719976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68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68" y="0"/>
                    <a:pt x="1110" y="262"/>
                    <a:pt x="1110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2203096" y="3524879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68" y="1190"/>
                    <a:pt x="565" y="1190"/>
                  </a:cubicBezTo>
                  <a:cubicBezTo>
                    <a:pt x="263" y="1190"/>
                    <a:pt x="1" y="928"/>
                    <a:pt x="1" y="605"/>
                  </a:cubicBezTo>
                  <a:cubicBezTo>
                    <a:pt x="1" y="262"/>
                    <a:pt x="263" y="0"/>
                    <a:pt x="565" y="0"/>
                  </a:cubicBezTo>
                  <a:cubicBezTo>
                    <a:pt x="868" y="0"/>
                    <a:pt x="1110" y="262"/>
                    <a:pt x="1110" y="60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2154601" y="3870608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09" y="585"/>
                  </a:moveTo>
                  <a:cubicBezTo>
                    <a:pt x="1109" y="907"/>
                    <a:pt x="867" y="1190"/>
                    <a:pt x="565" y="1190"/>
                  </a:cubicBezTo>
                  <a:cubicBezTo>
                    <a:pt x="262" y="1190"/>
                    <a:pt x="0" y="907"/>
                    <a:pt x="0" y="585"/>
                  </a:cubicBezTo>
                  <a:cubicBezTo>
                    <a:pt x="0" y="262"/>
                    <a:pt x="262" y="0"/>
                    <a:pt x="565" y="0"/>
                  </a:cubicBezTo>
                  <a:cubicBezTo>
                    <a:pt x="867" y="0"/>
                    <a:pt x="1109" y="262"/>
                    <a:pt x="1109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2186160" y="3616532"/>
              <a:ext cx="25906" cy="26778"/>
            </a:xfrm>
            <a:custGeom>
              <a:avLst/>
              <a:gdLst/>
              <a:ahLst/>
              <a:cxnLst/>
              <a:rect l="l" t="t" r="r" b="b"/>
              <a:pathLst>
                <a:path w="1109" h="1190" extrusionOk="0">
                  <a:moveTo>
                    <a:pt x="1109" y="585"/>
                  </a:moveTo>
                  <a:cubicBezTo>
                    <a:pt x="1109" y="907"/>
                    <a:pt x="867" y="1190"/>
                    <a:pt x="565" y="1190"/>
                  </a:cubicBezTo>
                  <a:cubicBezTo>
                    <a:pt x="262" y="1190"/>
                    <a:pt x="0" y="907"/>
                    <a:pt x="0" y="585"/>
                  </a:cubicBezTo>
                  <a:cubicBezTo>
                    <a:pt x="0" y="262"/>
                    <a:pt x="262" y="0"/>
                    <a:pt x="565" y="0"/>
                  </a:cubicBezTo>
                  <a:cubicBezTo>
                    <a:pt x="867" y="0"/>
                    <a:pt x="1109" y="262"/>
                    <a:pt x="1109" y="585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2188496" y="3392835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10" y="586"/>
                  </a:moveTo>
                  <a:cubicBezTo>
                    <a:pt x="1110" y="928"/>
                    <a:pt x="848" y="1190"/>
                    <a:pt x="545" y="1190"/>
                  </a:cubicBezTo>
                  <a:cubicBezTo>
                    <a:pt x="243" y="1190"/>
                    <a:pt x="1" y="928"/>
                    <a:pt x="1" y="586"/>
                  </a:cubicBezTo>
                  <a:cubicBezTo>
                    <a:pt x="1" y="263"/>
                    <a:pt x="243" y="1"/>
                    <a:pt x="545" y="1"/>
                  </a:cubicBezTo>
                  <a:cubicBezTo>
                    <a:pt x="848" y="1"/>
                    <a:pt x="1110" y="263"/>
                    <a:pt x="1110" y="586"/>
                  </a:cubicBezTo>
                  <a:close/>
                </a:path>
              </a:pathLst>
            </a:custGeom>
            <a:solidFill>
              <a:srgbClr val="FFF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2104190" y="3777132"/>
              <a:ext cx="25462" cy="26350"/>
            </a:xfrm>
            <a:custGeom>
              <a:avLst/>
              <a:gdLst/>
              <a:ahLst/>
              <a:cxnLst/>
              <a:rect l="l" t="t" r="r" b="b"/>
              <a:pathLst>
                <a:path w="1090" h="1171" extrusionOk="0">
                  <a:moveTo>
                    <a:pt x="1090" y="585"/>
                  </a:moveTo>
                  <a:cubicBezTo>
                    <a:pt x="1090" y="908"/>
                    <a:pt x="848" y="1170"/>
                    <a:pt x="545" y="1170"/>
                  </a:cubicBezTo>
                  <a:cubicBezTo>
                    <a:pt x="243" y="1170"/>
                    <a:pt x="1" y="908"/>
                    <a:pt x="1" y="585"/>
                  </a:cubicBezTo>
                  <a:cubicBezTo>
                    <a:pt x="1" y="263"/>
                    <a:pt x="243" y="1"/>
                    <a:pt x="545" y="1"/>
                  </a:cubicBezTo>
                  <a:cubicBezTo>
                    <a:pt x="848" y="1"/>
                    <a:pt x="1090" y="263"/>
                    <a:pt x="1090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2089123" y="3606091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68" y="1190"/>
                    <a:pt x="565" y="1190"/>
                  </a:cubicBezTo>
                  <a:cubicBezTo>
                    <a:pt x="263" y="1190"/>
                    <a:pt x="1" y="928"/>
                    <a:pt x="1" y="605"/>
                  </a:cubicBezTo>
                  <a:cubicBezTo>
                    <a:pt x="1" y="283"/>
                    <a:pt x="263" y="0"/>
                    <a:pt x="565" y="0"/>
                  </a:cubicBezTo>
                  <a:cubicBezTo>
                    <a:pt x="868" y="0"/>
                    <a:pt x="1110" y="283"/>
                    <a:pt x="1110" y="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2059923" y="3482215"/>
              <a:ext cx="25462" cy="26800"/>
            </a:xfrm>
            <a:custGeom>
              <a:avLst/>
              <a:gdLst/>
              <a:ahLst/>
              <a:cxnLst/>
              <a:rect l="l" t="t" r="r" b="b"/>
              <a:pathLst>
                <a:path w="1090" h="1191" extrusionOk="0">
                  <a:moveTo>
                    <a:pt x="1089" y="586"/>
                  </a:moveTo>
                  <a:cubicBezTo>
                    <a:pt x="1089" y="928"/>
                    <a:pt x="847" y="1191"/>
                    <a:pt x="545" y="1191"/>
                  </a:cubicBezTo>
                  <a:cubicBezTo>
                    <a:pt x="242" y="1191"/>
                    <a:pt x="0" y="928"/>
                    <a:pt x="0" y="586"/>
                  </a:cubicBezTo>
                  <a:cubicBezTo>
                    <a:pt x="0" y="263"/>
                    <a:pt x="242" y="1"/>
                    <a:pt x="545" y="1"/>
                  </a:cubicBezTo>
                  <a:cubicBezTo>
                    <a:pt x="847" y="1"/>
                    <a:pt x="1089" y="263"/>
                    <a:pt x="1089" y="5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032124" y="3364256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10" y="606"/>
                  </a:moveTo>
                  <a:cubicBezTo>
                    <a:pt x="1110" y="928"/>
                    <a:pt x="868" y="1190"/>
                    <a:pt x="565" y="1190"/>
                  </a:cubicBezTo>
                  <a:cubicBezTo>
                    <a:pt x="263" y="1190"/>
                    <a:pt x="1" y="928"/>
                    <a:pt x="1" y="606"/>
                  </a:cubicBezTo>
                  <a:cubicBezTo>
                    <a:pt x="1" y="263"/>
                    <a:pt x="263" y="1"/>
                    <a:pt x="565" y="1"/>
                  </a:cubicBezTo>
                  <a:cubicBezTo>
                    <a:pt x="868" y="1"/>
                    <a:pt x="1110" y="263"/>
                    <a:pt x="1110" y="6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2024135" y="3714080"/>
              <a:ext cx="25439" cy="26778"/>
            </a:xfrm>
            <a:custGeom>
              <a:avLst/>
              <a:gdLst/>
              <a:ahLst/>
              <a:cxnLst/>
              <a:rect l="l" t="t" r="r" b="b"/>
              <a:pathLst>
                <a:path w="1089" h="1190" extrusionOk="0">
                  <a:moveTo>
                    <a:pt x="1089" y="585"/>
                  </a:moveTo>
                  <a:cubicBezTo>
                    <a:pt x="1089" y="907"/>
                    <a:pt x="847" y="1190"/>
                    <a:pt x="545" y="1190"/>
                  </a:cubicBezTo>
                  <a:cubicBezTo>
                    <a:pt x="242" y="1190"/>
                    <a:pt x="0" y="907"/>
                    <a:pt x="0" y="585"/>
                  </a:cubicBezTo>
                  <a:cubicBezTo>
                    <a:pt x="0" y="262"/>
                    <a:pt x="242" y="0"/>
                    <a:pt x="545" y="0"/>
                  </a:cubicBezTo>
                  <a:cubicBezTo>
                    <a:pt x="847" y="0"/>
                    <a:pt x="1089" y="262"/>
                    <a:pt x="108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977508" y="3888745"/>
              <a:ext cx="25906" cy="26800"/>
            </a:xfrm>
            <a:custGeom>
              <a:avLst/>
              <a:gdLst/>
              <a:ahLst/>
              <a:cxnLst/>
              <a:rect l="l" t="t" r="r" b="b"/>
              <a:pathLst>
                <a:path w="1109" h="1191" extrusionOk="0">
                  <a:moveTo>
                    <a:pt x="1109" y="605"/>
                  </a:moveTo>
                  <a:cubicBezTo>
                    <a:pt x="1109" y="928"/>
                    <a:pt x="847" y="1190"/>
                    <a:pt x="544" y="1190"/>
                  </a:cubicBezTo>
                  <a:cubicBezTo>
                    <a:pt x="242" y="1190"/>
                    <a:pt x="0" y="928"/>
                    <a:pt x="0" y="605"/>
                  </a:cubicBezTo>
                  <a:cubicBezTo>
                    <a:pt x="0" y="263"/>
                    <a:pt x="242" y="1"/>
                    <a:pt x="544" y="1"/>
                  </a:cubicBezTo>
                  <a:cubicBezTo>
                    <a:pt x="847" y="1"/>
                    <a:pt x="1109" y="263"/>
                    <a:pt x="1109" y="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1920510" y="3697744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09" y="585"/>
                  </a:moveTo>
                  <a:cubicBezTo>
                    <a:pt x="1109" y="928"/>
                    <a:pt x="847" y="1190"/>
                    <a:pt x="545" y="1190"/>
                  </a:cubicBezTo>
                  <a:cubicBezTo>
                    <a:pt x="242" y="1190"/>
                    <a:pt x="0" y="928"/>
                    <a:pt x="0" y="585"/>
                  </a:cubicBezTo>
                  <a:cubicBezTo>
                    <a:pt x="0" y="262"/>
                    <a:pt x="242" y="0"/>
                    <a:pt x="545" y="0"/>
                  </a:cubicBezTo>
                  <a:cubicBezTo>
                    <a:pt x="847" y="0"/>
                    <a:pt x="1109" y="262"/>
                    <a:pt x="110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1922402" y="3512615"/>
              <a:ext cx="25906" cy="26800"/>
            </a:xfrm>
            <a:custGeom>
              <a:avLst/>
              <a:gdLst/>
              <a:ahLst/>
              <a:cxnLst/>
              <a:rect l="l" t="t" r="r" b="b"/>
              <a:pathLst>
                <a:path w="1109" h="1191" extrusionOk="0">
                  <a:moveTo>
                    <a:pt x="1109" y="606"/>
                  </a:moveTo>
                  <a:cubicBezTo>
                    <a:pt x="1109" y="928"/>
                    <a:pt x="867" y="1190"/>
                    <a:pt x="565" y="1190"/>
                  </a:cubicBezTo>
                  <a:cubicBezTo>
                    <a:pt x="262" y="1190"/>
                    <a:pt x="0" y="928"/>
                    <a:pt x="0" y="606"/>
                  </a:cubicBezTo>
                  <a:cubicBezTo>
                    <a:pt x="0" y="263"/>
                    <a:pt x="262" y="1"/>
                    <a:pt x="565" y="1"/>
                  </a:cubicBezTo>
                  <a:cubicBezTo>
                    <a:pt x="867" y="1"/>
                    <a:pt x="1109" y="263"/>
                    <a:pt x="1109" y="6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1869632" y="3884672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68" y="1190"/>
                    <a:pt x="565" y="1190"/>
                  </a:cubicBezTo>
                  <a:cubicBezTo>
                    <a:pt x="263" y="1190"/>
                    <a:pt x="1" y="928"/>
                    <a:pt x="1" y="605"/>
                  </a:cubicBezTo>
                  <a:cubicBezTo>
                    <a:pt x="1" y="262"/>
                    <a:pt x="263" y="0"/>
                    <a:pt x="565" y="0"/>
                  </a:cubicBezTo>
                  <a:cubicBezTo>
                    <a:pt x="868" y="0"/>
                    <a:pt x="1110" y="262"/>
                    <a:pt x="1110" y="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1823473" y="3726322"/>
              <a:ext cx="25462" cy="26328"/>
            </a:xfrm>
            <a:custGeom>
              <a:avLst/>
              <a:gdLst/>
              <a:ahLst/>
              <a:cxnLst/>
              <a:rect l="l" t="t" r="r" b="b"/>
              <a:pathLst>
                <a:path w="1090" h="1170" extrusionOk="0">
                  <a:moveTo>
                    <a:pt x="1090" y="585"/>
                  </a:moveTo>
                  <a:cubicBezTo>
                    <a:pt x="1090" y="908"/>
                    <a:pt x="848" y="1170"/>
                    <a:pt x="545" y="1170"/>
                  </a:cubicBezTo>
                  <a:cubicBezTo>
                    <a:pt x="243" y="1170"/>
                    <a:pt x="1" y="908"/>
                    <a:pt x="1" y="585"/>
                  </a:cubicBezTo>
                  <a:cubicBezTo>
                    <a:pt x="1" y="263"/>
                    <a:pt x="243" y="0"/>
                    <a:pt x="545" y="0"/>
                  </a:cubicBezTo>
                  <a:cubicBezTo>
                    <a:pt x="848" y="0"/>
                    <a:pt x="1090" y="263"/>
                    <a:pt x="1090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1829616" y="3537121"/>
              <a:ext cx="25906" cy="26800"/>
            </a:xfrm>
            <a:custGeom>
              <a:avLst/>
              <a:gdLst/>
              <a:ahLst/>
              <a:cxnLst/>
              <a:rect l="l" t="t" r="r" b="b"/>
              <a:pathLst>
                <a:path w="1109" h="1191" extrusionOk="0">
                  <a:moveTo>
                    <a:pt x="1109" y="585"/>
                  </a:moveTo>
                  <a:cubicBezTo>
                    <a:pt x="1109" y="928"/>
                    <a:pt x="867" y="1190"/>
                    <a:pt x="565" y="1190"/>
                  </a:cubicBezTo>
                  <a:cubicBezTo>
                    <a:pt x="262" y="1190"/>
                    <a:pt x="0" y="928"/>
                    <a:pt x="0" y="585"/>
                  </a:cubicBezTo>
                  <a:cubicBezTo>
                    <a:pt x="0" y="263"/>
                    <a:pt x="262" y="1"/>
                    <a:pt x="565" y="1"/>
                  </a:cubicBezTo>
                  <a:cubicBezTo>
                    <a:pt x="867" y="1"/>
                    <a:pt x="1109" y="263"/>
                    <a:pt x="110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1840432" y="3417340"/>
              <a:ext cx="25462" cy="26350"/>
            </a:xfrm>
            <a:custGeom>
              <a:avLst/>
              <a:gdLst/>
              <a:ahLst/>
              <a:cxnLst/>
              <a:rect l="l" t="t" r="r" b="b"/>
              <a:pathLst>
                <a:path w="1090" h="1171" extrusionOk="0">
                  <a:moveTo>
                    <a:pt x="1090" y="585"/>
                  </a:moveTo>
                  <a:cubicBezTo>
                    <a:pt x="1090" y="908"/>
                    <a:pt x="848" y="1170"/>
                    <a:pt x="545" y="1170"/>
                  </a:cubicBezTo>
                  <a:cubicBezTo>
                    <a:pt x="243" y="1170"/>
                    <a:pt x="1" y="908"/>
                    <a:pt x="1" y="585"/>
                  </a:cubicBezTo>
                  <a:cubicBezTo>
                    <a:pt x="1" y="263"/>
                    <a:pt x="243" y="1"/>
                    <a:pt x="545" y="1"/>
                  </a:cubicBezTo>
                  <a:cubicBezTo>
                    <a:pt x="848" y="1"/>
                    <a:pt x="1090" y="263"/>
                    <a:pt x="1090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1728351" y="3842007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09" y="586"/>
                  </a:moveTo>
                  <a:cubicBezTo>
                    <a:pt x="1109" y="928"/>
                    <a:pt x="867" y="1190"/>
                    <a:pt x="565" y="1190"/>
                  </a:cubicBezTo>
                  <a:cubicBezTo>
                    <a:pt x="242" y="1190"/>
                    <a:pt x="0" y="928"/>
                    <a:pt x="0" y="586"/>
                  </a:cubicBezTo>
                  <a:cubicBezTo>
                    <a:pt x="0" y="263"/>
                    <a:pt x="242" y="1"/>
                    <a:pt x="565" y="1"/>
                  </a:cubicBezTo>
                  <a:cubicBezTo>
                    <a:pt x="867" y="1"/>
                    <a:pt x="1109" y="263"/>
                    <a:pt x="1109" y="586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1684060" y="3673238"/>
              <a:ext cx="25930" cy="26778"/>
            </a:xfrm>
            <a:custGeom>
              <a:avLst/>
              <a:gdLst/>
              <a:ahLst/>
              <a:cxnLst/>
              <a:rect l="l" t="t" r="r" b="b"/>
              <a:pathLst>
                <a:path w="1110" h="1190" extrusionOk="0">
                  <a:moveTo>
                    <a:pt x="1110" y="605"/>
                  </a:moveTo>
                  <a:cubicBezTo>
                    <a:pt x="1110" y="928"/>
                    <a:pt x="868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68" y="0"/>
                    <a:pt x="1110" y="262"/>
                    <a:pt x="1110" y="605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1776846" y="3415067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10" y="606"/>
                  </a:moveTo>
                  <a:cubicBezTo>
                    <a:pt x="1110" y="928"/>
                    <a:pt x="868" y="1190"/>
                    <a:pt x="565" y="1190"/>
                  </a:cubicBezTo>
                  <a:cubicBezTo>
                    <a:pt x="263" y="1190"/>
                    <a:pt x="1" y="928"/>
                    <a:pt x="1" y="606"/>
                  </a:cubicBezTo>
                  <a:cubicBezTo>
                    <a:pt x="1" y="263"/>
                    <a:pt x="263" y="1"/>
                    <a:pt x="565" y="1"/>
                  </a:cubicBezTo>
                  <a:cubicBezTo>
                    <a:pt x="868" y="1"/>
                    <a:pt x="1110" y="263"/>
                    <a:pt x="1110" y="606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1620965" y="3347920"/>
              <a:ext cx="25439" cy="26800"/>
            </a:xfrm>
            <a:custGeom>
              <a:avLst/>
              <a:gdLst/>
              <a:ahLst/>
              <a:cxnLst/>
              <a:rect l="l" t="t" r="r" b="b"/>
              <a:pathLst>
                <a:path w="1089" h="1191" extrusionOk="0">
                  <a:moveTo>
                    <a:pt x="1089" y="606"/>
                  </a:moveTo>
                  <a:cubicBezTo>
                    <a:pt x="1089" y="928"/>
                    <a:pt x="847" y="1190"/>
                    <a:pt x="544" y="1190"/>
                  </a:cubicBezTo>
                  <a:cubicBezTo>
                    <a:pt x="242" y="1190"/>
                    <a:pt x="0" y="928"/>
                    <a:pt x="0" y="606"/>
                  </a:cubicBezTo>
                  <a:cubicBezTo>
                    <a:pt x="0" y="283"/>
                    <a:pt x="242" y="1"/>
                    <a:pt x="544" y="1"/>
                  </a:cubicBezTo>
                  <a:cubicBezTo>
                    <a:pt x="847" y="1"/>
                    <a:pt x="1089" y="283"/>
                    <a:pt x="1089" y="606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1644021" y="3274877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10" y="585"/>
                  </a:moveTo>
                  <a:cubicBezTo>
                    <a:pt x="1110" y="928"/>
                    <a:pt x="848" y="1190"/>
                    <a:pt x="545" y="1190"/>
                  </a:cubicBezTo>
                  <a:cubicBezTo>
                    <a:pt x="243" y="1190"/>
                    <a:pt x="1" y="928"/>
                    <a:pt x="1" y="585"/>
                  </a:cubicBezTo>
                  <a:cubicBezTo>
                    <a:pt x="1" y="263"/>
                    <a:pt x="243" y="1"/>
                    <a:pt x="545" y="1"/>
                  </a:cubicBezTo>
                  <a:cubicBezTo>
                    <a:pt x="848" y="1"/>
                    <a:pt x="1110" y="263"/>
                    <a:pt x="1110" y="585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1593634" y="3673238"/>
              <a:ext cx="25462" cy="26778"/>
            </a:xfrm>
            <a:custGeom>
              <a:avLst/>
              <a:gdLst/>
              <a:ahLst/>
              <a:cxnLst/>
              <a:rect l="l" t="t" r="r" b="b"/>
              <a:pathLst>
                <a:path w="1090" h="1190" extrusionOk="0">
                  <a:moveTo>
                    <a:pt x="1089" y="605"/>
                  </a:moveTo>
                  <a:cubicBezTo>
                    <a:pt x="1089" y="928"/>
                    <a:pt x="847" y="1190"/>
                    <a:pt x="545" y="1190"/>
                  </a:cubicBezTo>
                  <a:cubicBezTo>
                    <a:pt x="243" y="1190"/>
                    <a:pt x="1" y="928"/>
                    <a:pt x="1" y="605"/>
                  </a:cubicBezTo>
                  <a:cubicBezTo>
                    <a:pt x="1" y="262"/>
                    <a:pt x="243" y="0"/>
                    <a:pt x="545" y="0"/>
                  </a:cubicBezTo>
                  <a:cubicBezTo>
                    <a:pt x="847" y="0"/>
                    <a:pt x="1089" y="262"/>
                    <a:pt x="1089" y="605"/>
                  </a:cubicBezTo>
                  <a:close/>
                </a:path>
              </a:pathLst>
            </a:custGeom>
            <a:solidFill>
              <a:srgbClr val="F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1348727" y="3620605"/>
              <a:ext cx="25439" cy="26800"/>
            </a:xfrm>
            <a:custGeom>
              <a:avLst/>
              <a:gdLst/>
              <a:ahLst/>
              <a:cxnLst/>
              <a:rect l="l" t="t" r="r" b="b"/>
              <a:pathLst>
                <a:path w="1089" h="1191" extrusionOk="0">
                  <a:moveTo>
                    <a:pt x="1089" y="585"/>
                  </a:moveTo>
                  <a:cubicBezTo>
                    <a:pt x="1089" y="908"/>
                    <a:pt x="847" y="1190"/>
                    <a:pt x="544" y="1190"/>
                  </a:cubicBezTo>
                  <a:cubicBezTo>
                    <a:pt x="242" y="1190"/>
                    <a:pt x="0" y="908"/>
                    <a:pt x="0" y="585"/>
                  </a:cubicBezTo>
                  <a:cubicBezTo>
                    <a:pt x="0" y="263"/>
                    <a:pt x="242" y="1"/>
                    <a:pt x="544" y="1"/>
                  </a:cubicBezTo>
                  <a:cubicBezTo>
                    <a:pt x="847" y="1"/>
                    <a:pt x="1089" y="263"/>
                    <a:pt x="1089" y="585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1422662" y="3295286"/>
              <a:ext cx="25462" cy="26800"/>
            </a:xfrm>
            <a:custGeom>
              <a:avLst/>
              <a:gdLst/>
              <a:ahLst/>
              <a:cxnLst/>
              <a:rect l="l" t="t" r="r" b="b"/>
              <a:pathLst>
                <a:path w="1090" h="1191" extrusionOk="0">
                  <a:moveTo>
                    <a:pt x="1089" y="586"/>
                  </a:moveTo>
                  <a:cubicBezTo>
                    <a:pt x="1089" y="928"/>
                    <a:pt x="847" y="1191"/>
                    <a:pt x="545" y="1191"/>
                  </a:cubicBezTo>
                  <a:cubicBezTo>
                    <a:pt x="243" y="1191"/>
                    <a:pt x="1" y="928"/>
                    <a:pt x="1" y="586"/>
                  </a:cubicBezTo>
                  <a:cubicBezTo>
                    <a:pt x="1" y="263"/>
                    <a:pt x="243" y="1"/>
                    <a:pt x="545" y="1"/>
                  </a:cubicBezTo>
                  <a:cubicBezTo>
                    <a:pt x="847" y="1"/>
                    <a:pt x="1089" y="263"/>
                    <a:pt x="1089" y="586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1477301" y="3160991"/>
              <a:ext cx="25930" cy="26800"/>
            </a:xfrm>
            <a:custGeom>
              <a:avLst/>
              <a:gdLst/>
              <a:ahLst/>
              <a:cxnLst/>
              <a:rect l="l" t="t" r="r" b="b"/>
              <a:pathLst>
                <a:path w="1110" h="1191" extrusionOk="0">
                  <a:moveTo>
                    <a:pt x="1109" y="606"/>
                  </a:moveTo>
                  <a:cubicBezTo>
                    <a:pt x="1109" y="928"/>
                    <a:pt x="847" y="1190"/>
                    <a:pt x="545" y="1190"/>
                  </a:cubicBezTo>
                  <a:cubicBezTo>
                    <a:pt x="242" y="1190"/>
                    <a:pt x="0" y="928"/>
                    <a:pt x="0" y="606"/>
                  </a:cubicBezTo>
                  <a:cubicBezTo>
                    <a:pt x="0" y="263"/>
                    <a:pt x="242" y="1"/>
                    <a:pt x="545" y="1"/>
                  </a:cubicBezTo>
                  <a:cubicBezTo>
                    <a:pt x="847" y="1"/>
                    <a:pt x="1109" y="263"/>
                    <a:pt x="1109" y="606"/>
                  </a:cubicBezTo>
                  <a:close/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 txBox="1"/>
            <p:nvPr/>
          </p:nvSpPr>
          <p:spPr>
            <a:xfrm>
              <a:off x="1690246" y="4648248"/>
              <a:ext cx="2794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DECREASING TEMPERATURE →</a:t>
              </a:r>
              <a:endParaRPr sz="11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50" name="Google Shape;350;p16"/>
            <p:cNvSpPr txBox="1"/>
            <p:nvPr/>
          </p:nvSpPr>
          <p:spPr>
            <a:xfrm rot="-5400000">
              <a:off x="-681850" y="1866525"/>
              <a:ext cx="2794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INCREASING LUMINOSITY →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351" name="Google Shape;351;p16"/>
          <p:cNvSpPr txBox="1"/>
          <p:nvPr/>
        </p:nvSpPr>
        <p:spPr>
          <a:xfrm>
            <a:off x="1472425" y="3892075"/>
            <a:ext cx="120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WHITE DWARFS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52" name="Google Shape;352;p16"/>
          <p:cNvSpPr txBox="1"/>
          <p:nvPr/>
        </p:nvSpPr>
        <p:spPr>
          <a:xfrm rot="2536794">
            <a:off x="2108387" y="2545822"/>
            <a:ext cx="1676247" cy="32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MAIN SEQUENCE STARS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53" name="Google Shape;353;p16"/>
          <p:cNvSpPr txBox="1"/>
          <p:nvPr/>
        </p:nvSpPr>
        <p:spPr>
          <a:xfrm>
            <a:off x="2853400" y="790150"/>
            <a:ext cx="120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RED GIANTS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54" name="Google Shape;354;p16"/>
          <p:cNvSpPr txBox="1"/>
          <p:nvPr/>
        </p:nvSpPr>
        <p:spPr>
          <a:xfrm>
            <a:off x="5326575" y="1979100"/>
            <a:ext cx="30987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Hertzsprung-Russell diagrams are used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categorise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stars.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Temperature is plotted against either luminosity or absolute magnitude.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Big Bang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0" name="Google Shape;36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5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8.13P</a:t>
            </a:r>
            <a:endParaRPr dirty="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Describe the past evolution of the universe and the main arguments in favour of the Big Bang theory.</a:t>
            </a:r>
            <a:endParaRPr dirty="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origin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universe is a topic of intense debate.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evidence points to a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explosion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around 14 billion years ago -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Big Bang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Big Bang theory suggests that the universe has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expanded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a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single point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single point was so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dense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it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exploded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causing a gradual cooling and expansion which is still happening today.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Google Shape;36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62" name="Google Shape;362;p17"/>
          <p:cNvGrpSpPr/>
          <p:nvPr/>
        </p:nvGrpSpPr>
        <p:grpSpPr>
          <a:xfrm>
            <a:off x="5947575" y="1373662"/>
            <a:ext cx="2425500" cy="3068538"/>
            <a:chOff x="5947575" y="1547450"/>
            <a:chExt cx="2425500" cy="3068538"/>
          </a:xfrm>
        </p:grpSpPr>
        <p:pic>
          <p:nvPicPr>
            <p:cNvPr id="363" name="Google Shape;363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88125" y="1547450"/>
              <a:ext cx="2344398" cy="2344398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64" name="Google Shape;364;p17"/>
            <p:cNvSpPr txBox="1"/>
            <p:nvPr/>
          </p:nvSpPr>
          <p:spPr>
            <a:xfrm>
              <a:off x="5947575" y="3923288"/>
              <a:ext cx="24255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Big Bang theory is the dominant one used by physicists to explain the origin of the universe.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-5250" y="-2625"/>
            <a:ext cx="56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71" name="Google Shape;371;p18"/>
          <p:cNvGrpSpPr/>
          <p:nvPr/>
        </p:nvGrpSpPr>
        <p:grpSpPr>
          <a:xfrm>
            <a:off x="90888" y="515903"/>
            <a:ext cx="5421300" cy="4111700"/>
            <a:chOff x="419825" y="238125"/>
            <a:chExt cx="6776625" cy="5236500"/>
          </a:xfrm>
        </p:grpSpPr>
        <p:sp>
          <p:nvSpPr>
            <p:cNvPr id="372" name="Google Shape;372;p18"/>
            <p:cNvSpPr/>
            <p:nvPr/>
          </p:nvSpPr>
          <p:spPr>
            <a:xfrm>
              <a:off x="419825" y="238125"/>
              <a:ext cx="6776625" cy="5236500"/>
            </a:xfrm>
            <a:custGeom>
              <a:avLst/>
              <a:gdLst/>
              <a:ahLst/>
              <a:cxnLst/>
              <a:rect l="l" t="t" r="r" b="b"/>
              <a:pathLst>
                <a:path w="271065" h="209460" extrusionOk="0">
                  <a:moveTo>
                    <a:pt x="0" y="0"/>
                  </a:moveTo>
                  <a:lnTo>
                    <a:pt x="0" y="209459"/>
                  </a:lnTo>
                  <a:lnTo>
                    <a:pt x="271064" y="209459"/>
                  </a:lnTo>
                  <a:lnTo>
                    <a:pt x="2710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1049275" y="2751625"/>
              <a:ext cx="3954600" cy="1800400"/>
            </a:xfrm>
            <a:custGeom>
              <a:avLst/>
              <a:gdLst/>
              <a:ahLst/>
              <a:cxnLst/>
              <a:rect l="l" t="t" r="r" b="b"/>
              <a:pathLst>
                <a:path w="158184" h="72016" extrusionOk="0">
                  <a:moveTo>
                    <a:pt x="10437" y="39152"/>
                  </a:moveTo>
                  <a:cubicBezTo>
                    <a:pt x="9219" y="37827"/>
                    <a:pt x="7752" y="37126"/>
                    <a:pt x="6112" y="37114"/>
                  </a:cubicBezTo>
                  <a:lnTo>
                    <a:pt x="0" y="37070"/>
                  </a:lnTo>
                  <a:lnTo>
                    <a:pt x="0" y="34945"/>
                  </a:lnTo>
                  <a:lnTo>
                    <a:pt x="6112" y="34898"/>
                  </a:lnTo>
                  <a:cubicBezTo>
                    <a:pt x="7752" y="34890"/>
                    <a:pt x="9219" y="34188"/>
                    <a:pt x="10437" y="32863"/>
                  </a:cubicBezTo>
                  <a:moveTo>
                    <a:pt x="10437" y="39152"/>
                  </a:moveTo>
                  <a:cubicBezTo>
                    <a:pt x="11533" y="40347"/>
                    <a:pt x="12428" y="42046"/>
                    <a:pt x="13071" y="44207"/>
                  </a:cubicBezTo>
                  <a:cubicBezTo>
                    <a:pt x="15480" y="52337"/>
                    <a:pt x="18070" y="59339"/>
                    <a:pt x="24627" y="61886"/>
                  </a:cubicBezTo>
                  <a:cubicBezTo>
                    <a:pt x="30371" y="64114"/>
                    <a:pt x="110118" y="68242"/>
                    <a:pt x="158184" y="72015"/>
                  </a:cubicBezTo>
                  <a:lnTo>
                    <a:pt x="158184" y="0"/>
                  </a:lnTo>
                  <a:cubicBezTo>
                    <a:pt x="110114" y="3774"/>
                    <a:pt x="30367" y="7902"/>
                    <a:pt x="24627" y="10129"/>
                  </a:cubicBezTo>
                  <a:cubicBezTo>
                    <a:pt x="18070" y="12676"/>
                    <a:pt x="15480" y="19679"/>
                    <a:pt x="13071" y="27809"/>
                  </a:cubicBezTo>
                  <a:cubicBezTo>
                    <a:pt x="12428" y="29969"/>
                    <a:pt x="11533" y="31669"/>
                    <a:pt x="10437" y="32863"/>
                  </a:cubicBezTo>
                </a:path>
              </a:pathLst>
            </a:custGeom>
            <a:gradFill>
              <a:gsLst>
                <a:gs pos="0">
                  <a:srgbClr val="FEDD18"/>
                </a:gs>
                <a:gs pos="100000">
                  <a:srgbClr val="FF00AC"/>
                </a:gs>
                <a:gs pos="100000">
                  <a:srgbClr val="73737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1045025" y="2462725"/>
              <a:ext cx="5925300" cy="2381550"/>
            </a:xfrm>
            <a:custGeom>
              <a:avLst/>
              <a:gdLst/>
              <a:ahLst/>
              <a:cxnLst/>
              <a:rect l="l" t="t" r="r" b="b"/>
              <a:pathLst>
                <a:path w="237012" h="95262" fill="none" extrusionOk="0">
                  <a:moveTo>
                    <a:pt x="1" y="48693"/>
                  </a:moveTo>
                  <a:lnTo>
                    <a:pt x="6282" y="48737"/>
                  </a:lnTo>
                  <a:cubicBezTo>
                    <a:pt x="9404" y="48760"/>
                    <a:pt x="11888" y="51272"/>
                    <a:pt x="13241" y="55834"/>
                  </a:cubicBezTo>
                  <a:cubicBezTo>
                    <a:pt x="15650" y="63960"/>
                    <a:pt x="18240" y="70962"/>
                    <a:pt x="24797" y="73509"/>
                  </a:cubicBezTo>
                  <a:cubicBezTo>
                    <a:pt x="32052" y="76324"/>
                    <a:pt x="157384" y="82171"/>
                    <a:pt x="187798" y="86501"/>
                  </a:cubicBezTo>
                  <a:cubicBezTo>
                    <a:pt x="215358" y="90428"/>
                    <a:pt x="234650" y="94280"/>
                    <a:pt x="237012" y="95261"/>
                  </a:cubicBezTo>
                  <a:moveTo>
                    <a:pt x="1" y="46568"/>
                  </a:moveTo>
                  <a:lnTo>
                    <a:pt x="6282" y="46525"/>
                  </a:lnTo>
                  <a:cubicBezTo>
                    <a:pt x="9404" y="46501"/>
                    <a:pt x="11888" y="43990"/>
                    <a:pt x="13241" y="39428"/>
                  </a:cubicBezTo>
                  <a:cubicBezTo>
                    <a:pt x="15650" y="31302"/>
                    <a:pt x="18240" y="24299"/>
                    <a:pt x="24797" y="21752"/>
                  </a:cubicBezTo>
                  <a:cubicBezTo>
                    <a:pt x="32052" y="18933"/>
                    <a:pt x="157384" y="13090"/>
                    <a:pt x="187798" y="8757"/>
                  </a:cubicBezTo>
                  <a:cubicBezTo>
                    <a:pt x="215358" y="4834"/>
                    <a:pt x="234650" y="982"/>
                    <a:pt x="237012" y="0"/>
                  </a:cubicBezTo>
                </a:path>
              </a:pathLst>
            </a:custGeom>
            <a:noFill/>
            <a:ln w="12325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1003050" y="3658550"/>
              <a:ext cx="25" cy="1132000"/>
            </a:xfrm>
            <a:custGeom>
              <a:avLst/>
              <a:gdLst/>
              <a:ahLst/>
              <a:cxnLst/>
              <a:rect l="l" t="t" r="r" b="b"/>
              <a:pathLst>
                <a:path w="1" h="45280" fill="none" extrusionOk="0">
                  <a:moveTo>
                    <a:pt x="0" y="45280"/>
                  </a:moveTo>
                  <a:lnTo>
                    <a:pt x="0" y="1"/>
                  </a:lnTo>
                </a:path>
              </a:pathLst>
            </a:custGeom>
            <a:noFill/>
            <a:ln w="8675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1631425" y="3025250"/>
              <a:ext cx="25" cy="1765300"/>
            </a:xfrm>
            <a:custGeom>
              <a:avLst/>
              <a:gdLst/>
              <a:ahLst/>
              <a:cxnLst/>
              <a:rect l="l" t="t" r="r" b="b"/>
              <a:pathLst>
                <a:path w="1" h="70612" extrusionOk="0">
                  <a:moveTo>
                    <a:pt x="0" y="70612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1631425" y="3025250"/>
              <a:ext cx="25" cy="1765300"/>
            </a:xfrm>
            <a:custGeom>
              <a:avLst/>
              <a:gdLst/>
              <a:ahLst/>
              <a:cxnLst/>
              <a:rect l="l" t="t" r="r" b="b"/>
              <a:pathLst>
                <a:path w="1" h="70612" fill="none" extrusionOk="0">
                  <a:moveTo>
                    <a:pt x="0" y="70612"/>
                  </a:moveTo>
                  <a:lnTo>
                    <a:pt x="0" y="1"/>
                  </a:lnTo>
                </a:path>
              </a:pathLst>
            </a:custGeom>
            <a:noFill/>
            <a:ln w="8675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1483275" y="822525"/>
              <a:ext cx="4251000" cy="3968025"/>
            </a:xfrm>
            <a:custGeom>
              <a:avLst/>
              <a:gdLst/>
              <a:ahLst/>
              <a:cxnLst/>
              <a:rect l="l" t="t" r="r" b="b"/>
              <a:pathLst>
                <a:path w="170040" h="158721" fill="none" extrusionOk="0">
                  <a:moveTo>
                    <a:pt x="36183" y="158721"/>
                  </a:moveTo>
                  <a:lnTo>
                    <a:pt x="36183" y="84463"/>
                  </a:lnTo>
                  <a:moveTo>
                    <a:pt x="73343" y="158721"/>
                  </a:moveTo>
                  <a:lnTo>
                    <a:pt x="73343" y="81998"/>
                  </a:lnTo>
                  <a:moveTo>
                    <a:pt x="110602" y="158721"/>
                  </a:moveTo>
                  <a:lnTo>
                    <a:pt x="110602" y="79436"/>
                  </a:lnTo>
                  <a:moveTo>
                    <a:pt x="170039" y="158721"/>
                  </a:moveTo>
                  <a:lnTo>
                    <a:pt x="170039" y="74507"/>
                  </a:lnTo>
                  <a:moveTo>
                    <a:pt x="0" y="101562"/>
                  </a:moveTo>
                  <a:lnTo>
                    <a:pt x="0" y="1"/>
                  </a:lnTo>
                </a:path>
              </a:pathLst>
            </a:custGeom>
            <a:noFill/>
            <a:ln w="8675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797425" y="3443375"/>
              <a:ext cx="421125" cy="421125"/>
            </a:xfrm>
            <a:custGeom>
              <a:avLst/>
              <a:gdLst/>
              <a:ahLst/>
              <a:cxnLst/>
              <a:rect l="l" t="t" r="r" b="b"/>
              <a:pathLst>
                <a:path w="16845" h="16845" extrusionOk="0">
                  <a:moveTo>
                    <a:pt x="16844" y="8423"/>
                  </a:moveTo>
                  <a:cubicBezTo>
                    <a:pt x="16844" y="13071"/>
                    <a:pt x="13071" y="16844"/>
                    <a:pt x="8422" y="16844"/>
                  </a:cubicBezTo>
                  <a:cubicBezTo>
                    <a:pt x="3770" y="16844"/>
                    <a:pt x="1" y="13071"/>
                    <a:pt x="1" y="8423"/>
                  </a:cubicBezTo>
                  <a:cubicBezTo>
                    <a:pt x="1" y="3770"/>
                    <a:pt x="3770" y="1"/>
                    <a:pt x="8422" y="1"/>
                  </a:cubicBezTo>
                  <a:cubicBezTo>
                    <a:pt x="13071" y="1"/>
                    <a:pt x="16844" y="3770"/>
                    <a:pt x="16844" y="84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5002175" y="2756650"/>
              <a:ext cx="25" cy="2033900"/>
            </a:xfrm>
            <a:custGeom>
              <a:avLst/>
              <a:gdLst/>
              <a:ahLst/>
              <a:cxnLst/>
              <a:rect l="l" t="t" r="r" b="b"/>
              <a:pathLst>
                <a:path w="1" h="81356" extrusionOk="0">
                  <a:moveTo>
                    <a:pt x="1" y="1"/>
                  </a:moveTo>
                  <a:lnTo>
                    <a:pt x="1" y="81356"/>
                  </a:lnTo>
                </a:path>
              </a:pathLst>
            </a:custGeom>
            <a:solidFill>
              <a:srgbClr val="FED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5002175" y="2756650"/>
              <a:ext cx="25" cy="2033900"/>
            </a:xfrm>
            <a:custGeom>
              <a:avLst/>
              <a:gdLst/>
              <a:ahLst/>
              <a:cxnLst/>
              <a:rect l="l" t="t" r="r" b="b"/>
              <a:pathLst>
                <a:path w="1" h="81356" fill="none" extrusionOk="0">
                  <a:moveTo>
                    <a:pt x="1" y="1"/>
                  </a:moveTo>
                  <a:lnTo>
                    <a:pt x="1" y="81356"/>
                  </a:lnTo>
                </a:path>
              </a:pathLst>
            </a:custGeom>
            <a:noFill/>
            <a:ln w="21000" cap="flat" cmpd="sng">
              <a:solidFill>
                <a:srgbClr val="FEFADE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6561625" y="4221300"/>
              <a:ext cx="217075" cy="217650"/>
            </a:xfrm>
            <a:custGeom>
              <a:avLst/>
              <a:gdLst/>
              <a:ahLst/>
              <a:cxnLst/>
              <a:rect l="l" t="t" r="r" b="b"/>
              <a:pathLst>
                <a:path w="8683" h="8706" extrusionOk="0">
                  <a:moveTo>
                    <a:pt x="8675" y="4353"/>
                  </a:moveTo>
                  <a:cubicBezTo>
                    <a:pt x="8683" y="6754"/>
                    <a:pt x="6743" y="8706"/>
                    <a:pt x="4342" y="8706"/>
                  </a:cubicBezTo>
                  <a:cubicBezTo>
                    <a:pt x="1941" y="8706"/>
                    <a:pt x="1" y="6754"/>
                    <a:pt x="13" y="4353"/>
                  </a:cubicBezTo>
                  <a:cubicBezTo>
                    <a:pt x="1" y="1952"/>
                    <a:pt x="1941" y="0"/>
                    <a:pt x="4342" y="0"/>
                  </a:cubicBezTo>
                  <a:cubicBezTo>
                    <a:pt x="6743" y="0"/>
                    <a:pt x="8683" y="1952"/>
                    <a:pt x="8675" y="435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6346250" y="4202375"/>
              <a:ext cx="648225" cy="256000"/>
            </a:xfrm>
            <a:custGeom>
              <a:avLst/>
              <a:gdLst/>
              <a:ahLst/>
              <a:cxnLst/>
              <a:rect l="l" t="t" r="r" b="b"/>
              <a:pathLst>
                <a:path w="25929" h="10240" extrusionOk="0">
                  <a:moveTo>
                    <a:pt x="25637" y="9337"/>
                  </a:moveTo>
                  <a:cubicBezTo>
                    <a:pt x="25440" y="10239"/>
                    <a:pt x="19553" y="9068"/>
                    <a:pt x="12519" y="6726"/>
                  </a:cubicBezTo>
                  <a:cubicBezTo>
                    <a:pt x="5489" y="4388"/>
                    <a:pt x="1" y="1774"/>
                    <a:pt x="289" y="903"/>
                  </a:cubicBezTo>
                  <a:cubicBezTo>
                    <a:pt x="490" y="0"/>
                    <a:pt x="6376" y="1171"/>
                    <a:pt x="13406" y="3513"/>
                  </a:cubicBezTo>
                  <a:cubicBezTo>
                    <a:pt x="20440" y="5851"/>
                    <a:pt x="25928" y="8465"/>
                    <a:pt x="25637" y="933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6502800" y="3545400"/>
              <a:ext cx="59150" cy="59075"/>
            </a:xfrm>
            <a:custGeom>
              <a:avLst/>
              <a:gdLst/>
              <a:ahLst/>
              <a:cxnLst/>
              <a:rect l="l" t="t" r="r" b="b"/>
              <a:pathLst>
                <a:path w="2366" h="2363" extrusionOk="0">
                  <a:moveTo>
                    <a:pt x="2366" y="1183"/>
                  </a:moveTo>
                  <a:cubicBezTo>
                    <a:pt x="2366" y="1834"/>
                    <a:pt x="1833" y="2362"/>
                    <a:pt x="1183" y="2362"/>
                  </a:cubicBezTo>
                  <a:cubicBezTo>
                    <a:pt x="528" y="2362"/>
                    <a:pt x="0" y="1834"/>
                    <a:pt x="0" y="1183"/>
                  </a:cubicBezTo>
                  <a:cubicBezTo>
                    <a:pt x="0" y="529"/>
                    <a:pt x="528" y="1"/>
                    <a:pt x="1183" y="1"/>
                  </a:cubicBezTo>
                  <a:cubicBezTo>
                    <a:pt x="1833" y="1"/>
                    <a:pt x="2366" y="529"/>
                    <a:pt x="2366" y="118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6251825" y="3788975"/>
              <a:ext cx="29500" cy="29575"/>
            </a:xfrm>
            <a:custGeom>
              <a:avLst/>
              <a:gdLst/>
              <a:ahLst/>
              <a:cxnLst/>
              <a:rect l="l" t="t" r="r" b="b"/>
              <a:pathLst>
                <a:path w="1180" h="1183" extrusionOk="0">
                  <a:moveTo>
                    <a:pt x="1180" y="592"/>
                  </a:moveTo>
                  <a:cubicBezTo>
                    <a:pt x="1180" y="915"/>
                    <a:pt x="916" y="1183"/>
                    <a:pt x="588" y="1183"/>
                  </a:cubicBezTo>
                  <a:cubicBezTo>
                    <a:pt x="265" y="1183"/>
                    <a:pt x="1" y="915"/>
                    <a:pt x="1" y="592"/>
                  </a:cubicBezTo>
                  <a:cubicBezTo>
                    <a:pt x="1" y="264"/>
                    <a:pt x="265" y="0"/>
                    <a:pt x="588" y="0"/>
                  </a:cubicBezTo>
                  <a:cubicBezTo>
                    <a:pt x="916" y="0"/>
                    <a:pt x="1180" y="264"/>
                    <a:pt x="1180" y="5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6527325" y="4049675"/>
              <a:ext cx="39550" cy="39650"/>
            </a:xfrm>
            <a:custGeom>
              <a:avLst/>
              <a:gdLst/>
              <a:ahLst/>
              <a:cxnLst/>
              <a:rect l="l" t="t" r="r" b="b"/>
              <a:pathLst>
                <a:path w="1582" h="1586" extrusionOk="0">
                  <a:moveTo>
                    <a:pt x="1582" y="793"/>
                  </a:moveTo>
                  <a:cubicBezTo>
                    <a:pt x="1582" y="1231"/>
                    <a:pt x="1231" y="1586"/>
                    <a:pt x="793" y="1586"/>
                  </a:cubicBezTo>
                  <a:cubicBezTo>
                    <a:pt x="356" y="1586"/>
                    <a:pt x="1" y="1231"/>
                    <a:pt x="5" y="793"/>
                  </a:cubicBezTo>
                  <a:cubicBezTo>
                    <a:pt x="1" y="356"/>
                    <a:pt x="356" y="1"/>
                    <a:pt x="793" y="1"/>
                  </a:cubicBezTo>
                  <a:cubicBezTo>
                    <a:pt x="1231" y="1"/>
                    <a:pt x="1582" y="356"/>
                    <a:pt x="1582" y="7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6692325" y="3350525"/>
              <a:ext cx="39550" cy="39750"/>
            </a:xfrm>
            <a:custGeom>
              <a:avLst/>
              <a:gdLst/>
              <a:ahLst/>
              <a:cxnLst/>
              <a:rect l="l" t="t" r="r" b="b"/>
              <a:pathLst>
                <a:path w="1582" h="1590" extrusionOk="0">
                  <a:moveTo>
                    <a:pt x="1578" y="793"/>
                  </a:moveTo>
                  <a:cubicBezTo>
                    <a:pt x="1582" y="1231"/>
                    <a:pt x="1227" y="1590"/>
                    <a:pt x="793" y="1590"/>
                  </a:cubicBezTo>
                  <a:cubicBezTo>
                    <a:pt x="356" y="1590"/>
                    <a:pt x="1" y="1231"/>
                    <a:pt x="5" y="793"/>
                  </a:cubicBezTo>
                  <a:cubicBezTo>
                    <a:pt x="1" y="360"/>
                    <a:pt x="356" y="1"/>
                    <a:pt x="793" y="1"/>
                  </a:cubicBezTo>
                  <a:cubicBezTo>
                    <a:pt x="1227" y="1"/>
                    <a:pt x="1582" y="360"/>
                    <a:pt x="1578" y="79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6544675" y="2907550"/>
              <a:ext cx="54350" cy="54550"/>
            </a:xfrm>
            <a:custGeom>
              <a:avLst/>
              <a:gdLst/>
              <a:ahLst/>
              <a:cxnLst/>
              <a:rect l="l" t="t" r="r" b="b"/>
              <a:pathLst>
                <a:path w="2174" h="2182" extrusionOk="0">
                  <a:moveTo>
                    <a:pt x="2169" y="1093"/>
                  </a:moveTo>
                  <a:cubicBezTo>
                    <a:pt x="2173" y="1692"/>
                    <a:pt x="1688" y="2181"/>
                    <a:pt x="1089" y="2181"/>
                  </a:cubicBezTo>
                  <a:cubicBezTo>
                    <a:pt x="486" y="2181"/>
                    <a:pt x="1" y="1692"/>
                    <a:pt x="5" y="1093"/>
                  </a:cubicBezTo>
                  <a:cubicBezTo>
                    <a:pt x="1" y="490"/>
                    <a:pt x="486" y="1"/>
                    <a:pt x="1089" y="1"/>
                  </a:cubicBezTo>
                  <a:cubicBezTo>
                    <a:pt x="1688" y="1"/>
                    <a:pt x="2173" y="490"/>
                    <a:pt x="2169" y="109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6379775" y="319350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extrusionOk="0">
                  <a:moveTo>
                    <a:pt x="4136" y="2071"/>
                  </a:moveTo>
                  <a:cubicBezTo>
                    <a:pt x="4136" y="3210"/>
                    <a:pt x="3210" y="4137"/>
                    <a:pt x="2066" y="4137"/>
                  </a:cubicBezTo>
                  <a:cubicBezTo>
                    <a:pt x="927" y="4137"/>
                    <a:pt x="0" y="3210"/>
                    <a:pt x="0" y="2071"/>
                  </a:cubicBezTo>
                  <a:cubicBezTo>
                    <a:pt x="0" y="927"/>
                    <a:pt x="927" y="1"/>
                    <a:pt x="2066" y="1"/>
                  </a:cubicBezTo>
                  <a:cubicBezTo>
                    <a:pt x="3210" y="1"/>
                    <a:pt x="4136" y="927"/>
                    <a:pt x="4136" y="207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6175250" y="3040726"/>
              <a:ext cx="539500" cy="392888"/>
            </a:xfrm>
            <a:custGeom>
              <a:avLst/>
              <a:gdLst/>
              <a:ahLst/>
              <a:cxnLst/>
              <a:rect l="l" t="t" r="r" b="b"/>
              <a:pathLst>
                <a:path w="21580" h="11735" extrusionOk="0">
                  <a:moveTo>
                    <a:pt x="21232" y="777"/>
                  </a:moveTo>
                  <a:cubicBezTo>
                    <a:pt x="21579" y="1519"/>
                    <a:pt x="17144" y="4425"/>
                    <a:pt x="11352" y="7248"/>
                  </a:cubicBezTo>
                  <a:cubicBezTo>
                    <a:pt x="5560" y="10071"/>
                    <a:pt x="624" y="11734"/>
                    <a:pt x="352" y="10958"/>
                  </a:cubicBezTo>
                  <a:cubicBezTo>
                    <a:pt x="1" y="10216"/>
                    <a:pt x="4436" y="7311"/>
                    <a:pt x="10228" y="4488"/>
                  </a:cubicBezTo>
                  <a:cubicBezTo>
                    <a:pt x="16020" y="1665"/>
                    <a:pt x="20960" y="1"/>
                    <a:pt x="21232" y="77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1320050" y="744850"/>
              <a:ext cx="103425" cy="1146875"/>
            </a:xfrm>
            <a:custGeom>
              <a:avLst/>
              <a:gdLst/>
              <a:ahLst/>
              <a:cxnLst/>
              <a:rect l="l" t="t" r="r" b="b"/>
              <a:pathLst>
                <a:path w="4137" h="45875" extrusionOk="0">
                  <a:moveTo>
                    <a:pt x="3809" y="1"/>
                  </a:moveTo>
                  <a:cubicBezTo>
                    <a:pt x="2941" y="1"/>
                    <a:pt x="2362" y="600"/>
                    <a:pt x="2062" y="1799"/>
                  </a:cubicBezTo>
                  <a:cubicBezTo>
                    <a:pt x="1770" y="2978"/>
                    <a:pt x="1625" y="5359"/>
                    <a:pt x="1625" y="8935"/>
                  </a:cubicBezTo>
                  <a:lnTo>
                    <a:pt x="1625" y="15196"/>
                  </a:lnTo>
                  <a:cubicBezTo>
                    <a:pt x="1625" y="17625"/>
                    <a:pt x="1530" y="19305"/>
                    <a:pt x="1341" y="20243"/>
                  </a:cubicBezTo>
                  <a:cubicBezTo>
                    <a:pt x="1155" y="21181"/>
                    <a:pt x="812" y="21650"/>
                    <a:pt x="316" y="21650"/>
                  </a:cubicBezTo>
                  <a:lnTo>
                    <a:pt x="0" y="21650"/>
                  </a:lnTo>
                  <a:lnTo>
                    <a:pt x="0" y="24201"/>
                  </a:lnTo>
                  <a:lnTo>
                    <a:pt x="316" y="24201"/>
                  </a:lnTo>
                  <a:cubicBezTo>
                    <a:pt x="812" y="24201"/>
                    <a:pt x="1155" y="24671"/>
                    <a:pt x="1341" y="25609"/>
                  </a:cubicBezTo>
                  <a:cubicBezTo>
                    <a:pt x="1530" y="26547"/>
                    <a:pt x="1625" y="28231"/>
                    <a:pt x="1625" y="30656"/>
                  </a:cubicBezTo>
                  <a:lnTo>
                    <a:pt x="1625" y="36917"/>
                  </a:lnTo>
                  <a:cubicBezTo>
                    <a:pt x="1625" y="40493"/>
                    <a:pt x="1770" y="42882"/>
                    <a:pt x="2062" y="44077"/>
                  </a:cubicBezTo>
                  <a:cubicBezTo>
                    <a:pt x="2362" y="45276"/>
                    <a:pt x="2941" y="45875"/>
                    <a:pt x="3809" y="45875"/>
                  </a:cubicBezTo>
                  <a:lnTo>
                    <a:pt x="4136" y="45875"/>
                  </a:lnTo>
                  <a:lnTo>
                    <a:pt x="4136" y="43328"/>
                  </a:lnTo>
                  <a:lnTo>
                    <a:pt x="3777" y="43328"/>
                  </a:lnTo>
                  <a:cubicBezTo>
                    <a:pt x="3288" y="43328"/>
                    <a:pt x="2965" y="42969"/>
                    <a:pt x="2815" y="42259"/>
                  </a:cubicBezTo>
                  <a:cubicBezTo>
                    <a:pt x="2665" y="41546"/>
                    <a:pt x="2591" y="40051"/>
                    <a:pt x="2591" y="37768"/>
                  </a:cubicBezTo>
                  <a:lnTo>
                    <a:pt x="2591" y="30802"/>
                  </a:lnTo>
                  <a:cubicBezTo>
                    <a:pt x="2591" y="28262"/>
                    <a:pt x="2508" y="26449"/>
                    <a:pt x="2334" y="25365"/>
                  </a:cubicBezTo>
                  <a:cubicBezTo>
                    <a:pt x="2165" y="24280"/>
                    <a:pt x="1849" y="23464"/>
                    <a:pt x="1388" y="22916"/>
                  </a:cubicBezTo>
                  <a:cubicBezTo>
                    <a:pt x="1841" y="22427"/>
                    <a:pt x="2157" y="21635"/>
                    <a:pt x="2330" y="20535"/>
                  </a:cubicBezTo>
                  <a:cubicBezTo>
                    <a:pt x="2504" y="19435"/>
                    <a:pt x="2591" y="17605"/>
                    <a:pt x="2591" y="15050"/>
                  </a:cubicBezTo>
                  <a:lnTo>
                    <a:pt x="2591" y="8083"/>
                  </a:lnTo>
                  <a:cubicBezTo>
                    <a:pt x="2591" y="5804"/>
                    <a:pt x="2665" y="4306"/>
                    <a:pt x="2815" y="3593"/>
                  </a:cubicBezTo>
                  <a:cubicBezTo>
                    <a:pt x="2965" y="2883"/>
                    <a:pt x="3288" y="2528"/>
                    <a:pt x="3777" y="2528"/>
                  </a:cubicBezTo>
                  <a:lnTo>
                    <a:pt x="4136" y="2528"/>
                  </a:lnTo>
                  <a:lnTo>
                    <a:pt x="4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5002875" y="1699800"/>
              <a:ext cx="25" cy="930025"/>
            </a:xfrm>
            <a:custGeom>
              <a:avLst/>
              <a:gdLst/>
              <a:ahLst/>
              <a:cxnLst/>
              <a:rect l="l" t="t" r="r" b="b"/>
              <a:pathLst>
                <a:path w="1" h="37201" fill="none" extrusionOk="0">
                  <a:moveTo>
                    <a:pt x="0" y="0"/>
                  </a:moveTo>
                  <a:lnTo>
                    <a:pt x="0" y="37200"/>
                  </a:lnTo>
                </a:path>
              </a:pathLst>
            </a:custGeom>
            <a:noFill/>
            <a:ln w="18525" cap="flat" cmpd="sng">
              <a:solidFill>
                <a:srgbClr val="FEDE17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4974575" y="2615200"/>
              <a:ext cx="56600" cy="104600"/>
            </a:xfrm>
            <a:custGeom>
              <a:avLst/>
              <a:gdLst/>
              <a:ahLst/>
              <a:cxnLst/>
              <a:rect l="l" t="t" r="r" b="b"/>
              <a:pathLst>
                <a:path w="2264" h="4184" extrusionOk="0">
                  <a:moveTo>
                    <a:pt x="1" y="1"/>
                  </a:moveTo>
                  <a:lnTo>
                    <a:pt x="1132" y="4184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FED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4461725" y="2285200"/>
              <a:ext cx="167100" cy="421100"/>
            </a:xfrm>
            <a:custGeom>
              <a:avLst/>
              <a:gdLst/>
              <a:ahLst/>
              <a:cxnLst/>
              <a:rect l="l" t="t" r="r" b="b"/>
              <a:pathLst>
                <a:path w="6684" h="16844" fill="none" extrusionOk="0">
                  <a:moveTo>
                    <a:pt x="0" y="16844"/>
                  </a:moveTo>
                  <a:lnTo>
                    <a:pt x="6683" y="0"/>
                  </a:lnTo>
                </a:path>
              </a:pathLst>
            </a:custGeom>
            <a:noFill/>
            <a:ln w="8675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4457575" y="2656700"/>
              <a:ext cx="40250" cy="60250"/>
            </a:xfrm>
            <a:custGeom>
              <a:avLst/>
              <a:gdLst/>
              <a:ahLst/>
              <a:cxnLst/>
              <a:rect l="l" t="t" r="r" b="b"/>
              <a:pathLst>
                <a:path w="1610" h="2410" extrusionOk="0">
                  <a:moveTo>
                    <a:pt x="1610" y="616"/>
                  </a:moveTo>
                  <a:lnTo>
                    <a:pt x="1" y="2410"/>
                  </a:lnTo>
                  <a:lnTo>
                    <a:pt x="64" y="1"/>
                  </a:lnTo>
                  <a:cubicBezTo>
                    <a:pt x="387" y="517"/>
                    <a:pt x="1010" y="762"/>
                    <a:pt x="1610" y="616"/>
                  </a:cubicBezTo>
                  <a:close/>
                </a:path>
              </a:pathLst>
            </a:custGeom>
            <a:solidFill>
              <a:srgbClr val="FFFFFF"/>
            </a:solidFill>
            <a:ln w="32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4592725" y="2274550"/>
              <a:ext cx="40250" cy="60250"/>
            </a:xfrm>
            <a:custGeom>
              <a:avLst/>
              <a:gdLst/>
              <a:ahLst/>
              <a:cxnLst/>
              <a:rect l="l" t="t" r="r" b="b"/>
              <a:pathLst>
                <a:path w="1610" h="2410" extrusionOk="0">
                  <a:moveTo>
                    <a:pt x="0" y="1794"/>
                  </a:moveTo>
                  <a:lnTo>
                    <a:pt x="1609" y="0"/>
                  </a:lnTo>
                  <a:lnTo>
                    <a:pt x="1546" y="2410"/>
                  </a:lnTo>
                  <a:cubicBezTo>
                    <a:pt x="1223" y="1893"/>
                    <a:pt x="600" y="1649"/>
                    <a:pt x="0" y="1794"/>
                  </a:cubicBezTo>
                  <a:close/>
                </a:path>
              </a:pathLst>
            </a:custGeom>
            <a:solidFill>
              <a:srgbClr val="FFFFFF"/>
            </a:solidFill>
            <a:ln w="32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4605625" y="2029700"/>
              <a:ext cx="212850" cy="180300"/>
            </a:xfrm>
            <a:custGeom>
              <a:avLst/>
              <a:gdLst/>
              <a:ahLst/>
              <a:cxnLst/>
              <a:rect l="l" t="t" r="r" b="b"/>
              <a:pathLst>
                <a:path w="8514" h="7212" fill="none" extrusionOk="0">
                  <a:moveTo>
                    <a:pt x="683" y="6916"/>
                  </a:moveTo>
                  <a:cubicBezTo>
                    <a:pt x="644" y="6861"/>
                    <a:pt x="608" y="6806"/>
                    <a:pt x="573" y="6747"/>
                  </a:cubicBezTo>
                  <a:cubicBezTo>
                    <a:pt x="533" y="6692"/>
                    <a:pt x="498" y="6636"/>
                    <a:pt x="462" y="6585"/>
                  </a:cubicBezTo>
                  <a:cubicBezTo>
                    <a:pt x="427" y="6530"/>
                    <a:pt x="395" y="6479"/>
                    <a:pt x="360" y="6427"/>
                  </a:cubicBezTo>
                  <a:cubicBezTo>
                    <a:pt x="328" y="6372"/>
                    <a:pt x="297" y="6325"/>
                    <a:pt x="269" y="6278"/>
                  </a:cubicBezTo>
                  <a:cubicBezTo>
                    <a:pt x="237" y="6230"/>
                    <a:pt x="210" y="6183"/>
                    <a:pt x="186" y="6140"/>
                  </a:cubicBezTo>
                  <a:cubicBezTo>
                    <a:pt x="159" y="6096"/>
                    <a:pt x="135" y="6053"/>
                    <a:pt x="115" y="6017"/>
                  </a:cubicBezTo>
                  <a:cubicBezTo>
                    <a:pt x="96" y="5978"/>
                    <a:pt x="76" y="5942"/>
                    <a:pt x="60" y="5911"/>
                  </a:cubicBezTo>
                  <a:cubicBezTo>
                    <a:pt x="44" y="5875"/>
                    <a:pt x="32" y="5848"/>
                    <a:pt x="25" y="5820"/>
                  </a:cubicBezTo>
                  <a:cubicBezTo>
                    <a:pt x="17" y="5797"/>
                    <a:pt x="9" y="5773"/>
                    <a:pt x="5" y="5753"/>
                  </a:cubicBezTo>
                  <a:cubicBezTo>
                    <a:pt x="1" y="5733"/>
                    <a:pt x="5" y="5718"/>
                    <a:pt x="5" y="5706"/>
                  </a:cubicBezTo>
                  <a:cubicBezTo>
                    <a:pt x="9" y="5694"/>
                    <a:pt x="17" y="5686"/>
                    <a:pt x="28" y="5682"/>
                  </a:cubicBezTo>
                  <a:cubicBezTo>
                    <a:pt x="36" y="5674"/>
                    <a:pt x="52" y="5674"/>
                    <a:pt x="68" y="5674"/>
                  </a:cubicBezTo>
                  <a:cubicBezTo>
                    <a:pt x="84" y="5678"/>
                    <a:pt x="103" y="5682"/>
                    <a:pt x="127" y="5694"/>
                  </a:cubicBezTo>
                  <a:cubicBezTo>
                    <a:pt x="151" y="5702"/>
                    <a:pt x="174" y="5714"/>
                    <a:pt x="206" y="5730"/>
                  </a:cubicBezTo>
                  <a:cubicBezTo>
                    <a:pt x="234" y="5745"/>
                    <a:pt x="265" y="5765"/>
                    <a:pt x="301" y="5785"/>
                  </a:cubicBezTo>
                  <a:cubicBezTo>
                    <a:pt x="336" y="5804"/>
                    <a:pt x="372" y="5832"/>
                    <a:pt x="415" y="5860"/>
                  </a:cubicBezTo>
                  <a:cubicBezTo>
                    <a:pt x="454" y="5883"/>
                    <a:pt x="494" y="5915"/>
                    <a:pt x="537" y="5946"/>
                  </a:cubicBezTo>
                  <a:cubicBezTo>
                    <a:pt x="584" y="5978"/>
                    <a:pt x="628" y="6009"/>
                    <a:pt x="675" y="6049"/>
                  </a:cubicBezTo>
                  <a:cubicBezTo>
                    <a:pt x="726" y="6084"/>
                    <a:pt x="774" y="6120"/>
                    <a:pt x="825" y="6159"/>
                  </a:cubicBezTo>
                  <a:cubicBezTo>
                    <a:pt x="876" y="6195"/>
                    <a:pt x="927" y="6238"/>
                    <a:pt x="979" y="6278"/>
                  </a:cubicBezTo>
                  <a:cubicBezTo>
                    <a:pt x="1030" y="6317"/>
                    <a:pt x="1081" y="6356"/>
                    <a:pt x="1136" y="6400"/>
                  </a:cubicBezTo>
                  <a:cubicBezTo>
                    <a:pt x="1188" y="6439"/>
                    <a:pt x="1243" y="6483"/>
                    <a:pt x="1294" y="6522"/>
                  </a:cubicBezTo>
                  <a:cubicBezTo>
                    <a:pt x="1349" y="6565"/>
                    <a:pt x="1401" y="6605"/>
                    <a:pt x="1452" y="6644"/>
                  </a:cubicBezTo>
                  <a:cubicBezTo>
                    <a:pt x="1503" y="6684"/>
                    <a:pt x="1554" y="6723"/>
                    <a:pt x="1606" y="6763"/>
                  </a:cubicBezTo>
                  <a:cubicBezTo>
                    <a:pt x="1653" y="6798"/>
                    <a:pt x="1704" y="6837"/>
                    <a:pt x="1748" y="6869"/>
                  </a:cubicBezTo>
                  <a:cubicBezTo>
                    <a:pt x="1795" y="6904"/>
                    <a:pt x="1842" y="6936"/>
                    <a:pt x="1886" y="6968"/>
                  </a:cubicBezTo>
                  <a:cubicBezTo>
                    <a:pt x="1929" y="6999"/>
                    <a:pt x="1968" y="7027"/>
                    <a:pt x="2008" y="7050"/>
                  </a:cubicBezTo>
                  <a:cubicBezTo>
                    <a:pt x="2043" y="7078"/>
                    <a:pt x="2079" y="7102"/>
                    <a:pt x="2114" y="7121"/>
                  </a:cubicBezTo>
                  <a:cubicBezTo>
                    <a:pt x="2146" y="7141"/>
                    <a:pt x="2177" y="7157"/>
                    <a:pt x="2205" y="7169"/>
                  </a:cubicBezTo>
                  <a:cubicBezTo>
                    <a:pt x="2232" y="7184"/>
                    <a:pt x="2256" y="7196"/>
                    <a:pt x="2280" y="7200"/>
                  </a:cubicBezTo>
                  <a:cubicBezTo>
                    <a:pt x="2300" y="7208"/>
                    <a:pt x="2319" y="7212"/>
                    <a:pt x="2331" y="7212"/>
                  </a:cubicBezTo>
                  <a:cubicBezTo>
                    <a:pt x="2347" y="7212"/>
                    <a:pt x="2359" y="7208"/>
                    <a:pt x="2367" y="7200"/>
                  </a:cubicBezTo>
                  <a:cubicBezTo>
                    <a:pt x="2374" y="7196"/>
                    <a:pt x="2378" y="7184"/>
                    <a:pt x="2382" y="7169"/>
                  </a:cubicBezTo>
                  <a:cubicBezTo>
                    <a:pt x="2382" y="7157"/>
                    <a:pt x="2382" y="7137"/>
                    <a:pt x="2378" y="7117"/>
                  </a:cubicBezTo>
                  <a:cubicBezTo>
                    <a:pt x="2370" y="7094"/>
                    <a:pt x="2363" y="7070"/>
                    <a:pt x="2351" y="7042"/>
                  </a:cubicBezTo>
                  <a:cubicBezTo>
                    <a:pt x="2343" y="7015"/>
                    <a:pt x="2327" y="6983"/>
                    <a:pt x="2311" y="6948"/>
                  </a:cubicBezTo>
                  <a:cubicBezTo>
                    <a:pt x="2296" y="6916"/>
                    <a:pt x="2276" y="6877"/>
                    <a:pt x="2252" y="6837"/>
                  </a:cubicBezTo>
                  <a:cubicBezTo>
                    <a:pt x="2229" y="6798"/>
                    <a:pt x="2205" y="6755"/>
                    <a:pt x="2177" y="6711"/>
                  </a:cubicBezTo>
                  <a:cubicBezTo>
                    <a:pt x="2154" y="6664"/>
                    <a:pt x="2122" y="6617"/>
                    <a:pt x="2095" y="6569"/>
                  </a:cubicBezTo>
                  <a:cubicBezTo>
                    <a:pt x="2063" y="6522"/>
                    <a:pt x="2031" y="6471"/>
                    <a:pt x="1996" y="6416"/>
                  </a:cubicBezTo>
                  <a:cubicBezTo>
                    <a:pt x="1964" y="6364"/>
                    <a:pt x="1929" y="6313"/>
                    <a:pt x="1893" y="6258"/>
                  </a:cubicBezTo>
                  <a:cubicBezTo>
                    <a:pt x="1858" y="6203"/>
                    <a:pt x="1819" y="6147"/>
                    <a:pt x="1783" y="6092"/>
                  </a:cubicBezTo>
                  <a:cubicBezTo>
                    <a:pt x="1748" y="6033"/>
                    <a:pt x="1708" y="5978"/>
                    <a:pt x="1673" y="5923"/>
                  </a:cubicBezTo>
                  <a:cubicBezTo>
                    <a:pt x="1633" y="5868"/>
                    <a:pt x="1598" y="5812"/>
                    <a:pt x="1562" y="5757"/>
                  </a:cubicBezTo>
                  <a:cubicBezTo>
                    <a:pt x="1527" y="5702"/>
                    <a:pt x="1491" y="5647"/>
                    <a:pt x="1456" y="5592"/>
                  </a:cubicBezTo>
                  <a:cubicBezTo>
                    <a:pt x="1420" y="5540"/>
                    <a:pt x="1389" y="5485"/>
                    <a:pt x="1353" y="5438"/>
                  </a:cubicBezTo>
                  <a:cubicBezTo>
                    <a:pt x="1322" y="5386"/>
                    <a:pt x="1294" y="5335"/>
                    <a:pt x="1263" y="5292"/>
                  </a:cubicBezTo>
                  <a:cubicBezTo>
                    <a:pt x="1235" y="5245"/>
                    <a:pt x="1211" y="5197"/>
                    <a:pt x="1184" y="5158"/>
                  </a:cubicBezTo>
                  <a:cubicBezTo>
                    <a:pt x="1160" y="5114"/>
                    <a:pt x="1140" y="5075"/>
                    <a:pt x="1121" y="5040"/>
                  </a:cubicBezTo>
                  <a:cubicBezTo>
                    <a:pt x="1101" y="5000"/>
                    <a:pt x="1085" y="4969"/>
                    <a:pt x="1069" y="4937"/>
                  </a:cubicBezTo>
                  <a:cubicBezTo>
                    <a:pt x="1058" y="4905"/>
                    <a:pt x="1046" y="4878"/>
                    <a:pt x="1038" y="4854"/>
                  </a:cubicBezTo>
                  <a:cubicBezTo>
                    <a:pt x="1030" y="4831"/>
                    <a:pt x="1026" y="4811"/>
                    <a:pt x="1026" y="4791"/>
                  </a:cubicBezTo>
                  <a:cubicBezTo>
                    <a:pt x="1026" y="4775"/>
                    <a:pt x="1026" y="4760"/>
                    <a:pt x="1034" y="4752"/>
                  </a:cubicBezTo>
                  <a:cubicBezTo>
                    <a:pt x="1038" y="4740"/>
                    <a:pt x="1046" y="4736"/>
                    <a:pt x="1058" y="4732"/>
                  </a:cubicBezTo>
                  <a:cubicBezTo>
                    <a:pt x="1069" y="4728"/>
                    <a:pt x="1085" y="4728"/>
                    <a:pt x="1105" y="4732"/>
                  </a:cubicBezTo>
                  <a:cubicBezTo>
                    <a:pt x="1121" y="4736"/>
                    <a:pt x="1144" y="4744"/>
                    <a:pt x="1168" y="4756"/>
                  </a:cubicBezTo>
                  <a:cubicBezTo>
                    <a:pt x="1196" y="4767"/>
                    <a:pt x="1223" y="4779"/>
                    <a:pt x="1251" y="4799"/>
                  </a:cubicBezTo>
                  <a:cubicBezTo>
                    <a:pt x="1282" y="4815"/>
                    <a:pt x="1318" y="4835"/>
                    <a:pt x="1353" y="4858"/>
                  </a:cubicBezTo>
                  <a:cubicBezTo>
                    <a:pt x="1389" y="4882"/>
                    <a:pt x="1428" y="4909"/>
                    <a:pt x="1468" y="4937"/>
                  </a:cubicBezTo>
                  <a:cubicBezTo>
                    <a:pt x="1511" y="4965"/>
                    <a:pt x="1554" y="4996"/>
                    <a:pt x="1598" y="5028"/>
                  </a:cubicBezTo>
                  <a:cubicBezTo>
                    <a:pt x="1645" y="5059"/>
                    <a:pt x="1692" y="5095"/>
                    <a:pt x="1740" y="5134"/>
                  </a:cubicBezTo>
                  <a:cubicBezTo>
                    <a:pt x="1787" y="5170"/>
                    <a:pt x="1838" y="5205"/>
                    <a:pt x="1889" y="5245"/>
                  </a:cubicBezTo>
                  <a:cubicBezTo>
                    <a:pt x="1941" y="5284"/>
                    <a:pt x="1992" y="5323"/>
                    <a:pt x="2043" y="5367"/>
                  </a:cubicBezTo>
                  <a:cubicBezTo>
                    <a:pt x="2098" y="5406"/>
                    <a:pt x="2150" y="5450"/>
                    <a:pt x="2205" y="5489"/>
                  </a:cubicBezTo>
                  <a:cubicBezTo>
                    <a:pt x="2256" y="5532"/>
                    <a:pt x="2311" y="5572"/>
                    <a:pt x="2363" y="5611"/>
                  </a:cubicBezTo>
                  <a:cubicBezTo>
                    <a:pt x="2414" y="5655"/>
                    <a:pt x="2465" y="5694"/>
                    <a:pt x="2516" y="5733"/>
                  </a:cubicBezTo>
                  <a:cubicBezTo>
                    <a:pt x="2568" y="5773"/>
                    <a:pt x="2619" y="5812"/>
                    <a:pt x="2670" y="5848"/>
                  </a:cubicBezTo>
                  <a:cubicBezTo>
                    <a:pt x="2717" y="5883"/>
                    <a:pt x="2765" y="5919"/>
                    <a:pt x="2812" y="5954"/>
                  </a:cubicBezTo>
                  <a:cubicBezTo>
                    <a:pt x="2855" y="5986"/>
                    <a:pt x="2899" y="6017"/>
                    <a:pt x="2942" y="6049"/>
                  </a:cubicBezTo>
                  <a:cubicBezTo>
                    <a:pt x="2986" y="6076"/>
                    <a:pt x="3025" y="6104"/>
                    <a:pt x="3060" y="6128"/>
                  </a:cubicBezTo>
                  <a:cubicBezTo>
                    <a:pt x="3096" y="6151"/>
                    <a:pt x="3131" y="6171"/>
                    <a:pt x="3163" y="6191"/>
                  </a:cubicBezTo>
                  <a:cubicBezTo>
                    <a:pt x="3195" y="6211"/>
                    <a:pt x="3222" y="6222"/>
                    <a:pt x="3250" y="6234"/>
                  </a:cubicBezTo>
                  <a:cubicBezTo>
                    <a:pt x="3273" y="6246"/>
                    <a:pt x="3297" y="6258"/>
                    <a:pt x="3317" y="6262"/>
                  </a:cubicBezTo>
                  <a:cubicBezTo>
                    <a:pt x="3336" y="6266"/>
                    <a:pt x="3352" y="6270"/>
                    <a:pt x="3364" y="6266"/>
                  </a:cubicBezTo>
                  <a:cubicBezTo>
                    <a:pt x="3380" y="6266"/>
                    <a:pt x="3388" y="6258"/>
                    <a:pt x="3396" y="6250"/>
                  </a:cubicBezTo>
                  <a:cubicBezTo>
                    <a:pt x="3400" y="6238"/>
                    <a:pt x="3403" y="6226"/>
                    <a:pt x="3403" y="6211"/>
                  </a:cubicBezTo>
                  <a:cubicBezTo>
                    <a:pt x="3403" y="6195"/>
                    <a:pt x="3400" y="6175"/>
                    <a:pt x="3392" y="6151"/>
                  </a:cubicBezTo>
                  <a:cubicBezTo>
                    <a:pt x="3388" y="6128"/>
                    <a:pt x="3376" y="6100"/>
                    <a:pt x="3364" y="6073"/>
                  </a:cubicBezTo>
                  <a:cubicBezTo>
                    <a:pt x="3352" y="6041"/>
                    <a:pt x="3336" y="6009"/>
                    <a:pt x="3317" y="5974"/>
                  </a:cubicBezTo>
                  <a:cubicBezTo>
                    <a:pt x="3297" y="5938"/>
                    <a:pt x="3277" y="5899"/>
                    <a:pt x="3254" y="5856"/>
                  </a:cubicBezTo>
                  <a:cubicBezTo>
                    <a:pt x="3230" y="5816"/>
                    <a:pt x="3206" y="5773"/>
                    <a:pt x="3179" y="5726"/>
                  </a:cubicBezTo>
                  <a:cubicBezTo>
                    <a:pt x="3147" y="5678"/>
                    <a:pt x="3120" y="5631"/>
                    <a:pt x="3088" y="5580"/>
                  </a:cubicBezTo>
                  <a:cubicBezTo>
                    <a:pt x="3057" y="5532"/>
                    <a:pt x="3025" y="5481"/>
                    <a:pt x="2990" y="5426"/>
                  </a:cubicBezTo>
                  <a:cubicBezTo>
                    <a:pt x="2954" y="5375"/>
                    <a:pt x="2919" y="5319"/>
                    <a:pt x="2883" y="5264"/>
                  </a:cubicBezTo>
                  <a:cubicBezTo>
                    <a:pt x="2848" y="5209"/>
                    <a:pt x="2812" y="5154"/>
                    <a:pt x="2773" y="5099"/>
                  </a:cubicBezTo>
                  <a:cubicBezTo>
                    <a:pt x="2737" y="5040"/>
                    <a:pt x="2698" y="4984"/>
                    <a:pt x="2662" y="4929"/>
                  </a:cubicBezTo>
                  <a:cubicBezTo>
                    <a:pt x="2627" y="4874"/>
                    <a:pt x="2587" y="4819"/>
                    <a:pt x="2552" y="4764"/>
                  </a:cubicBezTo>
                  <a:cubicBezTo>
                    <a:pt x="2516" y="4708"/>
                    <a:pt x="2481" y="4653"/>
                    <a:pt x="2449" y="4602"/>
                  </a:cubicBezTo>
                  <a:cubicBezTo>
                    <a:pt x="2414" y="4551"/>
                    <a:pt x="2382" y="4499"/>
                    <a:pt x="2351" y="4448"/>
                  </a:cubicBezTo>
                  <a:cubicBezTo>
                    <a:pt x="2319" y="4397"/>
                    <a:pt x="2288" y="4350"/>
                    <a:pt x="2264" y="4306"/>
                  </a:cubicBezTo>
                  <a:cubicBezTo>
                    <a:pt x="2236" y="4259"/>
                    <a:pt x="2209" y="4215"/>
                    <a:pt x="2185" y="4176"/>
                  </a:cubicBezTo>
                  <a:cubicBezTo>
                    <a:pt x="2165" y="4137"/>
                    <a:pt x="2142" y="4097"/>
                    <a:pt x="2126" y="4062"/>
                  </a:cubicBezTo>
                  <a:cubicBezTo>
                    <a:pt x="2110" y="4026"/>
                    <a:pt x="2095" y="3995"/>
                    <a:pt x="2083" y="3967"/>
                  </a:cubicBezTo>
                  <a:cubicBezTo>
                    <a:pt x="2071" y="3936"/>
                    <a:pt x="2059" y="3912"/>
                    <a:pt x="2055" y="3888"/>
                  </a:cubicBezTo>
                  <a:cubicBezTo>
                    <a:pt x="2051" y="3869"/>
                    <a:pt x="2047" y="3849"/>
                    <a:pt x="2047" y="3833"/>
                  </a:cubicBezTo>
                  <a:cubicBezTo>
                    <a:pt x="2047" y="3817"/>
                    <a:pt x="2051" y="3805"/>
                    <a:pt x="2059" y="3798"/>
                  </a:cubicBezTo>
                  <a:cubicBezTo>
                    <a:pt x="2067" y="3790"/>
                    <a:pt x="2079" y="3786"/>
                    <a:pt x="2091" y="3786"/>
                  </a:cubicBezTo>
                  <a:cubicBezTo>
                    <a:pt x="2106" y="3782"/>
                    <a:pt x="2122" y="3786"/>
                    <a:pt x="2142" y="3794"/>
                  </a:cubicBezTo>
                  <a:cubicBezTo>
                    <a:pt x="2162" y="3798"/>
                    <a:pt x="2185" y="3805"/>
                    <a:pt x="2213" y="3821"/>
                  </a:cubicBezTo>
                  <a:cubicBezTo>
                    <a:pt x="2240" y="3833"/>
                    <a:pt x="2268" y="3849"/>
                    <a:pt x="2300" y="3869"/>
                  </a:cubicBezTo>
                  <a:cubicBezTo>
                    <a:pt x="2335" y="3888"/>
                    <a:pt x="2370" y="3908"/>
                    <a:pt x="2406" y="3936"/>
                  </a:cubicBezTo>
                  <a:cubicBezTo>
                    <a:pt x="2445" y="3959"/>
                    <a:pt x="2485" y="3987"/>
                    <a:pt x="2528" y="4014"/>
                  </a:cubicBezTo>
                  <a:cubicBezTo>
                    <a:pt x="2568" y="4046"/>
                    <a:pt x="2615" y="4077"/>
                    <a:pt x="2658" y="4113"/>
                  </a:cubicBezTo>
                  <a:cubicBezTo>
                    <a:pt x="2706" y="4145"/>
                    <a:pt x="2753" y="4180"/>
                    <a:pt x="2804" y="4219"/>
                  </a:cubicBezTo>
                  <a:cubicBezTo>
                    <a:pt x="2852" y="4255"/>
                    <a:pt x="2903" y="4294"/>
                    <a:pt x="2954" y="4334"/>
                  </a:cubicBezTo>
                  <a:cubicBezTo>
                    <a:pt x="3005" y="4373"/>
                    <a:pt x="3060" y="4413"/>
                    <a:pt x="3112" y="4456"/>
                  </a:cubicBezTo>
                  <a:cubicBezTo>
                    <a:pt x="3163" y="4495"/>
                    <a:pt x="3218" y="4539"/>
                    <a:pt x="3269" y="4578"/>
                  </a:cubicBezTo>
                  <a:cubicBezTo>
                    <a:pt x="3325" y="4622"/>
                    <a:pt x="3376" y="4661"/>
                    <a:pt x="3427" y="4700"/>
                  </a:cubicBezTo>
                  <a:cubicBezTo>
                    <a:pt x="3482" y="4744"/>
                    <a:pt x="3534" y="4783"/>
                    <a:pt x="3585" y="4823"/>
                  </a:cubicBezTo>
                  <a:cubicBezTo>
                    <a:pt x="3636" y="4862"/>
                    <a:pt x="3683" y="4898"/>
                    <a:pt x="3731" y="4933"/>
                  </a:cubicBezTo>
                  <a:cubicBezTo>
                    <a:pt x="3782" y="4969"/>
                    <a:pt x="3825" y="5004"/>
                    <a:pt x="3873" y="5036"/>
                  </a:cubicBezTo>
                  <a:cubicBezTo>
                    <a:pt x="3916" y="5067"/>
                    <a:pt x="3959" y="5099"/>
                    <a:pt x="3999" y="5126"/>
                  </a:cubicBezTo>
                  <a:cubicBezTo>
                    <a:pt x="4038" y="5154"/>
                    <a:pt x="4078" y="5181"/>
                    <a:pt x="4113" y="5201"/>
                  </a:cubicBezTo>
                  <a:cubicBezTo>
                    <a:pt x="4149" y="5225"/>
                    <a:pt x="4180" y="5245"/>
                    <a:pt x="4212" y="5260"/>
                  </a:cubicBezTo>
                  <a:cubicBezTo>
                    <a:pt x="4243" y="5276"/>
                    <a:pt x="4267" y="5292"/>
                    <a:pt x="4291" y="5300"/>
                  </a:cubicBezTo>
                  <a:cubicBezTo>
                    <a:pt x="4318" y="5312"/>
                    <a:pt x="4338" y="5316"/>
                    <a:pt x="4354" y="5319"/>
                  </a:cubicBezTo>
                  <a:cubicBezTo>
                    <a:pt x="4373" y="5323"/>
                    <a:pt x="4385" y="5323"/>
                    <a:pt x="4397" y="5319"/>
                  </a:cubicBezTo>
                  <a:cubicBezTo>
                    <a:pt x="4409" y="5316"/>
                    <a:pt x="4417" y="5308"/>
                    <a:pt x="4421" y="5296"/>
                  </a:cubicBezTo>
                  <a:cubicBezTo>
                    <a:pt x="4425" y="5284"/>
                    <a:pt x="4429" y="5268"/>
                    <a:pt x="4425" y="5252"/>
                  </a:cubicBezTo>
                  <a:cubicBezTo>
                    <a:pt x="4421" y="5233"/>
                    <a:pt x="4417" y="5209"/>
                    <a:pt x="4409" y="5185"/>
                  </a:cubicBezTo>
                  <a:cubicBezTo>
                    <a:pt x="4401" y="5162"/>
                    <a:pt x="4389" y="5130"/>
                    <a:pt x="4373" y="5099"/>
                  </a:cubicBezTo>
                  <a:cubicBezTo>
                    <a:pt x="4362" y="5067"/>
                    <a:pt x="4342" y="5036"/>
                    <a:pt x="4322" y="4996"/>
                  </a:cubicBezTo>
                  <a:cubicBezTo>
                    <a:pt x="4302" y="4961"/>
                    <a:pt x="4279" y="4917"/>
                    <a:pt x="4255" y="4874"/>
                  </a:cubicBezTo>
                  <a:cubicBezTo>
                    <a:pt x="4231" y="4835"/>
                    <a:pt x="4204" y="4787"/>
                    <a:pt x="4176" y="4740"/>
                  </a:cubicBezTo>
                  <a:cubicBezTo>
                    <a:pt x="4145" y="4693"/>
                    <a:pt x="4113" y="4645"/>
                    <a:pt x="4082" y="4594"/>
                  </a:cubicBezTo>
                  <a:cubicBezTo>
                    <a:pt x="4050" y="4543"/>
                    <a:pt x="4015" y="4488"/>
                    <a:pt x="3979" y="4436"/>
                  </a:cubicBezTo>
                  <a:cubicBezTo>
                    <a:pt x="3948" y="4381"/>
                    <a:pt x="3912" y="4326"/>
                    <a:pt x="3873" y="4271"/>
                  </a:cubicBezTo>
                  <a:cubicBezTo>
                    <a:pt x="3837" y="4215"/>
                    <a:pt x="3802" y="4160"/>
                    <a:pt x="3762" y="4105"/>
                  </a:cubicBezTo>
                  <a:cubicBezTo>
                    <a:pt x="3727" y="4046"/>
                    <a:pt x="3687" y="3991"/>
                    <a:pt x="3652" y="3936"/>
                  </a:cubicBezTo>
                  <a:cubicBezTo>
                    <a:pt x="3616" y="3880"/>
                    <a:pt x="3581" y="3825"/>
                    <a:pt x="3545" y="3770"/>
                  </a:cubicBezTo>
                  <a:cubicBezTo>
                    <a:pt x="3510" y="3715"/>
                    <a:pt x="3474" y="3664"/>
                    <a:pt x="3439" y="3612"/>
                  </a:cubicBezTo>
                  <a:cubicBezTo>
                    <a:pt x="3407" y="3561"/>
                    <a:pt x="3376" y="3510"/>
                    <a:pt x="3344" y="3462"/>
                  </a:cubicBezTo>
                  <a:cubicBezTo>
                    <a:pt x="3317" y="3411"/>
                    <a:pt x="3289" y="3364"/>
                    <a:pt x="3262" y="3320"/>
                  </a:cubicBezTo>
                  <a:cubicBezTo>
                    <a:pt x="3234" y="3277"/>
                    <a:pt x="3210" y="3234"/>
                    <a:pt x="3191" y="3198"/>
                  </a:cubicBezTo>
                  <a:cubicBezTo>
                    <a:pt x="3167" y="3159"/>
                    <a:pt x="3151" y="3119"/>
                    <a:pt x="3135" y="3088"/>
                  </a:cubicBezTo>
                  <a:cubicBezTo>
                    <a:pt x="3116" y="3052"/>
                    <a:pt x="3104" y="3025"/>
                    <a:pt x="3092" y="2997"/>
                  </a:cubicBezTo>
                  <a:cubicBezTo>
                    <a:pt x="3084" y="2970"/>
                    <a:pt x="3076" y="2946"/>
                    <a:pt x="3072" y="2926"/>
                  </a:cubicBezTo>
                  <a:cubicBezTo>
                    <a:pt x="3068" y="2906"/>
                    <a:pt x="3068" y="2887"/>
                    <a:pt x="3072" y="2875"/>
                  </a:cubicBezTo>
                  <a:cubicBezTo>
                    <a:pt x="3072" y="2863"/>
                    <a:pt x="3080" y="2851"/>
                    <a:pt x="3088" y="2847"/>
                  </a:cubicBezTo>
                  <a:cubicBezTo>
                    <a:pt x="3096" y="2839"/>
                    <a:pt x="3108" y="2839"/>
                    <a:pt x="3124" y="2839"/>
                  </a:cubicBezTo>
                  <a:cubicBezTo>
                    <a:pt x="3139" y="2839"/>
                    <a:pt x="3159" y="2843"/>
                    <a:pt x="3183" y="2851"/>
                  </a:cubicBezTo>
                  <a:cubicBezTo>
                    <a:pt x="3206" y="2859"/>
                    <a:pt x="3230" y="2871"/>
                    <a:pt x="3258" y="2887"/>
                  </a:cubicBezTo>
                  <a:cubicBezTo>
                    <a:pt x="3285" y="2903"/>
                    <a:pt x="3317" y="2918"/>
                    <a:pt x="3352" y="2938"/>
                  </a:cubicBezTo>
                  <a:cubicBezTo>
                    <a:pt x="3384" y="2962"/>
                    <a:pt x="3423" y="2985"/>
                    <a:pt x="3463" y="3009"/>
                  </a:cubicBezTo>
                  <a:cubicBezTo>
                    <a:pt x="3502" y="3037"/>
                    <a:pt x="3541" y="3064"/>
                    <a:pt x="3585" y="3096"/>
                  </a:cubicBezTo>
                  <a:cubicBezTo>
                    <a:pt x="3628" y="3127"/>
                    <a:pt x="3676" y="3159"/>
                    <a:pt x="3723" y="3194"/>
                  </a:cubicBezTo>
                  <a:cubicBezTo>
                    <a:pt x="3770" y="3230"/>
                    <a:pt x="3817" y="3269"/>
                    <a:pt x="3869" y="3305"/>
                  </a:cubicBezTo>
                  <a:cubicBezTo>
                    <a:pt x="3916" y="3344"/>
                    <a:pt x="3967" y="3384"/>
                    <a:pt x="4023" y="3423"/>
                  </a:cubicBezTo>
                  <a:cubicBezTo>
                    <a:pt x="4074" y="3462"/>
                    <a:pt x="4125" y="3506"/>
                    <a:pt x="4180" y="3545"/>
                  </a:cubicBezTo>
                  <a:cubicBezTo>
                    <a:pt x="4231" y="3585"/>
                    <a:pt x="4287" y="3628"/>
                    <a:pt x="4338" y="3667"/>
                  </a:cubicBezTo>
                  <a:cubicBezTo>
                    <a:pt x="4389" y="3711"/>
                    <a:pt x="4444" y="3750"/>
                    <a:pt x="4496" y="3790"/>
                  </a:cubicBezTo>
                  <a:cubicBezTo>
                    <a:pt x="4547" y="3833"/>
                    <a:pt x="4598" y="3872"/>
                    <a:pt x="4649" y="3908"/>
                  </a:cubicBezTo>
                  <a:cubicBezTo>
                    <a:pt x="4697" y="3947"/>
                    <a:pt x="4748" y="3983"/>
                    <a:pt x="4795" y="4018"/>
                  </a:cubicBezTo>
                  <a:cubicBezTo>
                    <a:pt x="4843" y="4054"/>
                    <a:pt x="4886" y="4085"/>
                    <a:pt x="4929" y="4117"/>
                  </a:cubicBezTo>
                  <a:cubicBezTo>
                    <a:pt x="4973" y="4148"/>
                    <a:pt x="5016" y="4180"/>
                    <a:pt x="5056" y="4204"/>
                  </a:cubicBezTo>
                  <a:cubicBezTo>
                    <a:pt x="5095" y="4231"/>
                    <a:pt x="5130" y="4255"/>
                    <a:pt x="5166" y="4275"/>
                  </a:cubicBezTo>
                  <a:cubicBezTo>
                    <a:pt x="5197" y="4294"/>
                    <a:pt x="5229" y="4314"/>
                    <a:pt x="5257" y="4330"/>
                  </a:cubicBezTo>
                  <a:cubicBezTo>
                    <a:pt x="5288" y="4342"/>
                    <a:pt x="5312" y="4353"/>
                    <a:pt x="5335" y="4361"/>
                  </a:cubicBezTo>
                  <a:cubicBezTo>
                    <a:pt x="5355" y="4369"/>
                    <a:pt x="5375" y="4373"/>
                    <a:pt x="5391" y="4377"/>
                  </a:cubicBezTo>
                  <a:cubicBezTo>
                    <a:pt x="5406" y="4377"/>
                    <a:pt x="5418" y="4373"/>
                    <a:pt x="5430" y="4369"/>
                  </a:cubicBezTo>
                  <a:cubicBezTo>
                    <a:pt x="5438" y="4361"/>
                    <a:pt x="5442" y="4353"/>
                    <a:pt x="5446" y="4338"/>
                  </a:cubicBezTo>
                  <a:cubicBezTo>
                    <a:pt x="5450" y="4326"/>
                    <a:pt x="5446" y="4310"/>
                    <a:pt x="5442" y="4290"/>
                  </a:cubicBezTo>
                  <a:cubicBezTo>
                    <a:pt x="5438" y="4267"/>
                    <a:pt x="5434" y="4243"/>
                    <a:pt x="5422" y="4219"/>
                  </a:cubicBezTo>
                  <a:cubicBezTo>
                    <a:pt x="5410" y="4192"/>
                    <a:pt x="5399" y="4160"/>
                    <a:pt x="5383" y="4129"/>
                  </a:cubicBezTo>
                  <a:cubicBezTo>
                    <a:pt x="5367" y="4093"/>
                    <a:pt x="5347" y="4058"/>
                    <a:pt x="5328" y="4018"/>
                  </a:cubicBezTo>
                  <a:cubicBezTo>
                    <a:pt x="5304" y="3979"/>
                    <a:pt x="5280" y="3936"/>
                    <a:pt x="5257" y="3892"/>
                  </a:cubicBezTo>
                  <a:cubicBezTo>
                    <a:pt x="5229" y="3849"/>
                    <a:pt x="5201" y="3801"/>
                    <a:pt x="5170" y="3754"/>
                  </a:cubicBezTo>
                  <a:cubicBezTo>
                    <a:pt x="5142" y="3707"/>
                    <a:pt x="5111" y="3656"/>
                    <a:pt x="5075" y="3604"/>
                  </a:cubicBezTo>
                  <a:cubicBezTo>
                    <a:pt x="5044" y="3553"/>
                    <a:pt x="5008" y="3498"/>
                    <a:pt x="4973" y="3443"/>
                  </a:cubicBezTo>
                  <a:cubicBezTo>
                    <a:pt x="4937" y="3388"/>
                    <a:pt x="4902" y="3332"/>
                    <a:pt x="4862" y="3277"/>
                  </a:cubicBezTo>
                  <a:cubicBezTo>
                    <a:pt x="4827" y="3222"/>
                    <a:pt x="4791" y="3167"/>
                    <a:pt x="4752" y="3112"/>
                  </a:cubicBezTo>
                  <a:cubicBezTo>
                    <a:pt x="4716" y="3056"/>
                    <a:pt x="4681" y="2997"/>
                    <a:pt x="4642" y="2942"/>
                  </a:cubicBezTo>
                  <a:cubicBezTo>
                    <a:pt x="4606" y="2887"/>
                    <a:pt x="4571" y="2832"/>
                    <a:pt x="4535" y="2780"/>
                  </a:cubicBezTo>
                  <a:cubicBezTo>
                    <a:pt x="4500" y="2725"/>
                    <a:pt x="4468" y="2674"/>
                    <a:pt x="4433" y="2623"/>
                  </a:cubicBezTo>
                  <a:cubicBezTo>
                    <a:pt x="4401" y="2571"/>
                    <a:pt x="4369" y="2520"/>
                    <a:pt x="4342" y="2473"/>
                  </a:cubicBezTo>
                  <a:cubicBezTo>
                    <a:pt x="4314" y="2425"/>
                    <a:pt x="4287" y="2382"/>
                    <a:pt x="4263" y="2339"/>
                  </a:cubicBezTo>
                  <a:cubicBezTo>
                    <a:pt x="4235" y="2295"/>
                    <a:pt x="4216" y="2256"/>
                    <a:pt x="4192" y="2217"/>
                  </a:cubicBezTo>
                  <a:cubicBezTo>
                    <a:pt x="4172" y="2181"/>
                    <a:pt x="4157" y="2146"/>
                    <a:pt x="4141" y="2114"/>
                  </a:cubicBezTo>
                  <a:cubicBezTo>
                    <a:pt x="4129" y="2082"/>
                    <a:pt x="4117" y="2055"/>
                    <a:pt x="4109" y="2027"/>
                  </a:cubicBezTo>
                  <a:cubicBezTo>
                    <a:pt x="4097" y="2004"/>
                    <a:pt x="4093" y="1984"/>
                    <a:pt x="4093" y="1964"/>
                  </a:cubicBezTo>
                  <a:cubicBezTo>
                    <a:pt x="4090" y="1944"/>
                    <a:pt x="4090" y="1933"/>
                    <a:pt x="4093" y="1921"/>
                  </a:cubicBezTo>
                  <a:cubicBezTo>
                    <a:pt x="4101" y="1909"/>
                    <a:pt x="4109" y="1901"/>
                    <a:pt x="4117" y="1897"/>
                  </a:cubicBezTo>
                  <a:cubicBezTo>
                    <a:pt x="4129" y="1893"/>
                    <a:pt x="4145" y="1893"/>
                    <a:pt x="4161" y="1893"/>
                  </a:cubicBezTo>
                  <a:cubicBezTo>
                    <a:pt x="4180" y="1897"/>
                    <a:pt x="4200" y="1905"/>
                    <a:pt x="4224" y="1913"/>
                  </a:cubicBezTo>
                  <a:cubicBezTo>
                    <a:pt x="4247" y="1925"/>
                    <a:pt x="4275" y="1937"/>
                    <a:pt x="4306" y="1952"/>
                  </a:cubicBezTo>
                  <a:cubicBezTo>
                    <a:pt x="4334" y="1972"/>
                    <a:pt x="4369" y="1992"/>
                    <a:pt x="4405" y="2011"/>
                  </a:cubicBezTo>
                  <a:cubicBezTo>
                    <a:pt x="4440" y="2035"/>
                    <a:pt x="4476" y="2059"/>
                    <a:pt x="4515" y="2086"/>
                  </a:cubicBezTo>
                  <a:cubicBezTo>
                    <a:pt x="4559" y="2114"/>
                    <a:pt x="4602" y="2146"/>
                    <a:pt x="4645" y="2177"/>
                  </a:cubicBezTo>
                  <a:cubicBezTo>
                    <a:pt x="4689" y="2209"/>
                    <a:pt x="4736" y="2244"/>
                    <a:pt x="4783" y="2280"/>
                  </a:cubicBezTo>
                  <a:cubicBezTo>
                    <a:pt x="4831" y="2315"/>
                    <a:pt x="4882" y="2355"/>
                    <a:pt x="4933" y="2394"/>
                  </a:cubicBezTo>
                  <a:cubicBezTo>
                    <a:pt x="4985" y="2433"/>
                    <a:pt x="5036" y="2473"/>
                    <a:pt x="5087" y="2512"/>
                  </a:cubicBezTo>
                  <a:cubicBezTo>
                    <a:pt x="5138" y="2552"/>
                    <a:pt x="5194" y="2595"/>
                    <a:pt x="5245" y="2634"/>
                  </a:cubicBezTo>
                  <a:cubicBezTo>
                    <a:pt x="5300" y="2678"/>
                    <a:pt x="5351" y="2717"/>
                    <a:pt x="5406" y="2761"/>
                  </a:cubicBezTo>
                  <a:cubicBezTo>
                    <a:pt x="5458" y="2800"/>
                    <a:pt x="5509" y="2839"/>
                    <a:pt x="5560" y="2879"/>
                  </a:cubicBezTo>
                  <a:cubicBezTo>
                    <a:pt x="5611" y="2918"/>
                    <a:pt x="5663" y="2958"/>
                    <a:pt x="5714" y="2997"/>
                  </a:cubicBezTo>
                  <a:cubicBezTo>
                    <a:pt x="5761" y="3033"/>
                    <a:pt x="5809" y="3068"/>
                    <a:pt x="5856" y="3104"/>
                  </a:cubicBezTo>
                  <a:cubicBezTo>
                    <a:pt x="5903" y="3135"/>
                    <a:pt x="5947" y="3171"/>
                    <a:pt x="5990" y="3198"/>
                  </a:cubicBezTo>
                  <a:cubicBezTo>
                    <a:pt x="6033" y="3230"/>
                    <a:pt x="6073" y="3257"/>
                    <a:pt x="6108" y="3281"/>
                  </a:cubicBezTo>
                  <a:cubicBezTo>
                    <a:pt x="6148" y="3305"/>
                    <a:pt x="6183" y="3328"/>
                    <a:pt x="6215" y="3348"/>
                  </a:cubicBezTo>
                  <a:cubicBezTo>
                    <a:pt x="6246" y="3364"/>
                    <a:pt x="6278" y="3384"/>
                    <a:pt x="6305" y="3395"/>
                  </a:cubicBezTo>
                  <a:cubicBezTo>
                    <a:pt x="6329" y="3407"/>
                    <a:pt x="6353" y="3415"/>
                    <a:pt x="6372" y="3423"/>
                  </a:cubicBezTo>
                  <a:cubicBezTo>
                    <a:pt x="6396" y="3427"/>
                    <a:pt x="6412" y="3431"/>
                    <a:pt x="6424" y="3431"/>
                  </a:cubicBezTo>
                  <a:cubicBezTo>
                    <a:pt x="6439" y="3431"/>
                    <a:pt x="6451" y="3423"/>
                    <a:pt x="6459" y="3415"/>
                  </a:cubicBezTo>
                  <a:cubicBezTo>
                    <a:pt x="6463" y="3407"/>
                    <a:pt x="6467" y="3395"/>
                    <a:pt x="6471" y="3380"/>
                  </a:cubicBezTo>
                  <a:cubicBezTo>
                    <a:pt x="6471" y="3368"/>
                    <a:pt x="6467" y="3348"/>
                    <a:pt x="6463" y="3324"/>
                  </a:cubicBezTo>
                  <a:cubicBezTo>
                    <a:pt x="6455" y="3305"/>
                    <a:pt x="6447" y="3277"/>
                    <a:pt x="6435" y="3250"/>
                  </a:cubicBezTo>
                  <a:cubicBezTo>
                    <a:pt x="6424" y="3218"/>
                    <a:pt x="6408" y="3186"/>
                    <a:pt x="6392" y="3151"/>
                  </a:cubicBezTo>
                  <a:cubicBezTo>
                    <a:pt x="6372" y="3115"/>
                    <a:pt x="6353" y="3080"/>
                    <a:pt x="6329" y="3037"/>
                  </a:cubicBezTo>
                  <a:cubicBezTo>
                    <a:pt x="6305" y="2997"/>
                    <a:pt x="6282" y="2954"/>
                    <a:pt x="6254" y="2910"/>
                  </a:cubicBezTo>
                  <a:cubicBezTo>
                    <a:pt x="6227" y="2863"/>
                    <a:pt x="6199" y="2816"/>
                    <a:pt x="6167" y="2765"/>
                  </a:cubicBezTo>
                  <a:cubicBezTo>
                    <a:pt x="6136" y="2717"/>
                    <a:pt x="6104" y="2666"/>
                    <a:pt x="6069" y="2615"/>
                  </a:cubicBezTo>
                  <a:cubicBezTo>
                    <a:pt x="6033" y="2560"/>
                    <a:pt x="5998" y="2504"/>
                    <a:pt x="5962" y="2453"/>
                  </a:cubicBezTo>
                  <a:cubicBezTo>
                    <a:pt x="5927" y="2398"/>
                    <a:pt x="5891" y="2343"/>
                    <a:pt x="5856" y="2284"/>
                  </a:cubicBezTo>
                  <a:cubicBezTo>
                    <a:pt x="5816" y="2228"/>
                    <a:pt x="5781" y="2173"/>
                    <a:pt x="5742" y="2118"/>
                  </a:cubicBezTo>
                  <a:cubicBezTo>
                    <a:pt x="5706" y="2063"/>
                    <a:pt x="5671" y="2004"/>
                    <a:pt x="5635" y="1948"/>
                  </a:cubicBezTo>
                  <a:cubicBezTo>
                    <a:pt x="5596" y="1897"/>
                    <a:pt x="5560" y="1842"/>
                    <a:pt x="5529" y="1787"/>
                  </a:cubicBezTo>
                  <a:cubicBezTo>
                    <a:pt x="5493" y="1735"/>
                    <a:pt x="5462" y="1684"/>
                    <a:pt x="5430" y="1633"/>
                  </a:cubicBezTo>
                  <a:cubicBezTo>
                    <a:pt x="5399" y="1582"/>
                    <a:pt x="5367" y="1534"/>
                    <a:pt x="5339" y="1487"/>
                  </a:cubicBezTo>
                  <a:cubicBezTo>
                    <a:pt x="5312" y="1444"/>
                    <a:pt x="5284" y="1400"/>
                    <a:pt x="5261" y="1357"/>
                  </a:cubicBezTo>
                  <a:cubicBezTo>
                    <a:pt x="5237" y="1318"/>
                    <a:pt x="5217" y="1278"/>
                    <a:pt x="5197" y="1243"/>
                  </a:cubicBezTo>
                  <a:cubicBezTo>
                    <a:pt x="5182" y="1207"/>
                    <a:pt x="5166" y="1172"/>
                    <a:pt x="5154" y="1144"/>
                  </a:cubicBezTo>
                  <a:cubicBezTo>
                    <a:pt x="5138" y="1113"/>
                    <a:pt x="5130" y="1085"/>
                    <a:pt x="5123" y="1061"/>
                  </a:cubicBezTo>
                  <a:cubicBezTo>
                    <a:pt x="5115" y="1042"/>
                    <a:pt x="5115" y="1018"/>
                    <a:pt x="5111" y="1002"/>
                  </a:cubicBezTo>
                  <a:cubicBezTo>
                    <a:pt x="5111" y="986"/>
                    <a:pt x="5115" y="975"/>
                    <a:pt x="5123" y="967"/>
                  </a:cubicBezTo>
                  <a:cubicBezTo>
                    <a:pt x="5126" y="955"/>
                    <a:pt x="5138" y="951"/>
                    <a:pt x="5150" y="947"/>
                  </a:cubicBezTo>
                  <a:cubicBezTo>
                    <a:pt x="5162" y="947"/>
                    <a:pt x="5178" y="947"/>
                    <a:pt x="5197" y="955"/>
                  </a:cubicBezTo>
                  <a:cubicBezTo>
                    <a:pt x="5217" y="959"/>
                    <a:pt x="5241" y="967"/>
                    <a:pt x="5268" y="978"/>
                  </a:cubicBezTo>
                  <a:cubicBezTo>
                    <a:pt x="5292" y="990"/>
                    <a:pt x="5320" y="1006"/>
                    <a:pt x="5351" y="1022"/>
                  </a:cubicBezTo>
                  <a:cubicBezTo>
                    <a:pt x="5383" y="1042"/>
                    <a:pt x="5418" y="1061"/>
                    <a:pt x="5458" y="1085"/>
                  </a:cubicBezTo>
                  <a:cubicBezTo>
                    <a:pt x="5493" y="1113"/>
                    <a:pt x="5533" y="1136"/>
                    <a:pt x="5576" y="1168"/>
                  </a:cubicBezTo>
                  <a:cubicBezTo>
                    <a:pt x="5615" y="1195"/>
                    <a:pt x="5659" y="1227"/>
                    <a:pt x="5706" y="1262"/>
                  </a:cubicBezTo>
                  <a:cubicBezTo>
                    <a:pt x="5749" y="1294"/>
                    <a:pt x="5801" y="1329"/>
                    <a:pt x="5848" y="1365"/>
                  </a:cubicBezTo>
                  <a:cubicBezTo>
                    <a:pt x="5895" y="1404"/>
                    <a:pt x="5947" y="1440"/>
                    <a:pt x="5998" y="1479"/>
                  </a:cubicBezTo>
                  <a:cubicBezTo>
                    <a:pt x="6049" y="1519"/>
                    <a:pt x="6100" y="1562"/>
                    <a:pt x="6156" y="1601"/>
                  </a:cubicBezTo>
                  <a:cubicBezTo>
                    <a:pt x="6207" y="1641"/>
                    <a:pt x="6262" y="1684"/>
                    <a:pt x="6313" y="1724"/>
                  </a:cubicBezTo>
                  <a:cubicBezTo>
                    <a:pt x="6365" y="1767"/>
                    <a:pt x="6420" y="1806"/>
                    <a:pt x="6471" y="1850"/>
                  </a:cubicBezTo>
                  <a:cubicBezTo>
                    <a:pt x="6522" y="1889"/>
                    <a:pt x="6577" y="1929"/>
                    <a:pt x="6629" y="1968"/>
                  </a:cubicBezTo>
                  <a:cubicBezTo>
                    <a:pt x="6680" y="2008"/>
                    <a:pt x="6727" y="2047"/>
                    <a:pt x="6778" y="2082"/>
                  </a:cubicBezTo>
                  <a:cubicBezTo>
                    <a:pt x="6826" y="2118"/>
                    <a:pt x="6873" y="2153"/>
                    <a:pt x="6916" y="2185"/>
                  </a:cubicBezTo>
                  <a:cubicBezTo>
                    <a:pt x="6964" y="2220"/>
                    <a:pt x="7007" y="2252"/>
                    <a:pt x="7047" y="2280"/>
                  </a:cubicBezTo>
                  <a:cubicBezTo>
                    <a:pt x="7090" y="2307"/>
                    <a:pt x="7125" y="2335"/>
                    <a:pt x="7165" y="2355"/>
                  </a:cubicBezTo>
                  <a:cubicBezTo>
                    <a:pt x="7200" y="2378"/>
                    <a:pt x="7232" y="2398"/>
                    <a:pt x="7263" y="2418"/>
                  </a:cubicBezTo>
                  <a:cubicBezTo>
                    <a:pt x="7295" y="2433"/>
                    <a:pt x="7323" y="2449"/>
                    <a:pt x="7346" y="2461"/>
                  </a:cubicBezTo>
                  <a:cubicBezTo>
                    <a:pt x="7374" y="2469"/>
                    <a:pt x="7394" y="2477"/>
                    <a:pt x="7413" y="2481"/>
                  </a:cubicBezTo>
                  <a:cubicBezTo>
                    <a:pt x="7433" y="2485"/>
                    <a:pt x="7445" y="2485"/>
                    <a:pt x="7457" y="2485"/>
                  </a:cubicBezTo>
                  <a:cubicBezTo>
                    <a:pt x="7468" y="2481"/>
                    <a:pt x="7480" y="2473"/>
                    <a:pt x="7484" y="2465"/>
                  </a:cubicBezTo>
                  <a:cubicBezTo>
                    <a:pt x="7488" y="2453"/>
                    <a:pt x="7492" y="2437"/>
                    <a:pt x="7492" y="2422"/>
                  </a:cubicBezTo>
                  <a:cubicBezTo>
                    <a:pt x="7488" y="2406"/>
                    <a:pt x="7484" y="2382"/>
                    <a:pt x="7476" y="2358"/>
                  </a:cubicBezTo>
                  <a:cubicBezTo>
                    <a:pt x="7468" y="2335"/>
                    <a:pt x="7461" y="2307"/>
                    <a:pt x="7445" y="2276"/>
                  </a:cubicBezTo>
                  <a:cubicBezTo>
                    <a:pt x="7433" y="2248"/>
                    <a:pt x="7417" y="2213"/>
                    <a:pt x="7398" y="2177"/>
                  </a:cubicBezTo>
                  <a:cubicBezTo>
                    <a:pt x="7378" y="2138"/>
                    <a:pt x="7354" y="2098"/>
                    <a:pt x="7330" y="2059"/>
                  </a:cubicBezTo>
                  <a:cubicBezTo>
                    <a:pt x="7307" y="2015"/>
                    <a:pt x="7279" y="1972"/>
                    <a:pt x="7252" y="1925"/>
                  </a:cubicBezTo>
                  <a:cubicBezTo>
                    <a:pt x="7224" y="1877"/>
                    <a:pt x="7192" y="1830"/>
                    <a:pt x="7161" y="1779"/>
                  </a:cubicBezTo>
                  <a:cubicBezTo>
                    <a:pt x="7129" y="1728"/>
                    <a:pt x="7094" y="1676"/>
                    <a:pt x="7062" y="1621"/>
                  </a:cubicBezTo>
                  <a:cubicBezTo>
                    <a:pt x="7027" y="1570"/>
                    <a:pt x="6991" y="1515"/>
                    <a:pt x="6956" y="1459"/>
                  </a:cubicBezTo>
                  <a:cubicBezTo>
                    <a:pt x="6916" y="1404"/>
                    <a:pt x="6881" y="1349"/>
                    <a:pt x="6846" y="1290"/>
                  </a:cubicBezTo>
                  <a:cubicBezTo>
                    <a:pt x="6806" y="1235"/>
                    <a:pt x="6771" y="1180"/>
                    <a:pt x="6735" y="1124"/>
                  </a:cubicBezTo>
                  <a:cubicBezTo>
                    <a:pt x="6696" y="1069"/>
                    <a:pt x="6660" y="1014"/>
                    <a:pt x="6625" y="959"/>
                  </a:cubicBezTo>
                  <a:cubicBezTo>
                    <a:pt x="6589" y="904"/>
                    <a:pt x="6554" y="848"/>
                    <a:pt x="6518" y="797"/>
                  </a:cubicBezTo>
                  <a:cubicBezTo>
                    <a:pt x="6487" y="746"/>
                    <a:pt x="6455" y="695"/>
                    <a:pt x="6424" y="643"/>
                  </a:cubicBezTo>
                  <a:cubicBezTo>
                    <a:pt x="6392" y="596"/>
                    <a:pt x="6365" y="549"/>
                    <a:pt x="6337" y="505"/>
                  </a:cubicBezTo>
                  <a:cubicBezTo>
                    <a:pt x="6309" y="458"/>
                    <a:pt x="6286" y="419"/>
                    <a:pt x="6266" y="375"/>
                  </a:cubicBezTo>
                  <a:cubicBezTo>
                    <a:pt x="6242" y="336"/>
                    <a:pt x="6223" y="300"/>
                    <a:pt x="6207" y="265"/>
                  </a:cubicBezTo>
                  <a:cubicBezTo>
                    <a:pt x="6187" y="233"/>
                    <a:pt x="6175" y="202"/>
                    <a:pt x="6163" y="174"/>
                  </a:cubicBezTo>
                  <a:cubicBezTo>
                    <a:pt x="6152" y="143"/>
                    <a:pt x="6144" y="119"/>
                    <a:pt x="6140" y="99"/>
                  </a:cubicBezTo>
                  <a:cubicBezTo>
                    <a:pt x="6136" y="76"/>
                    <a:pt x="6132" y="60"/>
                    <a:pt x="6136" y="44"/>
                  </a:cubicBezTo>
                  <a:cubicBezTo>
                    <a:pt x="6136" y="32"/>
                    <a:pt x="6140" y="20"/>
                    <a:pt x="6148" y="13"/>
                  </a:cubicBezTo>
                  <a:cubicBezTo>
                    <a:pt x="6159" y="5"/>
                    <a:pt x="6167" y="1"/>
                    <a:pt x="6183" y="1"/>
                  </a:cubicBezTo>
                  <a:cubicBezTo>
                    <a:pt x="6199" y="1"/>
                    <a:pt x="6219" y="5"/>
                    <a:pt x="6238" y="13"/>
                  </a:cubicBezTo>
                  <a:cubicBezTo>
                    <a:pt x="6258" y="20"/>
                    <a:pt x="6286" y="32"/>
                    <a:pt x="6313" y="44"/>
                  </a:cubicBezTo>
                  <a:cubicBezTo>
                    <a:pt x="6341" y="56"/>
                    <a:pt x="6368" y="76"/>
                    <a:pt x="6404" y="95"/>
                  </a:cubicBezTo>
                  <a:cubicBezTo>
                    <a:pt x="6435" y="115"/>
                    <a:pt x="6471" y="139"/>
                    <a:pt x="6510" y="162"/>
                  </a:cubicBezTo>
                  <a:cubicBezTo>
                    <a:pt x="6550" y="190"/>
                    <a:pt x="6589" y="218"/>
                    <a:pt x="6633" y="245"/>
                  </a:cubicBezTo>
                  <a:cubicBezTo>
                    <a:pt x="6676" y="277"/>
                    <a:pt x="6719" y="308"/>
                    <a:pt x="6767" y="344"/>
                  </a:cubicBezTo>
                  <a:cubicBezTo>
                    <a:pt x="6814" y="379"/>
                    <a:pt x="6861" y="415"/>
                    <a:pt x="6913" y="454"/>
                  </a:cubicBezTo>
                  <a:cubicBezTo>
                    <a:pt x="6960" y="490"/>
                    <a:pt x="7011" y="529"/>
                    <a:pt x="7062" y="568"/>
                  </a:cubicBezTo>
                  <a:cubicBezTo>
                    <a:pt x="7118" y="608"/>
                    <a:pt x="7169" y="651"/>
                    <a:pt x="7220" y="691"/>
                  </a:cubicBezTo>
                  <a:cubicBezTo>
                    <a:pt x="7275" y="734"/>
                    <a:pt x="7327" y="773"/>
                    <a:pt x="7382" y="817"/>
                  </a:cubicBezTo>
                  <a:cubicBezTo>
                    <a:pt x="7433" y="856"/>
                    <a:pt x="7484" y="896"/>
                    <a:pt x="7539" y="939"/>
                  </a:cubicBezTo>
                  <a:cubicBezTo>
                    <a:pt x="7591" y="978"/>
                    <a:pt x="7642" y="1018"/>
                    <a:pt x="7693" y="1057"/>
                  </a:cubicBezTo>
                  <a:cubicBezTo>
                    <a:pt x="7744" y="1097"/>
                    <a:pt x="7792" y="1132"/>
                    <a:pt x="7839" y="1168"/>
                  </a:cubicBezTo>
                  <a:cubicBezTo>
                    <a:pt x="7886" y="1203"/>
                    <a:pt x="7934" y="1239"/>
                    <a:pt x="7977" y="1270"/>
                  </a:cubicBezTo>
                  <a:cubicBezTo>
                    <a:pt x="8020" y="1302"/>
                    <a:pt x="8064" y="1329"/>
                    <a:pt x="8103" y="1357"/>
                  </a:cubicBezTo>
                  <a:cubicBezTo>
                    <a:pt x="8143" y="1385"/>
                    <a:pt x="8182" y="1408"/>
                    <a:pt x="8214" y="1428"/>
                  </a:cubicBezTo>
                  <a:cubicBezTo>
                    <a:pt x="8249" y="1452"/>
                    <a:pt x="8281" y="1471"/>
                    <a:pt x="8312" y="1487"/>
                  </a:cubicBezTo>
                  <a:cubicBezTo>
                    <a:pt x="8340" y="1499"/>
                    <a:pt x="8367" y="1515"/>
                    <a:pt x="8391" y="1523"/>
                  </a:cubicBezTo>
                  <a:cubicBezTo>
                    <a:pt x="8411" y="1530"/>
                    <a:pt x="8434" y="1538"/>
                    <a:pt x="8450" y="1538"/>
                  </a:cubicBezTo>
                  <a:cubicBezTo>
                    <a:pt x="8466" y="1542"/>
                    <a:pt x="8478" y="1538"/>
                    <a:pt x="8490" y="1534"/>
                  </a:cubicBezTo>
                  <a:cubicBezTo>
                    <a:pt x="8501" y="1530"/>
                    <a:pt x="8505" y="1519"/>
                    <a:pt x="8509" y="1507"/>
                  </a:cubicBezTo>
                  <a:cubicBezTo>
                    <a:pt x="8513" y="1495"/>
                    <a:pt x="8513" y="1479"/>
                    <a:pt x="8509" y="1459"/>
                  </a:cubicBezTo>
                  <a:cubicBezTo>
                    <a:pt x="8509" y="1440"/>
                    <a:pt x="8501" y="1420"/>
                    <a:pt x="8494" y="1392"/>
                  </a:cubicBezTo>
                  <a:cubicBezTo>
                    <a:pt x="8482" y="1365"/>
                    <a:pt x="8470" y="1337"/>
                    <a:pt x="8454" y="1306"/>
                  </a:cubicBezTo>
                  <a:cubicBezTo>
                    <a:pt x="8438" y="1274"/>
                    <a:pt x="8423" y="1239"/>
                    <a:pt x="8403" y="1199"/>
                  </a:cubicBezTo>
                  <a:cubicBezTo>
                    <a:pt x="8379" y="1160"/>
                    <a:pt x="8356" y="1120"/>
                    <a:pt x="8332" y="1077"/>
                  </a:cubicBezTo>
                  <a:cubicBezTo>
                    <a:pt x="8304" y="1034"/>
                    <a:pt x="8277" y="986"/>
                    <a:pt x="8249" y="939"/>
                  </a:cubicBezTo>
                  <a:cubicBezTo>
                    <a:pt x="8218" y="892"/>
                    <a:pt x="8190" y="840"/>
                    <a:pt x="8155" y="789"/>
                  </a:cubicBezTo>
                  <a:cubicBezTo>
                    <a:pt x="8123" y="738"/>
                    <a:pt x="8087" y="683"/>
                    <a:pt x="8052" y="632"/>
                  </a:cubicBezTo>
                  <a:cubicBezTo>
                    <a:pt x="8017" y="576"/>
                    <a:pt x="7981" y="521"/>
                    <a:pt x="7946" y="466"/>
                  </a:cubicBezTo>
                  <a:cubicBezTo>
                    <a:pt x="7910" y="411"/>
                    <a:pt x="7871" y="356"/>
                    <a:pt x="7835" y="296"/>
                  </a:cubicBezTo>
                </a:path>
              </a:pathLst>
            </a:custGeom>
            <a:noFill/>
            <a:ln w="6200" cap="rnd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6635650" y="2543850"/>
              <a:ext cx="83725" cy="83700"/>
            </a:xfrm>
            <a:custGeom>
              <a:avLst/>
              <a:gdLst/>
              <a:ahLst/>
              <a:cxnLst/>
              <a:rect l="l" t="t" r="r" b="b"/>
              <a:pathLst>
                <a:path w="3349" h="3348" extrusionOk="0">
                  <a:moveTo>
                    <a:pt x="3348" y="1672"/>
                  </a:moveTo>
                  <a:cubicBezTo>
                    <a:pt x="3348" y="2598"/>
                    <a:pt x="2599" y="3348"/>
                    <a:pt x="1673" y="3348"/>
                  </a:cubicBezTo>
                  <a:cubicBezTo>
                    <a:pt x="750" y="3348"/>
                    <a:pt x="1" y="2598"/>
                    <a:pt x="1" y="1672"/>
                  </a:cubicBezTo>
                  <a:cubicBezTo>
                    <a:pt x="1" y="749"/>
                    <a:pt x="750" y="0"/>
                    <a:pt x="1673" y="0"/>
                  </a:cubicBezTo>
                  <a:cubicBezTo>
                    <a:pt x="2599" y="0"/>
                    <a:pt x="3348" y="749"/>
                    <a:pt x="3348" y="167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6686225" y="2514375"/>
              <a:ext cx="95625" cy="59050"/>
            </a:xfrm>
            <a:custGeom>
              <a:avLst/>
              <a:gdLst/>
              <a:ahLst/>
              <a:cxnLst/>
              <a:rect l="l" t="t" r="r" b="b"/>
              <a:pathLst>
                <a:path w="3825" h="2362" extrusionOk="0">
                  <a:moveTo>
                    <a:pt x="3825" y="1183"/>
                  </a:moveTo>
                  <a:cubicBezTo>
                    <a:pt x="3825" y="1834"/>
                    <a:pt x="2969" y="2362"/>
                    <a:pt x="1913" y="2362"/>
                  </a:cubicBezTo>
                  <a:cubicBezTo>
                    <a:pt x="856" y="2362"/>
                    <a:pt x="1" y="1834"/>
                    <a:pt x="1" y="1183"/>
                  </a:cubicBezTo>
                  <a:cubicBezTo>
                    <a:pt x="1" y="529"/>
                    <a:pt x="856" y="0"/>
                    <a:pt x="1913" y="0"/>
                  </a:cubicBezTo>
                  <a:cubicBezTo>
                    <a:pt x="2969" y="0"/>
                    <a:pt x="3825" y="529"/>
                    <a:pt x="3825" y="118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4416075" y="2018675"/>
              <a:ext cx="191450" cy="205925"/>
            </a:xfrm>
            <a:custGeom>
              <a:avLst/>
              <a:gdLst/>
              <a:ahLst/>
              <a:cxnLst/>
              <a:rect l="l" t="t" r="r" b="b"/>
              <a:pathLst>
                <a:path w="7658" h="8237" fill="none" extrusionOk="0">
                  <a:moveTo>
                    <a:pt x="269" y="793"/>
                  </a:moveTo>
                  <a:cubicBezTo>
                    <a:pt x="328" y="745"/>
                    <a:pt x="391" y="698"/>
                    <a:pt x="450" y="651"/>
                  </a:cubicBezTo>
                  <a:cubicBezTo>
                    <a:pt x="506" y="603"/>
                    <a:pt x="565" y="556"/>
                    <a:pt x="624" y="513"/>
                  </a:cubicBezTo>
                  <a:cubicBezTo>
                    <a:pt x="679" y="465"/>
                    <a:pt x="734" y="422"/>
                    <a:pt x="790" y="383"/>
                  </a:cubicBezTo>
                  <a:cubicBezTo>
                    <a:pt x="841" y="339"/>
                    <a:pt x="892" y="300"/>
                    <a:pt x="939" y="264"/>
                  </a:cubicBezTo>
                  <a:cubicBezTo>
                    <a:pt x="991" y="229"/>
                    <a:pt x="1034" y="197"/>
                    <a:pt x="1077" y="166"/>
                  </a:cubicBezTo>
                  <a:cubicBezTo>
                    <a:pt x="1121" y="138"/>
                    <a:pt x="1160" y="110"/>
                    <a:pt x="1196" y="91"/>
                  </a:cubicBezTo>
                  <a:cubicBezTo>
                    <a:pt x="1231" y="67"/>
                    <a:pt x="1263" y="47"/>
                    <a:pt x="1290" y="36"/>
                  </a:cubicBezTo>
                  <a:cubicBezTo>
                    <a:pt x="1318" y="20"/>
                    <a:pt x="1342" y="12"/>
                    <a:pt x="1361" y="8"/>
                  </a:cubicBezTo>
                  <a:cubicBezTo>
                    <a:pt x="1381" y="0"/>
                    <a:pt x="1397" y="0"/>
                    <a:pt x="1409" y="4"/>
                  </a:cubicBezTo>
                  <a:cubicBezTo>
                    <a:pt x="1416" y="8"/>
                    <a:pt x="1424" y="20"/>
                    <a:pt x="1428" y="32"/>
                  </a:cubicBezTo>
                  <a:cubicBezTo>
                    <a:pt x="1428" y="47"/>
                    <a:pt x="1428" y="63"/>
                    <a:pt x="1420" y="87"/>
                  </a:cubicBezTo>
                  <a:cubicBezTo>
                    <a:pt x="1412" y="110"/>
                    <a:pt x="1405" y="138"/>
                    <a:pt x="1389" y="166"/>
                  </a:cubicBezTo>
                  <a:cubicBezTo>
                    <a:pt x="1373" y="197"/>
                    <a:pt x="1357" y="233"/>
                    <a:pt x="1334" y="272"/>
                  </a:cubicBezTo>
                  <a:cubicBezTo>
                    <a:pt x="1314" y="312"/>
                    <a:pt x="1286" y="355"/>
                    <a:pt x="1259" y="402"/>
                  </a:cubicBezTo>
                  <a:cubicBezTo>
                    <a:pt x="1231" y="450"/>
                    <a:pt x="1200" y="501"/>
                    <a:pt x="1164" y="552"/>
                  </a:cubicBezTo>
                  <a:cubicBezTo>
                    <a:pt x="1129" y="603"/>
                    <a:pt x="1093" y="659"/>
                    <a:pt x="1054" y="718"/>
                  </a:cubicBezTo>
                  <a:cubicBezTo>
                    <a:pt x="1014" y="773"/>
                    <a:pt x="975" y="832"/>
                    <a:pt x="935" y="895"/>
                  </a:cubicBezTo>
                  <a:cubicBezTo>
                    <a:pt x="892" y="954"/>
                    <a:pt x="849" y="1017"/>
                    <a:pt x="805" y="1080"/>
                  </a:cubicBezTo>
                  <a:cubicBezTo>
                    <a:pt x="762" y="1143"/>
                    <a:pt x="719" y="1203"/>
                    <a:pt x="675" y="1266"/>
                  </a:cubicBezTo>
                  <a:cubicBezTo>
                    <a:pt x="632" y="1329"/>
                    <a:pt x="588" y="1392"/>
                    <a:pt x="545" y="1455"/>
                  </a:cubicBezTo>
                  <a:cubicBezTo>
                    <a:pt x="502" y="1514"/>
                    <a:pt x="458" y="1577"/>
                    <a:pt x="419" y="1636"/>
                  </a:cubicBezTo>
                  <a:cubicBezTo>
                    <a:pt x="379" y="1692"/>
                    <a:pt x="340" y="1751"/>
                    <a:pt x="305" y="1806"/>
                  </a:cubicBezTo>
                  <a:cubicBezTo>
                    <a:pt x="269" y="1861"/>
                    <a:pt x="238" y="1912"/>
                    <a:pt x="206" y="1960"/>
                  </a:cubicBezTo>
                  <a:cubicBezTo>
                    <a:pt x="174" y="2011"/>
                    <a:pt x="147" y="2054"/>
                    <a:pt x="123" y="2098"/>
                  </a:cubicBezTo>
                  <a:cubicBezTo>
                    <a:pt x="96" y="2141"/>
                    <a:pt x="76" y="2176"/>
                    <a:pt x="60" y="2212"/>
                  </a:cubicBezTo>
                  <a:cubicBezTo>
                    <a:pt x="40" y="2247"/>
                    <a:pt x="29" y="2279"/>
                    <a:pt x="17" y="2303"/>
                  </a:cubicBezTo>
                  <a:cubicBezTo>
                    <a:pt x="9" y="2330"/>
                    <a:pt x="5" y="2350"/>
                    <a:pt x="1" y="2366"/>
                  </a:cubicBezTo>
                  <a:cubicBezTo>
                    <a:pt x="1" y="2385"/>
                    <a:pt x="5" y="2397"/>
                    <a:pt x="13" y="2405"/>
                  </a:cubicBezTo>
                  <a:cubicBezTo>
                    <a:pt x="21" y="2413"/>
                    <a:pt x="33" y="2417"/>
                    <a:pt x="48" y="2413"/>
                  </a:cubicBezTo>
                  <a:cubicBezTo>
                    <a:pt x="64" y="2413"/>
                    <a:pt x="84" y="2405"/>
                    <a:pt x="111" y="2397"/>
                  </a:cubicBezTo>
                  <a:cubicBezTo>
                    <a:pt x="135" y="2385"/>
                    <a:pt x="163" y="2370"/>
                    <a:pt x="198" y="2350"/>
                  </a:cubicBezTo>
                  <a:cubicBezTo>
                    <a:pt x="230" y="2330"/>
                    <a:pt x="265" y="2307"/>
                    <a:pt x="305" y="2283"/>
                  </a:cubicBezTo>
                  <a:cubicBezTo>
                    <a:pt x="344" y="2255"/>
                    <a:pt x="391" y="2224"/>
                    <a:pt x="435" y="2192"/>
                  </a:cubicBezTo>
                  <a:cubicBezTo>
                    <a:pt x="482" y="2157"/>
                    <a:pt x="533" y="2121"/>
                    <a:pt x="585" y="2082"/>
                  </a:cubicBezTo>
                  <a:cubicBezTo>
                    <a:pt x="636" y="2042"/>
                    <a:pt x="687" y="1999"/>
                    <a:pt x="742" y="1956"/>
                  </a:cubicBezTo>
                  <a:cubicBezTo>
                    <a:pt x="801" y="1912"/>
                    <a:pt x="857" y="1865"/>
                    <a:pt x="916" y="1822"/>
                  </a:cubicBezTo>
                  <a:cubicBezTo>
                    <a:pt x="975" y="1774"/>
                    <a:pt x="1034" y="1727"/>
                    <a:pt x="1093" y="1680"/>
                  </a:cubicBezTo>
                  <a:cubicBezTo>
                    <a:pt x="1152" y="1628"/>
                    <a:pt x="1211" y="1581"/>
                    <a:pt x="1271" y="1534"/>
                  </a:cubicBezTo>
                  <a:cubicBezTo>
                    <a:pt x="1330" y="1487"/>
                    <a:pt x="1389" y="1439"/>
                    <a:pt x="1448" y="1392"/>
                  </a:cubicBezTo>
                  <a:cubicBezTo>
                    <a:pt x="1507" y="1349"/>
                    <a:pt x="1562" y="1301"/>
                    <a:pt x="1618" y="1262"/>
                  </a:cubicBezTo>
                  <a:cubicBezTo>
                    <a:pt x="1673" y="1218"/>
                    <a:pt x="1724" y="1175"/>
                    <a:pt x="1775" y="1140"/>
                  </a:cubicBezTo>
                  <a:cubicBezTo>
                    <a:pt x="1826" y="1100"/>
                    <a:pt x="1874" y="1065"/>
                    <a:pt x="1917" y="1033"/>
                  </a:cubicBezTo>
                  <a:cubicBezTo>
                    <a:pt x="1964" y="1002"/>
                    <a:pt x="2004" y="974"/>
                    <a:pt x="2043" y="946"/>
                  </a:cubicBezTo>
                  <a:cubicBezTo>
                    <a:pt x="2083" y="923"/>
                    <a:pt x="2118" y="903"/>
                    <a:pt x="2146" y="883"/>
                  </a:cubicBezTo>
                  <a:cubicBezTo>
                    <a:pt x="2177" y="867"/>
                    <a:pt x="2205" y="856"/>
                    <a:pt x="2229" y="848"/>
                  </a:cubicBezTo>
                  <a:cubicBezTo>
                    <a:pt x="2248" y="836"/>
                    <a:pt x="2268" y="832"/>
                    <a:pt x="2284" y="836"/>
                  </a:cubicBezTo>
                  <a:cubicBezTo>
                    <a:pt x="2296" y="836"/>
                    <a:pt x="2307" y="840"/>
                    <a:pt x="2311" y="852"/>
                  </a:cubicBezTo>
                  <a:cubicBezTo>
                    <a:pt x="2319" y="860"/>
                    <a:pt x="2319" y="875"/>
                    <a:pt x="2315" y="895"/>
                  </a:cubicBezTo>
                  <a:cubicBezTo>
                    <a:pt x="2311" y="915"/>
                    <a:pt x="2304" y="938"/>
                    <a:pt x="2296" y="966"/>
                  </a:cubicBezTo>
                  <a:cubicBezTo>
                    <a:pt x="2284" y="994"/>
                    <a:pt x="2268" y="1025"/>
                    <a:pt x="2248" y="1065"/>
                  </a:cubicBezTo>
                  <a:cubicBezTo>
                    <a:pt x="2229" y="1100"/>
                    <a:pt x="2205" y="1140"/>
                    <a:pt x="2181" y="1183"/>
                  </a:cubicBezTo>
                  <a:cubicBezTo>
                    <a:pt x="2154" y="1226"/>
                    <a:pt x="2122" y="1274"/>
                    <a:pt x="2091" y="1325"/>
                  </a:cubicBezTo>
                  <a:cubicBezTo>
                    <a:pt x="2059" y="1376"/>
                    <a:pt x="2024" y="1427"/>
                    <a:pt x="1988" y="1487"/>
                  </a:cubicBezTo>
                  <a:cubicBezTo>
                    <a:pt x="1949" y="1542"/>
                    <a:pt x="1909" y="1597"/>
                    <a:pt x="1870" y="1660"/>
                  </a:cubicBezTo>
                  <a:cubicBezTo>
                    <a:pt x="1830" y="1719"/>
                    <a:pt x="1787" y="1778"/>
                    <a:pt x="1744" y="1841"/>
                  </a:cubicBezTo>
                  <a:cubicBezTo>
                    <a:pt x="1700" y="1904"/>
                    <a:pt x="1657" y="1964"/>
                    <a:pt x="1614" y="2027"/>
                  </a:cubicBezTo>
                  <a:cubicBezTo>
                    <a:pt x="1570" y="2090"/>
                    <a:pt x="1527" y="2153"/>
                    <a:pt x="1483" y="2216"/>
                  </a:cubicBezTo>
                  <a:cubicBezTo>
                    <a:pt x="1440" y="2279"/>
                    <a:pt x="1397" y="2338"/>
                    <a:pt x="1357" y="2401"/>
                  </a:cubicBezTo>
                  <a:cubicBezTo>
                    <a:pt x="1314" y="2460"/>
                    <a:pt x="1274" y="2520"/>
                    <a:pt x="1235" y="2575"/>
                  </a:cubicBezTo>
                  <a:cubicBezTo>
                    <a:pt x="1200" y="2630"/>
                    <a:pt x="1164" y="2685"/>
                    <a:pt x="1133" y="2736"/>
                  </a:cubicBezTo>
                  <a:cubicBezTo>
                    <a:pt x="1097" y="2788"/>
                    <a:pt x="1069" y="2835"/>
                    <a:pt x="1042" y="2878"/>
                  </a:cubicBezTo>
                  <a:cubicBezTo>
                    <a:pt x="1014" y="2926"/>
                    <a:pt x="991" y="2965"/>
                    <a:pt x="971" y="3004"/>
                  </a:cubicBezTo>
                  <a:cubicBezTo>
                    <a:pt x="951" y="3040"/>
                    <a:pt x="931" y="3075"/>
                    <a:pt x="920" y="3103"/>
                  </a:cubicBezTo>
                  <a:cubicBezTo>
                    <a:pt x="908" y="3135"/>
                    <a:pt x="900" y="3158"/>
                    <a:pt x="896" y="3178"/>
                  </a:cubicBezTo>
                  <a:cubicBezTo>
                    <a:pt x="892" y="3198"/>
                    <a:pt x="892" y="3213"/>
                    <a:pt x="896" y="3225"/>
                  </a:cubicBezTo>
                  <a:cubicBezTo>
                    <a:pt x="900" y="3237"/>
                    <a:pt x="908" y="3245"/>
                    <a:pt x="924" y="3245"/>
                  </a:cubicBezTo>
                  <a:cubicBezTo>
                    <a:pt x="935" y="3249"/>
                    <a:pt x="951" y="3245"/>
                    <a:pt x="975" y="3237"/>
                  </a:cubicBezTo>
                  <a:cubicBezTo>
                    <a:pt x="995" y="3229"/>
                    <a:pt x="1022" y="3217"/>
                    <a:pt x="1050" y="3202"/>
                  </a:cubicBezTo>
                  <a:cubicBezTo>
                    <a:pt x="1081" y="3186"/>
                    <a:pt x="1117" y="3166"/>
                    <a:pt x="1152" y="3142"/>
                  </a:cubicBezTo>
                  <a:cubicBezTo>
                    <a:pt x="1192" y="3119"/>
                    <a:pt x="1231" y="3091"/>
                    <a:pt x="1274" y="3060"/>
                  </a:cubicBezTo>
                  <a:cubicBezTo>
                    <a:pt x="1318" y="3028"/>
                    <a:pt x="1365" y="2993"/>
                    <a:pt x="1416" y="2957"/>
                  </a:cubicBezTo>
                  <a:cubicBezTo>
                    <a:pt x="1468" y="2918"/>
                    <a:pt x="1519" y="2878"/>
                    <a:pt x="1574" y="2835"/>
                  </a:cubicBezTo>
                  <a:cubicBezTo>
                    <a:pt x="1625" y="2796"/>
                    <a:pt x="1685" y="2748"/>
                    <a:pt x="1740" y="2705"/>
                  </a:cubicBezTo>
                  <a:cubicBezTo>
                    <a:pt x="1799" y="2658"/>
                    <a:pt x="1858" y="2610"/>
                    <a:pt x="1917" y="2563"/>
                  </a:cubicBezTo>
                  <a:cubicBezTo>
                    <a:pt x="1976" y="2516"/>
                    <a:pt x="2035" y="2468"/>
                    <a:pt x="2095" y="2421"/>
                  </a:cubicBezTo>
                  <a:cubicBezTo>
                    <a:pt x="2154" y="2374"/>
                    <a:pt x="2213" y="2322"/>
                    <a:pt x="2272" y="2279"/>
                  </a:cubicBezTo>
                  <a:cubicBezTo>
                    <a:pt x="2331" y="2232"/>
                    <a:pt x="2390" y="2184"/>
                    <a:pt x="2445" y="2141"/>
                  </a:cubicBezTo>
                  <a:cubicBezTo>
                    <a:pt x="2501" y="2098"/>
                    <a:pt x="2556" y="2054"/>
                    <a:pt x="2607" y="2015"/>
                  </a:cubicBezTo>
                  <a:cubicBezTo>
                    <a:pt x="2658" y="1975"/>
                    <a:pt x="2710" y="1936"/>
                    <a:pt x="2757" y="1904"/>
                  </a:cubicBezTo>
                  <a:cubicBezTo>
                    <a:pt x="2804" y="1869"/>
                    <a:pt x="2848" y="1837"/>
                    <a:pt x="2891" y="1810"/>
                  </a:cubicBezTo>
                  <a:cubicBezTo>
                    <a:pt x="2930" y="1782"/>
                    <a:pt x="2966" y="1759"/>
                    <a:pt x="3001" y="1735"/>
                  </a:cubicBezTo>
                  <a:cubicBezTo>
                    <a:pt x="3033" y="1715"/>
                    <a:pt x="3065" y="1699"/>
                    <a:pt x="3092" y="1688"/>
                  </a:cubicBezTo>
                  <a:cubicBezTo>
                    <a:pt x="3116" y="1676"/>
                    <a:pt x="3139" y="1672"/>
                    <a:pt x="3155" y="1668"/>
                  </a:cubicBezTo>
                  <a:cubicBezTo>
                    <a:pt x="3171" y="1664"/>
                    <a:pt x="3187" y="1668"/>
                    <a:pt x="3195" y="1672"/>
                  </a:cubicBezTo>
                  <a:cubicBezTo>
                    <a:pt x="3203" y="1680"/>
                    <a:pt x="3206" y="1692"/>
                    <a:pt x="3206" y="1707"/>
                  </a:cubicBezTo>
                  <a:cubicBezTo>
                    <a:pt x="3206" y="1723"/>
                    <a:pt x="3203" y="1743"/>
                    <a:pt x="3195" y="1766"/>
                  </a:cubicBezTo>
                  <a:cubicBezTo>
                    <a:pt x="3187" y="1794"/>
                    <a:pt x="3175" y="1822"/>
                    <a:pt x="3159" y="1857"/>
                  </a:cubicBezTo>
                  <a:cubicBezTo>
                    <a:pt x="3143" y="1889"/>
                    <a:pt x="3120" y="1928"/>
                    <a:pt x="3096" y="1968"/>
                  </a:cubicBezTo>
                  <a:cubicBezTo>
                    <a:pt x="3072" y="2007"/>
                    <a:pt x="3049" y="2054"/>
                    <a:pt x="3017" y="2102"/>
                  </a:cubicBezTo>
                  <a:cubicBezTo>
                    <a:pt x="2986" y="2149"/>
                    <a:pt x="2954" y="2200"/>
                    <a:pt x="2919" y="2255"/>
                  </a:cubicBezTo>
                  <a:cubicBezTo>
                    <a:pt x="2883" y="2311"/>
                    <a:pt x="2844" y="2366"/>
                    <a:pt x="2804" y="2425"/>
                  </a:cubicBezTo>
                  <a:cubicBezTo>
                    <a:pt x="2765" y="2480"/>
                    <a:pt x="2725" y="2543"/>
                    <a:pt x="2682" y="2602"/>
                  </a:cubicBezTo>
                  <a:cubicBezTo>
                    <a:pt x="2639" y="2665"/>
                    <a:pt x="2595" y="2728"/>
                    <a:pt x="2552" y="2788"/>
                  </a:cubicBezTo>
                  <a:cubicBezTo>
                    <a:pt x="2509" y="2851"/>
                    <a:pt x="2465" y="2914"/>
                    <a:pt x="2422" y="2977"/>
                  </a:cubicBezTo>
                  <a:cubicBezTo>
                    <a:pt x="2378" y="3040"/>
                    <a:pt x="2335" y="3103"/>
                    <a:pt x="2292" y="3162"/>
                  </a:cubicBezTo>
                  <a:cubicBezTo>
                    <a:pt x="2248" y="3225"/>
                    <a:pt x="2209" y="3284"/>
                    <a:pt x="2170" y="3344"/>
                  </a:cubicBezTo>
                  <a:cubicBezTo>
                    <a:pt x="2130" y="3399"/>
                    <a:pt x="2095" y="3454"/>
                    <a:pt x="2059" y="3509"/>
                  </a:cubicBezTo>
                  <a:cubicBezTo>
                    <a:pt x="2024" y="3560"/>
                    <a:pt x="1992" y="3612"/>
                    <a:pt x="1961" y="3659"/>
                  </a:cubicBezTo>
                  <a:cubicBezTo>
                    <a:pt x="1933" y="3706"/>
                    <a:pt x="1905" y="3750"/>
                    <a:pt x="1886" y="3793"/>
                  </a:cubicBezTo>
                  <a:cubicBezTo>
                    <a:pt x="1862" y="3832"/>
                    <a:pt x="1842" y="3868"/>
                    <a:pt x="1826" y="3899"/>
                  </a:cubicBezTo>
                  <a:cubicBezTo>
                    <a:pt x="1811" y="3935"/>
                    <a:pt x="1799" y="3963"/>
                    <a:pt x="1791" y="3986"/>
                  </a:cubicBezTo>
                  <a:cubicBezTo>
                    <a:pt x="1783" y="4010"/>
                    <a:pt x="1783" y="4030"/>
                    <a:pt x="1783" y="4041"/>
                  </a:cubicBezTo>
                  <a:cubicBezTo>
                    <a:pt x="1783" y="4057"/>
                    <a:pt x="1791" y="4069"/>
                    <a:pt x="1799" y="4073"/>
                  </a:cubicBezTo>
                  <a:cubicBezTo>
                    <a:pt x="1811" y="4077"/>
                    <a:pt x="1823" y="4081"/>
                    <a:pt x="1842" y="4077"/>
                  </a:cubicBezTo>
                  <a:cubicBezTo>
                    <a:pt x="1862" y="4073"/>
                    <a:pt x="1882" y="4061"/>
                    <a:pt x="1909" y="4049"/>
                  </a:cubicBezTo>
                  <a:cubicBezTo>
                    <a:pt x="1937" y="4037"/>
                    <a:pt x="1968" y="4022"/>
                    <a:pt x="2004" y="3998"/>
                  </a:cubicBezTo>
                  <a:cubicBezTo>
                    <a:pt x="2035" y="3978"/>
                    <a:pt x="2075" y="3955"/>
                    <a:pt x="2118" y="3923"/>
                  </a:cubicBezTo>
                  <a:cubicBezTo>
                    <a:pt x="2158" y="3896"/>
                    <a:pt x="2205" y="3864"/>
                    <a:pt x="2252" y="3829"/>
                  </a:cubicBezTo>
                  <a:cubicBezTo>
                    <a:pt x="2300" y="3793"/>
                    <a:pt x="2351" y="3754"/>
                    <a:pt x="2402" y="3714"/>
                  </a:cubicBezTo>
                  <a:cubicBezTo>
                    <a:pt x="2453" y="3675"/>
                    <a:pt x="2509" y="3631"/>
                    <a:pt x="2568" y="3588"/>
                  </a:cubicBezTo>
                  <a:cubicBezTo>
                    <a:pt x="2623" y="3541"/>
                    <a:pt x="2682" y="3497"/>
                    <a:pt x="2741" y="3450"/>
                  </a:cubicBezTo>
                  <a:cubicBezTo>
                    <a:pt x="2800" y="3403"/>
                    <a:pt x="2859" y="3355"/>
                    <a:pt x="2919" y="3304"/>
                  </a:cubicBezTo>
                  <a:cubicBezTo>
                    <a:pt x="2978" y="3257"/>
                    <a:pt x="3037" y="3209"/>
                    <a:pt x="3096" y="3162"/>
                  </a:cubicBezTo>
                  <a:cubicBezTo>
                    <a:pt x="3155" y="3115"/>
                    <a:pt x="3214" y="3068"/>
                    <a:pt x="3270" y="3024"/>
                  </a:cubicBezTo>
                  <a:cubicBezTo>
                    <a:pt x="3329" y="2977"/>
                    <a:pt x="3384" y="2934"/>
                    <a:pt x="3439" y="2890"/>
                  </a:cubicBezTo>
                  <a:cubicBezTo>
                    <a:pt x="3490" y="2851"/>
                    <a:pt x="3546" y="2811"/>
                    <a:pt x="3593" y="2776"/>
                  </a:cubicBezTo>
                  <a:cubicBezTo>
                    <a:pt x="3640" y="2736"/>
                    <a:pt x="3687" y="2705"/>
                    <a:pt x="3731" y="2673"/>
                  </a:cubicBezTo>
                  <a:cubicBezTo>
                    <a:pt x="3774" y="2642"/>
                    <a:pt x="3814" y="2614"/>
                    <a:pt x="3853" y="2594"/>
                  </a:cubicBezTo>
                  <a:cubicBezTo>
                    <a:pt x="3889" y="2571"/>
                    <a:pt x="3920" y="2551"/>
                    <a:pt x="3948" y="2535"/>
                  </a:cubicBezTo>
                  <a:cubicBezTo>
                    <a:pt x="3979" y="2520"/>
                    <a:pt x="4003" y="2512"/>
                    <a:pt x="4023" y="2504"/>
                  </a:cubicBezTo>
                  <a:cubicBezTo>
                    <a:pt x="4046" y="2496"/>
                    <a:pt x="4062" y="2496"/>
                    <a:pt x="4074" y="2500"/>
                  </a:cubicBezTo>
                  <a:cubicBezTo>
                    <a:pt x="4086" y="2504"/>
                    <a:pt x="4094" y="2512"/>
                    <a:pt x="4098" y="2523"/>
                  </a:cubicBezTo>
                  <a:cubicBezTo>
                    <a:pt x="4098" y="2535"/>
                    <a:pt x="4098" y="2551"/>
                    <a:pt x="4094" y="2575"/>
                  </a:cubicBezTo>
                  <a:cubicBezTo>
                    <a:pt x="4090" y="2594"/>
                    <a:pt x="4078" y="2622"/>
                    <a:pt x="4066" y="2650"/>
                  </a:cubicBezTo>
                  <a:cubicBezTo>
                    <a:pt x="4050" y="2681"/>
                    <a:pt x="4034" y="2717"/>
                    <a:pt x="4015" y="2756"/>
                  </a:cubicBezTo>
                  <a:cubicBezTo>
                    <a:pt x="3991" y="2792"/>
                    <a:pt x="3967" y="2835"/>
                    <a:pt x="3940" y="2882"/>
                  </a:cubicBezTo>
                  <a:cubicBezTo>
                    <a:pt x="3912" y="2926"/>
                    <a:pt x="3881" y="2977"/>
                    <a:pt x="3845" y="3028"/>
                  </a:cubicBezTo>
                  <a:cubicBezTo>
                    <a:pt x="3814" y="3079"/>
                    <a:pt x="3778" y="3135"/>
                    <a:pt x="3739" y="3190"/>
                  </a:cubicBezTo>
                  <a:cubicBezTo>
                    <a:pt x="3699" y="3249"/>
                    <a:pt x="3660" y="3308"/>
                    <a:pt x="3620" y="3367"/>
                  </a:cubicBezTo>
                  <a:cubicBezTo>
                    <a:pt x="3577" y="3426"/>
                    <a:pt x="3534" y="3489"/>
                    <a:pt x="3490" y="3553"/>
                  </a:cubicBezTo>
                  <a:cubicBezTo>
                    <a:pt x="3447" y="3612"/>
                    <a:pt x="3404" y="3675"/>
                    <a:pt x="3360" y="3738"/>
                  </a:cubicBezTo>
                  <a:cubicBezTo>
                    <a:pt x="3317" y="3801"/>
                    <a:pt x="3273" y="3864"/>
                    <a:pt x="3230" y="3927"/>
                  </a:cubicBezTo>
                  <a:cubicBezTo>
                    <a:pt x="3187" y="3986"/>
                    <a:pt x="3147" y="4049"/>
                    <a:pt x="3104" y="4108"/>
                  </a:cubicBezTo>
                  <a:cubicBezTo>
                    <a:pt x="3065" y="4168"/>
                    <a:pt x="3025" y="4223"/>
                    <a:pt x="2990" y="4278"/>
                  </a:cubicBezTo>
                  <a:cubicBezTo>
                    <a:pt x="2954" y="4333"/>
                    <a:pt x="2919" y="4388"/>
                    <a:pt x="2887" y="4436"/>
                  </a:cubicBezTo>
                  <a:cubicBezTo>
                    <a:pt x="2856" y="4487"/>
                    <a:pt x="2828" y="4534"/>
                    <a:pt x="2800" y="4578"/>
                  </a:cubicBezTo>
                  <a:cubicBezTo>
                    <a:pt x="2777" y="4621"/>
                    <a:pt x="2753" y="4660"/>
                    <a:pt x="2737" y="4696"/>
                  </a:cubicBezTo>
                  <a:cubicBezTo>
                    <a:pt x="2718" y="4731"/>
                    <a:pt x="2702" y="4763"/>
                    <a:pt x="2694" y="4787"/>
                  </a:cubicBezTo>
                  <a:cubicBezTo>
                    <a:pt x="2682" y="4814"/>
                    <a:pt x="2674" y="4838"/>
                    <a:pt x="2674" y="4858"/>
                  </a:cubicBezTo>
                  <a:cubicBezTo>
                    <a:pt x="2670" y="4873"/>
                    <a:pt x="2674" y="4889"/>
                    <a:pt x="2678" y="4897"/>
                  </a:cubicBezTo>
                  <a:cubicBezTo>
                    <a:pt x="2686" y="4905"/>
                    <a:pt x="2698" y="4909"/>
                    <a:pt x="2714" y="4909"/>
                  </a:cubicBezTo>
                  <a:cubicBezTo>
                    <a:pt x="2729" y="4909"/>
                    <a:pt x="2749" y="4905"/>
                    <a:pt x="2773" y="4893"/>
                  </a:cubicBezTo>
                  <a:cubicBezTo>
                    <a:pt x="2796" y="4885"/>
                    <a:pt x="2824" y="4869"/>
                    <a:pt x="2856" y="4854"/>
                  </a:cubicBezTo>
                  <a:cubicBezTo>
                    <a:pt x="2887" y="4834"/>
                    <a:pt x="2923" y="4814"/>
                    <a:pt x="2962" y="4787"/>
                  </a:cubicBezTo>
                  <a:cubicBezTo>
                    <a:pt x="3001" y="4759"/>
                    <a:pt x="3045" y="4731"/>
                    <a:pt x="3088" y="4700"/>
                  </a:cubicBezTo>
                  <a:cubicBezTo>
                    <a:pt x="3135" y="4664"/>
                    <a:pt x="3183" y="4629"/>
                    <a:pt x="3234" y="4589"/>
                  </a:cubicBezTo>
                  <a:cubicBezTo>
                    <a:pt x="3285" y="4550"/>
                    <a:pt x="3337" y="4511"/>
                    <a:pt x="3392" y="4467"/>
                  </a:cubicBezTo>
                  <a:cubicBezTo>
                    <a:pt x="3447" y="4424"/>
                    <a:pt x="3506" y="4380"/>
                    <a:pt x="3565" y="4333"/>
                  </a:cubicBezTo>
                  <a:cubicBezTo>
                    <a:pt x="3620" y="4286"/>
                    <a:pt x="3680" y="4239"/>
                    <a:pt x="3739" y="4191"/>
                  </a:cubicBezTo>
                  <a:cubicBezTo>
                    <a:pt x="3802" y="4144"/>
                    <a:pt x="3861" y="4097"/>
                    <a:pt x="3920" y="4049"/>
                  </a:cubicBezTo>
                  <a:cubicBezTo>
                    <a:pt x="3979" y="3998"/>
                    <a:pt x="4038" y="3951"/>
                    <a:pt x="4098" y="3907"/>
                  </a:cubicBezTo>
                  <a:cubicBezTo>
                    <a:pt x="4153" y="3860"/>
                    <a:pt x="4212" y="3813"/>
                    <a:pt x="4267" y="3773"/>
                  </a:cubicBezTo>
                  <a:cubicBezTo>
                    <a:pt x="4322" y="3730"/>
                    <a:pt x="4373" y="3687"/>
                    <a:pt x="4425" y="3647"/>
                  </a:cubicBezTo>
                  <a:cubicBezTo>
                    <a:pt x="4476" y="3608"/>
                    <a:pt x="4527" y="3572"/>
                    <a:pt x="4571" y="3541"/>
                  </a:cubicBezTo>
                  <a:cubicBezTo>
                    <a:pt x="4618" y="3509"/>
                    <a:pt x="4661" y="3478"/>
                    <a:pt x="4701" y="3454"/>
                  </a:cubicBezTo>
                  <a:cubicBezTo>
                    <a:pt x="4736" y="3426"/>
                    <a:pt x="4776" y="3403"/>
                    <a:pt x="4807" y="3387"/>
                  </a:cubicBezTo>
                  <a:cubicBezTo>
                    <a:pt x="4839" y="3367"/>
                    <a:pt x="4866" y="3355"/>
                    <a:pt x="4890" y="3344"/>
                  </a:cubicBezTo>
                  <a:cubicBezTo>
                    <a:pt x="4914" y="3336"/>
                    <a:pt x="4933" y="3332"/>
                    <a:pt x="4949" y="3328"/>
                  </a:cubicBezTo>
                  <a:cubicBezTo>
                    <a:pt x="4961" y="3328"/>
                    <a:pt x="4973" y="3332"/>
                    <a:pt x="4981" y="3344"/>
                  </a:cubicBezTo>
                  <a:cubicBezTo>
                    <a:pt x="4989" y="3351"/>
                    <a:pt x="4989" y="3363"/>
                    <a:pt x="4989" y="3383"/>
                  </a:cubicBezTo>
                  <a:cubicBezTo>
                    <a:pt x="4985" y="3399"/>
                    <a:pt x="4977" y="3422"/>
                    <a:pt x="4969" y="3450"/>
                  </a:cubicBezTo>
                  <a:cubicBezTo>
                    <a:pt x="4957" y="3478"/>
                    <a:pt x="4941" y="3509"/>
                    <a:pt x="4925" y="3545"/>
                  </a:cubicBezTo>
                  <a:cubicBezTo>
                    <a:pt x="4906" y="3580"/>
                    <a:pt x="4886" y="3620"/>
                    <a:pt x="4858" y="3663"/>
                  </a:cubicBezTo>
                  <a:cubicBezTo>
                    <a:pt x="4835" y="3706"/>
                    <a:pt x="4803" y="3754"/>
                    <a:pt x="4772" y="3801"/>
                  </a:cubicBezTo>
                  <a:cubicBezTo>
                    <a:pt x="4740" y="3852"/>
                    <a:pt x="4709" y="3903"/>
                    <a:pt x="4669" y="3959"/>
                  </a:cubicBezTo>
                  <a:cubicBezTo>
                    <a:pt x="4634" y="4014"/>
                    <a:pt x="4594" y="4073"/>
                    <a:pt x="4555" y="4132"/>
                  </a:cubicBezTo>
                  <a:cubicBezTo>
                    <a:pt x="4515" y="4191"/>
                    <a:pt x="4472" y="4250"/>
                    <a:pt x="4429" y="4313"/>
                  </a:cubicBezTo>
                  <a:cubicBezTo>
                    <a:pt x="4385" y="4373"/>
                    <a:pt x="4342" y="4436"/>
                    <a:pt x="4299" y="4499"/>
                  </a:cubicBezTo>
                  <a:cubicBezTo>
                    <a:pt x="4255" y="4562"/>
                    <a:pt x="4212" y="4625"/>
                    <a:pt x="4168" y="4688"/>
                  </a:cubicBezTo>
                  <a:cubicBezTo>
                    <a:pt x="4125" y="4751"/>
                    <a:pt x="4082" y="4810"/>
                    <a:pt x="4042" y="4873"/>
                  </a:cubicBezTo>
                  <a:cubicBezTo>
                    <a:pt x="3999" y="4932"/>
                    <a:pt x="3960" y="4992"/>
                    <a:pt x="3920" y="5047"/>
                  </a:cubicBezTo>
                  <a:cubicBezTo>
                    <a:pt x="3885" y="5106"/>
                    <a:pt x="3845" y="5161"/>
                    <a:pt x="3814" y="5212"/>
                  </a:cubicBezTo>
                  <a:cubicBezTo>
                    <a:pt x="3778" y="5264"/>
                    <a:pt x="3751" y="5311"/>
                    <a:pt x="3719" y="5358"/>
                  </a:cubicBezTo>
                  <a:cubicBezTo>
                    <a:pt x="3691" y="5402"/>
                    <a:pt x="3668" y="5445"/>
                    <a:pt x="3648" y="5484"/>
                  </a:cubicBezTo>
                  <a:cubicBezTo>
                    <a:pt x="3624" y="5524"/>
                    <a:pt x="3609" y="5555"/>
                    <a:pt x="3597" y="5587"/>
                  </a:cubicBezTo>
                  <a:cubicBezTo>
                    <a:pt x="3581" y="5619"/>
                    <a:pt x="3573" y="5642"/>
                    <a:pt x="3569" y="5666"/>
                  </a:cubicBezTo>
                  <a:cubicBezTo>
                    <a:pt x="3561" y="5686"/>
                    <a:pt x="3561" y="5705"/>
                    <a:pt x="3565" y="5717"/>
                  </a:cubicBezTo>
                  <a:cubicBezTo>
                    <a:pt x="3569" y="5729"/>
                    <a:pt x="3577" y="5737"/>
                    <a:pt x="3589" y="5741"/>
                  </a:cubicBezTo>
                  <a:cubicBezTo>
                    <a:pt x="3601" y="5741"/>
                    <a:pt x="3616" y="5741"/>
                    <a:pt x="3636" y="5733"/>
                  </a:cubicBezTo>
                  <a:cubicBezTo>
                    <a:pt x="3656" y="5729"/>
                    <a:pt x="3684" y="5717"/>
                    <a:pt x="3711" y="5701"/>
                  </a:cubicBezTo>
                  <a:cubicBezTo>
                    <a:pt x="3739" y="5689"/>
                    <a:pt x="3770" y="5670"/>
                    <a:pt x="3810" y="5646"/>
                  </a:cubicBezTo>
                  <a:cubicBezTo>
                    <a:pt x="3845" y="5622"/>
                    <a:pt x="3885" y="5595"/>
                    <a:pt x="3928" y="5563"/>
                  </a:cubicBezTo>
                  <a:cubicBezTo>
                    <a:pt x="3971" y="5536"/>
                    <a:pt x="4019" y="5500"/>
                    <a:pt x="4066" y="5465"/>
                  </a:cubicBezTo>
                  <a:cubicBezTo>
                    <a:pt x="4117" y="5429"/>
                    <a:pt x="4168" y="5390"/>
                    <a:pt x="4224" y="5346"/>
                  </a:cubicBezTo>
                  <a:cubicBezTo>
                    <a:pt x="4275" y="5303"/>
                    <a:pt x="4330" y="5260"/>
                    <a:pt x="4389" y="5216"/>
                  </a:cubicBezTo>
                  <a:cubicBezTo>
                    <a:pt x="4444" y="5169"/>
                    <a:pt x="4504" y="5126"/>
                    <a:pt x="4563" y="5078"/>
                  </a:cubicBezTo>
                  <a:cubicBezTo>
                    <a:pt x="4622" y="5027"/>
                    <a:pt x="4681" y="4980"/>
                    <a:pt x="4744" y="4932"/>
                  </a:cubicBezTo>
                  <a:cubicBezTo>
                    <a:pt x="4803" y="4885"/>
                    <a:pt x="4862" y="4838"/>
                    <a:pt x="4922" y="4791"/>
                  </a:cubicBezTo>
                  <a:cubicBezTo>
                    <a:pt x="4981" y="4743"/>
                    <a:pt x="5036" y="4696"/>
                    <a:pt x="5095" y="4653"/>
                  </a:cubicBezTo>
                  <a:cubicBezTo>
                    <a:pt x="5150" y="4609"/>
                    <a:pt x="5205" y="4566"/>
                    <a:pt x="5257" y="4526"/>
                  </a:cubicBezTo>
                  <a:cubicBezTo>
                    <a:pt x="5312" y="4483"/>
                    <a:pt x="5363" y="4448"/>
                    <a:pt x="5410" y="4412"/>
                  </a:cubicBezTo>
                  <a:cubicBezTo>
                    <a:pt x="5458" y="4377"/>
                    <a:pt x="5501" y="4345"/>
                    <a:pt x="5544" y="4313"/>
                  </a:cubicBezTo>
                  <a:cubicBezTo>
                    <a:pt x="5584" y="4286"/>
                    <a:pt x="5623" y="4262"/>
                    <a:pt x="5659" y="4239"/>
                  </a:cubicBezTo>
                  <a:cubicBezTo>
                    <a:pt x="5694" y="4219"/>
                    <a:pt x="5722" y="4203"/>
                    <a:pt x="5750" y="4187"/>
                  </a:cubicBezTo>
                  <a:cubicBezTo>
                    <a:pt x="5777" y="4175"/>
                    <a:pt x="5801" y="4168"/>
                    <a:pt x="5817" y="4164"/>
                  </a:cubicBezTo>
                  <a:cubicBezTo>
                    <a:pt x="5836" y="4160"/>
                    <a:pt x="5852" y="4160"/>
                    <a:pt x="5860" y="4168"/>
                  </a:cubicBezTo>
                  <a:cubicBezTo>
                    <a:pt x="5872" y="4172"/>
                    <a:pt x="5876" y="4179"/>
                    <a:pt x="5876" y="4195"/>
                  </a:cubicBezTo>
                  <a:cubicBezTo>
                    <a:pt x="5880" y="4211"/>
                    <a:pt x="5876" y="4231"/>
                    <a:pt x="5868" y="4254"/>
                  </a:cubicBezTo>
                  <a:cubicBezTo>
                    <a:pt x="5860" y="4278"/>
                    <a:pt x="5848" y="4306"/>
                    <a:pt x="5832" y="4337"/>
                  </a:cubicBezTo>
                  <a:cubicBezTo>
                    <a:pt x="5817" y="4369"/>
                    <a:pt x="5801" y="4408"/>
                    <a:pt x="5777" y="4448"/>
                  </a:cubicBezTo>
                  <a:cubicBezTo>
                    <a:pt x="5753" y="4487"/>
                    <a:pt x="5726" y="4530"/>
                    <a:pt x="5698" y="4578"/>
                  </a:cubicBezTo>
                  <a:cubicBezTo>
                    <a:pt x="5667" y="4625"/>
                    <a:pt x="5635" y="4676"/>
                    <a:pt x="5600" y="4731"/>
                  </a:cubicBezTo>
                  <a:cubicBezTo>
                    <a:pt x="5568" y="4783"/>
                    <a:pt x="5529" y="4838"/>
                    <a:pt x="5489" y="4897"/>
                  </a:cubicBezTo>
                  <a:cubicBezTo>
                    <a:pt x="5450" y="4956"/>
                    <a:pt x="5410" y="5015"/>
                    <a:pt x="5367" y="5074"/>
                  </a:cubicBezTo>
                  <a:cubicBezTo>
                    <a:pt x="5328" y="5138"/>
                    <a:pt x="5284" y="5197"/>
                    <a:pt x="5237" y="5260"/>
                  </a:cubicBezTo>
                  <a:cubicBezTo>
                    <a:pt x="5194" y="5323"/>
                    <a:pt x="5150" y="5386"/>
                    <a:pt x="5107" y="5449"/>
                  </a:cubicBezTo>
                  <a:cubicBezTo>
                    <a:pt x="5063" y="5512"/>
                    <a:pt x="5020" y="5575"/>
                    <a:pt x="4977" y="5634"/>
                  </a:cubicBezTo>
                  <a:cubicBezTo>
                    <a:pt x="4937" y="5697"/>
                    <a:pt x="4894" y="5757"/>
                    <a:pt x="4855" y="5816"/>
                  </a:cubicBezTo>
                  <a:cubicBezTo>
                    <a:pt x="4815" y="5875"/>
                    <a:pt x="4776" y="5930"/>
                    <a:pt x="4740" y="5985"/>
                  </a:cubicBezTo>
                  <a:cubicBezTo>
                    <a:pt x="4705" y="6036"/>
                    <a:pt x="4673" y="6088"/>
                    <a:pt x="4642" y="6135"/>
                  </a:cubicBezTo>
                  <a:cubicBezTo>
                    <a:pt x="4614" y="6186"/>
                    <a:pt x="4586" y="6230"/>
                    <a:pt x="4563" y="6273"/>
                  </a:cubicBezTo>
                  <a:cubicBezTo>
                    <a:pt x="4539" y="6312"/>
                    <a:pt x="4519" y="6348"/>
                    <a:pt x="4504" y="6383"/>
                  </a:cubicBezTo>
                  <a:cubicBezTo>
                    <a:pt x="4484" y="6415"/>
                    <a:pt x="4472" y="6447"/>
                    <a:pt x="4464" y="6470"/>
                  </a:cubicBezTo>
                  <a:cubicBezTo>
                    <a:pt x="4456" y="6498"/>
                    <a:pt x="4452" y="6517"/>
                    <a:pt x="4452" y="6533"/>
                  </a:cubicBezTo>
                  <a:cubicBezTo>
                    <a:pt x="4452" y="6549"/>
                    <a:pt x="4456" y="6561"/>
                    <a:pt x="4464" y="6565"/>
                  </a:cubicBezTo>
                  <a:cubicBezTo>
                    <a:pt x="4476" y="6573"/>
                    <a:pt x="4488" y="6573"/>
                    <a:pt x="4504" y="6573"/>
                  </a:cubicBezTo>
                  <a:cubicBezTo>
                    <a:pt x="4523" y="6569"/>
                    <a:pt x="4543" y="6561"/>
                    <a:pt x="4571" y="6549"/>
                  </a:cubicBezTo>
                  <a:cubicBezTo>
                    <a:pt x="4594" y="6537"/>
                    <a:pt x="4626" y="6521"/>
                    <a:pt x="4657" y="6502"/>
                  </a:cubicBezTo>
                  <a:cubicBezTo>
                    <a:pt x="4693" y="6482"/>
                    <a:pt x="4728" y="6458"/>
                    <a:pt x="4772" y="6431"/>
                  </a:cubicBezTo>
                  <a:cubicBezTo>
                    <a:pt x="4811" y="6403"/>
                    <a:pt x="4855" y="6372"/>
                    <a:pt x="4902" y="6336"/>
                  </a:cubicBezTo>
                  <a:cubicBezTo>
                    <a:pt x="4949" y="6301"/>
                    <a:pt x="5000" y="6265"/>
                    <a:pt x="5052" y="6226"/>
                  </a:cubicBezTo>
                  <a:cubicBezTo>
                    <a:pt x="5103" y="6182"/>
                    <a:pt x="5158" y="6143"/>
                    <a:pt x="5213" y="6100"/>
                  </a:cubicBezTo>
                  <a:cubicBezTo>
                    <a:pt x="5272" y="6052"/>
                    <a:pt x="5328" y="6009"/>
                    <a:pt x="5387" y="5962"/>
                  </a:cubicBezTo>
                  <a:cubicBezTo>
                    <a:pt x="5446" y="5914"/>
                    <a:pt x="5505" y="5867"/>
                    <a:pt x="5564" y="5820"/>
                  </a:cubicBezTo>
                  <a:cubicBezTo>
                    <a:pt x="5623" y="5772"/>
                    <a:pt x="5686" y="5721"/>
                    <a:pt x="5746" y="5674"/>
                  </a:cubicBezTo>
                  <a:cubicBezTo>
                    <a:pt x="5805" y="5626"/>
                    <a:pt x="5864" y="5579"/>
                    <a:pt x="5919" y="5536"/>
                  </a:cubicBezTo>
                  <a:cubicBezTo>
                    <a:pt x="5978" y="5488"/>
                    <a:pt x="6033" y="5445"/>
                    <a:pt x="6089" y="5402"/>
                  </a:cubicBezTo>
                  <a:cubicBezTo>
                    <a:pt x="6144" y="5362"/>
                    <a:pt x="6195" y="5319"/>
                    <a:pt x="6242" y="5283"/>
                  </a:cubicBezTo>
                  <a:cubicBezTo>
                    <a:pt x="6294" y="5244"/>
                    <a:pt x="6341" y="5212"/>
                    <a:pt x="6384" y="5181"/>
                  </a:cubicBezTo>
                  <a:cubicBezTo>
                    <a:pt x="6428" y="5149"/>
                    <a:pt x="6471" y="5122"/>
                    <a:pt x="6507" y="5098"/>
                  </a:cubicBezTo>
                  <a:cubicBezTo>
                    <a:pt x="6546" y="5074"/>
                    <a:pt x="6577" y="5051"/>
                    <a:pt x="6609" y="5035"/>
                  </a:cubicBezTo>
                  <a:cubicBezTo>
                    <a:pt x="6637" y="5019"/>
                    <a:pt x="6664" y="5007"/>
                    <a:pt x="6684" y="5000"/>
                  </a:cubicBezTo>
                  <a:cubicBezTo>
                    <a:pt x="6708" y="4996"/>
                    <a:pt x="6723" y="4992"/>
                    <a:pt x="6739" y="4992"/>
                  </a:cubicBezTo>
                  <a:cubicBezTo>
                    <a:pt x="6751" y="4996"/>
                    <a:pt x="6759" y="5003"/>
                    <a:pt x="6763" y="5011"/>
                  </a:cubicBezTo>
                  <a:cubicBezTo>
                    <a:pt x="6767" y="5023"/>
                    <a:pt x="6767" y="5039"/>
                    <a:pt x="6763" y="5059"/>
                  </a:cubicBezTo>
                  <a:cubicBezTo>
                    <a:pt x="6759" y="5082"/>
                    <a:pt x="6751" y="5106"/>
                    <a:pt x="6739" y="5134"/>
                  </a:cubicBezTo>
                  <a:cubicBezTo>
                    <a:pt x="6727" y="5165"/>
                    <a:pt x="6712" y="5197"/>
                    <a:pt x="6692" y="5236"/>
                  </a:cubicBezTo>
                  <a:cubicBezTo>
                    <a:pt x="6672" y="5272"/>
                    <a:pt x="6648" y="5315"/>
                    <a:pt x="6621" y="5358"/>
                  </a:cubicBezTo>
                  <a:cubicBezTo>
                    <a:pt x="6593" y="5402"/>
                    <a:pt x="6562" y="5453"/>
                    <a:pt x="6530" y="5504"/>
                  </a:cubicBezTo>
                  <a:cubicBezTo>
                    <a:pt x="6495" y="5555"/>
                    <a:pt x="6459" y="5607"/>
                    <a:pt x="6424" y="5666"/>
                  </a:cubicBezTo>
                  <a:cubicBezTo>
                    <a:pt x="6384" y="5721"/>
                    <a:pt x="6345" y="5780"/>
                    <a:pt x="6305" y="5839"/>
                  </a:cubicBezTo>
                  <a:cubicBezTo>
                    <a:pt x="6262" y="5898"/>
                    <a:pt x="6223" y="5962"/>
                    <a:pt x="6179" y="6021"/>
                  </a:cubicBezTo>
                  <a:cubicBezTo>
                    <a:pt x="6136" y="6084"/>
                    <a:pt x="6093" y="6147"/>
                    <a:pt x="6045" y="6210"/>
                  </a:cubicBezTo>
                  <a:cubicBezTo>
                    <a:pt x="6002" y="6273"/>
                    <a:pt x="5958" y="6336"/>
                    <a:pt x="5915" y="6399"/>
                  </a:cubicBezTo>
                  <a:cubicBezTo>
                    <a:pt x="5872" y="6458"/>
                    <a:pt x="5832" y="6521"/>
                    <a:pt x="5789" y="6581"/>
                  </a:cubicBezTo>
                  <a:cubicBezTo>
                    <a:pt x="5750" y="6640"/>
                    <a:pt x="5710" y="6699"/>
                    <a:pt x="5675" y="6754"/>
                  </a:cubicBezTo>
                  <a:cubicBezTo>
                    <a:pt x="5635" y="6809"/>
                    <a:pt x="5600" y="6864"/>
                    <a:pt x="5568" y="6912"/>
                  </a:cubicBezTo>
                  <a:cubicBezTo>
                    <a:pt x="5537" y="6963"/>
                    <a:pt x="5505" y="7010"/>
                    <a:pt x="5481" y="7054"/>
                  </a:cubicBezTo>
                  <a:cubicBezTo>
                    <a:pt x="5454" y="7097"/>
                    <a:pt x="5430" y="7140"/>
                    <a:pt x="5410" y="7176"/>
                  </a:cubicBezTo>
                  <a:cubicBezTo>
                    <a:pt x="5395" y="7211"/>
                    <a:pt x="5379" y="7243"/>
                    <a:pt x="5367" y="7274"/>
                  </a:cubicBezTo>
                  <a:cubicBezTo>
                    <a:pt x="5355" y="7302"/>
                    <a:pt x="5347" y="7326"/>
                    <a:pt x="5343" y="7345"/>
                  </a:cubicBezTo>
                  <a:cubicBezTo>
                    <a:pt x="5339" y="7365"/>
                    <a:pt x="5343" y="7377"/>
                    <a:pt x="5347" y="7389"/>
                  </a:cubicBezTo>
                  <a:cubicBezTo>
                    <a:pt x="5355" y="7397"/>
                    <a:pt x="5363" y="7405"/>
                    <a:pt x="5379" y="7405"/>
                  </a:cubicBezTo>
                  <a:cubicBezTo>
                    <a:pt x="5391" y="7405"/>
                    <a:pt x="5410" y="7401"/>
                    <a:pt x="5434" y="7393"/>
                  </a:cubicBezTo>
                  <a:cubicBezTo>
                    <a:pt x="5454" y="7385"/>
                    <a:pt x="5481" y="7373"/>
                    <a:pt x="5513" y="7353"/>
                  </a:cubicBezTo>
                  <a:cubicBezTo>
                    <a:pt x="5544" y="7338"/>
                    <a:pt x="5580" y="7318"/>
                    <a:pt x="5615" y="7290"/>
                  </a:cubicBezTo>
                  <a:cubicBezTo>
                    <a:pt x="5655" y="7267"/>
                    <a:pt x="5698" y="7239"/>
                    <a:pt x="5742" y="7204"/>
                  </a:cubicBezTo>
                  <a:cubicBezTo>
                    <a:pt x="5785" y="7172"/>
                    <a:pt x="5836" y="7136"/>
                    <a:pt x="5884" y="7101"/>
                  </a:cubicBezTo>
                  <a:cubicBezTo>
                    <a:pt x="5935" y="7062"/>
                    <a:pt x="5990" y="7022"/>
                    <a:pt x="6041" y="6979"/>
                  </a:cubicBezTo>
                  <a:cubicBezTo>
                    <a:pt x="6096" y="6935"/>
                    <a:pt x="6156" y="6892"/>
                    <a:pt x="6211" y="6845"/>
                  </a:cubicBezTo>
                  <a:cubicBezTo>
                    <a:pt x="6270" y="6797"/>
                    <a:pt x="6329" y="6750"/>
                    <a:pt x="6388" y="6703"/>
                  </a:cubicBezTo>
                  <a:cubicBezTo>
                    <a:pt x="6447" y="6655"/>
                    <a:pt x="6507" y="6608"/>
                    <a:pt x="6566" y="6561"/>
                  </a:cubicBezTo>
                  <a:cubicBezTo>
                    <a:pt x="6629" y="6514"/>
                    <a:pt x="6688" y="6466"/>
                    <a:pt x="6743" y="6419"/>
                  </a:cubicBezTo>
                  <a:cubicBezTo>
                    <a:pt x="6802" y="6372"/>
                    <a:pt x="6861" y="6328"/>
                    <a:pt x="6917" y="6281"/>
                  </a:cubicBezTo>
                  <a:cubicBezTo>
                    <a:pt x="6972" y="6238"/>
                    <a:pt x="7027" y="6198"/>
                    <a:pt x="7078" y="6159"/>
                  </a:cubicBezTo>
                  <a:cubicBezTo>
                    <a:pt x="7129" y="6119"/>
                    <a:pt x="7177" y="6080"/>
                    <a:pt x="7224" y="6048"/>
                  </a:cubicBezTo>
                  <a:cubicBezTo>
                    <a:pt x="7271" y="6013"/>
                    <a:pt x="7315" y="5985"/>
                    <a:pt x="7354" y="5958"/>
                  </a:cubicBezTo>
                  <a:cubicBezTo>
                    <a:pt x="7394" y="5930"/>
                    <a:pt x="7429" y="5906"/>
                    <a:pt x="7465" y="5887"/>
                  </a:cubicBezTo>
                  <a:cubicBezTo>
                    <a:pt x="7496" y="5867"/>
                    <a:pt x="7524" y="5855"/>
                    <a:pt x="7551" y="5843"/>
                  </a:cubicBezTo>
                  <a:cubicBezTo>
                    <a:pt x="7575" y="5831"/>
                    <a:pt x="7595" y="5827"/>
                    <a:pt x="7610" y="5824"/>
                  </a:cubicBezTo>
                  <a:cubicBezTo>
                    <a:pt x="7626" y="5824"/>
                    <a:pt x="7638" y="5827"/>
                    <a:pt x="7646" y="5835"/>
                  </a:cubicBezTo>
                  <a:cubicBezTo>
                    <a:pt x="7654" y="5843"/>
                    <a:pt x="7658" y="5855"/>
                    <a:pt x="7658" y="5871"/>
                  </a:cubicBezTo>
                  <a:cubicBezTo>
                    <a:pt x="7658" y="5887"/>
                    <a:pt x="7650" y="5910"/>
                    <a:pt x="7642" y="5934"/>
                  </a:cubicBezTo>
                  <a:cubicBezTo>
                    <a:pt x="7634" y="5962"/>
                    <a:pt x="7618" y="5993"/>
                    <a:pt x="7603" y="6025"/>
                  </a:cubicBezTo>
                  <a:cubicBezTo>
                    <a:pt x="7583" y="6060"/>
                    <a:pt x="7563" y="6100"/>
                    <a:pt x="7540" y="6143"/>
                  </a:cubicBezTo>
                  <a:cubicBezTo>
                    <a:pt x="7516" y="6182"/>
                    <a:pt x="7484" y="6230"/>
                    <a:pt x="7457" y="6277"/>
                  </a:cubicBezTo>
                  <a:cubicBezTo>
                    <a:pt x="7425" y="6328"/>
                    <a:pt x="7390" y="6379"/>
                    <a:pt x="7354" y="6435"/>
                  </a:cubicBezTo>
                  <a:cubicBezTo>
                    <a:pt x="7319" y="6490"/>
                    <a:pt x="7279" y="6545"/>
                    <a:pt x="7240" y="6604"/>
                  </a:cubicBezTo>
                  <a:cubicBezTo>
                    <a:pt x="7200" y="6663"/>
                    <a:pt x="7157" y="6722"/>
                    <a:pt x="7118" y="6786"/>
                  </a:cubicBezTo>
                  <a:cubicBezTo>
                    <a:pt x="7074" y="6845"/>
                    <a:pt x="7031" y="6908"/>
                    <a:pt x="6988" y="6971"/>
                  </a:cubicBezTo>
                  <a:cubicBezTo>
                    <a:pt x="6944" y="7034"/>
                    <a:pt x="6897" y="7097"/>
                    <a:pt x="6853" y="7160"/>
                  </a:cubicBezTo>
                  <a:cubicBezTo>
                    <a:pt x="6810" y="7223"/>
                    <a:pt x="6767" y="7282"/>
                    <a:pt x="6727" y="7345"/>
                  </a:cubicBezTo>
                  <a:cubicBezTo>
                    <a:pt x="6684" y="7405"/>
                    <a:pt x="6645" y="7464"/>
                    <a:pt x="6605" y="7523"/>
                  </a:cubicBezTo>
                  <a:cubicBezTo>
                    <a:pt x="6566" y="7578"/>
                    <a:pt x="6530" y="7633"/>
                    <a:pt x="6495" y="7688"/>
                  </a:cubicBezTo>
                  <a:cubicBezTo>
                    <a:pt x="6463" y="7740"/>
                    <a:pt x="6432" y="7791"/>
                    <a:pt x="6400" y="7834"/>
                  </a:cubicBezTo>
                  <a:cubicBezTo>
                    <a:pt x="6372" y="7882"/>
                    <a:pt x="6349" y="7925"/>
                    <a:pt x="6325" y="7964"/>
                  </a:cubicBezTo>
                  <a:cubicBezTo>
                    <a:pt x="6305" y="8004"/>
                    <a:pt x="6286" y="8039"/>
                    <a:pt x="6270" y="8071"/>
                  </a:cubicBezTo>
                  <a:cubicBezTo>
                    <a:pt x="6258" y="8102"/>
                    <a:pt x="6246" y="8130"/>
                    <a:pt x="6238" y="8154"/>
                  </a:cubicBezTo>
                  <a:cubicBezTo>
                    <a:pt x="6234" y="8173"/>
                    <a:pt x="6231" y="8193"/>
                    <a:pt x="6234" y="8205"/>
                  </a:cubicBezTo>
                  <a:cubicBezTo>
                    <a:pt x="6234" y="8221"/>
                    <a:pt x="6242" y="8229"/>
                    <a:pt x="6254" y="8233"/>
                  </a:cubicBezTo>
                  <a:cubicBezTo>
                    <a:pt x="6266" y="8237"/>
                    <a:pt x="6278" y="8237"/>
                    <a:pt x="6298" y="8233"/>
                  </a:cubicBezTo>
                  <a:cubicBezTo>
                    <a:pt x="6317" y="8229"/>
                    <a:pt x="6341" y="8217"/>
                    <a:pt x="6369" y="8205"/>
                  </a:cubicBezTo>
                  <a:cubicBezTo>
                    <a:pt x="6396" y="8189"/>
                    <a:pt x="6432" y="8169"/>
                    <a:pt x="6467" y="8150"/>
                  </a:cubicBezTo>
                  <a:cubicBezTo>
                    <a:pt x="6503" y="8126"/>
                    <a:pt x="6538" y="8102"/>
                    <a:pt x="6581" y="8071"/>
                  </a:cubicBezTo>
                  <a:cubicBezTo>
                    <a:pt x="6625" y="8043"/>
                    <a:pt x="6672" y="8008"/>
                    <a:pt x="6719" y="7972"/>
                  </a:cubicBezTo>
                  <a:cubicBezTo>
                    <a:pt x="6767" y="7937"/>
                    <a:pt x="6818" y="7897"/>
                    <a:pt x="6873" y="7858"/>
                  </a:cubicBezTo>
                  <a:cubicBezTo>
                    <a:pt x="6924" y="7815"/>
                    <a:pt x="6980" y="7771"/>
                    <a:pt x="7039" y="7728"/>
                  </a:cubicBezTo>
                  <a:cubicBezTo>
                    <a:pt x="7094" y="7685"/>
                    <a:pt x="7153" y="7637"/>
                    <a:pt x="7212" y="7590"/>
                  </a:cubicBezTo>
                  <a:cubicBezTo>
                    <a:pt x="7271" y="7543"/>
                    <a:pt x="7331" y="7495"/>
                    <a:pt x="7390" y="7444"/>
                  </a:cubicBezTo>
                </a:path>
              </a:pathLst>
            </a:custGeom>
            <a:noFill/>
            <a:ln w="6200" cap="rnd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4267850" y="2032475"/>
              <a:ext cx="2699625" cy="213225"/>
            </a:xfrm>
            <a:custGeom>
              <a:avLst/>
              <a:gdLst/>
              <a:ahLst/>
              <a:cxnLst/>
              <a:rect l="l" t="t" r="r" b="b"/>
              <a:pathLst>
                <a:path w="107985" h="8529" fill="none" extrusionOk="0">
                  <a:moveTo>
                    <a:pt x="745" y="5398"/>
                  </a:moveTo>
                  <a:cubicBezTo>
                    <a:pt x="706" y="5350"/>
                    <a:pt x="666" y="5303"/>
                    <a:pt x="627" y="5256"/>
                  </a:cubicBezTo>
                  <a:cubicBezTo>
                    <a:pt x="588" y="5208"/>
                    <a:pt x="548" y="5161"/>
                    <a:pt x="513" y="5118"/>
                  </a:cubicBezTo>
                  <a:cubicBezTo>
                    <a:pt x="477" y="5074"/>
                    <a:pt x="438" y="5027"/>
                    <a:pt x="402" y="4984"/>
                  </a:cubicBezTo>
                  <a:cubicBezTo>
                    <a:pt x="371" y="4944"/>
                    <a:pt x="335" y="4901"/>
                    <a:pt x="304" y="4862"/>
                  </a:cubicBezTo>
                  <a:cubicBezTo>
                    <a:pt x="272" y="4822"/>
                    <a:pt x="245" y="4783"/>
                    <a:pt x="217" y="4747"/>
                  </a:cubicBezTo>
                  <a:cubicBezTo>
                    <a:pt x="185" y="4712"/>
                    <a:pt x="162" y="4676"/>
                    <a:pt x="138" y="4645"/>
                  </a:cubicBezTo>
                  <a:cubicBezTo>
                    <a:pt x="114" y="4613"/>
                    <a:pt x="95" y="4582"/>
                    <a:pt x="79" y="4554"/>
                  </a:cubicBezTo>
                  <a:cubicBezTo>
                    <a:pt x="59" y="4530"/>
                    <a:pt x="47" y="4503"/>
                    <a:pt x="36" y="4483"/>
                  </a:cubicBezTo>
                  <a:cubicBezTo>
                    <a:pt x="24" y="4459"/>
                    <a:pt x="12" y="4444"/>
                    <a:pt x="8" y="4428"/>
                  </a:cubicBezTo>
                  <a:cubicBezTo>
                    <a:pt x="4" y="4412"/>
                    <a:pt x="0" y="4400"/>
                    <a:pt x="0" y="4388"/>
                  </a:cubicBezTo>
                  <a:cubicBezTo>
                    <a:pt x="0" y="4380"/>
                    <a:pt x="4" y="4373"/>
                    <a:pt x="12" y="4369"/>
                  </a:cubicBezTo>
                  <a:cubicBezTo>
                    <a:pt x="20" y="4365"/>
                    <a:pt x="32" y="4365"/>
                    <a:pt x="43" y="4365"/>
                  </a:cubicBezTo>
                  <a:cubicBezTo>
                    <a:pt x="59" y="4369"/>
                    <a:pt x="75" y="4373"/>
                    <a:pt x="95" y="4380"/>
                  </a:cubicBezTo>
                  <a:cubicBezTo>
                    <a:pt x="114" y="4388"/>
                    <a:pt x="138" y="4400"/>
                    <a:pt x="166" y="4416"/>
                  </a:cubicBezTo>
                  <a:cubicBezTo>
                    <a:pt x="193" y="4428"/>
                    <a:pt x="221" y="4444"/>
                    <a:pt x="252" y="4463"/>
                  </a:cubicBezTo>
                  <a:cubicBezTo>
                    <a:pt x="284" y="4483"/>
                    <a:pt x="319" y="4503"/>
                    <a:pt x="355" y="4526"/>
                  </a:cubicBezTo>
                  <a:cubicBezTo>
                    <a:pt x="390" y="4550"/>
                    <a:pt x="430" y="4578"/>
                    <a:pt x="469" y="4605"/>
                  </a:cubicBezTo>
                  <a:cubicBezTo>
                    <a:pt x="513" y="4629"/>
                    <a:pt x="556" y="4660"/>
                    <a:pt x="599" y="4692"/>
                  </a:cubicBezTo>
                  <a:cubicBezTo>
                    <a:pt x="643" y="4720"/>
                    <a:pt x="690" y="4755"/>
                    <a:pt x="737" y="4787"/>
                  </a:cubicBezTo>
                  <a:cubicBezTo>
                    <a:pt x="785" y="4818"/>
                    <a:pt x="832" y="4854"/>
                    <a:pt x="879" y="4889"/>
                  </a:cubicBezTo>
                  <a:cubicBezTo>
                    <a:pt x="931" y="4925"/>
                    <a:pt x="978" y="4960"/>
                    <a:pt x="1029" y="4996"/>
                  </a:cubicBezTo>
                  <a:cubicBezTo>
                    <a:pt x="1076" y="5031"/>
                    <a:pt x="1128" y="5067"/>
                    <a:pt x="1175" y="5102"/>
                  </a:cubicBezTo>
                  <a:cubicBezTo>
                    <a:pt x="1226" y="5137"/>
                    <a:pt x="1274" y="5173"/>
                    <a:pt x="1325" y="5205"/>
                  </a:cubicBezTo>
                  <a:cubicBezTo>
                    <a:pt x="1372" y="5240"/>
                    <a:pt x="1419" y="5272"/>
                    <a:pt x="1467" y="5307"/>
                  </a:cubicBezTo>
                  <a:cubicBezTo>
                    <a:pt x="1514" y="5339"/>
                    <a:pt x="1557" y="5370"/>
                    <a:pt x="1601" y="5398"/>
                  </a:cubicBezTo>
                  <a:cubicBezTo>
                    <a:pt x="1644" y="5429"/>
                    <a:pt x="1688" y="5457"/>
                    <a:pt x="1727" y="5484"/>
                  </a:cubicBezTo>
                  <a:cubicBezTo>
                    <a:pt x="1766" y="5512"/>
                    <a:pt x="1802" y="5536"/>
                    <a:pt x="1837" y="5555"/>
                  </a:cubicBezTo>
                  <a:cubicBezTo>
                    <a:pt x="1873" y="5579"/>
                    <a:pt x="1908" y="5599"/>
                    <a:pt x="1936" y="5615"/>
                  </a:cubicBezTo>
                  <a:cubicBezTo>
                    <a:pt x="1968" y="5634"/>
                    <a:pt x="1995" y="5650"/>
                    <a:pt x="2019" y="5662"/>
                  </a:cubicBezTo>
                  <a:cubicBezTo>
                    <a:pt x="2042" y="5674"/>
                    <a:pt x="2066" y="5682"/>
                    <a:pt x="2082" y="5689"/>
                  </a:cubicBezTo>
                  <a:cubicBezTo>
                    <a:pt x="2102" y="5693"/>
                    <a:pt x="2117" y="5697"/>
                    <a:pt x="2129" y="5701"/>
                  </a:cubicBezTo>
                  <a:cubicBezTo>
                    <a:pt x="2141" y="5701"/>
                    <a:pt x="2149" y="5697"/>
                    <a:pt x="2157" y="5693"/>
                  </a:cubicBezTo>
                  <a:cubicBezTo>
                    <a:pt x="2161" y="5686"/>
                    <a:pt x="2161" y="5678"/>
                    <a:pt x="2161" y="5666"/>
                  </a:cubicBezTo>
                  <a:cubicBezTo>
                    <a:pt x="2161" y="5654"/>
                    <a:pt x="2157" y="5642"/>
                    <a:pt x="2149" y="5622"/>
                  </a:cubicBezTo>
                  <a:cubicBezTo>
                    <a:pt x="2141" y="5607"/>
                    <a:pt x="2129" y="5587"/>
                    <a:pt x="2117" y="5563"/>
                  </a:cubicBezTo>
                  <a:cubicBezTo>
                    <a:pt x="2106" y="5540"/>
                    <a:pt x="2086" y="5512"/>
                    <a:pt x="2070" y="5484"/>
                  </a:cubicBezTo>
                  <a:cubicBezTo>
                    <a:pt x="2050" y="5457"/>
                    <a:pt x="2027" y="5425"/>
                    <a:pt x="2003" y="5394"/>
                  </a:cubicBezTo>
                  <a:cubicBezTo>
                    <a:pt x="1979" y="5358"/>
                    <a:pt x="1952" y="5323"/>
                    <a:pt x="1924" y="5287"/>
                  </a:cubicBezTo>
                  <a:cubicBezTo>
                    <a:pt x="1893" y="5248"/>
                    <a:pt x="1865" y="5208"/>
                    <a:pt x="1830" y="5169"/>
                  </a:cubicBezTo>
                  <a:cubicBezTo>
                    <a:pt x="1798" y="5130"/>
                    <a:pt x="1762" y="5086"/>
                    <a:pt x="1727" y="5043"/>
                  </a:cubicBezTo>
                  <a:cubicBezTo>
                    <a:pt x="1692" y="4999"/>
                    <a:pt x="1656" y="4952"/>
                    <a:pt x="1617" y="4909"/>
                  </a:cubicBezTo>
                  <a:cubicBezTo>
                    <a:pt x="1581" y="4862"/>
                    <a:pt x="1542" y="4814"/>
                    <a:pt x="1502" y="4771"/>
                  </a:cubicBezTo>
                  <a:cubicBezTo>
                    <a:pt x="1463" y="4724"/>
                    <a:pt x="1423" y="4676"/>
                    <a:pt x="1384" y="4629"/>
                  </a:cubicBezTo>
                  <a:cubicBezTo>
                    <a:pt x="1345" y="4582"/>
                    <a:pt x="1309" y="4534"/>
                    <a:pt x="1270" y="4487"/>
                  </a:cubicBezTo>
                  <a:cubicBezTo>
                    <a:pt x="1230" y="4444"/>
                    <a:pt x="1195" y="4396"/>
                    <a:pt x="1155" y="4353"/>
                  </a:cubicBezTo>
                  <a:cubicBezTo>
                    <a:pt x="1120" y="4306"/>
                    <a:pt x="1084" y="4262"/>
                    <a:pt x="1049" y="4223"/>
                  </a:cubicBezTo>
                  <a:cubicBezTo>
                    <a:pt x="1017" y="4179"/>
                    <a:pt x="986" y="4140"/>
                    <a:pt x="954" y="4101"/>
                  </a:cubicBezTo>
                  <a:cubicBezTo>
                    <a:pt x="923" y="4061"/>
                    <a:pt x="895" y="4022"/>
                    <a:pt x="867" y="3990"/>
                  </a:cubicBezTo>
                  <a:cubicBezTo>
                    <a:pt x="840" y="3955"/>
                    <a:pt x="816" y="3919"/>
                    <a:pt x="797" y="3892"/>
                  </a:cubicBezTo>
                  <a:cubicBezTo>
                    <a:pt x="773" y="3860"/>
                    <a:pt x="757" y="3832"/>
                    <a:pt x="741" y="3805"/>
                  </a:cubicBezTo>
                  <a:cubicBezTo>
                    <a:pt x="722" y="3781"/>
                    <a:pt x="710" y="3758"/>
                    <a:pt x="702" y="3738"/>
                  </a:cubicBezTo>
                  <a:cubicBezTo>
                    <a:pt x="690" y="3718"/>
                    <a:pt x="682" y="3702"/>
                    <a:pt x="678" y="3687"/>
                  </a:cubicBezTo>
                  <a:cubicBezTo>
                    <a:pt x="674" y="3671"/>
                    <a:pt x="674" y="3663"/>
                    <a:pt x="678" y="3655"/>
                  </a:cubicBezTo>
                  <a:cubicBezTo>
                    <a:pt x="682" y="3647"/>
                    <a:pt x="686" y="3639"/>
                    <a:pt x="694" y="3639"/>
                  </a:cubicBezTo>
                  <a:cubicBezTo>
                    <a:pt x="706" y="3635"/>
                    <a:pt x="718" y="3639"/>
                    <a:pt x="733" y="3643"/>
                  </a:cubicBezTo>
                  <a:cubicBezTo>
                    <a:pt x="749" y="3647"/>
                    <a:pt x="769" y="3651"/>
                    <a:pt x="789" y="3663"/>
                  </a:cubicBezTo>
                  <a:cubicBezTo>
                    <a:pt x="812" y="3671"/>
                    <a:pt x="836" y="3683"/>
                    <a:pt x="864" y="3698"/>
                  </a:cubicBezTo>
                  <a:cubicBezTo>
                    <a:pt x="891" y="3714"/>
                    <a:pt x="923" y="3734"/>
                    <a:pt x="954" y="3754"/>
                  </a:cubicBezTo>
                  <a:cubicBezTo>
                    <a:pt x="990" y="3773"/>
                    <a:pt x="1025" y="3797"/>
                    <a:pt x="1061" y="3821"/>
                  </a:cubicBezTo>
                  <a:cubicBezTo>
                    <a:pt x="1100" y="3844"/>
                    <a:pt x="1140" y="3872"/>
                    <a:pt x="1183" y="3899"/>
                  </a:cubicBezTo>
                  <a:cubicBezTo>
                    <a:pt x="1222" y="3927"/>
                    <a:pt x="1270" y="3959"/>
                    <a:pt x="1313" y="3990"/>
                  </a:cubicBezTo>
                  <a:cubicBezTo>
                    <a:pt x="1356" y="4022"/>
                    <a:pt x="1404" y="4053"/>
                    <a:pt x="1451" y="4089"/>
                  </a:cubicBezTo>
                  <a:cubicBezTo>
                    <a:pt x="1498" y="4120"/>
                    <a:pt x="1550" y="4156"/>
                    <a:pt x="1597" y="4191"/>
                  </a:cubicBezTo>
                  <a:cubicBezTo>
                    <a:pt x="1648" y="4227"/>
                    <a:pt x="1695" y="4262"/>
                    <a:pt x="1747" y="4298"/>
                  </a:cubicBezTo>
                  <a:cubicBezTo>
                    <a:pt x="1794" y="4333"/>
                    <a:pt x="1845" y="4369"/>
                    <a:pt x="1897" y="4404"/>
                  </a:cubicBezTo>
                  <a:cubicBezTo>
                    <a:pt x="1944" y="4440"/>
                    <a:pt x="1991" y="4475"/>
                    <a:pt x="2042" y="4507"/>
                  </a:cubicBezTo>
                  <a:cubicBezTo>
                    <a:pt x="2090" y="4542"/>
                    <a:pt x="2137" y="4574"/>
                    <a:pt x="2180" y="4605"/>
                  </a:cubicBezTo>
                  <a:cubicBezTo>
                    <a:pt x="2228" y="4637"/>
                    <a:pt x="2271" y="4668"/>
                    <a:pt x="2314" y="4696"/>
                  </a:cubicBezTo>
                  <a:cubicBezTo>
                    <a:pt x="2358" y="4727"/>
                    <a:pt x="2397" y="4755"/>
                    <a:pt x="2437" y="4779"/>
                  </a:cubicBezTo>
                  <a:cubicBezTo>
                    <a:pt x="2472" y="4802"/>
                    <a:pt x="2512" y="4826"/>
                    <a:pt x="2543" y="4850"/>
                  </a:cubicBezTo>
                  <a:cubicBezTo>
                    <a:pt x="2579" y="4869"/>
                    <a:pt x="2610" y="4889"/>
                    <a:pt x="2638" y="4905"/>
                  </a:cubicBezTo>
                  <a:cubicBezTo>
                    <a:pt x="2665" y="4921"/>
                    <a:pt x="2693" y="4932"/>
                    <a:pt x="2713" y="4944"/>
                  </a:cubicBezTo>
                  <a:cubicBezTo>
                    <a:pt x="2736" y="4952"/>
                    <a:pt x="2756" y="4960"/>
                    <a:pt x="2772" y="4968"/>
                  </a:cubicBezTo>
                  <a:cubicBezTo>
                    <a:pt x="2792" y="4972"/>
                    <a:pt x="2803" y="4972"/>
                    <a:pt x="2815" y="4972"/>
                  </a:cubicBezTo>
                  <a:cubicBezTo>
                    <a:pt x="2823" y="4972"/>
                    <a:pt x="2831" y="4968"/>
                    <a:pt x="2835" y="4960"/>
                  </a:cubicBezTo>
                  <a:cubicBezTo>
                    <a:pt x="2839" y="4952"/>
                    <a:pt x="2839" y="4940"/>
                    <a:pt x="2835" y="4929"/>
                  </a:cubicBezTo>
                  <a:cubicBezTo>
                    <a:pt x="2831" y="4917"/>
                    <a:pt x="2827" y="4901"/>
                    <a:pt x="2819" y="4881"/>
                  </a:cubicBezTo>
                  <a:cubicBezTo>
                    <a:pt x="2807" y="4862"/>
                    <a:pt x="2796" y="4838"/>
                    <a:pt x="2780" y="4814"/>
                  </a:cubicBezTo>
                  <a:cubicBezTo>
                    <a:pt x="2768" y="4791"/>
                    <a:pt x="2748" y="4763"/>
                    <a:pt x="2728" y="4731"/>
                  </a:cubicBezTo>
                  <a:cubicBezTo>
                    <a:pt x="2705" y="4704"/>
                    <a:pt x="2685" y="4672"/>
                    <a:pt x="2658" y="4637"/>
                  </a:cubicBezTo>
                  <a:cubicBezTo>
                    <a:pt x="2630" y="4601"/>
                    <a:pt x="2602" y="4566"/>
                    <a:pt x="2575" y="4526"/>
                  </a:cubicBezTo>
                  <a:cubicBezTo>
                    <a:pt x="2543" y="4487"/>
                    <a:pt x="2512" y="4448"/>
                    <a:pt x="2476" y="4404"/>
                  </a:cubicBezTo>
                  <a:cubicBezTo>
                    <a:pt x="2445" y="4365"/>
                    <a:pt x="2409" y="4321"/>
                    <a:pt x="2374" y="4278"/>
                  </a:cubicBezTo>
                  <a:cubicBezTo>
                    <a:pt x="2338" y="4231"/>
                    <a:pt x="2299" y="4187"/>
                    <a:pt x="2259" y="4140"/>
                  </a:cubicBezTo>
                  <a:cubicBezTo>
                    <a:pt x="2224" y="4097"/>
                    <a:pt x="2184" y="4049"/>
                    <a:pt x="2145" y="4002"/>
                  </a:cubicBezTo>
                  <a:cubicBezTo>
                    <a:pt x="2106" y="3955"/>
                    <a:pt x="2066" y="3907"/>
                    <a:pt x="2027" y="3860"/>
                  </a:cubicBezTo>
                  <a:cubicBezTo>
                    <a:pt x="1987" y="3813"/>
                    <a:pt x="1952" y="3769"/>
                    <a:pt x="1912" y="3722"/>
                  </a:cubicBezTo>
                  <a:cubicBezTo>
                    <a:pt x="1873" y="3675"/>
                    <a:pt x="1837" y="3631"/>
                    <a:pt x="1802" y="3588"/>
                  </a:cubicBezTo>
                  <a:cubicBezTo>
                    <a:pt x="1766" y="3545"/>
                    <a:pt x="1731" y="3501"/>
                    <a:pt x="1695" y="3458"/>
                  </a:cubicBezTo>
                  <a:cubicBezTo>
                    <a:pt x="1664" y="3418"/>
                    <a:pt x="1632" y="3379"/>
                    <a:pt x="1605" y="3340"/>
                  </a:cubicBezTo>
                  <a:cubicBezTo>
                    <a:pt x="1573" y="3300"/>
                    <a:pt x="1546" y="3265"/>
                    <a:pt x="1522" y="3233"/>
                  </a:cubicBezTo>
                  <a:cubicBezTo>
                    <a:pt x="1494" y="3198"/>
                    <a:pt x="1475" y="3166"/>
                    <a:pt x="1455" y="3139"/>
                  </a:cubicBezTo>
                  <a:cubicBezTo>
                    <a:pt x="1435" y="3107"/>
                    <a:pt x="1416" y="3079"/>
                    <a:pt x="1404" y="3056"/>
                  </a:cubicBezTo>
                  <a:cubicBezTo>
                    <a:pt x="1388" y="3032"/>
                    <a:pt x="1376" y="3012"/>
                    <a:pt x="1368" y="2993"/>
                  </a:cubicBezTo>
                  <a:cubicBezTo>
                    <a:pt x="1360" y="2977"/>
                    <a:pt x="1356" y="2961"/>
                    <a:pt x="1352" y="2949"/>
                  </a:cubicBezTo>
                  <a:cubicBezTo>
                    <a:pt x="1352" y="2937"/>
                    <a:pt x="1352" y="2926"/>
                    <a:pt x="1356" y="2922"/>
                  </a:cubicBezTo>
                  <a:cubicBezTo>
                    <a:pt x="1360" y="2914"/>
                    <a:pt x="1368" y="2910"/>
                    <a:pt x="1380" y="2910"/>
                  </a:cubicBezTo>
                  <a:cubicBezTo>
                    <a:pt x="1392" y="2910"/>
                    <a:pt x="1408" y="2914"/>
                    <a:pt x="1423" y="2918"/>
                  </a:cubicBezTo>
                  <a:cubicBezTo>
                    <a:pt x="1439" y="2926"/>
                    <a:pt x="1463" y="2933"/>
                    <a:pt x="1487" y="2945"/>
                  </a:cubicBezTo>
                  <a:cubicBezTo>
                    <a:pt x="1510" y="2957"/>
                    <a:pt x="1534" y="2969"/>
                    <a:pt x="1565" y="2985"/>
                  </a:cubicBezTo>
                  <a:cubicBezTo>
                    <a:pt x="1593" y="3004"/>
                    <a:pt x="1625" y="3020"/>
                    <a:pt x="1660" y="3044"/>
                  </a:cubicBezTo>
                  <a:cubicBezTo>
                    <a:pt x="1695" y="3064"/>
                    <a:pt x="1731" y="3087"/>
                    <a:pt x="1770" y="3115"/>
                  </a:cubicBezTo>
                  <a:cubicBezTo>
                    <a:pt x="1810" y="3139"/>
                    <a:pt x="1853" y="3166"/>
                    <a:pt x="1893" y="3198"/>
                  </a:cubicBezTo>
                  <a:cubicBezTo>
                    <a:pt x="1936" y="3225"/>
                    <a:pt x="1983" y="3257"/>
                    <a:pt x="2027" y="3288"/>
                  </a:cubicBezTo>
                  <a:cubicBezTo>
                    <a:pt x="2074" y="3324"/>
                    <a:pt x="2121" y="3355"/>
                    <a:pt x="2169" y="3391"/>
                  </a:cubicBezTo>
                  <a:cubicBezTo>
                    <a:pt x="2216" y="3422"/>
                    <a:pt x="2267" y="3458"/>
                    <a:pt x="2314" y="3493"/>
                  </a:cubicBezTo>
                  <a:cubicBezTo>
                    <a:pt x="2366" y="3529"/>
                    <a:pt x="2413" y="3564"/>
                    <a:pt x="2464" y="3600"/>
                  </a:cubicBezTo>
                  <a:cubicBezTo>
                    <a:pt x="2516" y="3635"/>
                    <a:pt x="2563" y="3671"/>
                    <a:pt x="2614" y="3706"/>
                  </a:cubicBezTo>
                  <a:cubicBezTo>
                    <a:pt x="2661" y="3742"/>
                    <a:pt x="2709" y="3777"/>
                    <a:pt x="2756" y="3809"/>
                  </a:cubicBezTo>
                  <a:cubicBezTo>
                    <a:pt x="2803" y="3844"/>
                    <a:pt x="2851" y="3876"/>
                    <a:pt x="2894" y="3907"/>
                  </a:cubicBezTo>
                  <a:cubicBezTo>
                    <a:pt x="2941" y="3939"/>
                    <a:pt x="2985" y="3966"/>
                    <a:pt x="3024" y="3994"/>
                  </a:cubicBezTo>
                  <a:cubicBezTo>
                    <a:pt x="3068" y="4022"/>
                    <a:pt x="3107" y="4049"/>
                    <a:pt x="3142" y="4073"/>
                  </a:cubicBezTo>
                  <a:cubicBezTo>
                    <a:pt x="3182" y="4097"/>
                    <a:pt x="3217" y="4120"/>
                    <a:pt x="3249" y="4140"/>
                  </a:cubicBezTo>
                  <a:cubicBezTo>
                    <a:pt x="3280" y="4156"/>
                    <a:pt x="3312" y="4175"/>
                    <a:pt x="3336" y="4187"/>
                  </a:cubicBezTo>
                  <a:cubicBezTo>
                    <a:pt x="3363" y="4203"/>
                    <a:pt x="3387" y="4215"/>
                    <a:pt x="3411" y="4223"/>
                  </a:cubicBezTo>
                  <a:cubicBezTo>
                    <a:pt x="3430" y="4235"/>
                    <a:pt x="3450" y="4239"/>
                    <a:pt x="3462" y="4242"/>
                  </a:cubicBezTo>
                  <a:cubicBezTo>
                    <a:pt x="3478" y="4246"/>
                    <a:pt x="3489" y="4246"/>
                    <a:pt x="3497" y="4242"/>
                  </a:cubicBezTo>
                  <a:cubicBezTo>
                    <a:pt x="3505" y="4239"/>
                    <a:pt x="3509" y="4235"/>
                    <a:pt x="3513" y="4227"/>
                  </a:cubicBezTo>
                  <a:cubicBezTo>
                    <a:pt x="3513" y="4215"/>
                    <a:pt x="3513" y="4203"/>
                    <a:pt x="3509" y="4191"/>
                  </a:cubicBezTo>
                  <a:cubicBezTo>
                    <a:pt x="3505" y="4175"/>
                    <a:pt x="3497" y="4156"/>
                    <a:pt x="3485" y="4136"/>
                  </a:cubicBezTo>
                  <a:cubicBezTo>
                    <a:pt x="3474" y="4116"/>
                    <a:pt x="3462" y="4093"/>
                    <a:pt x="3442" y="4065"/>
                  </a:cubicBezTo>
                  <a:cubicBezTo>
                    <a:pt x="3426" y="4037"/>
                    <a:pt x="3407" y="4010"/>
                    <a:pt x="3383" y="3978"/>
                  </a:cubicBezTo>
                  <a:cubicBezTo>
                    <a:pt x="3363" y="3947"/>
                    <a:pt x="3340" y="3915"/>
                    <a:pt x="3312" y="3880"/>
                  </a:cubicBezTo>
                  <a:cubicBezTo>
                    <a:pt x="3284" y="3844"/>
                    <a:pt x="3253" y="3805"/>
                    <a:pt x="3221" y="3765"/>
                  </a:cubicBezTo>
                  <a:cubicBezTo>
                    <a:pt x="3194" y="3726"/>
                    <a:pt x="3158" y="3687"/>
                    <a:pt x="3123" y="3643"/>
                  </a:cubicBezTo>
                  <a:cubicBezTo>
                    <a:pt x="3091" y="3600"/>
                    <a:pt x="3056" y="3556"/>
                    <a:pt x="3016" y="3513"/>
                  </a:cubicBezTo>
                  <a:cubicBezTo>
                    <a:pt x="2981" y="3466"/>
                    <a:pt x="2941" y="3422"/>
                    <a:pt x="2906" y="3375"/>
                  </a:cubicBezTo>
                  <a:cubicBezTo>
                    <a:pt x="2866" y="3328"/>
                    <a:pt x="2827" y="3280"/>
                    <a:pt x="2788" y="3233"/>
                  </a:cubicBezTo>
                  <a:cubicBezTo>
                    <a:pt x="2748" y="3186"/>
                    <a:pt x="2709" y="3139"/>
                    <a:pt x="2669" y="3095"/>
                  </a:cubicBezTo>
                  <a:cubicBezTo>
                    <a:pt x="2630" y="3048"/>
                    <a:pt x="2594" y="3001"/>
                    <a:pt x="2555" y="2957"/>
                  </a:cubicBezTo>
                  <a:cubicBezTo>
                    <a:pt x="2520" y="2910"/>
                    <a:pt x="2480" y="2866"/>
                    <a:pt x="2445" y="2823"/>
                  </a:cubicBezTo>
                  <a:cubicBezTo>
                    <a:pt x="2413" y="2780"/>
                    <a:pt x="2378" y="2736"/>
                    <a:pt x="2346" y="2697"/>
                  </a:cubicBezTo>
                  <a:cubicBezTo>
                    <a:pt x="2314" y="2657"/>
                    <a:pt x="2283" y="2618"/>
                    <a:pt x="2255" y="2579"/>
                  </a:cubicBezTo>
                  <a:cubicBezTo>
                    <a:pt x="2228" y="2543"/>
                    <a:pt x="2200" y="2508"/>
                    <a:pt x="2176" y="2476"/>
                  </a:cubicBezTo>
                  <a:cubicBezTo>
                    <a:pt x="2153" y="2445"/>
                    <a:pt x="2133" y="2413"/>
                    <a:pt x="2113" y="2385"/>
                  </a:cubicBezTo>
                  <a:cubicBezTo>
                    <a:pt x="2094" y="2358"/>
                    <a:pt x="2078" y="2334"/>
                    <a:pt x="2066" y="2311"/>
                  </a:cubicBezTo>
                  <a:cubicBezTo>
                    <a:pt x="2054" y="2287"/>
                    <a:pt x="2042" y="2267"/>
                    <a:pt x="2038" y="2251"/>
                  </a:cubicBezTo>
                  <a:cubicBezTo>
                    <a:pt x="2031" y="2236"/>
                    <a:pt x="2027" y="2220"/>
                    <a:pt x="2027" y="2212"/>
                  </a:cubicBezTo>
                  <a:cubicBezTo>
                    <a:pt x="2027" y="2200"/>
                    <a:pt x="2031" y="2192"/>
                    <a:pt x="2038" y="2188"/>
                  </a:cubicBezTo>
                  <a:cubicBezTo>
                    <a:pt x="2042" y="2184"/>
                    <a:pt x="2054" y="2180"/>
                    <a:pt x="2066" y="2184"/>
                  </a:cubicBezTo>
                  <a:cubicBezTo>
                    <a:pt x="2078" y="2184"/>
                    <a:pt x="2094" y="2188"/>
                    <a:pt x="2113" y="2196"/>
                  </a:cubicBezTo>
                  <a:cubicBezTo>
                    <a:pt x="2133" y="2204"/>
                    <a:pt x="2157" y="2216"/>
                    <a:pt x="2180" y="2228"/>
                  </a:cubicBezTo>
                  <a:cubicBezTo>
                    <a:pt x="2208" y="2240"/>
                    <a:pt x="2236" y="2255"/>
                    <a:pt x="2267" y="2275"/>
                  </a:cubicBezTo>
                  <a:cubicBezTo>
                    <a:pt x="2299" y="2291"/>
                    <a:pt x="2330" y="2311"/>
                    <a:pt x="2366" y="2334"/>
                  </a:cubicBezTo>
                  <a:cubicBezTo>
                    <a:pt x="2401" y="2358"/>
                    <a:pt x="2441" y="2382"/>
                    <a:pt x="2480" y="2409"/>
                  </a:cubicBezTo>
                  <a:cubicBezTo>
                    <a:pt x="2520" y="2437"/>
                    <a:pt x="2563" y="2464"/>
                    <a:pt x="2606" y="2496"/>
                  </a:cubicBezTo>
                  <a:cubicBezTo>
                    <a:pt x="2650" y="2527"/>
                    <a:pt x="2697" y="2559"/>
                    <a:pt x="2744" y="2590"/>
                  </a:cubicBezTo>
                  <a:cubicBezTo>
                    <a:pt x="2792" y="2622"/>
                    <a:pt x="2839" y="2657"/>
                    <a:pt x="2886" y="2693"/>
                  </a:cubicBezTo>
                  <a:cubicBezTo>
                    <a:pt x="2933" y="2725"/>
                    <a:pt x="2985" y="2760"/>
                    <a:pt x="3036" y="2795"/>
                  </a:cubicBezTo>
                  <a:cubicBezTo>
                    <a:pt x="3083" y="2831"/>
                    <a:pt x="3135" y="2866"/>
                    <a:pt x="3182" y="2902"/>
                  </a:cubicBezTo>
                  <a:cubicBezTo>
                    <a:pt x="3233" y="2937"/>
                    <a:pt x="3280" y="2973"/>
                    <a:pt x="3332" y="3008"/>
                  </a:cubicBezTo>
                  <a:cubicBezTo>
                    <a:pt x="3379" y="3044"/>
                    <a:pt x="3426" y="3075"/>
                    <a:pt x="3474" y="3111"/>
                  </a:cubicBezTo>
                  <a:cubicBezTo>
                    <a:pt x="3521" y="3142"/>
                    <a:pt x="3564" y="3174"/>
                    <a:pt x="3608" y="3206"/>
                  </a:cubicBezTo>
                  <a:cubicBezTo>
                    <a:pt x="3655" y="3237"/>
                    <a:pt x="3694" y="3265"/>
                    <a:pt x="3738" y="3292"/>
                  </a:cubicBezTo>
                  <a:cubicBezTo>
                    <a:pt x="3777" y="3316"/>
                    <a:pt x="3817" y="3344"/>
                    <a:pt x="3852" y="3367"/>
                  </a:cubicBezTo>
                  <a:cubicBezTo>
                    <a:pt x="3888" y="3387"/>
                    <a:pt x="3919" y="3411"/>
                    <a:pt x="3951" y="3426"/>
                  </a:cubicBezTo>
                  <a:cubicBezTo>
                    <a:pt x="3982" y="3446"/>
                    <a:pt x="4010" y="3462"/>
                    <a:pt x="4034" y="3474"/>
                  </a:cubicBezTo>
                  <a:cubicBezTo>
                    <a:pt x="4061" y="3485"/>
                    <a:pt x="4085" y="3497"/>
                    <a:pt x="4101" y="3505"/>
                  </a:cubicBezTo>
                  <a:cubicBezTo>
                    <a:pt x="4120" y="3513"/>
                    <a:pt x="4136" y="3517"/>
                    <a:pt x="4152" y="3517"/>
                  </a:cubicBezTo>
                  <a:cubicBezTo>
                    <a:pt x="4164" y="3517"/>
                    <a:pt x="4172" y="3517"/>
                    <a:pt x="4179" y="3513"/>
                  </a:cubicBezTo>
                  <a:cubicBezTo>
                    <a:pt x="4187" y="3509"/>
                    <a:pt x="4187" y="3501"/>
                    <a:pt x="4187" y="3489"/>
                  </a:cubicBezTo>
                  <a:cubicBezTo>
                    <a:pt x="4187" y="3478"/>
                    <a:pt x="4187" y="3466"/>
                    <a:pt x="4179" y="3450"/>
                  </a:cubicBezTo>
                  <a:cubicBezTo>
                    <a:pt x="4172" y="3430"/>
                    <a:pt x="4164" y="3415"/>
                    <a:pt x="4152" y="3391"/>
                  </a:cubicBezTo>
                  <a:cubicBezTo>
                    <a:pt x="4136" y="3367"/>
                    <a:pt x="4124" y="3344"/>
                    <a:pt x="4104" y="3316"/>
                  </a:cubicBezTo>
                  <a:cubicBezTo>
                    <a:pt x="4085" y="3288"/>
                    <a:pt x="4065" y="3257"/>
                    <a:pt x="4041" y="3225"/>
                  </a:cubicBezTo>
                  <a:cubicBezTo>
                    <a:pt x="4018" y="3194"/>
                    <a:pt x="3990" y="3158"/>
                    <a:pt x="3963" y="3119"/>
                  </a:cubicBezTo>
                  <a:cubicBezTo>
                    <a:pt x="3935" y="3083"/>
                    <a:pt x="3903" y="3044"/>
                    <a:pt x="3872" y="3004"/>
                  </a:cubicBezTo>
                  <a:cubicBezTo>
                    <a:pt x="3840" y="2965"/>
                    <a:pt x="3805" y="2922"/>
                    <a:pt x="3769" y="2878"/>
                  </a:cubicBezTo>
                  <a:cubicBezTo>
                    <a:pt x="3734" y="2835"/>
                    <a:pt x="3698" y="2792"/>
                    <a:pt x="3663" y="2744"/>
                  </a:cubicBezTo>
                  <a:cubicBezTo>
                    <a:pt x="3623" y="2701"/>
                    <a:pt x="3584" y="2654"/>
                    <a:pt x="3549" y="2606"/>
                  </a:cubicBezTo>
                  <a:cubicBezTo>
                    <a:pt x="3509" y="2559"/>
                    <a:pt x="3470" y="2512"/>
                    <a:pt x="3430" y="2468"/>
                  </a:cubicBezTo>
                  <a:cubicBezTo>
                    <a:pt x="3391" y="2421"/>
                    <a:pt x="3351" y="2374"/>
                    <a:pt x="3312" y="2326"/>
                  </a:cubicBezTo>
                  <a:cubicBezTo>
                    <a:pt x="3273" y="2279"/>
                    <a:pt x="3237" y="2236"/>
                    <a:pt x="3202" y="2188"/>
                  </a:cubicBezTo>
                  <a:cubicBezTo>
                    <a:pt x="3162" y="2145"/>
                    <a:pt x="3127" y="2102"/>
                    <a:pt x="3091" y="2058"/>
                  </a:cubicBezTo>
                  <a:cubicBezTo>
                    <a:pt x="3060" y="2015"/>
                    <a:pt x="3024" y="1975"/>
                    <a:pt x="2993" y="1936"/>
                  </a:cubicBezTo>
                  <a:cubicBezTo>
                    <a:pt x="2961" y="1897"/>
                    <a:pt x="2933" y="1857"/>
                    <a:pt x="2906" y="1822"/>
                  </a:cubicBezTo>
                  <a:cubicBezTo>
                    <a:pt x="2878" y="1786"/>
                    <a:pt x="2855" y="1751"/>
                    <a:pt x="2831" y="1723"/>
                  </a:cubicBezTo>
                  <a:cubicBezTo>
                    <a:pt x="2811" y="1692"/>
                    <a:pt x="2792" y="1660"/>
                    <a:pt x="2772" y="1636"/>
                  </a:cubicBezTo>
                  <a:cubicBezTo>
                    <a:pt x="2756" y="1609"/>
                    <a:pt x="2744" y="1585"/>
                    <a:pt x="2732" y="1565"/>
                  </a:cubicBezTo>
                  <a:cubicBezTo>
                    <a:pt x="2721" y="1546"/>
                    <a:pt x="2713" y="1526"/>
                    <a:pt x="2709" y="1510"/>
                  </a:cubicBezTo>
                  <a:cubicBezTo>
                    <a:pt x="2705" y="1494"/>
                    <a:pt x="2701" y="1483"/>
                    <a:pt x="2705" y="1475"/>
                  </a:cubicBezTo>
                  <a:cubicBezTo>
                    <a:pt x="2705" y="1467"/>
                    <a:pt x="2713" y="1459"/>
                    <a:pt x="2721" y="1459"/>
                  </a:cubicBezTo>
                  <a:cubicBezTo>
                    <a:pt x="2728" y="1455"/>
                    <a:pt x="2740" y="1455"/>
                    <a:pt x="2752" y="1459"/>
                  </a:cubicBezTo>
                  <a:cubicBezTo>
                    <a:pt x="2768" y="1463"/>
                    <a:pt x="2788" y="1467"/>
                    <a:pt x="2807" y="1475"/>
                  </a:cubicBezTo>
                  <a:cubicBezTo>
                    <a:pt x="2827" y="1486"/>
                    <a:pt x="2855" y="1498"/>
                    <a:pt x="2878" y="1510"/>
                  </a:cubicBezTo>
                  <a:cubicBezTo>
                    <a:pt x="2906" y="1526"/>
                    <a:pt x="2937" y="1542"/>
                    <a:pt x="2969" y="1561"/>
                  </a:cubicBezTo>
                  <a:cubicBezTo>
                    <a:pt x="3001" y="1581"/>
                    <a:pt x="3036" y="1605"/>
                    <a:pt x="3075" y="1628"/>
                  </a:cubicBezTo>
                  <a:cubicBezTo>
                    <a:pt x="3111" y="1652"/>
                    <a:pt x="3150" y="1680"/>
                    <a:pt x="3190" y="1707"/>
                  </a:cubicBezTo>
                  <a:cubicBezTo>
                    <a:pt x="3233" y="1735"/>
                    <a:pt x="3277" y="1762"/>
                    <a:pt x="3320" y="1794"/>
                  </a:cubicBezTo>
                  <a:cubicBezTo>
                    <a:pt x="3367" y="1826"/>
                    <a:pt x="3411" y="1857"/>
                    <a:pt x="3458" y="1893"/>
                  </a:cubicBezTo>
                  <a:cubicBezTo>
                    <a:pt x="3505" y="1924"/>
                    <a:pt x="3556" y="1960"/>
                    <a:pt x="3604" y="1995"/>
                  </a:cubicBezTo>
                  <a:cubicBezTo>
                    <a:pt x="3655" y="2031"/>
                    <a:pt x="3702" y="2066"/>
                    <a:pt x="3754" y="2102"/>
                  </a:cubicBezTo>
                  <a:cubicBezTo>
                    <a:pt x="3801" y="2137"/>
                    <a:pt x="3852" y="2173"/>
                    <a:pt x="3899" y="2208"/>
                  </a:cubicBezTo>
                  <a:cubicBezTo>
                    <a:pt x="3951" y="2244"/>
                    <a:pt x="3998" y="2275"/>
                    <a:pt x="4049" y="2311"/>
                  </a:cubicBezTo>
                  <a:cubicBezTo>
                    <a:pt x="4097" y="2346"/>
                    <a:pt x="4144" y="2378"/>
                    <a:pt x="4187" y="2409"/>
                  </a:cubicBezTo>
                  <a:cubicBezTo>
                    <a:pt x="4235" y="2445"/>
                    <a:pt x="4278" y="2472"/>
                    <a:pt x="4321" y="2504"/>
                  </a:cubicBezTo>
                  <a:cubicBezTo>
                    <a:pt x="4365" y="2531"/>
                    <a:pt x="4408" y="2559"/>
                    <a:pt x="4448" y="2587"/>
                  </a:cubicBezTo>
                  <a:cubicBezTo>
                    <a:pt x="4487" y="2610"/>
                    <a:pt x="4522" y="2634"/>
                    <a:pt x="4558" y="2657"/>
                  </a:cubicBezTo>
                  <a:cubicBezTo>
                    <a:pt x="4589" y="2677"/>
                    <a:pt x="4625" y="2697"/>
                    <a:pt x="4653" y="2713"/>
                  </a:cubicBezTo>
                  <a:cubicBezTo>
                    <a:pt x="4680" y="2732"/>
                    <a:pt x="4708" y="2744"/>
                    <a:pt x="4731" y="2756"/>
                  </a:cubicBezTo>
                  <a:cubicBezTo>
                    <a:pt x="4755" y="2768"/>
                    <a:pt x="4775" y="2776"/>
                    <a:pt x="4794" y="2784"/>
                  </a:cubicBezTo>
                  <a:cubicBezTo>
                    <a:pt x="4810" y="2788"/>
                    <a:pt x="4826" y="2792"/>
                    <a:pt x="4838" y="2792"/>
                  </a:cubicBezTo>
                  <a:cubicBezTo>
                    <a:pt x="4846" y="2792"/>
                    <a:pt x="4854" y="2788"/>
                    <a:pt x="4862" y="2780"/>
                  </a:cubicBezTo>
                  <a:cubicBezTo>
                    <a:pt x="4865" y="2776"/>
                    <a:pt x="4865" y="2764"/>
                    <a:pt x="4865" y="2752"/>
                  </a:cubicBezTo>
                  <a:cubicBezTo>
                    <a:pt x="4862" y="2740"/>
                    <a:pt x="4858" y="2725"/>
                    <a:pt x="4850" y="2705"/>
                  </a:cubicBezTo>
                  <a:cubicBezTo>
                    <a:pt x="4842" y="2689"/>
                    <a:pt x="4830" y="2665"/>
                    <a:pt x="4814" y="2642"/>
                  </a:cubicBezTo>
                  <a:cubicBezTo>
                    <a:pt x="4802" y="2618"/>
                    <a:pt x="4783" y="2594"/>
                    <a:pt x="4763" y="2563"/>
                  </a:cubicBezTo>
                  <a:cubicBezTo>
                    <a:pt x="4743" y="2535"/>
                    <a:pt x="4720" y="2504"/>
                    <a:pt x="4696" y="2468"/>
                  </a:cubicBezTo>
                  <a:cubicBezTo>
                    <a:pt x="4672" y="2437"/>
                    <a:pt x="4645" y="2397"/>
                    <a:pt x="4613" y="2362"/>
                  </a:cubicBezTo>
                  <a:cubicBezTo>
                    <a:pt x="4586" y="2322"/>
                    <a:pt x="4554" y="2283"/>
                    <a:pt x="4518" y="2244"/>
                  </a:cubicBezTo>
                  <a:cubicBezTo>
                    <a:pt x="4487" y="2200"/>
                    <a:pt x="4451" y="2157"/>
                    <a:pt x="4416" y="2113"/>
                  </a:cubicBezTo>
                  <a:cubicBezTo>
                    <a:pt x="4380" y="2070"/>
                    <a:pt x="4341" y="2027"/>
                    <a:pt x="4306" y="1979"/>
                  </a:cubicBezTo>
                  <a:cubicBezTo>
                    <a:pt x="4266" y="1932"/>
                    <a:pt x="4227" y="1885"/>
                    <a:pt x="4187" y="1841"/>
                  </a:cubicBezTo>
                  <a:cubicBezTo>
                    <a:pt x="4152" y="1794"/>
                    <a:pt x="4112" y="1747"/>
                    <a:pt x="4073" y="1699"/>
                  </a:cubicBezTo>
                  <a:cubicBezTo>
                    <a:pt x="4034" y="1652"/>
                    <a:pt x="3994" y="1605"/>
                    <a:pt x="3955" y="1561"/>
                  </a:cubicBezTo>
                  <a:cubicBezTo>
                    <a:pt x="3919" y="1514"/>
                    <a:pt x="3880" y="1467"/>
                    <a:pt x="3844" y="1423"/>
                  </a:cubicBezTo>
                  <a:cubicBezTo>
                    <a:pt x="3809" y="1380"/>
                    <a:pt x="3773" y="1337"/>
                    <a:pt x="3738" y="1293"/>
                  </a:cubicBezTo>
                  <a:cubicBezTo>
                    <a:pt x="3706" y="1254"/>
                    <a:pt x="3675" y="1214"/>
                    <a:pt x="3643" y="1175"/>
                  </a:cubicBezTo>
                  <a:cubicBezTo>
                    <a:pt x="3612" y="1136"/>
                    <a:pt x="3584" y="1100"/>
                    <a:pt x="3560" y="1065"/>
                  </a:cubicBezTo>
                  <a:cubicBezTo>
                    <a:pt x="3533" y="1029"/>
                    <a:pt x="3509" y="998"/>
                    <a:pt x="3489" y="966"/>
                  </a:cubicBezTo>
                  <a:cubicBezTo>
                    <a:pt x="3470" y="938"/>
                    <a:pt x="3450" y="911"/>
                    <a:pt x="3434" y="887"/>
                  </a:cubicBezTo>
                  <a:cubicBezTo>
                    <a:pt x="3422" y="860"/>
                    <a:pt x="3407" y="840"/>
                    <a:pt x="3399" y="820"/>
                  </a:cubicBezTo>
                  <a:cubicBezTo>
                    <a:pt x="3391" y="800"/>
                    <a:pt x="3383" y="785"/>
                    <a:pt x="3383" y="773"/>
                  </a:cubicBezTo>
                  <a:cubicBezTo>
                    <a:pt x="3379" y="757"/>
                    <a:pt x="3379" y="749"/>
                    <a:pt x="3383" y="741"/>
                  </a:cubicBezTo>
                  <a:cubicBezTo>
                    <a:pt x="3387" y="733"/>
                    <a:pt x="3395" y="729"/>
                    <a:pt x="3403" y="729"/>
                  </a:cubicBezTo>
                  <a:cubicBezTo>
                    <a:pt x="3415" y="729"/>
                    <a:pt x="3426" y="729"/>
                    <a:pt x="3442" y="733"/>
                  </a:cubicBezTo>
                  <a:cubicBezTo>
                    <a:pt x="3462" y="737"/>
                    <a:pt x="3482" y="745"/>
                    <a:pt x="3501" y="757"/>
                  </a:cubicBezTo>
                  <a:cubicBezTo>
                    <a:pt x="3525" y="769"/>
                    <a:pt x="3553" y="781"/>
                    <a:pt x="3580" y="797"/>
                  </a:cubicBezTo>
                  <a:cubicBezTo>
                    <a:pt x="3608" y="812"/>
                    <a:pt x="3639" y="832"/>
                    <a:pt x="3675" y="852"/>
                  </a:cubicBezTo>
                  <a:cubicBezTo>
                    <a:pt x="3706" y="875"/>
                    <a:pt x="3742" y="895"/>
                    <a:pt x="3781" y="923"/>
                  </a:cubicBezTo>
                  <a:cubicBezTo>
                    <a:pt x="3821" y="946"/>
                    <a:pt x="3860" y="974"/>
                    <a:pt x="3903" y="1002"/>
                  </a:cubicBezTo>
                  <a:cubicBezTo>
                    <a:pt x="3947" y="1033"/>
                    <a:pt x="3990" y="1061"/>
                    <a:pt x="4037" y="1096"/>
                  </a:cubicBezTo>
                  <a:cubicBezTo>
                    <a:pt x="4081" y="1128"/>
                    <a:pt x="4128" y="1159"/>
                    <a:pt x="4175" y="1195"/>
                  </a:cubicBezTo>
                  <a:cubicBezTo>
                    <a:pt x="4223" y="1226"/>
                    <a:pt x="4274" y="1262"/>
                    <a:pt x="4321" y="1297"/>
                  </a:cubicBezTo>
                  <a:cubicBezTo>
                    <a:pt x="4373" y="1333"/>
                    <a:pt x="4420" y="1368"/>
                    <a:pt x="4471" y="1404"/>
                  </a:cubicBezTo>
                  <a:cubicBezTo>
                    <a:pt x="4518" y="1439"/>
                    <a:pt x="4570" y="1475"/>
                    <a:pt x="4621" y="1510"/>
                  </a:cubicBezTo>
                  <a:cubicBezTo>
                    <a:pt x="4668" y="1546"/>
                    <a:pt x="4716" y="1581"/>
                    <a:pt x="4763" y="1613"/>
                  </a:cubicBezTo>
                  <a:cubicBezTo>
                    <a:pt x="4810" y="1648"/>
                    <a:pt x="4858" y="1680"/>
                    <a:pt x="4905" y="1711"/>
                  </a:cubicBezTo>
                  <a:cubicBezTo>
                    <a:pt x="4948" y="1743"/>
                    <a:pt x="4992" y="1770"/>
                    <a:pt x="5035" y="1802"/>
                  </a:cubicBezTo>
                  <a:cubicBezTo>
                    <a:pt x="5078" y="1830"/>
                    <a:pt x="5118" y="1857"/>
                    <a:pt x="5153" y="1881"/>
                  </a:cubicBezTo>
                  <a:cubicBezTo>
                    <a:pt x="5193" y="1904"/>
                    <a:pt x="5228" y="1928"/>
                    <a:pt x="5260" y="1948"/>
                  </a:cubicBezTo>
                  <a:cubicBezTo>
                    <a:pt x="5295" y="1968"/>
                    <a:pt x="5327" y="1987"/>
                    <a:pt x="5354" y="1999"/>
                  </a:cubicBezTo>
                  <a:cubicBezTo>
                    <a:pt x="5382" y="2015"/>
                    <a:pt x="5406" y="2031"/>
                    <a:pt x="5429" y="2038"/>
                  </a:cubicBezTo>
                  <a:cubicBezTo>
                    <a:pt x="5449" y="2046"/>
                    <a:pt x="5469" y="2054"/>
                    <a:pt x="5484" y="2058"/>
                  </a:cubicBezTo>
                  <a:cubicBezTo>
                    <a:pt x="5500" y="2062"/>
                    <a:pt x="5512" y="2066"/>
                    <a:pt x="5520" y="2062"/>
                  </a:cubicBezTo>
                  <a:cubicBezTo>
                    <a:pt x="5532" y="2062"/>
                    <a:pt x="5536" y="2054"/>
                    <a:pt x="5540" y="2046"/>
                  </a:cubicBezTo>
                  <a:cubicBezTo>
                    <a:pt x="5544" y="2038"/>
                    <a:pt x="5540" y="2027"/>
                    <a:pt x="5536" y="2015"/>
                  </a:cubicBezTo>
                  <a:cubicBezTo>
                    <a:pt x="5532" y="1999"/>
                    <a:pt x="5528" y="1983"/>
                    <a:pt x="5516" y="1964"/>
                  </a:cubicBezTo>
                  <a:cubicBezTo>
                    <a:pt x="5508" y="1944"/>
                    <a:pt x="5492" y="1920"/>
                    <a:pt x="5477" y="1897"/>
                  </a:cubicBezTo>
                  <a:cubicBezTo>
                    <a:pt x="5461" y="1869"/>
                    <a:pt x="5441" y="1841"/>
                    <a:pt x="5421" y="1810"/>
                  </a:cubicBezTo>
                  <a:cubicBezTo>
                    <a:pt x="5402" y="1782"/>
                    <a:pt x="5374" y="1747"/>
                    <a:pt x="5350" y="1711"/>
                  </a:cubicBezTo>
                  <a:cubicBezTo>
                    <a:pt x="5323" y="1676"/>
                    <a:pt x="5295" y="1640"/>
                    <a:pt x="5264" y="1601"/>
                  </a:cubicBezTo>
                  <a:cubicBezTo>
                    <a:pt x="5232" y="1561"/>
                    <a:pt x="5201" y="1522"/>
                    <a:pt x="5165" y="1479"/>
                  </a:cubicBezTo>
                  <a:cubicBezTo>
                    <a:pt x="5134" y="1435"/>
                    <a:pt x="5098" y="1392"/>
                    <a:pt x="5059" y="1348"/>
                  </a:cubicBezTo>
                  <a:cubicBezTo>
                    <a:pt x="5023" y="1305"/>
                    <a:pt x="4988" y="1258"/>
                    <a:pt x="4948" y="1211"/>
                  </a:cubicBezTo>
                  <a:cubicBezTo>
                    <a:pt x="4909" y="1167"/>
                    <a:pt x="4869" y="1120"/>
                    <a:pt x="4830" y="1073"/>
                  </a:cubicBezTo>
                  <a:cubicBezTo>
                    <a:pt x="4791" y="1025"/>
                    <a:pt x="4755" y="978"/>
                    <a:pt x="4716" y="931"/>
                  </a:cubicBezTo>
                  <a:cubicBezTo>
                    <a:pt x="4676" y="883"/>
                    <a:pt x="4637" y="840"/>
                    <a:pt x="4597" y="793"/>
                  </a:cubicBezTo>
                  <a:cubicBezTo>
                    <a:pt x="4562" y="749"/>
                    <a:pt x="4526" y="702"/>
                    <a:pt x="4491" y="659"/>
                  </a:cubicBezTo>
                  <a:cubicBezTo>
                    <a:pt x="4451" y="615"/>
                    <a:pt x="4420" y="572"/>
                    <a:pt x="4384" y="532"/>
                  </a:cubicBezTo>
                  <a:cubicBezTo>
                    <a:pt x="4353" y="489"/>
                    <a:pt x="4321" y="453"/>
                    <a:pt x="4294" y="414"/>
                  </a:cubicBezTo>
                  <a:cubicBezTo>
                    <a:pt x="4266" y="379"/>
                    <a:pt x="4239" y="343"/>
                    <a:pt x="4215" y="308"/>
                  </a:cubicBezTo>
                  <a:cubicBezTo>
                    <a:pt x="4191" y="276"/>
                    <a:pt x="4168" y="245"/>
                    <a:pt x="4148" y="217"/>
                  </a:cubicBezTo>
                  <a:cubicBezTo>
                    <a:pt x="4128" y="185"/>
                    <a:pt x="4112" y="162"/>
                    <a:pt x="4101" y="138"/>
                  </a:cubicBezTo>
                  <a:cubicBezTo>
                    <a:pt x="4085" y="114"/>
                    <a:pt x="4077" y="95"/>
                    <a:pt x="4069" y="79"/>
                  </a:cubicBezTo>
                  <a:cubicBezTo>
                    <a:pt x="4061" y="59"/>
                    <a:pt x="4057" y="47"/>
                    <a:pt x="4057" y="36"/>
                  </a:cubicBezTo>
                  <a:cubicBezTo>
                    <a:pt x="4053" y="24"/>
                    <a:pt x="4057" y="16"/>
                    <a:pt x="4061" y="8"/>
                  </a:cubicBezTo>
                  <a:cubicBezTo>
                    <a:pt x="4069" y="4"/>
                    <a:pt x="4077" y="0"/>
                    <a:pt x="4089" y="0"/>
                  </a:cubicBezTo>
                  <a:cubicBezTo>
                    <a:pt x="4101" y="0"/>
                    <a:pt x="4116" y="4"/>
                    <a:pt x="4136" y="12"/>
                  </a:cubicBezTo>
                  <a:cubicBezTo>
                    <a:pt x="4152" y="20"/>
                    <a:pt x="4175" y="28"/>
                    <a:pt x="4199" y="40"/>
                  </a:cubicBezTo>
                  <a:cubicBezTo>
                    <a:pt x="4223" y="51"/>
                    <a:pt x="4250" y="67"/>
                    <a:pt x="4282" y="83"/>
                  </a:cubicBezTo>
                  <a:cubicBezTo>
                    <a:pt x="4310" y="103"/>
                    <a:pt x="4345" y="122"/>
                    <a:pt x="4377" y="142"/>
                  </a:cubicBezTo>
                  <a:cubicBezTo>
                    <a:pt x="4412" y="166"/>
                    <a:pt x="4451" y="189"/>
                    <a:pt x="4491" y="217"/>
                  </a:cubicBezTo>
                  <a:cubicBezTo>
                    <a:pt x="4530" y="245"/>
                    <a:pt x="4574" y="272"/>
                    <a:pt x="4617" y="300"/>
                  </a:cubicBezTo>
                  <a:cubicBezTo>
                    <a:pt x="4660" y="331"/>
                    <a:pt x="4704" y="363"/>
                    <a:pt x="4751" y="394"/>
                  </a:cubicBezTo>
                  <a:cubicBezTo>
                    <a:pt x="4798" y="426"/>
                    <a:pt x="4846" y="461"/>
                    <a:pt x="4893" y="497"/>
                  </a:cubicBezTo>
                  <a:cubicBezTo>
                    <a:pt x="4940" y="528"/>
                    <a:pt x="4992" y="564"/>
                    <a:pt x="5039" y="599"/>
                  </a:cubicBezTo>
                  <a:cubicBezTo>
                    <a:pt x="5090" y="635"/>
                    <a:pt x="5137" y="670"/>
                    <a:pt x="5189" y="706"/>
                  </a:cubicBezTo>
                  <a:cubicBezTo>
                    <a:pt x="5240" y="741"/>
                    <a:pt x="5287" y="777"/>
                    <a:pt x="5339" y="812"/>
                  </a:cubicBezTo>
                  <a:cubicBezTo>
                    <a:pt x="5386" y="848"/>
                    <a:pt x="5433" y="879"/>
                    <a:pt x="5481" y="915"/>
                  </a:cubicBezTo>
                  <a:cubicBezTo>
                    <a:pt x="5528" y="946"/>
                    <a:pt x="5575" y="978"/>
                    <a:pt x="5619" y="1009"/>
                  </a:cubicBezTo>
                  <a:cubicBezTo>
                    <a:pt x="5662" y="1041"/>
                    <a:pt x="5705" y="1069"/>
                    <a:pt x="5745" y="1096"/>
                  </a:cubicBezTo>
                  <a:cubicBezTo>
                    <a:pt x="5788" y="1124"/>
                    <a:pt x="5827" y="1151"/>
                    <a:pt x="5863" y="1175"/>
                  </a:cubicBezTo>
                  <a:cubicBezTo>
                    <a:pt x="5898" y="1199"/>
                    <a:pt x="5934" y="1218"/>
                    <a:pt x="5965" y="1238"/>
                  </a:cubicBezTo>
                  <a:cubicBezTo>
                    <a:pt x="5997" y="1258"/>
                    <a:pt x="6025" y="1274"/>
                    <a:pt x="6052" y="1285"/>
                  </a:cubicBezTo>
                  <a:cubicBezTo>
                    <a:pt x="6076" y="1301"/>
                    <a:pt x="6100" y="1309"/>
                    <a:pt x="6119" y="1317"/>
                  </a:cubicBezTo>
                  <a:cubicBezTo>
                    <a:pt x="6143" y="1329"/>
                    <a:pt x="6159" y="1333"/>
                    <a:pt x="6170" y="1333"/>
                  </a:cubicBezTo>
                  <a:cubicBezTo>
                    <a:pt x="6186" y="1337"/>
                    <a:pt x="6198" y="1337"/>
                    <a:pt x="6206" y="1333"/>
                  </a:cubicBezTo>
                  <a:cubicBezTo>
                    <a:pt x="6210" y="1329"/>
                    <a:pt x="6214" y="1321"/>
                    <a:pt x="6218" y="1313"/>
                  </a:cubicBezTo>
                  <a:cubicBezTo>
                    <a:pt x="6218" y="1301"/>
                    <a:pt x="6214" y="1289"/>
                    <a:pt x="6210" y="1274"/>
                  </a:cubicBezTo>
                  <a:cubicBezTo>
                    <a:pt x="6202" y="1258"/>
                    <a:pt x="6194" y="1238"/>
                    <a:pt x="6182" y="1218"/>
                  </a:cubicBezTo>
                  <a:cubicBezTo>
                    <a:pt x="6170" y="1195"/>
                    <a:pt x="6155" y="1171"/>
                    <a:pt x="6139" y="1143"/>
                  </a:cubicBezTo>
                  <a:cubicBezTo>
                    <a:pt x="6123" y="1120"/>
                    <a:pt x="6100" y="1088"/>
                    <a:pt x="6080" y="1057"/>
                  </a:cubicBezTo>
                  <a:cubicBezTo>
                    <a:pt x="6056" y="1025"/>
                    <a:pt x="6029" y="990"/>
                    <a:pt x="6001" y="954"/>
                  </a:cubicBezTo>
                  <a:cubicBezTo>
                    <a:pt x="5973" y="919"/>
                    <a:pt x="5946" y="879"/>
                    <a:pt x="5914" y="840"/>
                  </a:cubicBezTo>
                  <a:cubicBezTo>
                    <a:pt x="5883" y="800"/>
                    <a:pt x="5847" y="757"/>
                    <a:pt x="5812" y="714"/>
                  </a:cubicBezTo>
                  <a:cubicBezTo>
                    <a:pt x="5776" y="674"/>
                    <a:pt x="5741" y="627"/>
                    <a:pt x="5705" y="584"/>
                  </a:cubicBezTo>
                  <a:cubicBezTo>
                    <a:pt x="5666" y="536"/>
                    <a:pt x="5630" y="493"/>
                    <a:pt x="5591" y="446"/>
                  </a:cubicBezTo>
                  <a:cubicBezTo>
                    <a:pt x="5551" y="398"/>
                    <a:pt x="5512" y="351"/>
                    <a:pt x="5473" y="304"/>
                  </a:cubicBezTo>
                  <a:moveTo>
                    <a:pt x="30083" y="7416"/>
                  </a:moveTo>
                  <a:cubicBezTo>
                    <a:pt x="30170" y="7980"/>
                    <a:pt x="30257" y="8473"/>
                    <a:pt x="30344" y="8418"/>
                  </a:cubicBezTo>
                  <a:cubicBezTo>
                    <a:pt x="30430" y="8363"/>
                    <a:pt x="30517" y="7779"/>
                    <a:pt x="30604" y="7239"/>
                  </a:cubicBezTo>
                  <a:cubicBezTo>
                    <a:pt x="30690" y="6699"/>
                    <a:pt x="30777" y="6312"/>
                    <a:pt x="30864" y="6435"/>
                  </a:cubicBezTo>
                  <a:cubicBezTo>
                    <a:pt x="30951" y="6561"/>
                    <a:pt x="31037" y="7164"/>
                    <a:pt x="31124" y="7681"/>
                  </a:cubicBezTo>
                  <a:cubicBezTo>
                    <a:pt x="31211" y="8197"/>
                    <a:pt x="31298" y="8528"/>
                    <a:pt x="31384" y="8382"/>
                  </a:cubicBezTo>
                  <a:cubicBezTo>
                    <a:pt x="31471" y="8240"/>
                    <a:pt x="31558" y="7649"/>
                    <a:pt x="31645" y="7144"/>
                  </a:cubicBezTo>
                  <a:cubicBezTo>
                    <a:pt x="31731" y="6644"/>
                    <a:pt x="31818" y="6316"/>
                    <a:pt x="31905" y="6439"/>
                  </a:cubicBezTo>
                  <a:cubicBezTo>
                    <a:pt x="31992" y="6565"/>
                    <a:pt x="32078" y="7117"/>
                    <a:pt x="32165" y="7617"/>
                  </a:cubicBezTo>
                  <a:cubicBezTo>
                    <a:pt x="32252" y="8114"/>
                    <a:pt x="32339" y="8481"/>
                    <a:pt x="32429" y="8414"/>
                  </a:cubicBezTo>
                  <a:cubicBezTo>
                    <a:pt x="32516" y="8347"/>
                    <a:pt x="32603" y="7862"/>
                    <a:pt x="32689" y="7365"/>
                  </a:cubicBezTo>
                  <a:cubicBezTo>
                    <a:pt x="32776" y="6872"/>
                    <a:pt x="32863" y="6439"/>
                    <a:pt x="32950" y="6411"/>
                  </a:cubicBezTo>
                  <a:cubicBezTo>
                    <a:pt x="33036" y="6383"/>
                    <a:pt x="33123" y="6766"/>
                    <a:pt x="33210" y="7239"/>
                  </a:cubicBezTo>
                  <a:cubicBezTo>
                    <a:pt x="33297" y="7716"/>
                    <a:pt x="33383" y="8225"/>
                    <a:pt x="33470" y="8375"/>
                  </a:cubicBezTo>
                  <a:cubicBezTo>
                    <a:pt x="33557" y="8520"/>
                    <a:pt x="33644" y="8292"/>
                    <a:pt x="33730" y="7874"/>
                  </a:cubicBezTo>
                  <a:cubicBezTo>
                    <a:pt x="33817" y="7452"/>
                    <a:pt x="33904" y="6892"/>
                    <a:pt x="33991" y="6612"/>
                  </a:cubicBezTo>
                  <a:cubicBezTo>
                    <a:pt x="34077" y="6332"/>
                    <a:pt x="34164" y="6360"/>
                    <a:pt x="34251" y="6671"/>
                  </a:cubicBezTo>
                  <a:cubicBezTo>
                    <a:pt x="34338" y="6979"/>
                    <a:pt x="34424" y="7531"/>
                    <a:pt x="34511" y="7925"/>
                  </a:cubicBezTo>
                  <a:cubicBezTo>
                    <a:pt x="34598" y="8315"/>
                    <a:pt x="34684" y="8512"/>
                    <a:pt x="34771" y="8378"/>
                  </a:cubicBezTo>
                  <a:cubicBezTo>
                    <a:pt x="34858" y="8240"/>
                    <a:pt x="34945" y="7795"/>
                    <a:pt x="35031" y="7349"/>
                  </a:cubicBezTo>
                  <a:cubicBezTo>
                    <a:pt x="35118" y="6908"/>
                    <a:pt x="35205" y="6510"/>
                    <a:pt x="35292" y="6427"/>
                  </a:cubicBezTo>
                  <a:cubicBezTo>
                    <a:pt x="35378" y="6344"/>
                    <a:pt x="35465" y="6581"/>
                    <a:pt x="35556" y="6967"/>
                  </a:cubicBezTo>
                  <a:cubicBezTo>
                    <a:pt x="35643" y="7357"/>
                    <a:pt x="35729" y="7866"/>
                    <a:pt x="35816" y="8154"/>
                  </a:cubicBezTo>
                  <a:cubicBezTo>
                    <a:pt x="35903" y="8445"/>
                    <a:pt x="35990" y="8501"/>
                    <a:pt x="36076" y="8288"/>
                  </a:cubicBezTo>
                  <a:cubicBezTo>
                    <a:pt x="36163" y="8075"/>
                    <a:pt x="36250" y="7617"/>
                    <a:pt x="36336" y="7207"/>
                  </a:cubicBezTo>
                  <a:cubicBezTo>
                    <a:pt x="36423" y="6797"/>
                    <a:pt x="36510" y="6466"/>
                    <a:pt x="36597" y="6415"/>
                  </a:cubicBezTo>
                  <a:cubicBezTo>
                    <a:pt x="36683" y="6368"/>
                    <a:pt x="36770" y="6600"/>
                    <a:pt x="36857" y="6963"/>
                  </a:cubicBezTo>
                  <a:cubicBezTo>
                    <a:pt x="36944" y="7330"/>
                    <a:pt x="37030" y="7803"/>
                    <a:pt x="37117" y="8102"/>
                  </a:cubicBezTo>
                  <a:cubicBezTo>
                    <a:pt x="37204" y="8398"/>
                    <a:pt x="37291" y="8501"/>
                    <a:pt x="37377" y="8351"/>
                  </a:cubicBezTo>
                  <a:cubicBezTo>
                    <a:pt x="37464" y="8205"/>
                    <a:pt x="37551" y="7823"/>
                    <a:pt x="37638" y="7424"/>
                  </a:cubicBezTo>
                  <a:cubicBezTo>
                    <a:pt x="37724" y="7030"/>
                    <a:pt x="37811" y="6648"/>
                    <a:pt x="37898" y="6490"/>
                  </a:cubicBezTo>
                  <a:cubicBezTo>
                    <a:pt x="37985" y="6336"/>
                    <a:pt x="38071" y="6415"/>
                    <a:pt x="38158" y="6683"/>
                  </a:cubicBezTo>
                  <a:cubicBezTo>
                    <a:pt x="38245" y="6947"/>
                    <a:pt x="38332" y="7381"/>
                    <a:pt x="38418" y="7740"/>
                  </a:cubicBezTo>
                  <a:cubicBezTo>
                    <a:pt x="38505" y="8102"/>
                    <a:pt x="38592" y="8378"/>
                    <a:pt x="38682" y="8418"/>
                  </a:cubicBezTo>
                  <a:cubicBezTo>
                    <a:pt x="38769" y="8457"/>
                    <a:pt x="38856" y="8264"/>
                    <a:pt x="38943" y="7949"/>
                  </a:cubicBezTo>
                  <a:cubicBezTo>
                    <a:pt x="39029" y="7629"/>
                    <a:pt x="39116" y="7204"/>
                    <a:pt x="39203" y="6888"/>
                  </a:cubicBezTo>
                  <a:cubicBezTo>
                    <a:pt x="39290" y="6573"/>
                    <a:pt x="39376" y="6383"/>
                    <a:pt x="39463" y="6411"/>
                  </a:cubicBezTo>
                  <a:cubicBezTo>
                    <a:pt x="39550" y="6443"/>
                    <a:pt x="39637" y="6687"/>
                    <a:pt x="39723" y="7018"/>
                  </a:cubicBezTo>
                  <a:cubicBezTo>
                    <a:pt x="39810" y="7353"/>
                    <a:pt x="39897" y="7759"/>
                    <a:pt x="39984" y="8043"/>
                  </a:cubicBezTo>
                  <a:cubicBezTo>
                    <a:pt x="40070" y="8323"/>
                    <a:pt x="40157" y="8465"/>
                    <a:pt x="40244" y="8410"/>
                  </a:cubicBezTo>
                  <a:cubicBezTo>
                    <a:pt x="40330" y="8351"/>
                    <a:pt x="40417" y="8099"/>
                    <a:pt x="40504" y="7767"/>
                  </a:cubicBezTo>
                  <a:cubicBezTo>
                    <a:pt x="40591" y="7440"/>
                    <a:pt x="40677" y="7050"/>
                    <a:pt x="40764" y="6778"/>
                  </a:cubicBezTo>
                  <a:cubicBezTo>
                    <a:pt x="40851" y="6510"/>
                    <a:pt x="40938" y="6372"/>
                    <a:pt x="41024" y="6419"/>
                  </a:cubicBezTo>
                  <a:cubicBezTo>
                    <a:pt x="41111" y="6470"/>
                    <a:pt x="41198" y="6703"/>
                    <a:pt x="41285" y="7018"/>
                  </a:cubicBezTo>
                  <a:cubicBezTo>
                    <a:pt x="41371" y="7330"/>
                    <a:pt x="41458" y="7708"/>
                    <a:pt x="41545" y="7984"/>
                  </a:cubicBezTo>
                  <a:cubicBezTo>
                    <a:pt x="41632" y="8264"/>
                    <a:pt x="41718" y="8434"/>
                    <a:pt x="41805" y="8422"/>
                  </a:cubicBezTo>
                  <a:cubicBezTo>
                    <a:pt x="41896" y="8414"/>
                    <a:pt x="41983" y="8229"/>
                    <a:pt x="42069" y="7945"/>
                  </a:cubicBezTo>
                  <a:cubicBezTo>
                    <a:pt x="42156" y="7665"/>
                    <a:pt x="42243" y="7298"/>
                    <a:pt x="42329" y="7002"/>
                  </a:cubicBezTo>
                  <a:cubicBezTo>
                    <a:pt x="42416" y="6703"/>
                    <a:pt x="42503" y="6482"/>
                    <a:pt x="42590" y="6427"/>
                  </a:cubicBezTo>
                  <a:cubicBezTo>
                    <a:pt x="42676" y="6368"/>
                    <a:pt x="42763" y="6474"/>
                    <a:pt x="42850" y="6699"/>
                  </a:cubicBezTo>
                  <a:cubicBezTo>
                    <a:pt x="42937" y="6924"/>
                    <a:pt x="43023" y="7263"/>
                    <a:pt x="43110" y="7574"/>
                  </a:cubicBezTo>
                  <a:cubicBezTo>
                    <a:pt x="43197" y="7886"/>
                    <a:pt x="43284" y="8169"/>
                    <a:pt x="43370" y="8311"/>
                  </a:cubicBezTo>
                  <a:cubicBezTo>
                    <a:pt x="43457" y="8457"/>
                    <a:pt x="43544" y="8457"/>
                    <a:pt x="43631" y="8319"/>
                  </a:cubicBezTo>
                  <a:cubicBezTo>
                    <a:pt x="43717" y="8185"/>
                    <a:pt x="43804" y="7913"/>
                    <a:pt x="43891" y="7610"/>
                  </a:cubicBezTo>
                  <a:cubicBezTo>
                    <a:pt x="43978" y="7310"/>
                    <a:pt x="44064" y="6983"/>
                    <a:pt x="44151" y="6754"/>
                  </a:cubicBezTo>
                  <a:cubicBezTo>
                    <a:pt x="44238" y="6525"/>
                    <a:pt x="44325" y="6395"/>
                    <a:pt x="44411" y="6411"/>
                  </a:cubicBezTo>
                  <a:cubicBezTo>
                    <a:pt x="44498" y="6427"/>
                    <a:pt x="44585" y="6584"/>
                    <a:pt x="44671" y="6825"/>
                  </a:cubicBezTo>
                  <a:cubicBezTo>
                    <a:pt x="44758" y="7066"/>
                    <a:pt x="44845" y="7389"/>
                    <a:pt x="44932" y="7673"/>
                  </a:cubicBezTo>
                  <a:cubicBezTo>
                    <a:pt x="45022" y="7961"/>
                    <a:pt x="45109" y="8205"/>
                    <a:pt x="45196" y="8331"/>
                  </a:cubicBezTo>
                  <a:cubicBezTo>
                    <a:pt x="45283" y="8453"/>
                    <a:pt x="45369" y="8453"/>
                    <a:pt x="45456" y="8331"/>
                  </a:cubicBezTo>
                  <a:cubicBezTo>
                    <a:pt x="45543" y="8209"/>
                    <a:pt x="45630" y="7968"/>
                    <a:pt x="45716" y="7692"/>
                  </a:cubicBezTo>
                  <a:cubicBezTo>
                    <a:pt x="45803" y="7416"/>
                    <a:pt x="45890" y="7109"/>
                    <a:pt x="45977" y="6868"/>
                  </a:cubicBezTo>
                  <a:cubicBezTo>
                    <a:pt x="46063" y="6628"/>
                    <a:pt x="46150" y="6462"/>
                    <a:pt x="46237" y="6419"/>
                  </a:cubicBezTo>
                  <a:cubicBezTo>
                    <a:pt x="46323" y="6379"/>
                    <a:pt x="46410" y="6458"/>
                    <a:pt x="46497" y="6636"/>
                  </a:cubicBezTo>
                  <a:cubicBezTo>
                    <a:pt x="46584" y="6813"/>
                    <a:pt x="46670" y="7081"/>
                    <a:pt x="46757" y="7357"/>
                  </a:cubicBezTo>
                  <a:cubicBezTo>
                    <a:pt x="46844" y="7633"/>
                    <a:pt x="46931" y="7913"/>
                    <a:pt x="47017" y="8110"/>
                  </a:cubicBezTo>
                  <a:cubicBezTo>
                    <a:pt x="47104" y="8311"/>
                    <a:pt x="47191" y="8426"/>
                    <a:pt x="47278" y="8422"/>
                  </a:cubicBezTo>
                  <a:cubicBezTo>
                    <a:pt x="47364" y="8422"/>
                    <a:pt x="47451" y="8307"/>
                    <a:pt x="47538" y="8110"/>
                  </a:cubicBezTo>
                  <a:cubicBezTo>
                    <a:pt x="47625" y="7917"/>
                    <a:pt x="47711" y="7645"/>
                    <a:pt x="47798" y="7381"/>
                  </a:cubicBezTo>
                  <a:cubicBezTo>
                    <a:pt x="47885" y="7113"/>
                    <a:pt x="47972" y="6853"/>
                    <a:pt x="48058" y="6675"/>
                  </a:cubicBezTo>
                  <a:cubicBezTo>
                    <a:pt x="48145" y="6498"/>
                    <a:pt x="48236" y="6399"/>
                    <a:pt x="48322" y="6411"/>
                  </a:cubicBezTo>
                  <a:cubicBezTo>
                    <a:pt x="48409" y="6419"/>
                    <a:pt x="48496" y="6537"/>
                    <a:pt x="48583" y="6726"/>
                  </a:cubicBezTo>
                  <a:cubicBezTo>
                    <a:pt x="48669" y="6916"/>
                    <a:pt x="48756" y="7172"/>
                    <a:pt x="48843" y="7432"/>
                  </a:cubicBezTo>
                  <a:cubicBezTo>
                    <a:pt x="48930" y="7688"/>
                    <a:pt x="49016" y="7941"/>
                    <a:pt x="49103" y="8122"/>
                  </a:cubicBezTo>
                  <a:cubicBezTo>
                    <a:pt x="49190" y="8304"/>
                    <a:pt x="49277" y="8414"/>
                    <a:pt x="49363" y="8422"/>
                  </a:cubicBezTo>
                  <a:cubicBezTo>
                    <a:pt x="49450" y="8434"/>
                    <a:pt x="49537" y="8343"/>
                    <a:pt x="49624" y="8181"/>
                  </a:cubicBezTo>
                  <a:cubicBezTo>
                    <a:pt x="49710" y="8016"/>
                    <a:pt x="49797" y="7783"/>
                    <a:pt x="49884" y="7535"/>
                  </a:cubicBezTo>
                  <a:cubicBezTo>
                    <a:pt x="49971" y="7290"/>
                    <a:pt x="50057" y="7034"/>
                    <a:pt x="50144" y="6833"/>
                  </a:cubicBezTo>
                  <a:cubicBezTo>
                    <a:pt x="50231" y="6632"/>
                    <a:pt x="50317" y="6490"/>
                    <a:pt x="50404" y="6435"/>
                  </a:cubicBezTo>
                  <a:cubicBezTo>
                    <a:pt x="50491" y="6379"/>
                    <a:pt x="50578" y="6415"/>
                    <a:pt x="50664" y="6533"/>
                  </a:cubicBezTo>
                  <a:cubicBezTo>
                    <a:pt x="50751" y="6648"/>
                    <a:pt x="50838" y="6841"/>
                    <a:pt x="50925" y="7066"/>
                  </a:cubicBezTo>
                  <a:cubicBezTo>
                    <a:pt x="51011" y="7290"/>
                    <a:pt x="51098" y="7543"/>
                    <a:pt x="51185" y="7767"/>
                  </a:cubicBezTo>
                  <a:cubicBezTo>
                    <a:pt x="51272" y="7988"/>
                    <a:pt x="51362" y="8177"/>
                    <a:pt x="51449" y="8296"/>
                  </a:cubicBezTo>
                  <a:cubicBezTo>
                    <a:pt x="51536" y="8410"/>
                    <a:pt x="51623" y="8449"/>
                    <a:pt x="51709" y="8406"/>
                  </a:cubicBezTo>
                  <a:cubicBezTo>
                    <a:pt x="51796" y="8363"/>
                    <a:pt x="51883" y="8237"/>
                    <a:pt x="51969" y="8059"/>
                  </a:cubicBezTo>
                  <a:cubicBezTo>
                    <a:pt x="52056" y="7882"/>
                    <a:pt x="52143" y="7653"/>
                    <a:pt x="52230" y="7424"/>
                  </a:cubicBezTo>
                  <a:cubicBezTo>
                    <a:pt x="52316" y="7192"/>
                    <a:pt x="52403" y="6967"/>
                    <a:pt x="52490" y="6790"/>
                  </a:cubicBezTo>
                  <a:cubicBezTo>
                    <a:pt x="52577" y="6612"/>
                    <a:pt x="52663" y="6482"/>
                    <a:pt x="52750" y="6435"/>
                  </a:cubicBezTo>
                  <a:cubicBezTo>
                    <a:pt x="52837" y="6383"/>
                    <a:pt x="52924" y="6411"/>
                    <a:pt x="53010" y="6510"/>
                  </a:cubicBezTo>
                  <a:cubicBezTo>
                    <a:pt x="53097" y="6604"/>
                    <a:pt x="53184" y="6770"/>
                    <a:pt x="53271" y="6967"/>
                  </a:cubicBezTo>
                  <a:cubicBezTo>
                    <a:pt x="53357" y="7168"/>
                    <a:pt x="53444" y="7397"/>
                    <a:pt x="53531" y="7614"/>
                  </a:cubicBezTo>
                  <a:cubicBezTo>
                    <a:pt x="53618" y="7830"/>
                    <a:pt x="53704" y="8028"/>
                    <a:pt x="53791" y="8173"/>
                  </a:cubicBezTo>
                  <a:cubicBezTo>
                    <a:pt x="53878" y="8315"/>
                    <a:pt x="53965" y="8406"/>
                    <a:pt x="54051" y="8422"/>
                  </a:cubicBezTo>
                  <a:cubicBezTo>
                    <a:pt x="54138" y="8438"/>
                    <a:pt x="54225" y="8382"/>
                    <a:pt x="54311" y="8264"/>
                  </a:cubicBezTo>
                  <a:cubicBezTo>
                    <a:pt x="54398" y="8150"/>
                    <a:pt x="54485" y="7976"/>
                    <a:pt x="54576" y="7779"/>
                  </a:cubicBezTo>
                  <a:cubicBezTo>
                    <a:pt x="54662" y="7578"/>
                    <a:pt x="54749" y="7357"/>
                    <a:pt x="54836" y="7152"/>
                  </a:cubicBezTo>
                  <a:cubicBezTo>
                    <a:pt x="54923" y="6951"/>
                    <a:pt x="55009" y="6766"/>
                    <a:pt x="55096" y="6636"/>
                  </a:cubicBezTo>
                  <a:cubicBezTo>
                    <a:pt x="55183" y="6502"/>
                    <a:pt x="55270" y="6423"/>
                    <a:pt x="55356" y="6411"/>
                  </a:cubicBezTo>
                  <a:cubicBezTo>
                    <a:pt x="55443" y="6399"/>
                    <a:pt x="55530" y="6450"/>
                    <a:pt x="55617" y="6561"/>
                  </a:cubicBezTo>
                  <a:cubicBezTo>
                    <a:pt x="55703" y="6667"/>
                    <a:pt x="55790" y="6833"/>
                    <a:pt x="55877" y="7018"/>
                  </a:cubicBezTo>
                  <a:cubicBezTo>
                    <a:pt x="55964" y="7207"/>
                    <a:pt x="56050" y="7420"/>
                    <a:pt x="56137" y="7617"/>
                  </a:cubicBezTo>
                  <a:cubicBezTo>
                    <a:pt x="56224" y="7815"/>
                    <a:pt x="56310" y="8000"/>
                    <a:pt x="56397" y="8142"/>
                  </a:cubicBezTo>
                  <a:cubicBezTo>
                    <a:pt x="56484" y="8280"/>
                    <a:pt x="56571" y="8375"/>
                    <a:pt x="56657" y="8410"/>
                  </a:cubicBezTo>
                  <a:cubicBezTo>
                    <a:pt x="56744" y="8442"/>
                    <a:pt x="56831" y="8418"/>
                    <a:pt x="56918" y="8335"/>
                  </a:cubicBezTo>
                  <a:cubicBezTo>
                    <a:pt x="57004" y="8256"/>
                    <a:pt x="57091" y="8118"/>
                    <a:pt x="57178" y="7953"/>
                  </a:cubicBezTo>
                  <a:cubicBezTo>
                    <a:pt x="57265" y="7787"/>
                    <a:pt x="57351" y="7594"/>
                    <a:pt x="57438" y="7397"/>
                  </a:cubicBezTo>
                  <a:cubicBezTo>
                    <a:pt x="57525" y="7204"/>
                    <a:pt x="57612" y="7010"/>
                    <a:pt x="57702" y="6849"/>
                  </a:cubicBezTo>
                  <a:cubicBezTo>
                    <a:pt x="57789" y="6691"/>
                    <a:pt x="57876" y="6565"/>
                    <a:pt x="57962" y="6490"/>
                  </a:cubicBezTo>
                  <a:cubicBezTo>
                    <a:pt x="58049" y="6415"/>
                    <a:pt x="58136" y="6391"/>
                    <a:pt x="58223" y="6423"/>
                  </a:cubicBezTo>
                  <a:cubicBezTo>
                    <a:pt x="58309" y="6454"/>
                    <a:pt x="58396" y="6541"/>
                    <a:pt x="58483" y="6667"/>
                  </a:cubicBezTo>
                  <a:cubicBezTo>
                    <a:pt x="58570" y="6793"/>
                    <a:pt x="58656" y="6959"/>
                    <a:pt x="58743" y="7140"/>
                  </a:cubicBezTo>
                  <a:cubicBezTo>
                    <a:pt x="58830" y="7318"/>
                    <a:pt x="58917" y="7515"/>
                    <a:pt x="59003" y="7692"/>
                  </a:cubicBezTo>
                  <a:cubicBezTo>
                    <a:pt x="59090" y="7870"/>
                    <a:pt x="59177" y="8035"/>
                    <a:pt x="59264" y="8158"/>
                  </a:cubicBezTo>
                  <a:cubicBezTo>
                    <a:pt x="59350" y="8284"/>
                    <a:pt x="59437" y="8371"/>
                    <a:pt x="59524" y="8406"/>
                  </a:cubicBezTo>
                  <a:cubicBezTo>
                    <a:pt x="59611" y="8438"/>
                    <a:pt x="59697" y="8426"/>
                    <a:pt x="59784" y="8363"/>
                  </a:cubicBezTo>
                  <a:cubicBezTo>
                    <a:pt x="59871" y="8300"/>
                    <a:pt x="59958" y="8193"/>
                    <a:pt x="60044" y="8051"/>
                  </a:cubicBezTo>
                  <a:cubicBezTo>
                    <a:pt x="60131" y="7913"/>
                    <a:pt x="60218" y="7740"/>
                    <a:pt x="60304" y="7566"/>
                  </a:cubicBezTo>
                  <a:cubicBezTo>
                    <a:pt x="60391" y="7389"/>
                    <a:pt x="60478" y="7204"/>
                    <a:pt x="60565" y="7038"/>
                  </a:cubicBezTo>
                  <a:cubicBezTo>
                    <a:pt x="60651" y="6876"/>
                    <a:pt x="60738" y="6730"/>
                    <a:pt x="60825" y="6620"/>
                  </a:cubicBezTo>
                  <a:cubicBezTo>
                    <a:pt x="60916" y="6514"/>
                    <a:pt x="61002" y="6443"/>
                    <a:pt x="61089" y="6419"/>
                  </a:cubicBezTo>
                  <a:cubicBezTo>
                    <a:pt x="61176" y="6395"/>
                    <a:pt x="61263" y="6415"/>
                    <a:pt x="61349" y="6482"/>
                  </a:cubicBezTo>
                  <a:cubicBezTo>
                    <a:pt x="61436" y="6545"/>
                    <a:pt x="61523" y="6652"/>
                    <a:pt x="61610" y="6790"/>
                  </a:cubicBezTo>
                  <a:cubicBezTo>
                    <a:pt x="61696" y="6924"/>
                    <a:pt x="61783" y="7085"/>
                    <a:pt x="61870" y="7255"/>
                  </a:cubicBezTo>
                  <a:cubicBezTo>
                    <a:pt x="61956" y="7424"/>
                    <a:pt x="62043" y="7598"/>
                    <a:pt x="62130" y="7755"/>
                  </a:cubicBezTo>
                  <a:cubicBezTo>
                    <a:pt x="62217" y="7917"/>
                    <a:pt x="62303" y="8063"/>
                    <a:pt x="62390" y="8173"/>
                  </a:cubicBezTo>
                  <a:cubicBezTo>
                    <a:pt x="62477" y="8284"/>
                    <a:pt x="62564" y="8363"/>
                    <a:pt x="62650" y="8398"/>
                  </a:cubicBezTo>
                  <a:cubicBezTo>
                    <a:pt x="62737" y="8434"/>
                    <a:pt x="62824" y="8430"/>
                    <a:pt x="62911" y="8386"/>
                  </a:cubicBezTo>
                  <a:cubicBezTo>
                    <a:pt x="62997" y="8339"/>
                    <a:pt x="63084" y="8252"/>
                    <a:pt x="63171" y="8138"/>
                  </a:cubicBezTo>
                  <a:cubicBezTo>
                    <a:pt x="63258" y="8024"/>
                    <a:pt x="63344" y="7882"/>
                    <a:pt x="63431" y="7724"/>
                  </a:cubicBezTo>
                  <a:cubicBezTo>
                    <a:pt x="63518" y="7570"/>
                    <a:pt x="63605" y="7401"/>
                    <a:pt x="63691" y="7239"/>
                  </a:cubicBezTo>
                  <a:cubicBezTo>
                    <a:pt x="63778" y="7081"/>
                    <a:pt x="63865" y="6928"/>
                    <a:pt x="63952" y="6801"/>
                  </a:cubicBezTo>
                  <a:cubicBezTo>
                    <a:pt x="64042" y="6671"/>
                    <a:pt x="64129" y="6569"/>
                    <a:pt x="64216" y="6502"/>
                  </a:cubicBezTo>
                  <a:cubicBezTo>
                    <a:pt x="64302" y="6435"/>
                    <a:pt x="64389" y="6403"/>
                    <a:pt x="64476" y="6411"/>
                  </a:cubicBezTo>
                  <a:cubicBezTo>
                    <a:pt x="64563" y="6415"/>
                    <a:pt x="64649" y="6462"/>
                    <a:pt x="64736" y="6541"/>
                  </a:cubicBezTo>
                  <a:cubicBezTo>
                    <a:pt x="64823" y="6616"/>
                    <a:pt x="64910" y="6726"/>
                    <a:pt x="64996" y="6857"/>
                  </a:cubicBezTo>
                  <a:cubicBezTo>
                    <a:pt x="65083" y="6991"/>
                    <a:pt x="65170" y="7140"/>
                    <a:pt x="65257" y="7294"/>
                  </a:cubicBezTo>
                  <a:cubicBezTo>
                    <a:pt x="65343" y="7448"/>
                    <a:pt x="65430" y="7606"/>
                    <a:pt x="65517" y="7752"/>
                  </a:cubicBezTo>
                  <a:cubicBezTo>
                    <a:pt x="65604" y="7897"/>
                    <a:pt x="65690" y="8031"/>
                    <a:pt x="65777" y="8138"/>
                  </a:cubicBezTo>
                  <a:cubicBezTo>
                    <a:pt x="65864" y="8244"/>
                    <a:pt x="65950" y="8327"/>
                    <a:pt x="66037" y="8375"/>
                  </a:cubicBezTo>
                  <a:cubicBezTo>
                    <a:pt x="66124" y="8422"/>
                    <a:pt x="66211" y="8434"/>
                    <a:pt x="66297" y="8414"/>
                  </a:cubicBezTo>
                  <a:cubicBezTo>
                    <a:pt x="66384" y="8394"/>
                    <a:pt x="66471" y="8339"/>
                    <a:pt x="66558" y="8252"/>
                  </a:cubicBezTo>
                  <a:cubicBezTo>
                    <a:pt x="66644" y="8169"/>
                    <a:pt x="66731" y="8059"/>
                    <a:pt x="66818" y="7929"/>
                  </a:cubicBezTo>
                  <a:cubicBezTo>
                    <a:pt x="66905" y="7803"/>
                    <a:pt x="66991" y="7657"/>
                    <a:pt x="67078" y="7507"/>
                  </a:cubicBezTo>
                  <a:cubicBezTo>
                    <a:pt x="67169" y="7361"/>
                    <a:pt x="67256" y="7211"/>
                    <a:pt x="67342" y="7073"/>
                  </a:cubicBezTo>
                  <a:cubicBezTo>
                    <a:pt x="67429" y="6931"/>
                    <a:pt x="67516" y="6805"/>
                    <a:pt x="67603" y="6703"/>
                  </a:cubicBezTo>
                  <a:cubicBezTo>
                    <a:pt x="67689" y="6600"/>
                    <a:pt x="67776" y="6521"/>
                    <a:pt x="67863" y="6470"/>
                  </a:cubicBezTo>
                  <a:cubicBezTo>
                    <a:pt x="67949" y="6419"/>
                    <a:pt x="68036" y="6399"/>
                    <a:pt x="68123" y="6411"/>
                  </a:cubicBezTo>
                  <a:cubicBezTo>
                    <a:pt x="68210" y="6423"/>
                    <a:pt x="68296" y="6466"/>
                    <a:pt x="68383" y="6537"/>
                  </a:cubicBezTo>
                  <a:cubicBezTo>
                    <a:pt x="68470" y="6608"/>
                    <a:pt x="68557" y="6707"/>
                    <a:pt x="68643" y="6821"/>
                  </a:cubicBezTo>
                  <a:cubicBezTo>
                    <a:pt x="68730" y="6935"/>
                    <a:pt x="68817" y="7066"/>
                    <a:pt x="68904" y="7207"/>
                  </a:cubicBezTo>
                  <a:cubicBezTo>
                    <a:pt x="68990" y="7345"/>
                    <a:pt x="69077" y="7487"/>
                    <a:pt x="69164" y="7625"/>
                  </a:cubicBezTo>
                  <a:cubicBezTo>
                    <a:pt x="69251" y="7763"/>
                    <a:pt x="69337" y="7893"/>
                    <a:pt x="69424" y="8008"/>
                  </a:cubicBezTo>
                  <a:cubicBezTo>
                    <a:pt x="69511" y="8122"/>
                    <a:pt x="69598" y="8217"/>
                    <a:pt x="69684" y="8284"/>
                  </a:cubicBezTo>
                  <a:cubicBezTo>
                    <a:pt x="69771" y="8355"/>
                    <a:pt x="69858" y="8398"/>
                    <a:pt x="69945" y="8418"/>
                  </a:cubicBezTo>
                  <a:cubicBezTo>
                    <a:pt x="70031" y="8434"/>
                    <a:pt x="70118" y="8418"/>
                    <a:pt x="70205" y="8378"/>
                  </a:cubicBezTo>
                  <a:cubicBezTo>
                    <a:pt x="70291" y="8339"/>
                    <a:pt x="70382" y="8276"/>
                    <a:pt x="70469" y="8185"/>
                  </a:cubicBezTo>
                  <a:cubicBezTo>
                    <a:pt x="70556" y="8099"/>
                    <a:pt x="70642" y="7992"/>
                    <a:pt x="70729" y="7870"/>
                  </a:cubicBezTo>
                  <a:cubicBezTo>
                    <a:pt x="70816" y="7752"/>
                    <a:pt x="70903" y="7617"/>
                    <a:pt x="70989" y="7483"/>
                  </a:cubicBezTo>
                  <a:cubicBezTo>
                    <a:pt x="71076" y="7349"/>
                    <a:pt x="71163" y="7215"/>
                    <a:pt x="71250" y="7089"/>
                  </a:cubicBezTo>
                  <a:cubicBezTo>
                    <a:pt x="71336" y="6963"/>
                    <a:pt x="71423" y="6845"/>
                    <a:pt x="71510" y="6746"/>
                  </a:cubicBezTo>
                  <a:cubicBezTo>
                    <a:pt x="71597" y="6648"/>
                    <a:pt x="71683" y="6565"/>
                    <a:pt x="71770" y="6510"/>
                  </a:cubicBezTo>
                  <a:cubicBezTo>
                    <a:pt x="71857" y="6450"/>
                    <a:pt x="71943" y="6419"/>
                    <a:pt x="72030" y="6411"/>
                  </a:cubicBezTo>
                  <a:cubicBezTo>
                    <a:pt x="72117" y="6403"/>
                    <a:pt x="72204" y="6423"/>
                    <a:pt x="72290" y="6462"/>
                  </a:cubicBezTo>
                  <a:cubicBezTo>
                    <a:pt x="72377" y="6506"/>
                    <a:pt x="72464" y="6573"/>
                    <a:pt x="72551" y="6655"/>
                  </a:cubicBezTo>
                  <a:cubicBezTo>
                    <a:pt x="72637" y="6742"/>
                    <a:pt x="72724" y="6845"/>
                    <a:pt x="72811" y="6959"/>
                  </a:cubicBezTo>
                  <a:cubicBezTo>
                    <a:pt x="72898" y="7073"/>
                    <a:pt x="72984" y="7200"/>
                    <a:pt x="73071" y="7326"/>
                  </a:cubicBezTo>
                  <a:cubicBezTo>
                    <a:pt x="73158" y="7452"/>
                    <a:pt x="73245" y="7582"/>
                    <a:pt x="73331" y="7704"/>
                  </a:cubicBezTo>
                  <a:cubicBezTo>
                    <a:pt x="73418" y="7823"/>
                    <a:pt x="73509" y="7937"/>
                    <a:pt x="73595" y="8039"/>
                  </a:cubicBezTo>
                  <a:cubicBezTo>
                    <a:pt x="73682" y="8138"/>
                    <a:pt x="73769" y="8221"/>
                    <a:pt x="73856" y="8284"/>
                  </a:cubicBezTo>
                  <a:cubicBezTo>
                    <a:pt x="73942" y="8347"/>
                    <a:pt x="74029" y="8390"/>
                    <a:pt x="74116" y="8410"/>
                  </a:cubicBezTo>
                  <a:cubicBezTo>
                    <a:pt x="74203" y="8430"/>
                    <a:pt x="74289" y="8426"/>
                    <a:pt x="74376" y="8402"/>
                  </a:cubicBezTo>
                  <a:cubicBezTo>
                    <a:pt x="74463" y="8375"/>
                    <a:pt x="74550" y="8327"/>
                    <a:pt x="74636" y="8260"/>
                  </a:cubicBezTo>
                  <a:cubicBezTo>
                    <a:pt x="74723" y="8193"/>
                    <a:pt x="74810" y="8106"/>
                    <a:pt x="74897" y="8008"/>
                  </a:cubicBezTo>
                  <a:cubicBezTo>
                    <a:pt x="74983" y="7909"/>
                    <a:pt x="75070" y="7799"/>
                    <a:pt x="75157" y="7685"/>
                  </a:cubicBezTo>
                  <a:cubicBezTo>
                    <a:pt x="75244" y="7566"/>
                    <a:pt x="75330" y="7444"/>
                    <a:pt x="75417" y="7322"/>
                  </a:cubicBezTo>
                  <a:cubicBezTo>
                    <a:pt x="75504" y="7204"/>
                    <a:pt x="75591" y="7085"/>
                    <a:pt x="75677" y="6979"/>
                  </a:cubicBezTo>
                  <a:cubicBezTo>
                    <a:pt x="75764" y="6868"/>
                    <a:pt x="75851" y="6774"/>
                    <a:pt x="75937" y="6691"/>
                  </a:cubicBezTo>
                  <a:cubicBezTo>
                    <a:pt x="76024" y="6608"/>
                    <a:pt x="76111" y="6541"/>
                    <a:pt x="76198" y="6494"/>
                  </a:cubicBezTo>
                  <a:cubicBezTo>
                    <a:pt x="76284" y="6446"/>
                    <a:pt x="76371" y="6419"/>
                    <a:pt x="76458" y="6411"/>
                  </a:cubicBezTo>
                  <a:cubicBezTo>
                    <a:pt x="76545" y="6403"/>
                    <a:pt x="76631" y="6419"/>
                    <a:pt x="76722" y="6450"/>
                  </a:cubicBezTo>
                  <a:cubicBezTo>
                    <a:pt x="76809" y="6486"/>
                    <a:pt x="76896" y="6537"/>
                    <a:pt x="76982" y="6608"/>
                  </a:cubicBezTo>
                  <a:cubicBezTo>
                    <a:pt x="77069" y="6675"/>
                    <a:pt x="77156" y="6762"/>
                    <a:pt x="77243" y="6857"/>
                  </a:cubicBezTo>
                  <a:cubicBezTo>
                    <a:pt x="77329" y="6951"/>
                    <a:pt x="77416" y="7058"/>
                    <a:pt x="77503" y="7172"/>
                  </a:cubicBezTo>
                  <a:cubicBezTo>
                    <a:pt x="77589" y="7282"/>
                    <a:pt x="77676" y="7397"/>
                    <a:pt x="77763" y="7511"/>
                  </a:cubicBezTo>
                  <a:cubicBezTo>
                    <a:pt x="77850" y="7625"/>
                    <a:pt x="77936" y="7736"/>
                    <a:pt x="78023" y="7838"/>
                  </a:cubicBezTo>
                  <a:cubicBezTo>
                    <a:pt x="78110" y="7941"/>
                    <a:pt x="78197" y="8035"/>
                    <a:pt x="78283" y="8118"/>
                  </a:cubicBezTo>
                  <a:cubicBezTo>
                    <a:pt x="78370" y="8197"/>
                    <a:pt x="78457" y="8264"/>
                    <a:pt x="78544" y="8315"/>
                  </a:cubicBezTo>
                  <a:cubicBezTo>
                    <a:pt x="78630" y="8367"/>
                    <a:pt x="78717" y="8398"/>
                    <a:pt x="78804" y="8414"/>
                  </a:cubicBezTo>
                  <a:cubicBezTo>
                    <a:pt x="78891" y="8430"/>
                    <a:pt x="78977" y="8426"/>
                    <a:pt x="79064" y="8402"/>
                  </a:cubicBezTo>
                  <a:cubicBezTo>
                    <a:pt x="79151" y="8382"/>
                    <a:pt x="79238" y="8343"/>
                    <a:pt x="79324" y="8288"/>
                  </a:cubicBezTo>
                  <a:cubicBezTo>
                    <a:pt x="79411" y="8233"/>
                    <a:pt x="79498" y="8162"/>
                    <a:pt x="79585" y="8079"/>
                  </a:cubicBezTo>
                  <a:cubicBezTo>
                    <a:pt x="79671" y="7996"/>
                    <a:pt x="79758" y="7901"/>
                    <a:pt x="79849" y="7803"/>
                  </a:cubicBezTo>
                  <a:cubicBezTo>
                    <a:pt x="79935" y="7700"/>
                    <a:pt x="80022" y="7594"/>
                    <a:pt x="80109" y="7487"/>
                  </a:cubicBezTo>
                  <a:cubicBezTo>
                    <a:pt x="80196" y="7377"/>
                    <a:pt x="80282" y="7271"/>
                    <a:pt x="80369" y="7164"/>
                  </a:cubicBezTo>
                  <a:cubicBezTo>
                    <a:pt x="80456" y="7062"/>
                    <a:pt x="80543" y="6963"/>
                    <a:pt x="80629" y="6872"/>
                  </a:cubicBezTo>
                  <a:cubicBezTo>
                    <a:pt x="80716" y="6782"/>
                    <a:pt x="80803" y="6703"/>
                    <a:pt x="80890" y="6636"/>
                  </a:cubicBezTo>
                  <a:cubicBezTo>
                    <a:pt x="80976" y="6569"/>
                    <a:pt x="81063" y="6514"/>
                    <a:pt x="81150" y="6474"/>
                  </a:cubicBezTo>
                  <a:cubicBezTo>
                    <a:pt x="81237" y="6439"/>
                    <a:pt x="81323" y="6415"/>
                    <a:pt x="81410" y="6411"/>
                  </a:cubicBezTo>
                  <a:cubicBezTo>
                    <a:pt x="81497" y="6403"/>
                    <a:pt x="81584" y="6415"/>
                    <a:pt x="81670" y="6443"/>
                  </a:cubicBezTo>
                  <a:cubicBezTo>
                    <a:pt x="81757" y="6470"/>
                    <a:pt x="81844" y="6514"/>
                    <a:pt x="81930" y="6569"/>
                  </a:cubicBezTo>
                  <a:cubicBezTo>
                    <a:pt x="82017" y="6624"/>
                    <a:pt x="82104" y="6695"/>
                    <a:pt x="82191" y="6774"/>
                  </a:cubicBezTo>
                  <a:cubicBezTo>
                    <a:pt x="82277" y="6853"/>
                    <a:pt x="82364" y="6943"/>
                    <a:pt x="82451" y="7038"/>
                  </a:cubicBezTo>
                  <a:cubicBezTo>
                    <a:pt x="82538" y="7133"/>
                    <a:pt x="82624" y="7235"/>
                    <a:pt x="82711" y="7334"/>
                  </a:cubicBezTo>
                  <a:cubicBezTo>
                    <a:pt x="82798" y="7436"/>
                    <a:pt x="82885" y="7539"/>
                    <a:pt x="82971" y="7637"/>
                  </a:cubicBezTo>
                  <a:cubicBezTo>
                    <a:pt x="83062" y="7736"/>
                    <a:pt x="83149" y="7834"/>
                    <a:pt x="83236" y="7921"/>
                  </a:cubicBezTo>
                  <a:cubicBezTo>
                    <a:pt x="83322" y="8008"/>
                    <a:pt x="83409" y="8087"/>
                    <a:pt x="83496" y="8154"/>
                  </a:cubicBezTo>
                  <a:cubicBezTo>
                    <a:pt x="83582" y="8225"/>
                    <a:pt x="83669" y="8280"/>
                    <a:pt x="83756" y="8323"/>
                  </a:cubicBezTo>
                  <a:cubicBezTo>
                    <a:pt x="83843" y="8367"/>
                    <a:pt x="83929" y="8398"/>
                    <a:pt x="84016" y="8410"/>
                  </a:cubicBezTo>
                  <a:cubicBezTo>
                    <a:pt x="84103" y="8426"/>
                    <a:pt x="84190" y="8426"/>
                    <a:pt x="84276" y="8414"/>
                  </a:cubicBezTo>
                  <a:cubicBezTo>
                    <a:pt x="84363" y="8398"/>
                    <a:pt x="84450" y="8371"/>
                    <a:pt x="84537" y="8327"/>
                  </a:cubicBezTo>
                  <a:cubicBezTo>
                    <a:pt x="84623" y="8288"/>
                    <a:pt x="84710" y="8233"/>
                    <a:pt x="84797" y="8169"/>
                  </a:cubicBezTo>
                  <a:cubicBezTo>
                    <a:pt x="84884" y="8102"/>
                    <a:pt x="84970" y="8028"/>
                    <a:pt x="85057" y="7945"/>
                  </a:cubicBezTo>
                  <a:cubicBezTo>
                    <a:pt x="85144" y="7862"/>
                    <a:pt x="85231" y="7771"/>
                    <a:pt x="85317" y="7681"/>
                  </a:cubicBezTo>
                  <a:cubicBezTo>
                    <a:pt x="85404" y="7586"/>
                    <a:pt x="85491" y="7491"/>
                    <a:pt x="85578" y="7393"/>
                  </a:cubicBezTo>
                  <a:cubicBezTo>
                    <a:pt x="85664" y="7298"/>
                    <a:pt x="85751" y="7204"/>
                    <a:pt x="85838" y="7113"/>
                  </a:cubicBezTo>
                  <a:cubicBezTo>
                    <a:pt x="85924" y="7022"/>
                    <a:pt x="86011" y="6935"/>
                    <a:pt x="86098" y="6857"/>
                  </a:cubicBezTo>
                  <a:cubicBezTo>
                    <a:pt x="86189" y="6778"/>
                    <a:pt x="86275" y="6707"/>
                    <a:pt x="86362" y="6644"/>
                  </a:cubicBezTo>
                  <a:cubicBezTo>
                    <a:pt x="86449" y="6584"/>
                    <a:pt x="86536" y="6533"/>
                    <a:pt x="86622" y="6494"/>
                  </a:cubicBezTo>
                  <a:cubicBezTo>
                    <a:pt x="86709" y="6458"/>
                    <a:pt x="86796" y="6431"/>
                    <a:pt x="86883" y="6419"/>
                  </a:cubicBezTo>
                  <a:cubicBezTo>
                    <a:pt x="86969" y="6407"/>
                    <a:pt x="87056" y="6407"/>
                    <a:pt x="87143" y="6419"/>
                  </a:cubicBezTo>
                  <a:cubicBezTo>
                    <a:pt x="87230" y="6431"/>
                    <a:pt x="87316" y="6458"/>
                    <a:pt x="87403" y="6494"/>
                  </a:cubicBezTo>
                  <a:cubicBezTo>
                    <a:pt x="87490" y="6533"/>
                    <a:pt x="87576" y="6581"/>
                    <a:pt x="87663" y="6640"/>
                  </a:cubicBezTo>
                  <a:cubicBezTo>
                    <a:pt x="87750" y="6699"/>
                    <a:pt x="87837" y="6766"/>
                    <a:pt x="87923" y="6841"/>
                  </a:cubicBezTo>
                  <a:cubicBezTo>
                    <a:pt x="88010" y="6916"/>
                    <a:pt x="88097" y="6998"/>
                    <a:pt x="88184" y="7081"/>
                  </a:cubicBezTo>
                  <a:cubicBezTo>
                    <a:pt x="88270" y="7168"/>
                    <a:pt x="88357" y="7259"/>
                    <a:pt x="88444" y="7349"/>
                  </a:cubicBezTo>
                  <a:cubicBezTo>
                    <a:pt x="88531" y="7440"/>
                    <a:pt x="88617" y="7531"/>
                    <a:pt x="88704" y="7617"/>
                  </a:cubicBezTo>
                  <a:cubicBezTo>
                    <a:pt x="88791" y="7704"/>
                    <a:pt x="88878" y="7791"/>
                    <a:pt x="88964" y="7870"/>
                  </a:cubicBezTo>
                  <a:cubicBezTo>
                    <a:pt x="89051" y="7953"/>
                    <a:pt x="89138" y="8024"/>
                    <a:pt x="89225" y="8091"/>
                  </a:cubicBezTo>
                  <a:cubicBezTo>
                    <a:pt x="89311" y="8158"/>
                    <a:pt x="89402" y="8217"/>
                    <a:pt x="89489" y="8264"/>
                  </a:cubicBezTo>
                  <a:cubicBezTo>
                    <a:pt x="89575" y="8311"/>
                    <a:pt x="89662" y="8347"/>
                    <a:pt x="89749" y="8375"/>
                  </a:cubicBezTo>
                  <a:cubicBezTo>
                    <a:pt x="89836" y="8402"/>
                    <a:pt x="89922" y="8418"/>
                    <a:pt x="90009" y="8422"/>
                  </a:cubicBezTo>
                  <a:cubicBezTo>
                    <a:pt x="90096" y="8426"/>
                    <a:pt x="90183" y="8418"/>
                    <a:pt x="90269" y="8402"/>
                  </a:cubicBezTo>
                  <a:cubicBezTo>
                    <a:pt x="90356" y="8382"/>
                    <a:pt x="90443" y="8351"/>
                    <a:pt x="90530" y="8311"/>
                  </a:cubicBezTo>
                  <a:cubicBezTo>
                    <a:pt x="90616" y="8272"/>
                    <a:pt x="90703" y="8225"/>
                    <a:pt x="90790" y="8166"/>
                  </a:cubicBezTo>
                  <a:cubicBezTo>
                    <a:pt x="90877" y="8110"/>
                    <a:pt x="90963" y="8043"/>
                    <a:pt x="91050" y="7972"/>
                  </a:cubicBezTo>
                  <a:cubicBezTo>
                    <a:pt x="91137" y="7901"/>
                    <a:pt x="91224" y="7823"/>
                    <a:pt x="91310" y="7744"/>
                  </a:cubicBezTo>
                  <a:cubicBezTo>
                    <a:pt x="91397" y="7661"/>
                    <a:pt x="91484" y="7578"/>
                    <a:pt x="91571" y="7495"/>
                  </a:cubicBezTo>
                  <a:cubicBezTo>
                    <a:pt x="91657" y="7409"/>
                    <a:pt x="91744" y="7326"/>
                    <a:pt x="91831" y="7243"/>
                  </a:cubicBezTo>
                  <a:cubicBezTo>
                    <a:pt x="91917" y="7156"/>
                    <a:pt x="92004" y="7077"/>
                    <a:pt x="92091" y="6998"/>
                  </a:cubicBezTo>
                  <a:cubicBezTo>
                    <a:pt x="92178" y="6924"/>
                    <a:pt x="92264" y="6853"/>
                    <a:pt x="92351" y="6786"/>
                  </a:cubicBezTo>
                  <a:cubicBezTo>
                    <a:pt x="92438" y="6722"/>
                    <a:pt x="92529" y="6663"/>
                    <a:pt x="92615" y="6612"/>
                  </a:cubicBezTo>
                  <a:cubicBezTo>
                    <a:pt x="92702" y="6561"/>
                    <a:pt x="92789" y="6521"/>
                    <a:pt x="92876" y="6490"/>
                  </a:cubicBezTo>
                  <a:cubicBezTo>
                    <a:pt x="92962" y="6458"/>
                    <a:pt x="93049" y="6435"/>
                    <a:pt x="93136" y="6423"/>
                  </a:cubicBezTo>
                  <a:cubicBezTo>
                    <a:pt x="93223" y="6407"/>
                    <a:pt x="93309" y="6407"/>
                    <a:pt x="93396" y="6415"/>
                  </a:cubicBezTo>
                  <a:cubicBezTo>
                    <a:pt x="93483" y="6419"/>
                    <a:pt x="93569" y="6439"/>
                    <a:pt x="93656" y="6466"/>
                  </a:cubicBezTo>
                  <a:cubicBezTo>
                    <a:pt x="93743" y="6490"/>
                    <a:pt x="93830" y="6525"/>
                    <a:pt x="93916" y="6573"/>
                  </a:cubicBezTo>
                  <a:cubicBezTo>
                    <a:pt x="94003" y="6616"/>
                    <a:pt x="94090" y="6667"/>
                    <a:pt x="94177" y="6726"/>
                  </a:cubicBezTo>
                  <a:cubicBezTo>
                    <a:pt x="94263" y="6786"/>
                    <a:pt x="94350" y="6849"/>
                    <a:pt x="94437" y="6920"/>
                  </a:cubicBezTo>
                  <a:cubicBezTo>
                    <a:pt x="94524" y="6991"/>
                    <a:pt x="94610" y="7066"/>
                    <a:pt x="94697" y="7140"/>
                  </a:cubicBezTo>
                  <a:cubicBezTo>
                    <a:pt x="94784" y="7219"/>
                    <a:pt x="94871" y="7298"/>
                    <a:pt x="94957" y="7377"/>
                  </a:cubicBezTo>
                  <a:cubicBezTo>
                    <a:pt x="95044" y="7456"/>
                    <a:pt x="95131" y="7535"/>
                    <a:pt x="95218" y="7614"/>
                  </a:cubicBezTo>
                  <a:cubicBezTo>
                    <a:pt x="95304" y="7688"/>
                    <a:pt x="95391" y="7767"/>
                    <a:pt x="95478" y="7838"/>
                  </a:cubicBezTo>
                  <a:cubicBezTo>
                    <a:pt x="95565" y="7909"/>
                    <a:pt x="95655" y="7976"/>
                    <a:pt x="95742" y="8039"/>
                  </a:cubicBezTo>
                  <a:cubicBezTo>
                    <a:pt x="95829" y="8099"/>
                    <a:pt x="95915" y="8154"/>
                    <a:pt x="96002" y="8205"/>
                  </a:cubicBezTo>
                  <a:cubicBezTo>
                    <a:pt x="96089" y="8252"/>
                    <a:pt x="96176" y="8292"/>
                    <a:pt x="96262" y="8327"/>
                  </a:cubicBezTo>
                  <a:cubicBezTo>
                    <a:pt x="96349" y="8359"/>
                    <a:pt x="96436" y="8386"/>
                    <a:pt x="96523" y="8402"/>
                  </a:cubicBezTo>
                  <a:cubicBezTo>
                    <a:pt x="96609" y="8418"/>
                    <a:pt x="96696" y="8426"/>
                    <a:pt x="96783" y="8422"/>
                  </a:cubicBezTo>
                  <a:cubicBezTo>
                    <a:pt x="96870" y="8422"/>
                    <a:pt x="96956" y="8410"/>
                    <a:pt x="97043" y="8394"/>
                  </a:cubicBezTo>
                  <a:cubicBezTo>
                    <a:pt x="97130" y="8375"/>
                    <a:pt x="97217" y="8347"/>
                    <a:pt x="97303" y="8311"/>
                  </a:cubicBezTo>
                  <a:cubicBezTo>
                    <a:pt x="97390" y="8280"/>
                    <a:pt x="97477" y="8237"/>
                    <a:pt x="97563" y="8189"/>
                  </a:cubicBezTo>
                  <a:cubicBezTo>
                    <a:pt x="97650" y="8138"/>
                    <a:pt x="97737" y="8083"/>
                    <a:pt x="97824" y="8024"/>
                  </a:cubicBezTo>
                  <a:cubicBezTo>
                    <a:pt x="97910" y="7964"/>
                    <a:pt x="97997" y="7897"/>
                    <a:pt x="98084" y="7830"/>
                  </a:cubicBezTo>
                  <a:cubicBezTo>
                    <a:pt x="98171" y="7763"/>
                    <a:pt x="98257" y="7692"/>
                    <a:pt x="98344" y="7617"/>
                  </a:cubicBezTo>
                  <a:cubicBezTo>
                    <a:pt x="98431" y="7547"/>
                    <a:pt x="98518" y="7472"/>
                    <a:pt x="98604" y="7397"/>
                  </a:cubicBezTo>
                  <a:cubicBezTo>
                    <a:pt x="98691" y="7322"/>
                    <a:pt x="98778" y="7251"/>
                    <a:pt x="98869" y="7176"/>
                  </a:cubicBezTo>
                  <a:cubicBezTo>
                    <a:pt x="98955" y="7105"/>
                    <a:pt x="99042" y="7038"/>
                    <a:pt x="99129" y="6971"/>
                  </a:cubicBezTo>
                  <a:cubicBezTo>
                    <a:pt x="99215" y="6904"/>
                    <a:pt x="99302" y="6841"/>
                    <a:pt x="99389" y="6786"/>
                  </a:cubicBezTo>
                  <a:cubicBezTo>
                    <a:pt x="99476" y="6730"/>
                    <a:pt x="99562" y="6675"/>
                    <a:pt x="99649" y="6632"/>
                  </a:cubicBezTo>
                  <a:cubicBezTo>
                    <a:pt x="99736" y="6584"/>
                    <a:pt x="99823" y="6545"/>
                    <a:pt x="99909" y="6514"/>
                  </a:cubicBezTo>
                  <a:cubicBezTo>
                    <a:pt x="99996" y="6482"/>
                    <a:pt x="100083" y="6458"/>
                    <a:pt x="100170" y="6439"/>
                  </a:cubicBezTo>
                  <a:cubicBezTo>
                    <a:pt x="100256" y="6423"/>
                    <a:pt x="100343" y="6411"/>
                    <a:pt x="100430" y="6411"/>
                  </a:cubicBezTo>
                  <a:cubicBezTo>
                    <a:pt x="100517" y="6407"/>
                    <a:pt x="100603" y="6411"/>
                    <a:pt x="100690" y="6427"/>
                  </a:cubicBezTo>
                  <a:cubicBezTo>
                    <a:pt x="100777" y="6439"/>
                    <a:pt x="100864" y="6458"/>
                    <a:pt x="100950" y="6486"/>
                  </a:cubicBezTo>
                  <a:cubicBezTo>
                    <a:pt x="101037" y="6514"/>
                    <a:pt x="101124" y="6549"/>
                    <a:pt x="101211" y="6588"/>
                  </a:cubicBezTo>
                  <a:cubicBezTo>
                    <a:pt x="101297" y="6628"/>
                    <a:pt x="101384" y="6675"/>
                    <a:pt x="101471" y="6726"/>
                  </a:cubicBezTo>
                  <a:cubicBezTo>
                    <a:pt x="101557" y="6778"/>
                    <a:pt x="101644" y="6833"/>
                    <a:pt x="101731" y="6892"/>
                  </a:cubicBezTo>
                  <a:cubicBezTo>
                    <a:pt x="101818" y="6951"/>
                    <a:pt x="101904" y="7014"/>
                    <a:pt x="101995" y="7081"/>
                  </a:cubicBezTo>
                  <a:cubicBezTo>
                    <a:pt x="102082" y="7148"/>
                    <a:pt x="102169" y="7215"/>
                    <a:pt x="102255" y="7282"/>
                  </a:cubicBezTo>
                  <a:cubicBezTo>
                    <a:pt x="102342" y="7353"/>
                    <a:pt x="102429" y="7420"/>
                    <a:pt x="102516" y="7491"/>
                  </a:cubicBezTo>
                  <a:cubicBezTo>
                    <a:pt x="102602" y="7558"/>
                    <a:pt x="102689" y="7625"/>
                    <a:pt x="102776" y="7692"/>
                  </a:cubicBezTo>
                  <a:cubicBezTo>
                    <a:pt x="102863" y="7759"/>
                    <a:pt x="102949" y="7823"/>
                    <a:pt x="103036" y="7882"/>
                  </a:cubicBezTo>
                  <a:cubicBezTo>
                    <a:pt x="103123" y="7945"/>
                    <a:pt x="103210" y="8000"/>
                    <a:pt x="103296" y="8055"/>
                  </a:cubicBezTo>
                  <a:cubicBezTo>
                    <a:pt x="103383" y="8106"/>
                    <a:pt x="103470" y="8154"/>
                    <a:pt x="103556" y="8197"/>
                  </a:cubicBezTo>
                  <a:cubicBezTo>
                    <a:pt x="103643" y="8240"/>
                    <a:pt x="103730" y="8276"/>
                    <a:pt x="103817" y="8307"/>
                  </a:cubicBezTo>
                  <a:cubicBezTo>
                    <a:pt x="103903" y="8339"/>
                    <a:pt x="103990" y="8367"/>
                    <a:pt x="104077" y="8382"/>
                  </a:cubicBezTo>
                  <a:cubicBezTo>
                    <a:pt x="104164" y="8402"/>
                    <a:pt x="104250" y="8414"/>
                    <a:pt x="104337" y="8418"/>
                  </a:cubicBezTo>
                  <a:cubicBezTo>
                    <a:pt x="104424" y="8426"/>
                    <a:pt x="104511" y="8426"/>
                    <a:pt x="104597" y="8418"/>
                  </a:cubicBezTo>
                  <a:cubicBezTo>
                    <a:pt x="104684" y="8410"/>
                    <a:pt x="104771" y="8394"/>
                    <a:pt x="104858" y="8375"/>
                  </a:cubicBezTo>
                  <a:cubicBezTo>
                    <a:pt x="104944" y="8355"/>
                    <a:pt x="105031" y="8327"/>
                    <a:pt x="105118" y="8296"/>
                  </a:cubicBezTo>
                  <a:cubicBezTo>
                    <a:pt x="105208" y="8260"/>
                    <a:pt x="105295" y="8225"/>
                    <a:pt x="105382" y="8181"/>
                  </a:cubicBezTo>
                  <a:cubicBezTo>
                    <a:pt x="105469" y="8138"/>
                    <a:pt x="105555" y="8091"/>
                    <a:pt x="105642" y="8039"/>
                  </a:cubicBezTo>
                  <a:cubicBezTo>
                    <a:pt x="105729" y="7988"/>
                    <a:pt x="105816" y="7933"/>
                    <a:pt x="105902" y="7878"/>
                  </a:cubicBezTo>
                  <a:cubicBezTo>
                    <a:pt x="105989" y="7819"/>
                    <a:pt x="106076" y="7759"/>
                    <a:pt x="106163" y="7696"/>
                  </a:cubicBezTo>
                  <a:cubicBezTo>
                    <a:pt x="106249" y="7633"/>
                    <a:pt x="106336" y="7570"/>
                    <a:pt x="106423" y="7507"/>
                  </a:cubicBezTo>
                  <a:cubicBezTo>
                    <a:pt x="106510" y="7440"/>
                    <a:pt x="106596" y="7377"/>
                    <a:pt x="106683" y="7314"/>
                  </a:cubicBezTo>
                  <a:cubicBezTo>
                    <a:pt x="106770" y="7251"/>
                    <a:pt x="106857" y="7188"/>
                    <a:pt x="106943" y="7125"/>
                  </a:cubicBezTo>
                  <a:cubicBezTo>
                    <a:pt x="107030" y="7066"/>
                    <a:pt x="107117" y="7006"/>
                    <a:pt x="107204" y="6947"/>
                  </a:cubicBezTo>
                  <a:cubicBezTo>
                    <a:pt x="107290" y="6892"/>
                    <a:pt x="107377" y="6837"/>
                    <a:pt x="107464" y="6790"/>
                  </a:cubicBezTo>
                  <a:cubicBezTo>
                    <a:pt x="107550" y="6738"/>
                    <a:pt x="107637" y="6695"/>
                    <a:pt x="107724" y="6652"/>
                  </a:cubicBezTo>
                  <a:cubicBezTo>
                    <a:pt x="107811" y="6612"/>
                    <a:pt x="107897" y="6577"/>
                    <a:pt x="107984" y="6545"/>
                  </a:cubicBezTo>
                </a:path>
              </a:pathLst>
            </a:custGeom>
            <a:noFill/>
            <a:ln w="6200" cap="rnd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1256475" y="3247725"/>
              <a:ext cx="25" cy="273150"/>
            </a:xfrm>
            <a:custGeom>
              <a:avLst/>
              <a:gdLst/>
              <a:ahLst/>
              <a:cxnLst/>
              <a:rect l="l" t="t" r="r" b="b"/>
              <a:pathLst>
                <a:path w="1" h="10926" fill="none" extrusionOk="0">
                  <a:moveTo>
                    <a:pt x="0" y="0"/>
                  </a:moveTo>
                  <a:lnTo>
                    <a:pt x="0" y="10926"/>
                  </a:lnTo>
                </a:path>
              </a:pathLst>
            </a:custGeom>
            <a:noFill/>
            <a:ln w="8675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1235775" y="3475725"/>
              <a:ext cx="41600" cy="56500"/>
            </a:xfrm>
            <a:custGeom>
              <a:avLst/>
              <a:gdLst/>
              <a:ahLst/>
              <a:cxnLst/>
              <a:rect l="l" t="t" r="r" b="b"/>
              <a:pathLst>
                <a:path w="1664" h="2260" extrusionOk="0">
                  <a:moveTo>
                    <a:pt x="1664" y="0"/>
                  </a:moveTo>
                  <a:lnTo>
                    <a:pt x="832" y="2259"/>
                  </a:lnTo>
                  <a:lnTo>
                    <a:pt x="0" y="0"/>
                  </a:lnTo>
                  <a:cubicBezTo>
                    <a:pt x="493" y="359"/>
                    <a:pt x="1163" y="359"/>
                    <a:pt x="1664" y="0"/>
                  </a:cubicBezTo>
                  <a:close/>
                </a:path>
              </a:pathLst>
            </a:custGeom>
            <a:solidFill>
              <a:srgbClr val="FFFFFF"/>
            </a:solidFill>
            <a:ln w="32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4395000" y="2006825"/>
              <a:ext cx="48800" cy="48725"/>
            </a:xfrm>
            <a:custGeom>
              <a:avLst/>
              <a:gdLst/>
              <a:ahLst/>
              <a:cxnLst/>
              <a:rect l="l" t="t" r="r" b="b"/>
              <a:pathLst>
                <a:path w="1952" h="1949" extrusionOk="0">
                  <a:moveTo>
                    <a:pt x="978" y="1"/>
                  </a:moveTo>
                  <a:cubicBezTo>
                    <a:pt x="438" y="1"/>
                    <a:pt x="0" y="439"/>
                    <a:pt x="0" y="975"/>
                  </a:cubicBezTo>
                  <a:cubicBezTo>
                    <a:pt x="0" y="1515"/>
                    <a:pt x="438" y="1949"/>
                    <a:pt x="978" y="1949"/>
                  </a:cubicBezTo>
                  <a:cubicBezTo>
                    <a:pt x="1514" y="1949"/>
                    <a:pt x="1952" y="1515"/>
                    <a:pt x="1952" y="975"/>
                  </a:cubicBezTo>
                  <a:cubicBezTo>
                    <a:pt x="1952" y="439"/>
                    <a:pt x="1514" y="1"/>
                    <a:pt x="978" y="1"/>
                  </a:cubicBezTo>
                  <a:close/>
                </a:path>
              </a:pathLst>
            </a:custGeom>
            <a:solidFill>
              <a:srgbClr val="FFDE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4588200" y="2192050"/>
              <a:ext cx="48700" cy="48725"/>
            </a:xfrm>
            <a:custGeom>
              <a:avLst/>
              <a:gdLst/>
              <a:ahLst/>
              <a:cxnLst/>
              <a:rect l="l" t="t" r="r" b="b"/>
              <a:pathLst>
                <a:path w="1948" h="1949" extrusionOk="0">
                  <a:moveTo>
                    <a:pt x="974" y="0"/>
                  </a:moveTo>
                  <a:cubicBezTo>
                    <a:pt x="438" y="0"/>
                    <a:pt x="0" y="434"/>
                    <a:pt x="0" y="974"/>
                  </a:cubicBezTo>
                  <a:cubicBezTo>
                    <a:pt x="0" y="1510"/>
                    <a:pt x="438" y="1948"/>
                    <a:pt x="974" y="1948"/>
                  </a:cubicBezTo>
                  <a:cubicBezTo>
                    <a:pt x="1514" y="1948"/>
                    <a:pt x="1948" y="1510"/>
                    <a:pt x="1948" y="974"/>
                  </a:cubicBezTo>
                  <a:cubicBezTo>
                    <a:pt x="1948" y="434"/>
                    <a:pt x="1514" y="0"/>
                    <a:pt x="974" y="0"/>
                  </a:cubicBezTo>
                  <a:close/>
                </a:path>
              </a:pathLst>
            </a:custGeom>
            <a:solidFill>
              <a:srgbClr val="FFDE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4816875" y="2024075"/>
              <a:ext cx="182675" cy="212350"/>
            </a:xfrm>
            <a:custGeom>
              <a:avLst/>
              <a:gdLst/>
              <a:ahLst/>
              <a:cxnLst/>
              <a:rect l="l" t="t" r="r" b="b"/>
              <a:pathLst>
                <a:path w="7307" h="8494" fill="none" extrusionOk="0">
                  <a:moveTo>
                    <a:pt x="83" y="679"/>
                  </a:moveTo>
                  <a:cubicBezTo>
                    <a:pt x="130" y="648"/>
                    <a:pt x="178" y="616"/>
                    <a:pt x="229" y="584"/>
                  </a:cubicBezTo>
                  <a:cubicBezTo>
                    <a:pt x="276" y="553"/>
                    <a:pt x="324" y="521"/>
                    <a:pt x="371" y="490"/>
                  </a:cubicBezTo>
                  <a:cubicBezTo>
                    <a:pt x="418" y="458"/>
                    <a:pt x="462" y="427"/>
                    <a:pt x="509" y="399"/>
                  </a:cubicBezTo>
                  <a:cubicBezTo>
                    <a:pt x="552" y="368"/>
                    <a:pt x="600" y="340"/>
                    <a:pt x="639" y="312"/>
                  </a:cubicBezTo>
                  <a:cubicBezTo>
                    <a:pt x="682" y="285"/>
                    <a:pt x="726" y="261"/>
                    <a:pt x="765" y="234"/>
                  </a:cubicBezTo>
                  <a:cubicBezTo>
                    <a:pt x="808" y="210"/>
                    <a:pt x="844" y="186"/>
                    <a:pt x="883" y="167"/>
                  </a:cubicBezTo>
                  <a:cubicBezTo>
                    <a:pt x="919" y="143"/>
                    <a:pt x="954" y="123"/>
                    <a:pt x="990" y="107"/>
                  </a:cubicBezTo>
                  <a:cubicBezTo>
                    <a:pt x="1021" y="92"/>
                    <a:pt x="1053" y="76"/>
                    <a:pt x="1084" y="60"/>
                  </a:cubicBezTo>
                  <a:cubicBezTo>
                    <a:pt x="1112" y="48"/>
                    <a:pt x="1140" y="36"/>
                    <a:pt x="1163" y="29"/>
                  </a:cubicBezTo>
                  <a:cubicBezTo>
                    <a:pt x="1191" y="17"/>
                    <a:pt x="1215" y="13"/>
                    <a:pt x="1234" y="5"/>
                  </a:cubicBezTo>
                  <a:cubicBezTo>
                    <a:pt x="1254" y="1"/>
                    <a:pt x="1270" y="1"/>
                    <a:pt x="1286" y="1"/>
                  </a:cubicBezTo>
                  <a:cubicBezTo>
                    <a:pt x="1301" y="1"/>
                    <a:pt x="1313" y="5"/>
                    <a:pt x="1325" y="9"/>
                  </a:cubicBezTo>
                  <a:cubicBezTo>
                    <a:pt x="1337" y="17"/>
                    <a:pt x="1345" y="25"/>
                    <a:pt x="1349" y="36"/>
                  </a:cubicBezTo>
                  <a:cubicBezTo>
                    <a:pt x="1353" y="44"/>
                    <a:pt x="1357" y="60"/>
                    <a:pt x="1357" y="76"/>
                  </a:cubicBezTo>
                  <a:cubicBezTo>
                    <a:pt x="1357" y="92"/>
                    <a:pt x="1353" y="107"/>
                    <a:pt x="1349" y="131"/>
                  </a:cubicBezTo>
                  <a:cubicBezTo>
                    <a:pt x="1345" y="151"/>
                    <a:pt x="1337" y="174"/>
                    <a:pt x="1329" y="198"/>
                  </a:cubicBezTo>
                  <a:cubicBezTo>
                    <a:pt x="1317" y="222"/>
                    <a:pt x="1305" y="249"/>
                    <a:pt x="1293" y="281"/>
                  </a:cubicBezTo>
                  <a:cubicBezTo>
                    <a:pt x="1278" y="312"/>
                    <a:pt x="1262" y="344"/>
                    <a:pt x="1246" y="376"/>
                  </a:cubicBezTo>
                  <a:cubicBezTo>
                    <a:pt x="1226" y="411"/>
                    <a:pt x="1207" y="446"/>
                    <a:pt x="1187" y="482"/>
                  </a:cubicBezTo>
                  <a:cubicBezTo>
                    <a:pt x="1163" y="521"/>
                    <a:pt x="1140" y="561"/>
                    <a:pt x="1116" y="600"/>
                  </a:cubicBezTo>
                  <a:cubicBezTo>
                    <a:pt x="1092" y="644"/>
                    <a:pt x="1065" y="683"/>
                    <a:pt x="1037" y="726"/>
                  </a:cubicBezTo>
                  <a:cubicBezTo>
                    <a:pt x="1010" y="770"/>
                    <a:pt x="982" y="817"/>
                    <a:pt x="950" y="860"/>
                  </a:cubicBezTo>
                  <a:cubicBezTo>
                    <a:pt x="923" y="908"/>
                    <a:pt x="891" y="951"/>
                    <a:pt x="860" y="998"/>
                  </a:cubicBezTo>
                  <a:cubicBezTo>
                    <a:pt x="828" y="1046"/>
                    <a:pt x="797" y="1093"/>
                    <a:pt x="765" y="1140"/>
                  </a:cubicBezTo>
                  <a:cubicBezTo>
                    <a:pt x="734" y="1192"/>
                    <a:pt x="702" y="1239"/>
                    <a:pt x="670" y="1286"/>
                  </a:cubicBezTo>
                  <a:cubicBezTo>
                    <a:pt x="639" y="1334"/>
                    <a:pt x="603" y="1385"/>
                    <a:pt x="572" y="1432"/>
                  </a:cubicBezTo>
                  <a:cubicBezTo>
                    <a:pt x="540" y="1479"/>
                    <a:pt x="509" y="1527"/>
                    <a:pt x="477" y="1574"/>
                  </a:cubicBezTo>
                  <a:cubicBezTo>
                    <a:pt x="450" y="1621"/>
                    <a:pt x="418" y="1665"/>
                    <a:pt x="391" y="1712"/>
                  </a:cubicBezTo>
                  <a:cubicBezTo>
                    <a:pt x="359" y="1755"/>
                    <a:pt x="331" y="1799"/>
                    <a:pt x="304" y="1842"/>
                  </a:cubicBezTo>
                  <a:cubicBezTo>
                    <a:pt x="276" y="1886"/>
                    <a:pt x="253" y="1929"/>
                    <a:pt x="229" y="1968"/>
                  </a:cubicBezTo>
                  <a:cubicBezTo>
                    <a:pt x="201" y="2008"/>
                    <a:pt x="182" y="2047"/>
                    <a:pt x="158" y="2083"/>
                  </a:cubicBezTo>
                  <a:cubicBezTo>
                    <a:pt x="138" y="2122"/>
                    <a:pt x="118" y="2158"/>
                    <a:pt x="103" y="2189"/>
                  </a:cubicBezTo>
                  <a:cubicBezTo>
                    <a:pt x="83" y="2221"/>
                    <a:pt x="67" y="2252"/>
                    <a:pt x="55" y="2284"/>
                  </a:cubicBezTo>
                  <a:cubicBezTo>
                    <a:pt x="44" y="2311"/>
                    <a:pt x="32" y="2339"/>
                    <a:pt x="24" y="2363"/>
                  </a:cubicBezTo>
                  <a:cubicBezTo>
                    <a:pt x="16" y="2386"/>
                    <a:pt x="8" y="2410"/>
                    <a:pt x="4" y="2430"/>
                  </a:cubicBezTo>
                  <a:cubicBezTo>
                    <a:pt x="0" y="2449"/>
                    <a:pt x="0" y="2469"/>
                    <a:pt x="0" y="2481"/>
                  </a:cubicBezTo>
                  <a:cubicBezTo>
                    <a:pt x="0" y="2497"/>
                    <a:pt x="4" y="2509"/>
                    <a:pt x="12" y="2520"/>
                  </a:cubicBezTo>
                  <a:cubicBezTo>
                    <a:pt x="16" y="2528"/>
                    <a:pt x="24" y="2536"/>
                    <a:pt x="36" y="2540"/>
                  </a:cubicBezTo>
                  <a:cubicBezTo>
                    <a:pt x="48" y="2548"/>
                    <a:pt x="59" y="2548"/>
                    <a:pt x="79" y="2548"/>
                  </a:cubicBezTo>
                  <a:cubicBezTo>
                    <a:pt x="95" y="2548"/>
                    <a:pt x="111" y="2544"/>
                    <a:pt x="134" y="2540"/>
                  </a:cubicBezTo>
                  <a:cubicBezTo>
                    <a:pt x="154" y="2536"/>
                    <a:pt x="178" y="2528"/>
                    <a:pt x="201" y="2516"/>
                  </a:cubicBezTo>
                  <a:cubicBezTo>
                    <a:pt x="229" y="2509"/>
                    <a:pt x="256" y="2497"/>
                    <a:pt x="288" y="2481"/>
                  </a:cubicBezTo>
                  <a:cubicBezTo>
                    <a:pt x="316" y="2469"/>
                    <a:pt x="351" y="2449"/>
                    <a:pt x="383" y="2434"/>
                  </a:cubicBezTo>
                  <a:cubicBezTo>
                    <a:pt x="418" y="2414"/>
                    <a:pt x="454" y="2394"/>
                    <a:pt x="493" y="2371"/>
                  </a:cubicBezTo>
                  <a:cubicBezTo>
                    <a:pt x="529" y="2351"/>
                    <a:pt x="568" y="2327"/>
                    <a:pt x="611" y="2304"/>
                  </a:cubicBezTo>
                  <a:cubicBezTo>
                    <a:pt x="651" y="2276"/>
                    <a:pt x="694" y="2248"/>
                    <a:pt x="738" y="2221"/>
                  </a:cubicBezTo>
                  <a:cubicBezTo>
                    <a:pt x="781" y="2193"/>
                    <a:pt x="824" y="2166"/>
                    <a:pt x="872" y="2138"/>
                  </a:cubicBezTo>
                  <a:cubicBezTo>
                    <a:pt x="915" y="2106"/>
                    <a:pt x="962" y="2075"/>
                    <a:pt x="1010" y="2043"/>
                  </a:cubicBezTo>
                  <a:cubicBezTo>
                    <a:pt x="1057" y="2012"/>
                    <a:pt x="1104" y="1980"/>
                    <a:pt x="1151" y="1949"/>
                  </a:cubicBezTo>
                  <a:cubicBezTo>
                    <a:pt x="1199" y="1917"/>
                    <a:pt x="1250" y="1886"/>
                    <a:pt x="1297" y="1854"/>
                  </a:cubicBezTo>
                  <a:cubicBezTo>
                    <a:pt x="1345" y="1822"/>
                    <a:pt x="1392" y="1787"/>
                    <a:pt x="1439" y="1755"/>
                  </a:cubicBezTo>
                  <a:cubicBezTo>
                    <a:pt x="1491" y="1724"/>
                    <a:pt x="1538" y="1692"/>
                    <a:pt x="1581" y="1661"/>
                  </a:cubicBezTo>
                  <a:cubicBezTo>
                    <a:pt x="1629" y="1633"/>
                    <a:pt x="1676" y="1602"/>
                    <a:pt x="1719" y="1574"/>
                  </a:cubicBezTo>
                  <a:cubicBezTo>
                    <a:pt x="1767" y="1543"/>
                    <a:pt x="1810" y="1515"/>
                    <a:pt x="1853" y="1487"/>
                  </a:cubicBezTo>
                  <a:cubicBezTo>
                    <a:pt x="1897" y="1460"/>
                    <a:pt x="1936" y="1436"/>
                    <a:pt x="1976" y="1412"/>
                  </a:cubicBezTo>
                  <a:cubicBezTo>
                    <a:pt x="2015" y="1389"/>
                    <a:pt x="2054" y="1365"/>
                    <a:pt x="2090" y="1345"/>
                  </a:cubicBezTo>
                  <a:cubicBezTo>
                    <a:pt x="2129" y="1322"/>
                    <a:pt x="2161" y="1306"/>
                    <a:pt x="2196" y="1286"/>
                  </a:cubicBezTo>
                  <a:cubicBezTo>
                    <a:pt x="2228" y="1271"/>
                    <a:pt x="2259" y="1255"/>
                    <a:pt x="2287" y="1243"/>
                  </a:cubicBezTo>
                  <a:cubicBezTo>
                    <a:pt x="2315" y="1231"/>
                    <a:pt x="2342" y="1219"/>
                    <a:pt x="2366" y="1211"/>
                  </a:cubicBezTo>
                  <a:cubicBezTo>
                    <a:pt x="2390" y="1203"/>
                    <a:pt x="2413" y="1196"/>
                    <a:pt x="2433" y="1196"/>
                  </a:cubicBezTo>
                  <a:cubicBezTo>
                    <a:pt x="2453" y="1192"/>
                    <a:pt x="2468" y="1188"/>
                    <a:pt x="2484" y="1192"/>
                  </a:cubicBezTo>
                  <a:cubicBezTo>
                    <a:pt x="2500" y="1192"/>
                    <a:pt x="2512" y="1196"/>
                    <a:pt x="2520" y="1203"/>
                  </a:cubicBezTo>
                  <a:cubicBezTo>
                    <a:pt x="2528" y="1207"/>
                    <a:pt x="2535" y="1219"/>
                    <a:pt x="2539" y="1231"/>
                  </a:cubicBezTo>
                  <a:cubicBezTo>
                    <a:pt x="2543" y="1243"/>
                    <a:pt x="2547" y="1255"/>
                    <a:pt x="2547" y="1271"/>
                  </a:cubicBezTo>
                  <a:cubicBezTo>
                    <a:pt x="2543" y="1286"/>
                    <a:pt x="2543" y="1306"/>
                    <a:pt x="2535" y="1330"/>
                  </a:cubicBezTo>
                  <a:cubicBezTo>
                    <a:pt x="2531" y="1349"/>
                    <a:pt x="2524" y="1373"/>
                    <a:pt x="2512" y="1401"/>
                  </a:cubicBezTo>
                  <a:cubicBezTo>
                    <a:pt x="2504" y="1424"/>
                    <a:pt x="2492" y="1456"/>
                    <a:pt x="2476" y="1483"/>
                  </a:cubicBezTo>
                  <a:cubicBezTo>
                    <a:pt x="2460" y="1515"/>
                    <a:pt x="2445" y="1547"/>
                    <a:pt x="2425" y="1582"/>
                  </a:cubicBezTo>
                  <a:cubicBezTo>
                    <a:pt x="2409" y="1617"/>
                    <a:pt x="2386" y="1653"/>
                    <a:pt x="2366" y="1692"/>
                  </a:cubicBezTo>
                  <a:cubicBezTo>
                    <a:pt x="2342" y="1728"/>
                    <a:pt x="2319" y="1767"/>
                    <a:pt x="2295" y="1811"/>
                  </a:cubicBezTo>
                  <a:cubicBezTo>
                    <a:pt x="2267" y="1850"/>
                    <a:pt x="2244" y="1893"/>
                    <a:pt x="2212" y="1937"/>
                  </a:cubicBezTo>
                  <a:cubicBezTo>
                    <a:pt x="2185" y="1980"/>
                    <a:pt x="2157" y="2028"/>
                    <a:pt x="2125" y="2071"/>
                  </a:cubicBezTo>
                  <a:cubicBezTo>
                    <a:pt x="2098" y="2118"/>
                    <a:pt x="2066" y="2166"/>
                    <a:pt x="2035" y="2213"/>
                  </a:cubicBezTo>
                  <a:cubicBezTo>
                    <a:pt x="2003" y="2260"/>
                    <a:pt x="1972" y="2307"/>
                    <a:pt x="1940" y="2355"/>
                  </a:cubicBezTo>
                  <a:cubicBezTo>
                    <a:pt x="1909" y="2402"/>
                    <a:pt x="1877" y="2453"/>
                    <a:pt x="1845" y="2501"/>
                  </a:cubicBezTo>
                  <a:cubicBezTo>
                    <a:pt x="1810" y="2548"/>
                    <a:pt x="1778" y="2595"/>
                    <a:pt x="1747" y="2643"/>
                  </a:cubicBezTo>
                  <a:cubicBezTo>
                    <a:pt x="1715" y="2690"/>
                    <a:pt x="1684" y="2737"/>
                    <a:pt x="1652" y="2785"/>
                  </a:cubicBezTo>
                  <a:cubicBezTo>
                    <a:pt x="1625" y="2832"/>
                    <a:pt x="1593" y="2879"/>
                    <a:pt x="1565" y="2923"/>
                  </a:cubicBezTo>
                  <a:cubicBezTo>
                    <a:pt x="1534" y="2966"/>
                    <a:pt x="1506" y="3009"/>
                    <a:pt x="1479" y="3053"/>
                  </a:cubicBezTo>
                  <a:cubicBezTo>
                    <a:pt x="1455" y="3096"/>
                    <a:pt x="1427" y="3139"/>
                    <a:pt x="1404" y="3179"/>
                  </a:cubicBezTo>
                  <a:cubicBezTo>
                    <a:pt x="1380" y="3218"/>
                    <a:pt x="1360" y="3254"/>
                    <a:pt x="1337" y="3293"/>
                  </a:cubicBezTo>
                  <a:cubicBezTo>
                    <a:pt x="1317" y="3329"/>
                    <a:pt x="1301" y="3364"/>
                    <a:pt x="1282" y="3396"/>
                  </a:cubicBezTo>
                  <a:cubicBezTo>
                    <a:pt x="1266" y="3427"/>
                    <a:pt x="1250" y="3459"/>
                    <a:pt x="1238" y="3486"/>
                  </a:cubicBezTo>
                  <a:cubicBezTo>
                    <a:pt x="1226" y="3514"/>
                    <a:pt x="1219" y="3542"/>
                    <a:pt x="1211" y="3565"/>
                  </a:cubicBezTo>
                  <a:cubicBezTo>
                    <a:pt x="1203" y="3589"/>
                    <a:pt x="1195" y="3609"/>
                    <a:pt x="1191" y="3628"/>
                  </a:cubicBezTo>
                  <a:cubicBezTo>
                    <a:pt x="1191" y="3648"/>
                    <a:pt x="1187" y="3664"/>
                    <a:pt x="1191" y="3680"/>
                  </a:cubicBezTo>
                  <a:cubicBezTo>
                    <a:pt x="1191" y="3691"/>
                    <a:pt x="1195" y="3703"/>
                    <a:pt x="1203" y="3711"/>
                  </a:cubicBezTo>
                  <a:cubicBezTo>
                    <a:pt x="1211" y="3723"/>
                    <a:pt x="1219" y="3727"/>
                    <a:pt x="1230" y="3731"/>
                  </a:cubicBezTo>
                  <a:cubicBezTo>
                    <a:pt x="1242" y="3735"/>
                    <a:pt x="1258" y="3739"/>
                    <a:pt x="1274" y="3735"/>
                  </a:cubicBezTo>
                  <a:cubicBezTo>
                    <a:pt x="1293" y="3735"/>
                    <a:pt x="1313" y="3731"/>
                    <a:pt x="1333" y="3727"/>
                  </a:cubicBezTo>
                  <a:cubicBezTo>
                    <a:pt x="1357" y="3719"/>
                    <a:pt x="1380" y="3711"/>
                    <a:pt x="1408" y="3703"/>
                  </a:cubicBezTo>
                  <a:cubicBezTo>
                    <a:pt x="1431" y="3691"/>
                    <a:pt x="1463" y="3680"/>
                    <a:pt x="1491" y="3664"/>
                  </a:cubicBezTo>
                  <a:cubicBezTo>
                    <a:pt x="1522" y="3648"/>
                    <a:pt x="1558" y="3632"/>
                    <a:pt x="1589" y="3613"/>
                  </a:cubicBezTo>
                  <a:cubicBezTo>
                    <a:pt x="1625" y="3593"/>
                    <a:pt x="1660" y="3573"/>
                    <a:pt x="1700" y="3549"/>
                  </a:cubicBezTo>
                  <a:cubicBezTo>
                    <a:pt x="1739" y="3526"/>
                    <a:pt x="1778" y="3502"/>
                    <a:pt x="1822" y="3478"/>
                  </a:cubicBezTo>
                  <a:cubicBezTo>
                    <a:pt x="1861" y="3451"/>
                    <a:pt x="1905" y="3427"/>
                    <a:pt x="1948" y="3396"/>
                  </a:cubicBezTo>
                  <a:cubicBezTo>
                    <a:pt x="1991" y="3368"/>
                    <a:pt x="2039" y="3340"/>
                    <a:pt x="2082" y="3309"/>
                  </a:cubicBezTo>
                  <a:cubicBezTo>
                    <a:pt x="2129" y="3281"/>
                    <a:pt x="2177" y="3250"/>
                    <a:pt x="2224" y="3218"/>
                  </a:cubicBezTo>
                  <a:cubicBezTo>
                    <a:pt x="2271" y="3187"/>
                    <a:pt x="2319" y="3155"/>
                    <a:pt x="2366" y="3124"/>
                  </a:cubicBezTo>
                  <a:cubicBezTo>
                    <a:pt x="2413" y="3092"/>
                    <a:pt x="2464" y="3057"/>
                    <a:pt x="2512" y="3025"/>
                  </a:cubicBezTo>
                  <a:cubicBezTo>
                    <a:pt x="2559" y="2993"/>
                    <a:pt x="2606" y="2962"/>
                    <a:pt x="2654" y="2930"/>
                  </a:cubicBezTo>
                  <a:cubicBezTo>
                    <a:pt x="2701" y="2899"/>
                    <a:pt x="2748" y="2867"/>
                    <a:pt x="2796" y="2836"/>
                  </a:cubicBezTo>
                  <a:cubicBezTo>
                    <a:pt x="2843" y="2804"/>
                    <a:pt x="2886" y="2777"/>
                    <a:pt x="2934" y="2745"/>
                  </a:cubicBezTo>
                  <a:cubicBezTo>
                    <a:pt x="2977" y="2718"/>
                    <a:pt x="3020" y="2690"/>
                    <a:pt x="3064" y="2662"/>
                  </a:cubicBezTo>
                  <a:cubicBezTo>
                    <a:pt x="3107" y="2639"/>
                    <a:pt x="3147" y="2611"/>
                    <a:pt x="3186" y="2587"/>
                  </a:cubicBezTo>
                  <a:cubicBezTo>
                    <a:pt x="3225" y="2564"/>
                    <a:pt x="3265" y="2544"/>
                    <a:pt x="3300" y="2524"/>
                  </a:cubicBezTo>
                  <a:cubicBezTo>
                    <a:pt x="3336" y="2505"/>
                    <a:pt x="3371" y="2485"/>
                    <a:pt x="3403" y="2469"/>
                  </a:cubicBezTo>
                  <a:cubicBezTo>
                    <a:pt x="3434" y="2453"/>
                    <a:pt x="3462" y="2438"/>
                    <a:pt x="3493" y="2426"/>
                  </a:cubicBezTo>
                  <a:cubicBezTo>
                    <a:pt x="3521" y="2414"/>
                    <a:pt x="3545" y="2402"/>
                    <a:pt x="3568" y="2398"/>
                  </a:cubicBezTo>
                  <a:cubicBezTo>
                    <a:pt x="3592" y="2390"/>
                    <a:pt x="3612" y="2382"/>
                    <a:pt x="3631" y="2382"/>
                  </a:cubicBezTo>
                  <a:cubicBezTo>
                    <a:pt x="3651" y="2378"/>
                    <a:pt x="3667" y="2378"/>
                    <a:pt x="3679" y="2382"/>
                  </a:cubicBezTo>
                  <a:cubicBezTo>
                    <a:pt x="3695" y="2382"/>
                    <a:pt x="3706" y="2386"/>
                    <a:pt x="3714" y="2394"/>
                  </a:cubicBezTo>
                  <a:cubicBezTo>
                    <a:pt x="3722" y="2402"/>
                    <a:pt x="3730" y="2414"/>
                    <a:pt x="3730" y="2426"/>
                  </a:cubicBezTo>
                  <a:cubicBezTo>
                    <a:pt x="3734" y="2438"/>
                    <a:pt x="3738" y="2453"/>
                    <a:pt x="3734" y="2469"/>
                  </a:cubicBezTo>
                  <a:cubicBezTo>
                    <a:pt x="3734" y="2485"/>
                    <a:pt x="3730" y="2505"/>
                    <a:pt x="3722" y="2528"/>
                  </a:cubicBezTo>
                  <a:cubicBezTo>
                    <a:pt x="3718" y="2552"/>
                    <a:pt x="3706" y="2576"/>
                    <a:pt x="3699" y="2603"/>
                  </a:cubicBezTo>
                  <a:cubicBezTo>
                    <a:pt x="3687" y="2631"/>
                    <a:pt x="3675" y="2658"/>
                    <a:pt x="3659" y="2690"/>
                  </a:cubicBezTo>
                  <a:cubicBezTo>
                    <a:pt x="3643" y="2721"/>
                    <a:pt x="3624" y="2753"/>
                    <a:pt x="3608" y="2788"/>
                  </a:cubicBezTo>
                  <a:cubicBezTo>
                    <a:pt x="3588" y="2824"/>
                    <a:pt x="3564" y="2859"/>
                    <a:pt x="3545" y="2899"/>
                  </a:cubicBezTo>
                  <a:cubicBezTo>
                    <a:pt x="3521" y="2938"/>
                    <a:pt x="3497" y="2978"/>
                    <a:pt x="3470" y="3021"/>
                  </a:cubicBezTo>
                  <a:cubicBezTo>
                    <a:pt x="3446" y="3061"/>
                    <a:pt x="3419" y="3104"/>
                    <a:pt x="3391" y="3147"/>
                  </a:cubicBezTo>
                  <a:cubicBezTo>
                    <a:pt x="3363" y="3195"/>
                    <a:pt x="3332" y="3238"/>
                    <a:pt x="3300" y="3285"/>
                  </a:cubicBezTo>
                  <a:cubicBezTo>
                    <a:pt x="3273" y="3329"/>
                    <a:pt x="3241" y="3376"/>
                    <a:pt x="3210" y="3423"/>
                  </a:cubicBezTo>
                  <a:cubicBezTo>
                    <a:pt x="3178" y="3471"/>
                    <a:pt x="3147" y="3522"/>
                    <a:pt x="3115" y="3569"/>
                  </a:cubicBezTo>
                  <a:cubicBezTo>
                    <a:pt x="3083" y="3616"/>
                    <a:pt x="3048" y="3664"/>
                    <a:pt x="3016" y="3711"/>
                  </a:cubicBezTo>
                  <a:cubicBezTo>
                    <a:pt x="2985" y="3762"/>
                    <a:pt x="2953" y="3810"/>
                    <a:pt x="2922" y="3857"/>
                  </a:cubicBezTo>
                  <a:cubicBezTo>
                    <a:pt x="2890" y="3904"/>
                    <a:pt x="2859" y="3952"/>
                    <a:pt x="2827" y="3999"/>
                  </a:cubicBezTo>
                  <a:cubicBezTo>
                    <a:pt x="2800" y="4042"/>
                    <a:pt x="2768" y="4090"/>
                    <a:pt x="2740" y="4133"/>
                  </a:cubicBezTo>
                  <a:cubicBezTo>
                    <a:pt x="2713" y="4180"/>
                    <a:pt x="2685" y="4224"/>
                    <a:pt x="2658" y="4263"/>
                  </a:cubicBezTo>
                  <a:cubicBezTo>
                    <a:pt x="2630" y="4306"/>
                    <a:pt x="2606" y="4346"/>
                    <a:pt x="2583" y="4385"/>
                  </a:cubicBezTo>
                  <a:cubicBezTo>
                    <a:pt x="2559" y="4425"/>
                    <a:pt x="2539" y="4464"/>
                    <a:pt x="2520" y="4500"/>
                  </a:cubicBezTo>
                  <a:cubicBezTo>
                    <a:pt x="2500" y="4535"/>
                    <a:pt x="2480" y="4567"/>
                    <a:pt x="2464" y="4598"/>
                  </a:cubicBezTo>
                  <a:cubicBezTo>
                    <a:pt x="2449" y="4630"/>
                    <a:pt x="2433" y="4661"/>
                    <a:pt x="2425" y="4689"/>
                  </a:cubicBezTo>
                  <a:cubicBezTo>
                    <a:pt x="2413" y="4716"/>
                    <a:pt x="2401" y="4740"/>
                    <a:pt x="2393" y="4764"/>
                  </a:cubicBezTo>
                  <a:cubicBezTo>
                    <a:pt x="2390" y="4787"/>
                    <a:pt x="2382" y="4807"/>
                    <a:pt x="2382" y="4827"/>
                  </a:cubicBezTo>
                  <a:cubicBezTo>
                    <a:pt x="2378" y="4847"/>
                    <a:pt x="2378" y="4862"/>
                    <a:pt x="2382" y="4874"/>
                  </a:cubicBezTo>
                  <a:cubicBezTo>
                    <a:pt x="2386" y="4886"/>
                    <a:pt x="2390" y="4898"/>
                    <a:pt x="2397" y="4906"/>
                  </a:cubicBezTo>
                  <a:cubicBezTo>
                    <a:pt x="2405" y="4914"/>
                    <a:pt x="2413" y="4922"/>
                    <a:pt x="2429" y="4922"/>
                  </a:cubicBezTo>
                  <a:cubicBezTo>
                    <a:pt x="2441" y="4925"/>
                    <a:pt x="2457" y="4925"/>
                    <a:pt x="2472" y="4925"/>
                  </a:cubicBezTo>
                  <a:cubicBezTo>
                    <a:pt x="2492" y="4922"/>
                    <a:pt x="2512" y="4918"/>
                    <a:pt x="2535" y="4914"/>
                  </a:cubicBezTo>
                  <a:cubicBezTo>
                    <a:pt x="2559" y="4906"/>
                    <a:pt x="2583" y="4898"/>
                    <a:pt x="2610" y="4886"/>
                  </a:cubicBezTo>
                  <a:cubicBezTo>
                    <a:pt x="2638" y="4874"/>
                    <a:pt x="2666" y="4858"/>
                    <a:pt x="2697" y="4843"/>
                  </a:cubicBezTo>
                  <a:cubicBezTo>
                    <a:pt x="2729" y="4827"/>
                    <a:pt x="2764" y="4811"/>
                    <a:pt x="2800" y="4791"/>
                  </a:cubicBezTo>
                  <a:cubicBezTo>
                    <a:pt x="2835" y="4772"/>
                    <a:pt x="2871" y="4752"/>
                    <a:pt x="2910" y="4728"/>
                  </a:cubicBezTo>
                  <a:cubicBezTo>
                    <a:pt x="2949" y="4705"/>
                    <a:pt x="2989" y="4681"/>
                    <a:pt x="3032" y="4653"/>
                  </a:cubicBezTo>
                  <a:cubicBezTo>
                    <a:pt x="3072" y="4630"/>
                    <a:pt x="3115" y="4602"/>
                    <a:pt x="3158" y="4571"/>
                  </a:cubicBezTo>
                  <a:cubicBezTo>
                    <a:pt x="3206" y="4543"/>
                    <a:pt x="3249" y="4515"/>
                    <a:pt x="3296" y="4484"/>
                  </a:cubicBezTo>
                  <a:cubicBezTo>
                    <a:pt x="3344" y="4452"/>
                    <a:pt x="3391" y="4421"/>
                    <a:pt x="3438" y="4389"/>
                  </a:cubicBezTo>
                  <a:cubicBezTo>
                    <a:pt x="3486" y="4358"/>
                    <a:pt x="3533" y="4326"/>
                    <a:pt x="3580" y="4295"/>
                  </a:cubicBezTo>
                  <a:cubicBezTo>
                    <a:pt x="3628" y="4263"/>
                    <a:pt x="3675" y="4232"/>
                    <a:pt x="3726" y="4200"/>
                  </a:cubicBezTo>
                  <a:cubicBezTo>
                    <a:pt x="3773" y="4164"/>
                    <a:pt x="3821" y="4133"/>
                    <a:pt x="3868" y="4101"/>
                  </a:cubicBezTo>
                  <a:cubicBezTo>
                    <a:pt x="3915" y="4070"/>
                    <a:pt x="3963" y="4038"/>
                    <a:pt x="4010" y="4011"/>
                  </a:cubicBezTo>
                  <a:cubicBezTo>
                    <a:pt x="4053" y="3979"/>
                    <a:pt x="4101" y="3952"/>
                    <a:pt x="4144" y="3920"/>
                  </a:cubicBezTo>
                  <a:cubicBezTo>
                    <a:pt x="4187" y="3892"/>
                    <a:pt x="4231" y="3865"/>
                    <a:pt x="4274" y="3841"/>
                  </a:cubicBezTo>
                  <a:cubicBezTo>
                    <a:pt x="4318" y="3814"/>
                    <a:pt x="4357" y="3790"/>
                    <a:pt x="4396" y="3766"/>
                  </a:cubicBezTo>
                  <a:cubicBezTo>
                    <a:pt x="4436" y="3743"/>
                    <a:pt x="4471" y="3723"/>
                    <a:pt x="4507" y="3703"/>
                  </a:cubicBezTo>
                  <a:cubicBezTo>
                    <a:pt x="4542" y="3683"/>
                    <a:pt x="4574" y="3664"/>
                    <a:pt x="4605" y="3648"/>
                  </a:cubicBezTo>
                  <a:cubicBezTo>
                    <a:pt x="4637" y="3632"/>
                    <a:pt x="4668" y="3620"/>
                    <a:pt x="4696" y="3609"/>
                  </a:cubicBezTo>
                  <a:cubicBezTo>
                    <a:pt x="4724" y="3597"/>
                    <a:pt x="4747" y="3589"/>
                    <a:pt x="4771" y="3581"/>
                  </a:cubicBezTo>
                  <a:cubicBezTo>
                    <a:pt x="4795" y="3577"/>
                    <a:pt x="4814" y="3569"/>
                    <a:pt x="4830" y="3569"/>
                  </a:cubicBezTo>
                  <a:cubicBezTo>
                    <a:pt x="4850" y="3565"/>
                    <a:pt x="4866" y="3569"/>
                    <a:pt x="4877" y="3569"/>
                  </a:cubicBezTo>
                  <a:cubicBezTo>
                    <a:pt x="4889" y="3573"/>
                    <a:pt x="4901" y="3581"/>
                    <a:pt x="4909" y="3589"/>
                  </a:cubicBezTo>
                  <a:cubicBezTo>
                    <a:pt x="4917" y="3597"/>
                    <a:pt x="4921" y="3605"/>
                    <a:pt x="4925" y="3620"/>
                  </a:cubicBezTo>
                  <a:cubicBezTo>
                    <a:pt x="4925" y="3632"/>
                    <a:pt x="4925" y="3648"/>
                    <a:pt x="4925" y="3668"/>
                  </a:cubicBezTo>
                  <a:cubicBezTo>
                    <a:pt x="4921" y="3683"/>
                    <a:pt x="4917" y="3707"/>
                    <a:pt x="4909" y="3727"/>
                  </a:cubicBezTo>
                  <a:cubicBezTo>
                    <a:pt x="4901" y="3751"/>
                    <a:pt x="4893" y="3778"/>
                    <a:pt x="4881" y="3806"/>
                  </a:cubicBezTo>
                  <a:cubicBezTo>
                    <a:pt x="4870" y="3833"/>
                    <a:pt x="4858" y="3861"/>
                    <a:pt x="4842" y="3892"/>
                  </a:cubicBezTo>
                  <a:cubicBezTo>
                    <a:pt x="4826" y="3924"/>
                    <a:pt x="4806" y="3959"/>
                    <a:pt x="4787" y="3995"/>
                  </a:cubicBezTo>
                  <a:cubicBezTo>
                    <a:pt x="4767" y="4030"/>
                    <a:pt x="4743" y="4070"/>
                    <a:pt x="4724" y="4109"/>
                  </a:cubicBezTo>
                  <a:cubicBezTo>
                    <a:pt x="4700" y="4149"/>
                    <a:pt x="4672" y="4188"/>
                    <a:pt x="4649" y="4232"/>
                  </a:cubicBezTo>
                  <a:cubicBezTo>
                    <a:pt x="4621" y="4271"/>
                    <a:pt x="4594" y="4314"/>
                    <a:pt x="4566" y="4362"/>
                  </a:cubicBezTo>
                  <a:cubicBezTo>
                    <a:pt x="4538" y="4405"/>
                    <a:pt x="4507" y="4448"/>
                    <a:pt x="4475" y="4496"/>
                  </a:cubicBezTo>
                  <a:cubicBezTo>
                    <a:pt x="4448" y="4543"/>
                    <a:pt x="4416" y="4590"/>
                    <a:pt x="4385" y="4638"/>
                  </a:cubicBezTo>
                  <a:cubicBezTo>
                    <a:pt x="4353" y="4685"/>
                    <a:pt x="4321" y="4732"/>
                    <a:pt x="4286" y="4780"/>
                  </a:cubicBezTo>
                  <a:cubicBezTo>
                    <a:pt x="4254" y="4831"/>
                    <a:pt x="4223" y="4878"/>
                    <a:pt x="4191" y="4925"/>
                  </a:cubicBezTo>
                  <a:cubicBezTo>
                    <a:pt x="4160" y="4973"/>
                    <a:pt x="4128" y="5020"/>
                    <a:pt x="4097" y="5067"/>
                  </a:cubicBezTo>
                  <a:cubicBezTo>
                    <a:pt x="4065" y="5115"/>
                    <a:pt x="4034" y="5162"/>
                    <a:pt x="4002" y="5209"/>
                  </a:cubicBezTo>
                  <a:cubicBezTo>
                    <a:pt x="3975" y="5257"/>
                    <a:pt x="3943" y="5300"/>
                    <a:pt x="3915" y="5343"/>
                  </a:cubicBezTo>
                  <a:cubicBezTo>
                    <a:pt x="3888" y="5391"/>
                    <a:pt x="3860" y="5434"/>
                    <a:pt x="3833" y="5473"/>
                  </a:cubicBezTo>
                  <a:cubicBezTo>
                    <a:pt x="3809" y="5517"/>
                    <a:pt x="3785" y="5556"/>
                    <a:pt x="3762" y="5596"/>
                  </a:cubicBezTo>
                  <a:cubicBezTo>
                    <a:pt x="3738" y="5631"/>
                    <a:pt x="3718" y="5671"/>
                    <a:pt x="3699" y="5706"/>
                  </a:cubicBezTo>
                  <a:cubicBezTo>
                    <a:pt x="3679" y="5742"/>
                    <a:pt x="3663" y="5773"/>
                    <a:pt x="3647" y="5805"/>
                  </a:cubicBezTo>
                  <a:cubicBezTo>
                    <a:pt x="3631" y="5836"/>
                    <a:pt x="3620" y="5864"/>
                    <a:pt x="3608" y="5891"/>
                  </a:cubicBezTo>
                  <a:cubicBezTo>
                    <a:pt x="3596" y="5919"/>
                    <a:pt x="3588" y="5943"/>
                    <a:pt x="3580" y="5966"/>
                  </a:cubicBezTo>
                  <a:cubicBezTo>
                    <a:pt x="3576" y="5986"/>
                    <a:pt x="3572" y="6006"/>
                    <a:pt x="3568" y="6025"/>
                  </a:cubicBezTo>
                  <a:cubicBezTo>
                    <a:pt x="3568" y="6041"/>
                    <a:pt x="3568" y="6057"/>
                    <a:pt x="3572" y="6069"/>
                  </a:cubicBezTo>
                  <a:cubicBezTo>
                    <a:pt x="3576" y="6081"/>
                    <a:pt x="3584" y="6093"/>
                    <a:pt x="3592" y="6100"/>
                  </a:cubicBezTo>
                  <a:cubicBezTo>
                    <a:pt x="3600" y="6104"/>
                    <a:pt x="3612" y="6112"/>
                    <a:pt x="3624" y="6112"/>
                  </a:cubicBezTo>
                  <a:cubicBezTo>
                    <a:pt x="3639" y="6116"/>
                    <a:pt x="3655" y="6116"/>
                    <a:pt x="3671" y="6112"/>
                  </a:cubicBezTo>
                  <a:cubicBezTo>
                    <a:pt x="3691" y="6108"/>
                    <a:pt x="3714" y="6104"/>
                    <a:pt x="3734" y="6096"/>
                  </a:cubicBezTo>
                  <a:cubicBezTo>
                    <a:pt x="3758" y="6089"/>
                    <a:pt x="3785" y="6081"/>
                    <a:pt x="3813" y="6069"/>
                  </a:cubicBezTo>
                  <a:cubicBezTo>
                    <a:pt x="3840" y="6057"/>
                    <a:pt x="3872" y="6041"/>
                    <a:pt x="3904" y="6025"/>
                  </a:cubicBezTo>
                  <a:cubicBezTo>
                    <a:pt x="3935" y="6010"/>
                    <a:pt x="3971" y="5990"/>
                    <a:pt x="4006" y="5970"/>
                  </a:cubicBezTo>
                  <a:cubicBezTo>
                    <a:pt x="4042" y="5951"/>
                    <a:pt x="4081" y="5927"/>
                    <a:pt x="4120" y="5903"/>
                  </a:cubicBezTo>
                  <a:cubicBezTo>
                    <a:pt x="4160" y="5880"/>
                    <a:pt x="4199" y="5856"/>
                    <a:pt x="4243" y="5828"/>
                  </a:cubicBezTo>
                  <a:cubicBezTo>
                    <a:pt x="4282" y="5805"/>
                    <a:pt x="4329" y="5777"/>
                    <a:pt x="4373" y="5746"/>
                  </a:cubicBezTo>
                  <a:cubicBezTo>
                    <a:pt x="4416" y="5718"/>
                    <a:pt x="4463" y="5686"/>
                    <a:pt x="4511" y="5659"/>
                  </a:cubicBezTo>
                  <a:cubicBezTo>
                    <a:pt x="4554" y="5627"/>
                    <a:pt x="4601" y="5596"/>
                    <a:pt x="4649" y="5564"/>
                  </a:cubicBezTo>
                  <a:cubicBezTo>
                    <a:pt x="4696" y="5533"/>
                    <a:pt x="4747" y="5501"/>
                    <a:pt x="4795" y="5470"/>
                  </a:cubicBezTo>
                  <a:cubicBezTo>
                    <a:pt x="4842" y="5434"/>
                    <a:pt x="4889" y="5403"/>
                    <a:pt x="4937" y="5371"/>
                  </a:cubicBezTo>
                  <a:cubicBezTo>
                    <a:pt x="4988" y="5339"/>
                    <a:pt x="5035" y="5308"/>
                    <a:pt x="5082" y="5276"/>
                  </a:cubicBezTo>
                  <a:cubicBezTo>
                    <a:pt x="5130" y="5245"/>
                    <a:pt x="5177" y="5213"/>
                    <a:pt x="5220" y="5182"/>
                  </a:cubicBezTo>
                  <a:cubicBezTo>
                    <a:pt x="5268" y="5154"/>
                    <a:pt x="5311" y="5123"/>
                    <a:pt x="5354" y="5095"/>
                  </a:cubicBezTo>
                  <a:cubicBezTo>
                    <a:pt x="5402" y="5067"/>
                    <a:pt x="5441" y="5040"/>
                    <a:pt x="5485" y="5016"/>
                  </a:cubicBezTo>
                  <a:cubicBezTo>
                    <a:pt x="5528" y="4989"/>
                    <a:pt x="5567" y="4965"/>
                    <a:pt x="5603" y="4945"/>
                  </a:cubicBezTo>
                  <a:cubicBezTo>
                    <a:pt x="5642" y="4922"/>
                    <a:pt x="5678" y="4902"/>
                    <a:pt x="5713" y="4882"/>
                  </a:cubicBezTo>
                  <a:cubicBezTo>
                    <a:pt x="5749" y="4862"/>
                    <a:pt x="5780" y="4847"/>
                    <a:pt x="5812" y="4831"/>
                  </a:cubicBezTo>
                  <a:cubicBezTo>
                    <a:pt x="5843" y="4815"/>
                    <a:pt x="5871" y="4803"/>
                    <a:pt x="5899" y="4791"/>
                  </a:cubicBezTo>
                  <a:cubicBezTo>
                    <a:pt x="5926" y="4784"/>
                    <a:pt x="5950" y="4772"/>
                    <a:pt x="5970" y="4768"/>
                  </a:cubicBezTo>
                  <a:cubicBezTo>
                    <a:pt x="5993" y="4760"/>
                    <a:pt x="6013" y="4760"/>
                    <a:pt x="6029" y="4756"/>
                  </a:cubicBezTo>
                  <a:cubicBezTo>
                    <a:pt x="6044" y="4756"/>
                    <a:pt x="6060" y="4756"/>
                    <a:pt x="6072" y="4760"/>
                  </a:cubicBezTo>
                  <a:cubicBezTo>
                    <a:pt x="6084" y="4764"/>
                    <a:pt x="6096" y="4772"/>
                    <a:pt x="6100" y="4780"/>
                  </a:cubicBezTo>
                  <a:cubicBezTo>
                    <a:pt x="6108" y="4791"/>
                    <a:pt x="6111" y="4803"/>
                    <a:pt x="6115" y="4815"/>
                  </a:cubicBezTo>
                  <a:cubicBezTo>
                    <a:pt x="6115" y="4831"/>
                    <a:pt x="6115" y="4847"/>
                    <a:pt x="6111" y="4866"/>
                  </a:cubicBezTo>
                  <a:cubicBezTo>
                    <a:pt x="6108" y="4886"/>
                    <a:pt x="6104" y="4906"/>
                    <a:pt x="6096" y="4929"/>
                  </a:cubicBezTo>
                  <a:cubicBezTo>
                    <a:pt x="6088" y="4953"/>
                    <a:pt x="6076" y="4981"/>
                    <a:pt x="6064" y="5008"/>
                  </a:cubicBezTo>
                  <a:cubicBezTo>
                    <a:pt x="6052" y="5036"/>
                    <a:pt x="6037" y="5067"/>
                    <a:pt x="6021" y="5099"/>
                  </a:cubicBezTo>
                  <a:cubicBezTo>
                    <a:pt x="6005" y="5130"/>
                    <a:pt x="5985" y="5166"/>
                    <a:pt x="5966" y="5201"/>
                  </a:cubicBezTo>
                  <a:cubicBezTo>
                    <a:pt x="5946" y="5237"/>
                    <a:pt x="5922" y="5276"/>
                    <a:pt x="5899" y="5316"/>
                  </a:cubicBezTo>
                  <a:cubicBezTo>
                    <a:pt x="5875" y="5355"/>
                    <a:pt x="5851" y="5399"/>
                    <a:pt x="5824" y="5442"/>
                  </a:cubicBezTo>
                  <a:cubicBezTo>
                    <a:pt x="5796" y="5481"/>
                    <a:pt x="5768" y="5525"/>
                    <a:pt x="5741" y="5572"/>
                  </a:cubicBezTo>
                  <a:cubicBezTo>
                    <a:pt x="5713" y="5615"/>
                    <a:pt x="5682" y="5663"/>
                    <a:pt x="5650" y="5710"/>
                  </a:cubicBezTo>
                  <a:cubicBezTo>
                    <a:pt x="5619" y="5753"/>
                    <a:pt x="5591" y="5801"/>
                    <a:pt x="5556" y="5852"/>
                  </a:cubicBezTo>
                  <a:cubicBezTo>
                    <a:pt x="5524" y="5899"/>
                    <a:pt x="5492" y="5947"/>
                    <a:pt x="5461" y="5994"/>
                  </a:cubicBezTo>
                  <a:cubicBezTo>
                    <a:pt x="5429" y="6041"/>
                    <a:pt x="5398" y="6093"/>
                    <a:pt x="5366" y="6140"/>
                  </a:cubicBezTo>
                  <a:cubicBezTo>
                    <a:pt x="5331" y="6187"/>
                    <a:pt x="5299" y="6234"/>
                    <a:pt x="5268" y="6282"/>
                  </a:cubicBezTo>
                  <a:cubicBezTo>
                    <a:pt x="5236" y="6329"/>
                    <a:pt x="5209" y="6376"/>
                    <a:pt x="5177" y="6420"/>
                  </a:cubicBezTo>
                  <a:cubicBezTo>
                    <a:pt x="5149" y="6467"/>
                    <a:pt x="5118" y="6510"/>
                    <a:pt x="5090" y="6558"/>
                  </a:cubicBezTo>
                  <a:cubicBezTo>
                    <a:pt x="5063" y="6601"/>
                    <a:pt x="5035" y="6641"/>
                    <a:pt x="5011" y="6684"/>
                  </a:cubicBezTo>
                  <a:cubicBezTo>
                    <a:pt x="4984" y="6723"/>
                    <a:pt x="4960" y="6763"/>
                    <a:pt x="4940" y="6802"/>
                  </a:cubicBezTo>
                  <a:cubicBezTo>
                    <a:pt x="4917" y="6842"/>
                    <a:pt x="4897" y="6877"/>
                    <a:pt x="4877" y="6913"/>
                  </a:cubicBezTo>
                  <a:cubicBezTo>
                    <a:pt x="4862" y="6944"/>
                    <a:pt x="4842" y="6980"/>
                    <a:pt x="4830" y="7007"/>
                  </a:cubicBezTo>
                  <a:cubicBezTo>
                    <a:pt x="4814" y="7039"/>
                    <a:pt x="4802" y="7066"/>
                    <a:pt x="4791" y="7094"/>
                  </a:cubicBezTo>
                  <a:cubicBezTo>
                    <a:pt x="4783" y="7122"/>
                    <a:pt x="4775" y="7145"/>
                    <a:pt x="4767" y="7165"/>
                  </a:cubicBezTo>
                  <a:cubicBezTo>
                    <a:pt x="4763" y="7185"/>
                    <a:pt x="4759" y="7204"/>
                    <a:pt x="4759" y="7224"/>
                  </a:cubicBezTo>
                  <a:cubicBezTo>
                    <a:pt x="4759" y="7240"/>
                    <a:pt x="4759" y="7252"/>
                    <a:pt x="4763" y="7264"/>
                  </a:cubicBezTo>
                  <a:cubicBezTo>
                    <a:pt x="4767" y="7275"/>
                    <a:pt x="4775" y="7283"/>
                    <a:pt x="4787" y="7291"/>
                  </a:cubicBezTo>
                  <a:cubicBezTo>
                    <a:pt x="4795" y="7299"/>
                    <a:pt x="4806" y="7303"/>
                    <a:pt x="4822" y="7303"/>
                  </a:cubicBezTo>
                  <a:cubicBezTo>
                    <a:pt x="4834" y="7303"/>
                    <a:pt x="4854" y="7303"/>
                    <a:pt x="4873" y="7299"/>
                  </a:cubicBezTo>
                  <a:cubicBezTo>
                    <a:pt x="4893" y="7295"/>
                    <a:pt x="4913" y="7291"/>
                    <a:pt x="4937" y="7283"/>
                  </a:cubicBezTo>
                  <a:cubicBezTo>
                    <a:pt x="4960" y="7275"/>
                    <a:pt x="4988" y="7264"/>
                    <a:pt x="5015" y="7252"/>
                  </a:cubicBezTo>
                  <a:cubicBezTo>
                    <a:pt x="5047" y="7236"/>
                    <a:pt x="5075" y="7224"/>
                    <a:pt x="5110" y="7204"/>
                  </a:cubicBezTo>
                  <a:cubicBezTo>
                    <a:pt x="5142" y="7189"/>
                    <a:pt x="5177" y="7169"/>
                    <a:pt x="5213" y="7149"/>
                  </a:cubicBezTo>
                  <a:cubicBezTo>
                    <a:pt x="5252" y="7129"/>
                    <a:pt x="5287" y="7106"/>
                    <a:pt x="5327" y="7082"/>
                  </a:cubicBezTo>
                  <a:cubicBezTo>
                    <a:pt x="5370" y="7058"/>
                    <a:pt x="5410" y="7031"/>
                    <a:pt x="5453" y="7007"/>
                  </a:cubicBezTo>
                  <a:cubicBezTo>
                    <a:pt x="5496" y="6980"/>
                    <a:pt x="5540" y="6952"/>
                    <a:pt x="5583" y="6920"/>
                  </a:cubicBezTo>
                  <a:cubicBezTo>
                    <a:pt x="5630" y="6893"/>
                    <a:pt x="5674" y="6861"/>
                    <a:pt x="5721" y="6830"/>
                  </a:cubicBezTo>
                  <a:cubicBezTo>
                    <a:pt x="5768" y="6802"/>
                    <a:pt x="5816" y="6771"/>
                    <a:pt x="5863" y="6739"/>
                  </a:cubicBezTo>
                  <a:cubicBezTo>
                    <a:pt x="5910" y="6704"/>
                    <a:pt x="5958" y="6672"/>
                    <a:pt x="6009" y="6641"/>
                  </a:cubicBezTo>
                  <a:cubicBezTo>
                    <a:pt x="6056" y="6609"/>
                    <a:pt x="6104" y="6577"/>
                    <a:pt x="6151" y="6546"/>
                  </a:cubicBezTo>
                  <a:cubicBezTo>
                    <a:pt x="6198" y="6510"/>
                    <a:pt x="6249" y="6479"/>
                    <a:pt x="6297" y="6447"/>
                  </a:cubicBezTo>
                  <a:cubicBezTo>
                    <a:pt x="6340" y="6420"/>
                    <a:pt x="6387" y="6388"/>
                    <a:pt x="6435" y="6357"/>
                  </a:cubicBezTo>
                  <a:cubicBezTo>
                    <a:pt x="6478" y="6329"/>
                    <a:pt x="6525" y="6298"/>
                    <a:pt x="6569" y="6270"/>
                  </a:cubicBezTo>
                  <a:cubicBezTo>
                    <a:pt x="6612" y="6242"/>
                    <a:pt x="6656" y="6219"/>
                    <a:pt x="6695" y="6191"/>
                  </a:cubicBezTo>
                  <a:cubicBezTo>
                    <a:pt x="6734" y="6167"/>
                    <a:pt x="6774" y="6144"/>
                    <a:pt x="6813" y="6120"/>
                  </a:cubicBezTo>
                  <a:cubicBezTo>
                    <a:pt x="6853" y="6100"/>
                    <a:pt x="6888" y="6081"/>
                    <a:pt x="6920" y="6061"/>
                  </a:cubicBezTo>
                  <a:cubicBezTo>
                    <a:pt x="6955" y="6041"/>
                    <a:pt x="6987" y="6025"/>
                    <a:pt x="7018" y="6014"/>
                  </a:cubicBezTo>
                  <a:cubicBezTo>
                    <a:pt x="7046" y="5998"/>
                    <a:pt x="7077" y="5986"/>
                    <a:pt x="7101" y="5978"/>
                  </a:cubicBezTo>
                  <a:cubicBezTo>
                    <a:pt x="7129" y="5966"/>
                    <a:pt x="7152" y="5958"/>
                    <a:pt x="7172" y="5955"/>
                  </a:cubicBezTo>
                  <a:cubicBezTo>
                    <a:pt x="7192" y="5951"/>
                    <a:pt x="7212" y="5947"/>
                    <a:pt x="7227" y="5947"/>
                  </a:cubicBezTo>
                  <a:cubicBezTo>
                    <a:pt x="7243" y="5947"/>
                    <a:pt x="7259" y="5947"/>
                    <a:pt x="7267" y="5955"/>
                  </a:cubicBezTo>
                  <a:cubicBezTo>
                    <a:pt x="7279" y="5958"/>
                    <a:pt x="7286" y="5966"/>
                    <a:pt x="7294" y="5974"/>
                  </a:cubicBezTo>
                  <a:cubicBezTo>
                    <a:pt x="7298" y="5986"/>
                    <a:pt x="7302" y="5998"/>
                    <a:pt x="7306" y="6010"/>
                  </a:cubicBezTo>
                  <a:cubicBezTo>
                    <a:pt x="7306" y="6025"/>
                    <a:pt x="7306" y="6045"/>
                    <a:pt x="7302" y="6065"/>
                  </a:cubicBezTo>
                  <a:cubicBezTo>
                    <a:pt x="7298" y="6085"/>
                    <a:pt x="7290" y="6104"/>
                    <a:pt x="7282" y="6132"/>
                  </a:cubicBezTo>
                  <a:cubicBezTo>
                    <a:pt x="7275" y="6156"/>
                    <a:pt x="7263" y="6183"/>
                    <a:pt x="7247" y="6211"/>
                  </a:cubicBezTo>
                  <a:cubicBezTo>
                    <a:pt x="7235" y="6238"/>
                    <a:pt x="7219" y="6270"/>
                    <a:pt x="7204" y="6305"/>
                  </a:cubicBezTo>
                  <a:cubicBezTo>
                    <a:pt x="7184" y="6337"/>
                    <a:pt x="7168" y="6372"/>
                    <a:pt x="7144" y="6408"/>
                  </a:cubicBezTo>
                  <a:cubicBezTo>
                    <a:pt x="7125" y="6447"/>
                    <a:pt x="7101" y="6487"/>
                    <a:pt x="7077" y="6526"/>
                  </a:cubicBezTo>
                  <a:cubicBezTo>
                    <a:pt x="7054" y="6566"/>
                    <a:pt x="7026" y="6609"/>
                    <a:pt x="6999" y="6648"/>
                  </a:cubicBezTo>
                  <a:cubicBezTo>
                    <a:pt x="6975" y="6692"/>
                    <a:pt x="6943" y="6739"/>
                    <a:pt x="6916" y="6782"/>
                  </a:cubicBezTo>
                  <a:cubicBezTo>
                    <a:pt x="6888" y="6830"/>
                    <a:pt x="6857" y="6873"/>
                    <a:pt x="6825" y="6920"/>
                  </a:cubicBezTo>
                  <a:cubicBezTo>
                    <a:pt x="6794" y="6968"/>
                    <a:pt x="6762" y="7015"/>
                    <a:pt x="6730" y="7062"/>
                  </a:cubicBezTo>
                  <a:cubicBezTo>
                    <a:pt x="6699" y="7110"/>
                    <a:pt x="6667" y="7157"/>
                    <a:pt x="6636" y="7208"/>
                  </a:cubicBezTo>
                  <a:cubicBezTo>
                    <a:pt x="6604" y="7256"/>
                    <a:pt x="6569" y="7303"/>
                    <a:pt x="6537" y="7350"/>
                  </a:cubicBezTo>
                  <a:cubicBezTo>
                    <a:pt x="6506" y="7398"/>
                    <a:pt x="6474" y="7449"/>
                    <a:pt x="6443" y="7492"/>
                  </a:cubicBezTo>
                  <a:cubicBezTo>
                    <a:pt x="6411" y="7540"/>
                    <a:pt x="6384" y="7587"/>
                    <a:pt x="6352" y="7634"/>
                  </a:cubicBezTo>
                  <a:cubicBezTo>
                    <a:pt x="6324" y="7677"/>
                    <a:pt x="6293" y="7725"/>
                    <a:pt x="6265" y="7768"/>
                  </a:cubicBezTo>
                  <a:cubicBezTo>
                    <a:pt x="6238" y="7812"/>
                    <a:pt x="6214" y="7851"/>
                    <a:pt x="6186" y="7894"/>
                  </a:cubicBezTo>
                  <a:cubicBezTo>
                    <a:pt x="6163" y="7934"/>
                    <a:pt x="6139" y="7973"/>
                    <a:pt x="6119" y="8009"/>
                  </a:cubicBezTo>
                  <a:cubicBezTo>
                    <a:pt x="6096" y="8048"/>
                    <a:pt x="6076" y="8084"/>
                    <a:pt x="6060" y="8119"/>
                  </a:cubicBezTo>
                  <a:cubicBezTo>
                    <a:pt x="6041" y="8151"/>
                    <a:pt x="6025" y="8182"/>
                    <a:pt x="6013" y="8214"/>
                  </a:cubicBezTo>
                  <a:cubicBezTo>
                    <a:pt x="5997" y="8241"/>
                    <a:pt x="5985" y="8269"/>
                    <a:pt x="5977" y="8297"/>
                  </a:cubicBezTo>
                  <a:cubicBezTo>
                    <a:pt x="5966" y="8320"/>
                    <a:pt x="5962" y="8344"/>
                    <a:pt x="5954" y="8364"/>
                  </a:cubicBezTo>
                  <a:cubicBezTo>
                    <a:pt x="5950" y="8387"/>
                    <a:pt x="5950" y="8403"/>
                    <a:pt x="5950" y="8419"/>
                  </a:cubicBezTo>
                  <a:cubicBezTo>
                    <a:pt x="5950" y="8435"/>
                    <a:pt x="5950" y="8446"/>
                    <a:pt x="5958" y="8458"/>
                  </a:cubicBezTo>
                  <a:cubicBezTo>
                    <a:pt x="5962" y="8470"/>
                    <a:pt x="5970" y="8478"/>
                    <a:pt x="5981" y="8482"/>
                  </a:cubicBezTo>
                  <a:cubicBezTo>
                    <a:pt x="5989" y="8490"/>
                    <a:pt x="6005" y="8494"/>
                    <a:pt x="6017" y="8494"/>
                  </a:cubicBezTo>
                  <a:cubicBezTo>
                    <a:pt x="6033" y="8494"/>
                    <a:pt x="6052" y="8490"/>
                    <a:pt x="6072" y="8486"/>
                  </a:cubicBezTo>
                  <a:cubicBezTo>
                    <a:pt x="6092" y="8482"/>
                    <a:pt x="6115" y="8478"/>
                    <a:pt x="6139" y="8466"/>
                  </a:cubicBezTo>
                  <a:cubicBezTo>
                    <a:pt x="6163" y="8458"/>
                    <a:pt x="6190" y="8446"/>
                    <a:pt x="6222" y="8435"/>
                  </a:cubicBezTo>
                  <a:cubicBezTo>
                    <a:pt x="6249" y="8419"/>
                    <a:pt x="6281" y="8403"/>
                    <a:pt x="6317" y="8387"/>
                  </a:cubicBezTo>
                  <a:cubicBezTo>
                    <a:pt x="6348" y="8367"/>
                    <a:pt x="6384" y="8348"/>
                    <a:pt x="6423" y="8328"/>
                  </a:cubicBezTo>
                  <a:cubicBezTo>
                    <a:pt x="6458" y="8308"/>
                    <a:pt x="6498" y="8285"/>
                    <a:pt x="6537" y="8257"/>
                  </a:cubicBezTo>
                  <a:cubicBezTo>
                    <a:pt x="6581" y="8233"/>
                    <a:pt x="6620" y="8210"/>
                    <a:pt x="6663" y="8182"/>
                  </a:cubicBezTo>
                  <a:cubicBezTo>
                    <a:pt x="6707" y="8155"/>
                    <a:pt x="6750" y="8127"/>
                    <a:pt x="6798" y="8095"/>
                  </a:cubicBezTo>
                  <a:cubicBezTo>
                    <a:pt x="6841" y="8068"/>
                    <a:pt x="6888" y="8036"/>
                    <a:pt x="6936" y="8005"/>
                  </a:cubicBezTo>
                  <a:cubicBezTo>
                    <a:pt x="6983" y="7973"/>
                    <a:pt x="7030" y="7942"/>
                    <a:pt x="7077" y="7910"/>
                  </a:cubicBezTo>
                  <a:cubicBezTo>
                    <a:pt x="7125" y="7879"/>
                    <a:pt x="7172" y="7847"/>
                    <a:pt x="7223" y="7815"/>
                  </a:cubicBezTo>
                </a:path>
              </a:pathLst>
            </a:custGeom>
            <a:noFill/>
            <a:ln w="6200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4977925" y="2196375"/>
              <a:ext cx="48725" cy="48725"/>
            </a:xfrm>
            <a:custGeom>
              <a:avLst/>
              <a:gdLst/>
              <a:ahLst/>
              <a:cxnLst/>
              <a:rect l="l" t="t" r="r" b="b"/>
              <a:pathLst>
                <a:path w="1949" h="1949" extrusionOk="0">
                  <a:moveTo>
                    <a:pt x="975" y="1"/>
                  </a:moveTo>
                  <a:cubicBezTo>
                    <a:pt x="438" y="1"/>
                    <a:pt x="1" y="435"/>
                    <a:pt x="1" y="975"/>
                  </a:cubicBezTo>
                  <a:cubicBezTo>
                    <a:pt x="1" y="1511"/>
                    <a:pt x="438" y="1949"/>
                    <a:pt x="975" y="1949"/>
                  </a:cubicBezTo>
                  <a:cubicBezTo>
                    <a:pt x="1515" y="1949"/>
                    <a:pt x="1948" y="1511"/>
                    <a:pt x="1948" y="975"/>
                  </a:cubicBezTo>
                  <a:cubicBezTo>
                    <a:pt x="1948" y="435"/>
                    <a:pt x="1515" y="1"/>
                    <a:pt x="975" y="1"/>
                  </a:cubicBezTo>
                  <a:close/>
                </a:path>
              </a:pathLst>
            </a:custGeom>
            <a:solidFill>
              <a:srgbClr val="FFDE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4781275" y="2005850"/>
              <a:ext cx="48825" cy="48725"/>
            </a:xfrm>
            <a:custGeom>
              <a:avLst/>
              <a:gdLst/>
              <a:ahLst/>
              <a:cxnLst/>
              <a:rect l="l" t="t" r="r" b="b"/>
              <a:pathLst>
                <a:path w="1953" h="1949" extrusionOk="0">
                  <a:moveTo>
                    <a:pt x="975" y="1"/>
                  </a:moveTo>
                  <a:cubicBezTo>
                    <a:pt x="439" y="1"/>
                    <a:pt x="1" y="434"/>
                    <a:pt x="1" y="974"/>
                  </a:cubicBezTo>
                  <a:cubicBezTo>
                    <a:pt x="1" y="1511"/>
                    <a:pt x="439" y="1948"/>
                    <a:pt x="975" y="1948"/>
                  </a:cubicBezTo>
                  <a:cubicBezTo>
                    <a:pt x="1515" y="1948"/>
                    <a:pt x="1953" y="1511"/>
                    <a:pt x="1953" y="974"/>
                  </a:cubicBezTo>
                  <a:cubicBezTo>
                    <a:pt x="1953" y="434"/>
                    <a:pt x="1515" y="1"/>
                    <a:pt x="975" y="1"/>
                  </a:cubicBezTo>
                  <a:close/>
                </a:path>
              </a:pathLst>
            </a:custGeom>
            <a:solidFill>
              <a:srgbClr val="FFDE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6235875" y="1198375"/>
              <a:ext cx="107050" cy="89725"/>
            </a:xfrm>
            <a:custGeom>
              <a:avLst/>
              <a:gdLst/>
              <a:ahLst/>
              <a:cxnLst/>
              <a:rect l="l" t="t" r="r" b="b"/>
              <a:pathLst>
                <a:path w="4282" h="3589" extrusionOk="0">
                  <a:moveTo>
                    <a:pt x="0" y="3588"/>
                  </a:moveTo>
                  <a:lnTo>
                    <a:pt x="4282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6235875" y="1198375"/>
              <a:ext cx="107050" cy="89725"/>
            </a:xfrm>
            <a:custGeom>
              <a:avLst/>
              <a:gdLst/>
              <a:ahLst/>
              <a:cxnLst/>
              <a:rect l="l" t="t" r="r" b="b"/>
              <a:pathLst>
                <a:path w="4282" h="3589" fill="none" extrusionOk="0">
                  <a:moveTo>
                    <a:pt x="0" y="3588"/>
                  </a:moveTo>
                  <a:lnTo>
                    <a:pt x="4282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6313925" y="1195225"/>
              <a:ext cx="32750" cy="29700"/>
            </a:xfrm>
            <a:custGeom>
              <a:avLst/>
              <a:gdLst/>
              <a:ahLst/>
              <a:cxnLst/>
              <a:rect l="l" t="t" r="r" b="b"/>
              <a:pathLst>
                <a:path w="1310" h="1188" extrusionOk="0">
                  <a:moveTo>
                    <a:pt x="557" y="631"/>
                  </a:moveTo>
                  <a:lnTo>
                    <a:pt x="505" y="1187"/>
                  </a:lnTo>
                  <a:lnTo>
                    <a:pt x="1310" y="0"/>
                  </a:lnTo>
                  <a:lnTo>
                    <a:pt x="1" y="58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6350600" y="1196400"/>
              <a:ext cx="107075" cy="89725"/>
            </a:xfrm>
            <a:custGeom>
              <a:avLst/>
              <a:gdLst/>
              <a:ahLst/>
              <a:cxnLst/>
              <a:rect l="l" t="t" r="r" b="b"/>
              <a:pathLst>
                <a:path w="4283" h="3589" extrusionOk="0">
                  <a:moveTo>
                    <a:pt x="0" y="1"/>
                  </a:moveTo>
                  <a:lnTo>
                    <a:pt x="4282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6350600" y="1196400"/>
              <a:ext cx="107075" cy="89725"/>
            </a:xfrm>
            <a:custGeom>
              <a:avLst/>
              <a:gdLst/>
              <a:ahLst/>
              <a:cxnLst/>
              <a:rect l="l" t="t" r="r" b="b"/>
              <a:pathLst>
                <a:path w="4283" h="3589" fill="none" extrusionOk="0">
                  <a:moveTo>
                    <a:pt x="0" y="1"/>
                  </a:moveTo>
                  <a:lnTo>
                    <a:pt x="4282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6428575" y="1259475"/>
              <a:ext cx="32850" cy="29800"/>
            </a:xfrm>
            <a:custGeom>
              <a:avLst/>
              <a:gdLst/>
              <a:ahLst/>
              <a:cxnLst/>
              <a:rect l="l" t="t" r="r" b="b"/>
              <a:pathLst>
                <a:path w="1314" h="1192" extrusionOk="0">
                  <a:moveTo>
                    <a:pt x="556" y="557"/>
                  </a:moveTo>
                  <a:lnTo>
                    <a:pt x="0" y="608"/>
                  </a:lnTo>
                  <a:lnTo>
                    <a:pt x="1313" y="1192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5533550" y="119847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1" y="3588"/>
                  </a:moveTo>
                  <a:lnTo>
                    <a:pt x="3593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533550" y="119847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1" y="3588"/>
                  </a:moveTo>
                  <a:lnTo>
                    <a:pt x="3593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5595475" y="1195025"/>
              <a:ext cx="31350" cy="31375"/>
            </a:xfrm>
            <a:custGeom>
              <a:avLst/>
              <a:gdLst/>
              <a:ahLst/>
              <a:cxnLst/>
              <a:rect l="l" t="t" r="r" b="b"/>
              <a:pathLst>
                <a:path w="1254" h="1255" extrusionOk="0">
                  <a:moveTo>
                    <a:pt x="556" y="698"/>
                  </a:moveTo>
                  <a:lnTo>
                    <a:pt x="556" y="1254"/>
                  </a:lnTo>
                  <a:lnTo>
                    <a:pt x="1254" y="0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631050" y="1196400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0" y="1"/>
                  </a:moveTo>
                  <a:lnTo>
                    <a:pt x="3592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631050" y="1196400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0" y="1"/>
                  </a:moveTo>
                  <a:lnTo>
                    <a:pt x="3592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692950" y="1258200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556" y="557"/>
                  </a:moveTo>
                  <a:lnTo>
                    <a:pt x="0" y="561"/>
                  </a:lnTo>
                  <a:lnTo>
                    <a:pt x="1254" y="1254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4924900" y="1198675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extrusionOk="0">
                  <a:moveTo>
                    <a:pt x="0" y="3588"/>
                  </a:moveTo>
                  <a:lnTo>
                    <a:pt x="300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4924900" y="1198675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fill="none" extrusionOk="0">
                  <a:moveTo>
                    <a:pt x="0" y="3588"/>
                  </a:moveTo>
                  <a:lnTo>
                    <a:pt x="300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4973400" y="1194825"/>
              <a:ext cx="29700" cy="32850"/>
            </a:xfrm>
            <a:custGeom>
              <a:avLst/>
              <a:gdLst/>
              <a:ahLst/>
              <a:cxnLst/>
              <a:rect l="l" t="t" r="r" b="b"/>
              <a:pathLst>
                <a:path w="1188" h="1314" extrusionOk="0">
                  <a:moveTo>
                    <a:pt x="556" y="757"/>
                  </a:moveTo>
                  <a:lnTo>
                    <a:pt x="604" y="1313"/>
                  </a:lnTo>
                  <a:lnTo>
                    <a:pt x="1187" y="0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007600" y="1196400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extrusionOk="0">
                  <a:moveTo>
                    <a:pt x="0" y="1"/>
                  </a:moveTo>
                  <a:lnTo>
                    <a:pt x="300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5007600" y="1196400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fill="none" extrusionOk="0">
                  <a:moveTo>
                    <a:pt x="0" y="1"/>
                  </a:moveTo>
                  <a:lnTo>
                    <a:pt x="300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056000" y="1257125"/>
              <a:ext cx="29800" cy="32750"/>
            </a:xfrm>
            <a:custGeom>
              <a:avLst/>
              <a:gdLst/>
              <a:ahLst/>
              <a:cxnLst/>
              <a:rect l="l" t="t" r="r" b="b"/>
              <a:pathLst>
                <a:path w="1192" h="1310" extrusionOk="0">
                  <a:moveTo>
                    <a:pt x="556" y="552"/>
                  </a:moveTo>
                  <a:lnTo>
                    <a:pt x="0" y="505"/>
                  </a:lnTo>
                  <a:lnTo>
                    <a:pt x="1191" y="1309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4395100" y="119877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extrusionOk="0">
                  <a:moveTo>
                    <a:pt x="0" y="3588"/>
                  </a:moveTo>
                  <a:lnTo>
                    <a:pt x="2606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4395100" y="119877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fill="none" extrusionOk="0">
                  <a:moveTo>
                    <a:pt x="0" y="3588"/>
                  </a:moveTo>
                  <a:lnTo>
                    <a:pt x="2606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4434925" y="1194725"/>
              <a:ext cx="28200" cy="33725"/>
            </a:xfrm>
            <a:custGeom>
              <a:avLst/>
              <a:gdLst/>
              <a:ahLst/>
              <a:cxnLst/>
              <a:rect l="l" t="t" r="r" b="b"/>
              <a:pathLst>
                <a:path w="1128" h="1349" extrusionOk="0">
                  <a:moveTo>
                    <a:pt x="548" y="801"/>
                  </a:moveTo>
                  <a:lnTo>
                    <a:pt x="635" y="1349"/>
                  </a:lnTo>
                  <a:lnTo>
                    <a:pt x="1128" y="1"/>
                  </a:lnTo>
                  <a:lnTo>
                    <a:pt x="0" y="888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4467925" y="1196400"/>
              <a:ext cx="65200" cy="89725"/>
            </a:xfrm>
            <a:custGeom>
              <a:avLst/>
              <a:gdLst/>
              <a:ahLst/>
              <a:cxnLst/>
              <a:rect l="l" t="t" r="r" b="b"/>
              <a:pathLst>
                <a:path w="2608" h="3589" extrusionOk="0">
                  <a:moveTo>
                    <a:pt x="1" y="1"/>
                  </a:moveTo>
                  <a:lnTo>
                    <a:pt x="2607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4467925" y="1196400"/>
              <a:ext cx="65200" cy="89725"/>
            </a:xfrm>
            <a:custGeom>
              <a:avLst/>
              <a:gdLst/>
              <a:ahLst/>
              <a:cxnLst/>
              <a:rect l="l" t="t" r="r" b="b"/>
              <a:pathLst>
                <a:path w="2608" h="3589" fill="none" extrusionOk="0">
                  <a:moveTo>
                    <a:pt x="1" y="1"/>
                  </a:moveTo>
                  <a:lnTo>
                    <a:pt x="2607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4507650" y="1256325"/>
              <a:ext cx="28325" cy="33750"/>
            </a:xfrm>
            <a:custGeom>
              <a:avLst/>
              <a:gdLst/>
              <a:ahLst/>
              <a:cxnLst/>
              <a:rect l="l" t="t" r="r" b="b"/>
              <a:pathLst>
                <a:path w="1133" h="1350" extrusionOk="0">
                  <a:moveTo>
                    <a:pt x="553" y="553"/>
                  </a:moveTo>
                  <a:lnTo>
                    <a:pt x="1" y="466"/>
                  </a:lnTo>
                  <a:lnTo>
                    <a:pt x="1132" y="1349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929350" y="119887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extrusionOk="0">
                  <a:moveTo>
                    <a:pt x="1" y="3588"/>
                  </a:moveTo>
                  <a:lnTo>
                    <a:pt x="2213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929350" y="119887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fill="none" extrusionOk="0">
                  <a:moveTo>
                    <a:pt x="1" y="3588"/>
                  </a:moveTo>
                  <a:lnTo>
                    <a:pt x="2213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960700" y="1194625"/>
              <a:ext cx="26550" cy="34625"/>
            </a:xfrm>
            <a:custGeom>
              <a:avLst/>
              <a:gdLst/>
              <a:ahLst/>
              <a:cxnLst/>
              <a:rect l="l" t="t" r="r" b="b"/>
              <a:pathLst>
                <a:path w="1062" h="1385" extrusionOk="0">
                  <a:moveTo>
                    <a:pt x="545" y="840"/>
                  </a:moveTo>
                  <a:lnTo>
                    <a:pt x="675" y="1384"/>
                  </a:lnTo>
                  <a:lnTo>
                    <a:pt x="1061" y="1"/>
                  </a:lnTo>
                  <a:lnTo>
                    <a:pt x="0" y="97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3992350" y="1196400"/>
              <a:ext cx="55300" cy="89725"/>
            </a:xfrm>
            <a:custGeom>
              <a:avLst/>
              <a:gdLst/>
              <a:ahLst/>
              <a:cxnLst/>
              <a:rect l="l" t="t" r="r" b="b"/>
              <a:pathLst>
                <a:path w="2212" h="3589" extrusionOk="0">
                  <a:moveTo>
                    <a:pt x="0" y="1"/>
                  </a:moveTo>
                  <a:lnTo>
                    <a:pt x="2212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3992350" y="1196400"/>
              <a:ext cx="55300" cy="89725"/>
            </a:xfrm>
            <a:custGeom>
              <a:avLst/>
              <a:gdLst/>
              <a:ahLst/>
              <a:cxnLst/>
              <a:rect l="l" t="t" r="r" b="b"/>
              <a:pathLst>
                <a:path w="2212" h="3589" fill="none" extrusionOk="0">
                  <a:moveTo>
                    <a:pt x="0" y="1"/>
                  </a:moveTo>
                  <a:lnTo>
                    <a:pt x="2212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4023675" y="1255750"/>
              <a:ext cx="26550" cy="34525"/>
            </a:xfrm>
            <a:custGeom>
              <a:avLst/>
              <a:gdLst/>
              <a:ahLst/>
              <a:cxnLst/>
              <a:rect l="l" t="t" r="r" b="b"/>
              <a:pathLst>
                <a:path w="1062" h="1381" extrusionOk="0">
                  <a:moveTo>
                    <a:pt x="545" y="544"/>
                  </a:moveTo>
                  <a:lnTo>
                    <a:pt x="1" y="414"/>
                  </a:lnTo>
                  <a:lnTo>
                    <a:pt x="1061" y="1380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3515375" y="1198975"/>
              <a:ext cx="47925" cy="89700"/>
            </a:xfrm>
            <a:custGeom>
              <a:avLst/>
              <a:gdLst/>
              <a:ahLst/>
              <a:cxnLst/>
              <a:rect l="l" t="t" r="r" b="b"/>
              <a:pathLst>
                <a:path w="1917" h="3588" extrusionOk="0">
                  <a:moveTo>
                    <a:pt x="0" y="3588"/>
                  </a:moveTo>
                  <a:lnTo>
                    <a:pt x="1916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3515375" y="1198975"/>
              <a:ext cx="47925" cy="89700"/>
            </a:xfrm>
            <a:custGeom>
              <a:avLst/>
              <a:gdLst/>
              <a:ahLst/>
              <a:cxnLst/>
              <a:rect l="l" t="t" r="r" b="b"/>
              <a:pathLst>
                <a:path w="1917" h="3588" fill="none" extrusionOk="0">
                  <a:moveTo>
                    <a:pt x="0" y="3588"/>
                  </a:moveTo>
                  <a:lnTo>
                    <a:pt x="1916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3540600" y="1194625"/>
              <a:ext cx="24950" cy="35025"/>
            </a:xfrm>
            <a:custGeom>
              <a:avLst/>
              <a:gdLst/>
              <a:ahLst/>
              <a:cxnLst/>
              <a:rect l="l" t="t" r="r" b="b"/>
              <a:pathLst>
                <a:path w="998" h="1401" extrusionOk="0">
                  <a:moveTo>
                    <a:pt x="537" y="868"/>
                  </a:moveTo>
                  <a:lnTo>
                    <a:pt x="698" y="1400"/>
                  </a:lnTo>
                  <a:lnTo>
                    <a:pt x="998" y="1"/>
                  </a:lnTo>
                  <a:lnTo>
                    <a:pt x="0" y="103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3570950" y="1196400"/>
              <a:ext cx="47925" cy="89725"/>
            </a:xfrm>
            <a:custGeom>
              <a:avLst/>
              <a:gdLst/>
              <a:ahLst/>
              <a:cxnLst/>
              <a:rect l="l" t="t" r="r" b="b"/>
              <a:pathLst>
                <a:path w="1917" h="3589" extrusionOk="0">
                  <a:moveTo>
                    <a:pt x="1" y="1"/>
                  </a:moveTo>
                  <a:lnTo>
                    <a:pt x="1917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570950" y="1196400"/>
              <a:ext cx="47925" cy="89725"/>
            </a:xfrm>
            <a:custGeom>
              <a:avLst/>
              <a:gdLst/>
              <a:ahLst/>
              <a:cxnLst/>
              <a:rect l="l" t="t" r="r" b="b"/>
              <a:pathLst>
                <a:path w="1917" h="3589" fill="none" extrusionOk="0">
                  <a:moveTo>
                    <a:pt x="1" y="1"/>
                  </a:moveTo>
                  <a:lnTo>
                    <a:pt x="1917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596200" y="1255350"/>
              <a:ext cx="24950" cy="35100"/>
            </a:xfrm>
            <a:custGeom>
              <a:avLst/>
              <a:gdLst/>
              <a:ahLst/>
              <a:cxnLst/>
              <a:rect l="l" t="t" r="r" b="b"/>
              <a:pathLst>
                <a:path w="998" h="1404" extrusionOk="0">
                  <a:moveTo>
                    <a:pt x="532" y="533"/>
                  </a:moveTo>
                  <a:lnTo>
                    <a:pt x="0" y="371"/>
                  </a:lnTo>
                  <a:lnTo>
                    <a:pt x="998" y="1404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145725" y="1198975"/>
              <a:ext cx="40550" cy="89700"/>
            </a:xfrm>
            <a:custGeom>
              <a:avLst/>
              <a:gdLst/>
              <a:ahLst/>
              <a:cxnLst/>
              <a:rect l="l" t="t" r="r" b="b"/>
              <a:pathLst>
                <a:path w="1622" h="3588" extrusionOk="0">
                  <a:moveTo>
                    <a:pt x="1" y="3588"/>
                  </a:moveTo>
                  <a:lnTo>
                    <a:pt x="162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145725" y="1198975"/>
              <a:ext cx="40550" cy="89700"/>
            </a:xfrm>
            <a:custGeom>
              <a:avLst/>
              <a:gdLst/>
              <a:ahLst/>
              <a:cxnLst/>
              <a:rect l="l" t="t" r="r" b="b"/>
              <a:pathLst>
                <a:path w="1622" h="3588" fill="none" extrusionOk="0">
                  <a:moveTo>
                    <a:pt x="1" y="3588"/>
                  </a:moveTo>
                  <a:lnTo>
                    <a:pt x="162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3165050" y="1194525"/>
              <a:ext cx="23200" cy="35525"/>
            </a:xfrm>
            <a:custGeom>
              <a:avLst/>
              <a:gdLst/>
              <a:ahLst/>
              <a:cxnLst/>
              <a:rect l="l" t="t" r="r" b="b"/>
              <a:pathLst>
                <a:path w="928" h="1421" extrusionOk="0">
                  <a:moveTo>
                    <a:pt x="525" y="900"/>
                  </a:moveTo>
                  <a:lnTo>
                    <a:pt x="722" y="1420"/>
                  </a:lnTo>
                  <a:lnTo>
                    <a:pt x="927" y="1"/>
                  </a:lnTo>
                  <a:lnTo>
                    <a:pt x="1" y="1097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193925" y="1196400"/>
              <a:ext cx="40550" cy="89725"/>
            </a:xfrm>
            <a:custGeom>
              <a:avLst/>
              <a:gdLst/>
              <a:ahLst/>
              <a:cxnLst/>
              <a:rect l="l" t="t" r="r" b="b"/>
              <a:pathLst>
                <a:path w="1622" h="3589" extrusionOk="0">
                  <a:moveTo>
                    <a:pt x="1" y="1"/>
                  </a:moveTo>
                  <a:lnTo>
                    <a:pt x="162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193925" y="1196400"/>
              <a:ext cx="40550" cy="89725"/>
            </a:xfrm>
            <a:custGeom>
              <a:avLst/>
              <a:gdLst/>
              <a:ahLst/>
              <a:cxnLst/>
              <a:rect l="l" t="t" r="r" b="b"/>
              <a:pathLst>
                <a:path w="1622" h="3589" fill="none" extrusionOk="0">
                  <a:moveTo>
                    <a:pt x="1" y="1"/>
                  </a:moveTo>
                  <a:lnTo>
                    <a:pt x="162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3213250" y="1255050"/>
              <a:ext cx="23200" cy="35500"/>
            </a:xfrm>
            <a:custGeom>
              <a:avLst/>
              <a:gdLst/>
              <a:ahLst/>
              <a:cxnLst/>
              <a:rect l="l" t="t" r="r" b="b"/>
              <a:pathLst>
                <a:path w="928" h="1420" extrusionOk="0">
                  <a:moveTo>
                    <a:pt x="521" y="525"/>
                  </a:moveTo>
                  <a:lnTo>
                    <a:pt x="1" y="328"/>
                  </a:lnTo>
                  <a:lnTo>
                    <a:pt x="927" y="1420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2813075" y="1199075"/>
              <a:ext cx="35600" cy="89700"/>
            </a:xfrm>
            <a:custGeom>
              <a:avLst/>
              <a:gdLst/>
              <a:ahLst/>
              <a:cxnLst/>
              <a:rect l="l" t="t" r="r" b="b"/>
              <a:pathLst>
                <a:path w="1424" h="3588" extrusionOk="0">
                  <a:moveTo>
                    <a:pt x="0" y="3588"/>
                  </a:moveTo>
                  <a:lnTo>
                    <a:pt x="1423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2813075" y="1199075"/>
              <a:ext cx="35600" cy="89700"/>
            </a:xfrm>
            <a:custGeom>
              <a:avLst/>
              <a:gdLst/>
              <a:ahLst/>
              <a:cxnLst/>
              <a:rect l="l" t="t" r="r" b="b"/>
              <a:pathLst>
                <a:path w="1424" h="3588" fill="none" extrusionOk="0">
                  <a:moveTo>
                    <a:pt x="0" y="3588"/>
                  </a:moveTo>
                  <a:lnTo>
                    <a:pt x="1423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2828550" y="1194425"/>
              <a:ext cx="21900" cy="35800"/>
            </a:xfrm>
            <a:custGeom>
              <a:avLst/>
              <a:gdLst/>
              <a:ahLst/>
              <a:cxnLst/>
              <a:rect l="l" t="t" r="r" b="b"/>
              <a:pathLst>
                <a:path w="876" h="1432" extrusionOk="0">
                  <a:moveTo>
                    <a:pt x="513" y="919"/>
                  </a:moveTo>
                  <a:lnTo>
                    <a:pt x="733" y="1432"/>
                  </a:lnTo>
                  <a:lnTo>
                    <a:pt x="875" y="1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2856325" y="1196400"/>
              <a:ext cx="35625" cy="89725"/>
            </a:xfrm>
            <a:custGeom>
              <a:avLst/>
              <a:gdLst/>
              <a:ahLst/>
              <a:cxnLst/>
              <a:rect l="l" t="t" r="r" b="b"/>
              <a:pathLst>
                <a:path w="1425" h="3589" extrusionOk="0">
                  <a:moveTo>
                    <a:pt x="1" y="1"/>
                  </a:moveTo>
                  <a:lnTo>
                    <a:pt x="1424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2856325" y="1196400"/>
              <a:ext cx="35625" cy="89725"/>
            </a:xfrm>
            <a:custGeom>
              <a:avLst/>
              <a:gdLst/>
              <a:ahLst/>
              <a:cxnLst/>
              <a:rect l="l" t="t" r="r" b="b"/>
              <a:pathLst>
                <a:path w="1425" h="3589" fill="none" extrusionOk="0">
                  <a:moveTo>
                    <a:pt x="1" y="1"/>
                  </a:moveTo>
                  <a:lnTo>
                    <a:pt x="1424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2871800" y="1254950"/>
              <a:ext cx="21925" cy="35700"/>
            </a:xfrm>
            <a:custGeom>
              <a:avLst/>
              <a:gdLst/>
              <a:ahLst/>
              <a:cxnLst/>
              <a:rect l="l" t="t" r="r" b="b"/>
              <a:pathLst>
                <a:path w="877" h="1428" extrusionOk="0">
                  <a:moveTo>
                    <a:pt x="513" y="513"/>
                  </a:moveTo>
                  <a:lnTo>
                    <a:pt x="1" y="292"/>
                  </a:lnTo>
                  <a:lnTo>
                    <a:pt x="876" y="142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2514900" y="1199075"/>
              <a:ext cx="30675" cy="89700"/>
            </a:xfrm>
            <a:custGeom>
              <a:avLst/>
              <a:gdLst/>
              <a:ahLst/>
              <a:cxnLst/>
              <a:rect l="l" t="t" r="r" b="b"/>
              <a:pathLst>
                <a:path w="1227" h="3588" extrusionOk="0">
                  <a:moveTo>
                    <a:pt x="0" y="3588"/>
                  </a:moveTo>
                  <a:lnTo>
                    <a:pt x="1226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2514900" y="1199075"/>
              <a:ext cx="30675" cy="89700"/>
            </a:xfrm>
            <a:custGeom>
              <a:avLst/>
              <a:gdLst/>
              <a:ahLst/>
              <a:cxnLst/>
              <a:rect l="l" t="t" r="r" b="b"/>
              <a:pathLst>
                <a:path w="1227" h="3588" fill="none" extrusionOk="0">
                  <a:moveTo>
                    <a:pt x="0" y="3588"/>
                  </a:moveTo>
                  <a:lnTo>
                    <a:pt x="1226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2526625" y="1194425"/>
              <a:ext cx="20525" cy="35800"/>
            </a:xfrm>
            <a:custGeom>
              <a:avLst/>
              <a:gdLst/>
              <a:ahLst/>
              <a:cxnLst/>
              <a:rect l="l" t="t" r="r" b="b"/>
              <a:pathLst>
                <a:path w="821" h="1432" extrusionOk="0">
                  <a:moveTo>
                    <a:pt x="501" y="931"/>
                  </a:moveTo>
                  <a:lnTo>
                    <a:pt x="746" y="1432"/>
                  </a:lnTo>
                  <a:lnTo>
                    <a:pt x="820" y="1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2553225" y="1196400"/>
              <a:ext cx="30700" cy="89725"/>
            </a:xfrm>
            <a:custGeom>
              <a:avLst/>
              <a:gdLst/>
              <a:ahLst/>
              <a:cxnLst/>
              <a:rect l="l" t="t" r="r" b="b"/>
              <a:pathLst>
                <a:path w="1228" h="3589" extrusionOk="0">
                  <a:moveTo>
                    <a:pt x="1" y="1"/>
                  </a:moveTo>
                  <a:lnTo>
                    <a:pt x="1227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2553225" y="1196400"/>
              <a:ext cx="30700" cy="89725"/>
            </a:xfrm>
            <a:custGeom>
              <a:avLst/>
              <a:gdLst/>
              <a:ahLst/>
              <a:cxnLst/>
              <a:rect l="l" t="t" r="r" b="b"/>
              <a:pathLst>
                <a:path w="1228" h="3589" fill="none" extrusionOk="0">
                  <a:moveTo>
                    <a:pt x="1" y="1"/>
                  </a:moveTo>
                  <a:lnTo>
                    <a:pt x="1227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2564975" y="1254950"/>
              <a:ext cx="20525" cy="35800"/>
            </a:xfrm>
            <a:custGeom>
              <a:avLst/>
              <a:gdLst/>
              <a:ahLst/>
              <a:cxnLst/>
              <a:rect l="l" t="t" r="r" b="b"/>
              <a:pathLst>
                <a:path w="821" h="1432" extrusionOk="0">
                  <a:moveTo>
                    <a:pt x="501" y="501"/>
                  </a:moveTo>
                  <a:lnTo>
                    <a:pt x="0" y="253"/>
                  </a:lnTo>
                  <a:lnTo>
                    <a:pt x="820" y="1432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2243825" y="11991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extrusionOk="0">
                  <a:moveTo>
                    <a:pt x="1" y="3585"/>
                  </a:moveTo>
                  <a:lnTo>
                    <a:pt x="1030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2243825" y="11991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fill="none" extrusionOk="0">
                  <a:moveTo>
                    <a:pt x="1" y="3585"/>
                  </a:moveTo>
                  <a:lnTo>
                    <a:pt x="1030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2251900" y="1194325"/>
              <a:ext cx="19050" cy="36000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490" y="951"/>
                  </a:moveTo>
                  <a:lnTo>
                    <a:pt x="758" y="1440"/>
                  </a:lnTo>
                  <a:lnTo>
                    <a:pt x="762" y="1"/>
                  </a:lnTo>
                  <a:lnTo>
                    <a:pt x="1" y="1219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2277250" y="1196400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extrusionOk="0">
                  <a:moveTo>
                    <a:pt x="0" y="1"/>
                  </a:moveTo>
                  <a:lnTo>
                    <a:pt x="1029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2277250" y="1196400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fill="none" extrusionOk="0">
                  <a:moveTo>
                    <a:pt x="0" y="1"/>
                  </a:moveTo>
                  <a:lnTo>
                    <a:pt x="1029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2285325" y="1254950"/>
              <a:ext cx="18950" cy="35900"/>
            </a:xfrm>
            <a:custGeom>
              <a:avLst/>
              <a:gdLst/>
              <a:ahLst/>
              <a:cxnLst/>
              <a:rect l="l" t="t" r="r" b="b"/>
              <a:pathLst>
                <a:path w="758" h="1436" extrusionOk="0">
                  <a:moveTo>
                    <a:pt x="485" y="489"/>
                  </a:moveTo>
                  <a:lnTo>
                    <a:pt x="1" y="217"/>
                  </a:lnTo>
                  <a:lnTo>
                    <a:pt x="758" y="1436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1994950" y="119915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extrusionOk="0">
                  <a:moveTo>
                    <a:pt x="0" y="3589"/>
                  </a:moveTo>
                  <a:lnTo>
                    <a:pt x="931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994950" y="119915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fill="none" extrusionOk="0">
                  <a:moveTo>
                    <a:pt x="0" y="3589"/>
                  </a:moveTo>
                  <a:lnTo>
                    <a:pt x="931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2001250" y="1194325"/>
              <a:ext cx="19050" cy="35900"/>
            </a:xfrm>
            <a:custGeom>
              <a:avLst/>
              <a:gdLst/>
              <a:ahLst/>
              <a:cxnLst/>
              <a:rect l="l" t="t" r="r" b="b"/>
              <a:pathLst>
                <a:path w="762" h="1436" extrusionOk="0">
                  <a:moveTo>
                    <a:pt x="482" y="955"/>
                  </a:moveTo>
                  <a:lnTo>
                    <a:pt x="761" y="1436"/>
                  </a:lnTo>
                  <a:lnTo>
                    <a:pt x="726" y="1"/>
                  </a:lnTo>
                  <a:lnTo>
                    <a:pt x="1" y="1239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2025900" y="119640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extrusionOk="0">
                  <a:moveTo>
                    <a:pt x="0" y="1"/>
                  </a:moveTo>
                  <a:lnTo>
                    <a:pt x="93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2025900" y="119640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fill="none" extrusionOk="0">
                  <a:moveTo>
                    <a:pt x="0" y="1"/>
                  </a:moveTo>
                  <a:lnTo>
                    <a:pt x="93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2032200" y="1254950"/>
              <a:ext cx="19050" cy="35900"/>
            </a:xfrm>
            <a:custGeom>
              <a:avLst/>
              <a:gdLst/>
              <a:ahLst/>
              <a:cxnLst/>
              <a:rect l="l" t="t" r="r" b="b"/>
              <a:pathLst>
                <a:path w="762" h="1436" extrusionOk="0">
                  <a:moveTo>
                    <a:pt x="478" y="482"/>
                  </a:moveTo>
                  <a:lnTo>
                    <a:pt x="1" y="202"/>
                  </a:lnTo>
                  <a:lnTo>
                    <a:pt x="726" y="1436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770700" y="119915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extrusionOk="0">
                  <a:moveTo>
                    <a:pt x="0" y="3589"/>
                  </a:moveTo>
                  <a:lnTo>
                    <a:pt x="734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770700" y="119915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fill="none" extrusionOk="0">
                  <a:moveTo>
                    <a:pt x="0" y="3589"/>
                  </a:moveTo>
                  <a:lnTo>
                    <a:pt x="734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1773450" y="1194325"/>
              <a:ext cx="19350" cy="35800"/>
            </a:xfrm>
            <a:custGeom>
              <a:avLst/>
              <a:gdLst/>
              <a:ahLst/>
              <a:cxnLst/>
              <a:rect l="l" t="t" r="r" b="b"/>
              <a:pathLst>
                <a:path w="774" h="1432" extrusionOk="0">
                  <a:moveTo>
                    <a:pt x="466" y="967"/>
                  </a:moveTo>
                  <a:lnTo>
                    <a:pt x="774" y="1432"/>
                  </a:lnTo>
                  <a:lnTo>
                    <a:pt x="663" y="1"/>
                  </a:lnTo>
                  <a:lnTo>
                    <a:pt x="1" y="127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1796725" y="119640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extrusionOk="0">
                  <a:moveTo>
                    <a:pt x="0" y="1"/>
                  </a:moveTo>
                  <a:lnTo>
                    <a:pt x="734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796725" y="119640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fill="none" extrusionOk="0">
                  <a:moveTo>
                    <a:pt x="0" y="1"/>
                  </a:moveTo>
                  <a:lnTo>
                    <a:pt x="734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799475" y="1255150"/>
              <a:ext cx="19350" cy="35800"/>
            </a:xfrm>
            <a:custGeom>
              <a:avLst/>
              <a:gdLst/>
              <a:ahLst/>
              <a:cxnLst/>
              <a:rect l="l" t="t" r="r" b="b"/>
              <a:pathLst>
                <a:path w="774" h="1432" extrusionOk="0">
                  <a:moveTo>
                    <a:pt x="466" y="466"/>
                  </a:moveTo>
                  <a:lnTo>
                    <a:pt x="1" y="158"/>
                  </a:lnTo>
                  <a:lnTo>
                    <a:pt x="663" y="1432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1561350" y="1199150"/>
              <a:ext cx="15775" cy="89725"/>
            </a:xfrm>
            <a:custGeom>
              <a:avLst/>
              <a:gdLst/>
              <a:ahLst/>
              <a:cxnLst/>
              <a:rect l="l" t="t" r="r" b="b"/>
              <a:pathLst>
                <a:path w="631" h="3589" extrusionOk="0">
                  <a:moveTo>
                    <a:pt x="0" y="3589"/>
                  </a:moveTo>
                  <a:lnTo>
                    <a:pt x="631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1561350" y="1199150"/>
              <a:ext cx="15775" cy="89725"/>
            </a:xfrm>
            <a:custGeom>
              <a:avLst/>
              <a:gdLst/>
              <a:ahLst/>
              <a:cxnLst/>
              <a:rect l="l" t="t" r="r" b="b"/>
              <a:pathLst>
                <a:path w="631" h="3589" fill="none" extrusionOk="0">
                  <a:moveTo>
                    <a:pt x="0" y="3589"/>
                  </a:moveTo>
                  <a:lnTo>
                    <a:pt x="631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1562325" y="1194325"/>
              <a:ext cx="19450" cy="35725"/>
            </a:xfrm>
            <a:custGeom>
              <a:avLst/>
              <a:gdLst/>
              <a:ahLst/>
              <a:cxnLst/>
              <a:rect l="l" t="t" r="r" b="b"/>
              <a:pathLst>
                <a:path w="778" h="1429" extrusionOk="0">
                  <a:moveTo>
                    <a:pt x="458" y="971"/>
                  </a:moveTo>
                  <a:lnTo>
                    <a:pt x="777" y="1428"/>
                  </a:lnTo>
                  <a:lnTo>
                    <a:pt x="627" y="1"/>
                  </a:lnTo>
                  <a:lnTo>
                    <a:pt x="0" y="129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1584800" y="1196400"/>
              <a:ext cx="15900" cy="89725"/>
            </a:xfrm>
            <a:custGeom>
              <a:avLst/>
              <a:gdLst/>
              <a:ahLst/>
              <a:cxnLst/>
              <a:rect l="l" t="t" r="r" b="b"/>
              <a:pathLst>
                <a:path w="636" h="3589" extrusionOk="0">
                  <a:moveTo>
                    <a:pt x="0" y="1"/>
                  </a:moveTo>
                  <a:lnTo>
                    <a:pt x="635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1584800" y="1196400"/>
              <a:ext cx="15900" cy="89725"/>
            </a:xfrm>
            <a:custGeom>
              <a:avLst/>
              <a:gdLst/>
              <a:ahLst/>
              <a:cxnLst/>
              <a:rect l="l" t="t" r="r" b="b"/>
              <a:pathLst>
                <a:path w="636" h="3589" fill="none" extrusionOk="0">
                  <a:moveTo>
                    <a:pt x="0" y="1"/>
                  </a:moveTo>
                  <a:lnTo>
                    <a:pt x="635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1585775" y="1255250"/>
              <a:ext cx="19450" cy="35700"/>
            </a:xfrm>
            <a:custGeom>
              <a:avLst/>
              <a:gdLst/>
              <a:ahLst/>
              <a:cxnLst/>
              <a:rect l="l" t="t" r="r" b="b"/>
              <a:pathLst>
                <a:path w="778" h="1428" extrusionOk="0">
                  <a:moveTo>
                    <a:pt x="458" y="458"/>
                  </a:moveTo>
                  <a:lnTo>
                    <a:pt x="1" y="138"/>
                  </a:lnTo>
                  <a:lnTo>
                    <a:pt x="628" y="1428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6353075" y="1069150"/>
              <a:ext cx="107050" cy="89625"/>
            </a:xfrm>
            <a:custGeom>
              <a:avLst/>
              <a:gdLst/>
              <a:ahLst/>
              <a:cxnLst/>
              <a:rect l="l" t="t" r="r" b="b"/>
              <a:pathLst>
                <a:path w="4282" h="3585" extrusionOk="0">
                  <a:moveTo>
                    <a:pt x="4282" y="0"/>
                  </a:moveTo>
                  <a:lnTo>
                    <a:pt x="0" y="3584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6353075" y="1069150"/>
              <a:ext cx="107050" cy="89625"/>
            </a:xfrm>
            <a:custGeom>
              <a:avLst/>
              <a:gdLst/>
              <a:ahLst/>
              <a:cxnLst/>
              <a:rect l="l" t="t" r="r" b="b"/>
              <a:pathLst>
                <a:path w="4282" h="3585" fill="none" extrusionOk="0">
                  <a:moveTo>
                    <a:pt x="4282" y="0"/>
                  </a:moveTo>
                  <a:lnTo>
                    <a:pt x="0" y="3584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6349325" y="1132225"/>
              <a:ext cx="32750" cy="29800"/>
            </a:xfrm>
            <a:custGeom>
              <a:avLst/>
              <a:gdLst/>
              <a:ahLst/>
              <a:cxnLst/>
              <a:rect l="l" t="t" r="r" b="b"/>
              <a:pathLst>
                <a:path w="1310" h="1192" extrusionOk="0">
                  <a:moveTo>
                    <a:pt x="753" y="557"/>
                  </a:moveTo>
                  <a:lnTo>
                    <a:pt x="804" y="1"/>
                  </a:lnTo>
                  <a:lnTo>
                    <a:pt x="0" y="1192"/>
                  </a:lnTo>
                  <a:lnTo>
                    <a:pt x="1309" y="60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6238525" y="1071025"/>
              <a:ext cx="106975" cy="89725"/>
            </a:xfrm>
            <a:custGeom>
              <a:avLst/>
              <a:gdLst/>
              <a:ahLst/>
              <a:cxnLst/>
              <a:rect l="l" t="t" r="r" b="b"/>
              <a:pathLst>
                <a:path w="4279" h="3589" extrusionOk="0">
                  <a:moveTo>
                    <a:pt x="4278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6238525" y="1071025"/>
              <a:ext cx="106975" cy="89725"/>
            </a:xfrm>
            <a:custGeom>
              <a:avLst/>
              <a:gdLst/>
              <a:ahLst/>
              <a:cxnLst/>
              <a:rect l="l" t="t" r="r" b="b"/>
              <a:pathLst>
                <a:path w="4279" h="3589" fill="none" extrusionOk="0">
                  <a:moveTo>
                    <a:pt x="4278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6234675" y="1067875"/>
              <a:ext cx="32850" cy="29775"/>
            </a:xfrm>
            <a:custGeom>
              <a:avLst/>
              <a:gdLst/>
              <a:ahLst/>
              <a:cxnLst/>
              <a:rect l="l" t="t" r="r" b="b"/>
              <a:pathLst>
                <a:path w="1314" h="1191" extrusionOk="0">
                  <a:moveTo>
                    <a:pt x="758" y="635"/>
                  </a:moveTo>
                  <a:lnTo>
                    <a:pt x="1314" y="584"/>
                  </a:lnTo>
                  <a:lnTo>
                    <a:pt x="1" y="0"/>
                  </a:lnTo>
                  <a:lnTo>
                    <a:pt x="805" y="119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5633325" y="1068950"/>
              <a:ext cx="89800" cy="89725"/>
            </a:xfrm>
            <a:custGeom>
              <a:avLst/>
              <a:gdLst/>
              <a:ahLst/>
              <a:cxnLst/>
              <a:rect l="l" t="t" r="r" b="b"/>
              <a:pathLst>
                <a:path w="3592" h="3589" extrusionOk="0">
                  <a:moveTo>
                    <a:pt x="3592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5633325" y="1068950"/>
              <a:ext cx="89800" cy="89725"/>
            </a:xfrm>
            <a:custGeom>
              <a:avLst/>
              <a:gdLst/>
              <a:ahLst/>
              <a:cxnLst/>
              <a:rect l="l" t="t" r="r" b="b"/>
              <a:pathLst>
                <a:path w="3592" h="3589" fill="none" extrusionOk="0">
                  <a:moveTo>
                    <a:pt x="3592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5629775" y="1130750"/>
              <a:ext cx="31450" cy="31375"/>
            </a:xfrm>
            <a:custGeom>
              <a:avLst/>
              <a:gdLst/>
              <a:ahLst/>
              <a:cxnLst/>
              <a:rect l="l" t="t" r="r" b="b"/>
              <a:pathLst>
                <a:path w="1258" h="1255" extrusionOk="0">
                  <a:moveTo>
                    <a:pt x="698" y="557"/>
                  </a:moveTo>
                  <a:lnTo>
                    <a:pt x="698" y="1"/>
                  </a:lnTo>
                  <a:lnTo>
                    <a:pt x="0" y="1254"/>
                  </a:lnTo>
                  <a:lnTo>
                    <a:pt x="1258" y="56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5535825" y="107102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3592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5535825" y="107102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3592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5532375" y="1067575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695" y="698"/>
                  </a:moveTo>
                  <a:lnTo>
                    <a:pt x="1254" y="694"/>
                  </a:lnTo>
                  <a:lnTo>
                    <a:pt x="1" y="0"/>
                  </a:lnTo>
                  <a:lnTo>
                    <a:pt x="695" y="125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5009475" y="1068850"/>
              <a:ext cx="75025" cy="89625"/>
            </a:xfrm>
            <a:custGeom>
              <a:avLst/>
              <a:gdLst/>
              <a:ahLst/>
              <a:cxnLst/>
              <a:rect l="l" t="t" r="r" b="b"/>
              <a:pathLst>
                <a:path w="3001" h="3585" extrusionOk="0">
                  <a:moveTo>
                    <a:pt x="3001" y="1"/>
                  </a:moveTo>
                  <a:lnTo>
                    <a:pt x="0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5009475" y="1068850"/>
              <a:ext cx="75025" cy="89625"/>
            </a:xfrm>
            <a:custGeom>
              <a:avLst/>
              <a:gdLst/>
              <a:ahLst/>
              <a:cxnLst/>
              <a:rect l="l" t="t" r="r" b="b"/>
              <a:pathLst>
                <a:path w="3001" h="3585" fill="none" extrusionOk="0">
                  <a:moveTo>
                    <a:pt x="3001" y="1"/>
                  </a:moveTo>
                  <a:lnTo>
                    <a:pt x="0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5006325" y="1129475"/>
              <a:ext cx="29675" cy="32850"/>
            </a:xfrm>
            <a:custGeom>
              <a:avLst/>
              <a:gdLst/>
              <a:ahLst/>
              <a:cxnLst/>
              <a:rect l="l" t="t" r="r" b="b"/>
              <a:pathLst>
                <a:path w="1187" h="1314" extrusionOk="0">
                  <a:moveTo>
                    <a:pt x="631" y="556"/>
                  </a:moveTo>
                  <a:lnTo>
                    <a:pt x="584" y="0"/>
                  </a:lnTo>
                  <a:lnTo>
                    <a:pt x="0" y="1313"/>
                  </a:lnTo>
                  <a:lnTo>
                    <a:pt x="1187" y="505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4926875" y="1071025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extrusionOk="0">
                  <a:moveTo>
                    <a:pt x="3001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4926875" y="1071025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fill="none" extrusionOk="0">
                  <a:moveTo>
                    <a:pt x="3001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923725" y="1067275"/>
              <a:ext cx="29775" cy="32750"/>
            </a:xfrm>
            <a:custGeom>
              <a:avLst/>
              <a:gdLst/>
              <a:ahLst/>
              <a:cxnLst/>
              <a:rect l="l" t="t" r="r" b="b"/>
              <a:pathLst>
                <a:path w="1191" h="1310" extrusionOk="0">
                  <a:moveTo>
                    <a:pt x="635" y="758"/>
                  </a:moveTo>
                  <a:lnTo>
                    <a:pt x="1191" y="805"/>
                  </a:lnTo>
                  <a:lnTo>
                    <a:pt x="0" y="1"/>
                  </a:lnTo>
                  <a:lnTo>
                    <a:pt x="584" y="131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469500" y="1068650"/>
              <a:ext cx="65200" cy="89725"/>
            </a:xfrm>
            <a:custGeom>
              <a:avLst/>
              <a:gdLst/>
              <a:ahLst/>
              <a:cxnLst/>
              <a:rect l="l" t="t" r="r" b="b"/>
              <a:pathLst>
                <a:path w="2608" h="3589" extrusionOk="0">
                  <a:moveTo>
                    <a:pt x="2607" y="1"/>
                  </a:moveTo>
                  <a:lnTo>
                    <a:pt x="1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4469500" y="1068650"/>
              <a:ext cx="65200" cy="89725"/>
            </a:xfrm>
            <a:custGeom>
              <a:avLst/>
              <a:gdLst/>
              <a:ahLst/>
              <a:cxnLst/>
              <a:rect l="l" t="t" r="r" b="b"/>
              <a:pathLst>
                <a:path w="2608" h="3589" fill="none" extrusionOk="0">
                  <a:moveTo>
                    <a:pt x="2607" y="1"/>
                  </a:moveTo>
                  <a:lnTo>
                    <a:pt x="1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4466650" y="1128675"/>
              <a:ext cx="28325" cy="33750"/>
            </a:xfrm>
            <a:custGeom>
              <a:avLst/>
              <a:gdLst/>
              <a:ahLst/>
              <a:cxnLst/>
              <a:rect l="l" t="t" r="r" b="b"/>
              <a:pathLst>
                <a:path w="1133" h="1350" extrusionOk="0">
                  <a:moveTo>
                    <a:pt x="580" y="549"/>
                  </a:moveTo>
                  <a:lnTo>
                    <a:pt x="493" y="1"/>
                  </a:lnTo>
                  <a:lnTo>
                    <a:pt x="1" y="1349"/>
                  </a:lnTo>
                  <a:lnTo>
                    <a:pt x="1132" y="462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4396875" y="107102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extrusionOk="0">
                  <a:moveTo>
                    <a:pt x="2606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4396875" y="107102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fill="none" extrusionOk="0">
                  <a:moveTo>
                    <a:pt x="2606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394000" y="1067075"/>
              <a:ext cx="28225" cy="33750"/>
            </a:xfrm>
            <a:custGeom>
              <a:avLst/>
              <a:gdLst/>
              <a:ahLst/>
              <a:cxnLst/>
              <a:rect l="l" t="t" r="r" b="b"/>
              <a:pathLst>
                <a:path w="1129" h="1350" extrusionOk="0">
                  <a:moveTo>
                    <a:pt x="576" y="797"/>
                  </a:moveTo>
                  <a:lnTo>
                    <a:pt x="1128" y="884"/>
                  </a:lnTo>
                  <a:lnTo>
                    <a:pt x="1" y="1"/>
                  </a:lnTo>
                  <a:lnTo>
                    <a:pt x="490" y="1349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3993725" y="1068550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extrusionOk="0">
                  <a:moveTo>
                    <a:pt x="2212" y="1"/>
                  </a:moveTo>
                  <a:lnTo>
                    <a:pt x="0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3993725" y="1068550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fill="none" extrusionOk="0">
                  <a:moveTo>
                    <a:pt x="2212" y="1"/>
                  </a:moveTo>
                  <a:lnTo>
                    <a:pt x="0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3991150" y="1127900"/>
              <a:ext cx="26450" cy="34625"/>
            </a:xfrm>
            <a:custGeom>
              <a:avLst/>
              <a:gdLst/>
              <a:ahLst/>
              <a:cxnLst/>
              <a:rect l="l" t="t" r="r" b="b"/>
              <a:pathLst>
                <a:path w="1058" h="1385" extrusionOk="0">
                  <a:moveTo>
                    <a:pt x="517" y="544"/>
                  </a:moveTo>
                  <a:lnTo>
                    <a:pt x="387" y="0"/>
                  </a:lnTo>
                  <a:lnTo>
                    <a:pt x="1" y="1384"/>
                  </a:lnTo>
                  <a:lnTo>
                    <a:pt x="1057" y="41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3930725" y="107102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extrusionOk="0">
                  <a:moveTo>
                    <a:pt x="2213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3930725" y="107102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fill="none" extrusionOk="0">
                  <a:moveTo>
                    <a:pt x="2213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3928175" y="1066875"/>
              <a:ext cx="26525" cy="34525"/>
            </a:xfrm>
            <a:custGeom>
              <a:avLst/>
              <a:gdLst/>
              <a:ahLst/>
              <a:cxnLst/>
              <a:rect l="l" t="t" r="r" b="b"/>
              <a:pathLst>
                <a:path w="1061" h="1381" extrusionOk="0">
                  <a:moveTo>
                    <a:pt x="517" y="837"/>
                  </a:moveTo>
                  <a:lnTo>
                    <a:pt x="1061" y="967"/>
                  </a:lnTo>
                  <a:lnTo>
                    <a:pt x="0" y="1"/>
                  </a:lnTo>
                  <a:lnTo>
                    <a:pt x="387" y="138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3572050" y="1068550"/>
              <a:ext cx="47925" cy="89625"/>
            </a:xfrm>
            <a:custGeom>
              <a:avLst/>
              <a:gdLst/>
              <a:ahLst/>
              <a:cxnLst/>
              <a:rect l="l" t="t" r="r" b="b"/>
              <a:pathLst>
                <a:path w="1917" h="3585" extrusionOk="0">
                  <a:moveTo>
                    <a:pt x="1916" y="1"/>
                  </a:moveTo>
                  <a:lnTo>
                    <a:pt x="0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3572050" y="1068550"/>
              <a:ext cx="47925" cy="89625"/>
            </a:xfrm>
            <a:custGeom>
              <a:avLst/>
              <a:gdLst/>
              <a:ahLst/>
              <a:cxnLst/>
              <a:rect l="l" t="t" r="r" b="b"/>
              <a:pathLst>
                <a:path w="1917" h="3585" fill="none" extrusionOk="0">
                  <a:moveTo>
                    <a:pt x="1916" y="1"/>
                  </a:moveTo>
                  <a:lnTo>
                    <a:pt x="0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3569775" y="1127500"/>
              <a:ext cx="24975" cy="35125"/>
            </a:xfrm>
            <a:custGeom>
              <a:avLst/>
              <a:gdLst/>
              <a:ahLst/>
              <a:cxnLst/>
              <a:rect l="l" t="t" r="r" b="b"/>
              <a:pathLst>
                <a:path w="999" h="1405" extrusionOk="0">
                  <a:moveTo>
                    <a:pt x="466" y="533"/>
                  </a:moveTo>
                  <a:lnTo>
                    <a:pt x="300" y="1"/>
                  </a:lnTo>
                  <a:lnTo>
                    <a:pt x="1" y="1404"/>
                  </a:lnTo>
                  <a:lnTo>
                    <a:pt x="998" y="37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3516550" y="1071025"/>
              <a:ext cx="47825" cy="89725"/>
            </a:xfrm>
            <a:custGeom>
              <a:avLst/>
              <a:gdLst/>
              <a:ahLst/>
              <a:cxnLst/>
              <a:rect l="l" t="t" r="r" b="b"/>
              <a:pathLst>
                <a:path w="1913" h="3589" extrusionOk="0">
                  <a:moveTo>
                    <a:pt x="1913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3516550" y="1071025"/>
              <a:ext cx="47825" cy="89725"/>
            </a:xfrm>
            <a:custGeom>
              <a:avLst/>
              <a:gdLst/>
              <a:ahLst/>
              <a:cxnLst/>
              <a:rect l="l" t="t" r="r" b="b"/>
              <a:pathLst>
                <a:path w="1913" h="3589" fill="none" extrusionOk="0">
                  <a:moveTo>
                    <a:pt x="1913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3514175" y="1066675"/>
              <a:ext cx="24975" cy="35125"/>
            </a:xfrm>
            <a:custGeom>
              <a:avLst/>
              <a:gdLst/>
              <a:ahLst/>
              <a:cxnLst/>
              <a:rect l="l" t="t" r="r" b="b"/>
              <a:pathLst>
                <a:path w="999" h="1405" extrusionOk="0">
                  <a:moveTo>
                    <a:pt x="466" y="872"/>
                  </a:moveTo>
                  <a:lnTo>
                    <a:pt x="998" y="1034"/>
                  </a:lnTo>
                  <a:lnTo>
                    <a:pt x="1" y="1"/>
                  </a:lnTo>
                  <a:lnTo>
                    <a:pt x="304" y="140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3194725" y="1068450"/>
              <a:ext cx="40525" cy="89725"/>
            </a:xfrm>
            <a:custGeom>
              <a:avLst/>
              <a:gdLst/>
              <a:ahLst/>
              <a:cxnLst/>
              <a:rect l="l" t="t" r="r" b="b"/>
              <a:pathLst>
                <a:path w="1621" h="3589" extrusionOk="0">
                  <a:moveTo>
                    <a:pt x="1621" y="1"/>
                  </a:moveTo>
                  <a:lnTo>
                    <a:pt x="0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3194725" y="1068450"/>
              <a:ext cx="40525" cy="89725"/>
            </a:xfrm>
            <a:custGeom>
              <a:avLst/>
              <a:gdLst/>
              <a:ahLst/>
              <a:cxnLst/>
              <a:rect l="l" t="t" r="r" b="b"/>
              <a:pathLst>
                <a:path w="1621" h="3589" fill="none" extrusionOk="0">
                  <a:moveTo>
                    <a:pt x="1621" y="1"/>
                  </a:moveTo>
                  <a:lnTo>
                    <a:pt x="0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3192650" y="1127100"/>
              <a:ext cx="23200" cy="35525"/>
            </a:xfrm>
            <a:custGeom>
              <a:avLst/>
              <a:gdLst/>
              <a:ahLst/>
              <a:cxnLst/>
              <a:rect l="l" t="t" r="r" b="b"/>
              <a:pathLst>
                <a:path w="928" h="1421" extrusionOk="0">
                  <a:moveTo>
                    <a:pt x="407" y="521"/>
                  </a:moveTo>
                  <a:lnTo>
                    <a:pt x="210" y="1"/>
                  </a:lnTo>
                  <a:lnTo>
                    <a:pt x="1" y="1420"/>
                  </a:lnTo>
                  <a:lnTo>
                    <a:pt x="927" y="32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3146625" y="1071025"/>
              <a:ext cx="40525" cy="89725"/>
            </a:xfrm>
            <a:custGeom>
              <a:avLst/>
              <a:gdLst/>
              <a:ahLst/>
              <a:cxnLst/>
              <a:rect l="l" t="t" r="r" b="b"/>
              <a:pathLst>
                <a:path w="1621" h="3589" extrusionOk="0">
                  <a:moveTo>
                    <a:pt x="1621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3146625" y="1071025"/>
              <a:ext cx="40525" cy="89725"/>
            </a:xfrm>
            <a:custGeom>
              <a:avLst/>
              <a:gdLst/>
              <a:ahLst/>
              <a:cxnLst/>
              <a:rect l="l" t="t" r="r" b="b"/>
              <a:pathLst>
                <a:path w="1621" h="3589" fill="none" extrusionOk="0">
                  <a:moveTo>
                    <a:pt x="1621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3144650" y="1066575"/>
              <a:ext cx="23175" cy="35525"/>
            </a:xfrm>
            <a:custGeom>
              <a:avLst/>
              <a:gdLst/>
              <a:ahLst/>
              <a:cxnLst/>
              <a:rect l="l" t="t" r="r" b="b"/>
              <a:pathLst>
                <a:path w="927" h="1421" extrusionOk="0">
                  <a:moveTo>
                    <a:pt x="403" y="896"/>
                  </a:moveTo>
                  <a:lnTo>
                    <a:pt x="927" y="1093"/>
                  </a:lnTo>
                  <a:lnTo>
                    <a:pt x="0" y="1"/>
                  </a:lnTo>
                  <a:lnTo>
                    <a:pt x="205" y="1420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856925" y="1068350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extrusionOk="0">
                  <a:moveTo>
                    <a:pt x="1424" y="1"/>
                  </a:moveTo>
                  <a:lnTo>
                    <a:pt x="1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2856925" y="1068350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fill="none" extrusionOk="0">
                  <a:moveTo>
                    <a:pt x="1424" y="1"/>
                  </a:moveTo>
                  <a:lnTo>
                    <a:pt x="1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2855150" y="1126900"/>
              <a:ext cx="21900" cy="35825"/>
            </a:xfrm>
            <a:custGeom>
              <a:avLst/>
              <a:gdLst/>
              <a:ahLst/>
              <a:cxnLst/>
              <a:rect l="l" t="t" r="r" b="b"/>
              <a:pathLst>
                <a:path w="876" h="1433" extrusionOk="0">
                  <a:moveTo>
                    <a:pt x="363" y="513"/>
                  </a:moveTo>
                  <a:lnTo>
                    <a:pt x="143" y="1"/>
                  </a:lnTo>
                  <a:lnTo>
                    <a:pt x="1" y="1432"/>
                  </a:lnTo>
                  <a:lnTo>
                    <a:pt x="876" y="293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813750" y="1071025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extrusionOk="0">
                  <a:moveTo>
                    <a:pt x="1424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813750" y="1071025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fill="none" extrusionOk="0">
                  <a:moveTo>
                    <a:pt x="1424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2811875" y="1066475"/>
              <a:ext cx="21900" cy="35725"/>
            </a:xfrm>
            <a:custGeom>
              <a:avLst/>
              <a:gdLst/>
              <a:ahLst/>
              <a:cxnLst/>
              <a:rect l="l" t="t" r="r" b="b"/>
              <a:pathLst>
                <a:path w="876" h="1429" extrusionOk="0">
                  <a:moveTo>
                    <a:pt x="363" y="916"/>
                  </a:moveTo>
                  <a:lnTo>
                    <a:pt x="876" y="1137"/>
                  </a:lnTo>
                  <a:lnTo>
                    <a:pt x="1" y="1"/>
                  </a:lnTo>
                  <a:lnTo>
                    <a:pt x="143" y="1428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2553625" y="1068350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extrusionOk="0">
                  <a:moveTo>
                    <a:pt x="1227" y="1"/>
                  </a:moveTo>
                  <a:lnTo>
                    <a:pt x="1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2553625" y="1068350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fill="none" extrusionOk="0">
                  <a:moveTo>
                    <a:pt x="1227" y="1"/>
                  </a:moveTo>
                  <a:lnTo>
                    <a:pt x="1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2552050" y="1126900"/>
              <a:ext cx="20525" cy="35825"/>
            </a:xfrm>
            <a:custGeom>
              <a:avLst/>
              <a:gdLst/>
              <a:ahLst/>
              <a:cxnLst/>
              <a:rect l="l" t="t" r="r" b="b"/>
              <a:pathLst>
                <a:path w="821" h="1433" extrusionOk="0">
                  <a:moveTo>
                    <a:pt x="320" y="502"/>
                  </a:moveTo>
                  <a:lnTo>
                    <a:pt x="72" y="1"/>
                  </a:lnTo>
                  <a:lnTo>
                    <a:pt x="1" y="1432"/>
                  </a:lnTo>
                  <a:lnTo>
                    <a:pt x="821" y="253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2515275" y="1071025"/>
              <a:ext cx="30700" cy="89725"/>
            </a:xfrm>
            <a:custGeom>
              <a:avLst/>
              <a:gdLst/>
              <a:ahLst/>
              <a:cxnLst/>
              <a:rect l="l" t="t" r="r" b="b"/>
              <a:pathLst>
                <a:path w="1228" h="3589" extrusionOk="0">
                  <a:moveTo>
                    <a:pt x="1227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2515275" y="1071025"/>
              <a:ext cx="30700" cy="89725"/>
            </a:xfrm>
            <a:custGeom>
              <a:avLst/>
              <a:gdLst/>
              <a:ahLst/>
              <a:cxnLst/>
              <a:rect l="l" t="t" r="r" b="b"/>
              <a:pathLst>
                <a:path w="1228" h="3589" fill="none" extrusionOk="0">
                  <a:moveTo>
                    <a:pt x="1227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513700" y="1066400"/>
              <a:ext cx="20525" cy="35800"/>
            </a:xfrm>
            <a:custGeom>
              <a:avLst/>
              <a:gdLst/>
              <a:ahLst/>
              <a:cxnLst/>
              <a:rect l="l" t="t" r="r" b="b"/>
              <a:pathLst>
                <a:path w="821" h="1432" extrusionOk="0">
                  <a:moveTo>
                    <a:pt x="320" y="931"/>
                  </a:moveTo>
                  <a:lnTo>
                    <a:pt x="821" y="1179"/>
                  </a:lnTo>
                  <a:lnTo>
                    <a:pt x="1" y="0"/>
                  </a:lnTo>
                  <a:lnTo>
                    <a:pt x="76" y="143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277350" y="10683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extrusionOk="0">
                  <a:moveTo>
                    <a:pt x="1029" y="1"/>
                  </a:moveTo>
                  <a:lnTo>
                    <a:pt x="0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2277350" y="10683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fill="none" extrusionOk="0">
                  <a:moveTo>
                    <a:pt x="1029" y="1"/>
                  </a:moveTo>
                  <a:lnTo>
                    <a:pt x="0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2276050" y="1126800"/>
              <a:ext cx="18950" cy="36025"/>
            </a:xfrm>
            <a:custGeom>
              <a:avLst/>
              <a:gdLst/>
              <a:ahLst/>
              <a:cxnLst/>
              <a:rect l="l" t="t" r="r" b="b"/>
              <a:pathLst>
                <a:path w="758" h="1441" extrusionOk="0">
                  <a:moveTo>
                    <a:pt x="273" y="490"/>
                  </a:moveTo>
                  <a:lnTo>
                    <a:pt x="1" y="1"/>
                  </a:lnTo>
                  <a:lnTo>
                    <a:pt x="1" y="1440"/>
                  </a:lnTo>
                  <a:lnTo>
                    <a:pt x="758" y="222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2244025" y="1071025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extrusionOk="0">
                  <a:moveTo>
                    <a:pt x="1030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244025" y="1071025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fill="none" extrusionOk="0">
                  <a:moveTo>
                    <a:pt x="1030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2242650" y="1066300"/>
              <a:ext cx="18950" cy="35900"/>
            </a:xfrm>
            <a:custGeom>
              <a:avLst/>
              <a:gdLst/>
              <a:ahLst/>
              <a:cxnLst/>
              <a:rect l="l" t="t" r="r" b="b"/>
              <a:pathLst>
                <a:path w="758" h="1436" extrusionOk="0">
                  <a:moveTo>
                    <a:pt x="272" y="946"/>
                  </a:moveTo>
                  <a:lnTo>
                    <a:pt x="757" y="1218"/>
                  </a:lnTo>
                  <a:lnTo>
                    <a:pt x="0" y="0"/>
                  </a:lnTo>
                  <a:lnTo>
                    <a:pt x="0" y="1435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2026775" y="1068350"/>
              <a:ext cx="23300" cy="89625"/>
            </a:xfrm>
            <a:custGeom>
              <a:avLst/>
              <a:gdLst/>
              <a:ahLst/>
              <a:cxnLst/>
              <a:rect l="l" t="t" r="r" b="b"/>
              <a:pathLst>
                <a:path w="932" h="3585" extrusionOk="0">
                  <a:moveTo>
                    <a:pt x="931" y="1"/>
                  </a:moveTo>
                  <a:lnTo>
                    <a:pt x="1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2026775" y="1068350"/>
              <a:ext cx="23300" cy="89625"/>
            </a:xfrm>
            <a:custGeom>
              <a:avLst/>
              <a:gdLst/>
              <a:ahLst/>
              <a:cxnLst/>
              <a:rect l="l" t="t" r="r" b="b"/>
              <a:pathLst>
                <a:path w="932" h="3585" fill="none" extrusionOk="0">
                  <a:moveTo>
                    <a:pt x="931" y="1"/>
                  </a:moveTo>
                  <a:lnTo>
                    <a:pt x="1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2024600" y="1126900"/>
              <a:ext cx="19150" cy="35925"/>
            </a:xfrm>
            <a:custGeom>
              <a:avLst/>
              <a:gdLst/>
              <a:ahLst/>
              <a:cxnLst/>
              <a:rect l="l" t="t" r="r" b="b"/>
              <a:pathLst>
                <a:path w="766" h="1437" extrusionOk="0">
                  <a:moveTo>
                    <a:pt x="285" y="482"/>
                  </a:moveTo>
                  <a:lnTo>
                    <a:pt x="1" y="1"/>
                  </a:lnTo>
                  <a:lnTo>
                    <a:pt x="36" y="1436"/>
                  </a:lnTo>
                  <a:lnTo>
                    <a:pt x="766" y="198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1995825" y="1071025"/>
              <a:ext cx="23300" cy="89725"/>
            </a:xfrm>
            <a:custGeom>
              <a:avLst/>
              <a:gdLst/>
              <a:ahLst/>
              <a:cxnLst/>
              <a:rect l="l" t="t" r="r" b="b"/>
              <a:pathLst>
                <a:path w="932" h="3589" extrusionOk="0">
                  <a:moveTo>
                    <a:pt x="931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1995825" y="1071025"/>
              <a:ext cx="23300" cy="89725"/>
            </a:xfrm>
            <a:custGeom>
              <a:avLst/>
              <a:gdLst/>
              <a:ahLst/>
              <a:cxnLst/>
              <a:rect l="l" t="t" r="r" b="b"/>
              <a:pathLst>
                <a:path w="932" h="3589" fill="none" extrusionOk="0">
                  <a:moveTo>
                    <a:pt x="931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1993750" y="1066300"/>
              <a:ext cx="19050" cy="35900"/>
            </a:xfrm>
            <a:custGeom>
              <a:avLst/>
              <a:gdLst/>
              <a:ahLst/>
              <a:cxnLst/>
              <a:rect l="l" t="t" r="r" b="b"/>
              <a:pathLst>
                <a:path w="762" h="1436" extrusionOk="0">
                  <a:moveTo>
                    <a:pt x="281" y="954"/>
                  </a:moveTo>
                  <a:lnTo>
                    <a:pt x="762" y="1234"/>
                  </a:lnTo>
                  <a:lnTo>
                    <a:pt x="36" y="0"/>
                  </a:lnTo>
                  <a:lnTo>
                    <a:pt x="1" y="1435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1799175" y="1068250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extrusionOk="0">
                  <a:moveTo>
                    <a:pt x="734" y="1"/>
                  </a:moveTo>
                  <a:lnTo>
                    <a:pt x="1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1799175" y="1068250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fill="none" extrusionOk="0">
                  <a:moveTo>
                    <a:pt x="734" y="1"/>
                  </a:moveTo>
                  <a:lnTo>
                    <a:pt x="1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1795450" y="1127000"/>
              <a:ext cx="19325" cy="35825"/>
            </a:xfrm>
            <a:custGeom>
              <a:avLst/>
              <a:gdLst/>
              <a:ahLst/>
              <a:cxnLst/>
              <a:rect l="l" t="t" r="r" b="b"/>
              <a:pathLst>
                <a:path w="773" h="1433" extrusionOk="0">
                  <a:moveTo>
                    <a:pt x="308" y="466"/>
                  </a:moveTo>
                  <a:lnTo>
                    <a:pt x="0" y="1"/>
                  </a:lnTo>
                  <a:lnTo>
                    <a:pt x="110" y="1432"/>
                  </a:lnTo>
                  <a:lnTo>
                    <a:pt x="773" y="159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1773350" y="1071025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extrusionOk="0">
                  <a:moveTo>
                    <a:pt x="734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1773350" y="1071025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fill="none" extrusionOk="0">
                  <a:moveTo>
                    <a:pt x="734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1769625" y="1066200"/>
              <a:ext cx="19325" cy="35800"/>
            </a:xfrm>
            <a:custGeom>
              <a:avLst/>
              <a:gdLst/>
              <a:ahLst/>
              <a:cxnLst/>
              <a:rect l="l" t="t" r="r" b="b"/>
              <a:pathLst>
                <a:path w="773" h="1432" extrusionOk="0">
                  <a:moveTo>
                    <a:pt x="308" y="966"/>
                  </a:moveTo>
                  <a:lnTo>
                    <a:pt x="773" y="1274"/>
                  </a:lnTo>
                  <a:lnTo>
                    <a:pt x="110" y="0"/>
                  </a:lnTo>
                  <a:lnTo>
                    <a:pt x="0" y="143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1588150" y="1068250"/>
              <a:ext cx="15900" cy="89725"/>
            </a:xfrm>
            <a:custGeom>
              <a:avLst/>
              <a:gdLst/>
              <a:ahLst/>
              <a:cxnLst/>
              <a:rect l="l" t="t" r="r" b="b"/>
              <a:pathLst>
                <a:path w="636" h="3589" extrusionOk="0">
                  <a:moveTo>
                    <a:pt x="635" y="1"/>
                  </a:moveTo>
                  <a:lnTo>
                    <a:pt x="0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1588150" y="1068250"/>
              <a:ext cx="15900" cy="89725"/>
            </a:xfrm>
            <a:custGeom>
              <a:avLst/>
              <a:gdLst/>
              <a:ahLst/>
              <a:cxnLst/>
              <a:rect l="l" t="t" r="r" b="b"/>
              <a:pathLst>
                <a:path w="636" h="3589" fill="none" extrusionOk="0">
                  <a:moveTo>
                    <a:pt x="635" y="1"/>
                  </a:moveTo>
                  <a:lnTo>
                    <a:pt x="0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1583525" y="1127100"/>
              <a:ext cx="19425" cy="35725"/>
            </a:xfrm>
            <a:custGeom>
              <a:avLst/>
              <a:gdLst/>
              <a:ahLst/>
              <a:cxnLst/>
              <a:rect l="l" t="t" r="r" b="b"/>
              <a:pathLst>
                <a:path w="777" h="1429" extrusionOk="0">
                  <a:moveTo>
                    <a:pt x="319" y="458"/>
                  </a:moveTo>
                  <a:lnTo>
                    <a:pt x="0" y="1"/>
                  </a:lnTo>
                  <a:lnTo>
                    <a:pt x="150" y="1428"/>
                  </a:lnTo>
                  <a:lnTo>
                    <a:pt x="777" y="139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1564600" y="1071025"/>
              <a:ext cx="15875" cy="89725"/>
            </a:xfrm>
            <a:custGeom>
              <a:avLst/>
              <a:gdLst/>
              <a:ahLst/>
              <a:cxnLst/>
              <a:rect l="l" t="t" r="r" b="b"/>
              <a:pathLst>
                <a:path w="635" h="3589" extrusionOk="0">
                  <a:moveTo>
                    <a:pt x="635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1564600" y="1071025"/>
              <a:ext cx="15875" cy="89725"/>
            </a:xfrm>
            <a:custGeom>
              <a:avLst/>
              <a:gdLst/>
              <a:ahLst/>
              <a:cxnLst/>
              <a:rect l="l" t="t" r="r" b="b"/>
              <a:pathLst>
                <a:path w="635" h="3589" fill="none" extrusionOk="0">
                  <a:moveTo>
                    <a:pt x="635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1560050" y="1066200"/>
              <a:ext cx="19450" cy="35700"/>
            </a:xfrm>
            <a:custGeom>
              <a:avLst/>
              <a:gdLst/>
              <a:ahLst/>
              <a:cxnLst/>
              <a:rect l="l" t="t" r="r" b="b"/>
              <a:pathLst>
                <a:path w="778" h="1428" extrusionOk="0">
                  <a:moveTo>
                    <a:pt x="320" y="970"/>
                  </a:moveTo>
                  <a:lnTo>
                    <a:pt x="777" y="1289"/>
                  </a:lnTo>
                  <a:lnTo>
                    <a:pt x="151" y="0"/>
                  </a:lnTo>
                  <a:lnTo>
                    <a:pt x="1" y="1427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5976025" y="1198375"/>
              <a:ext cx="107075" cy="89725"/>
            </a:xfrm>
            <a:custGeom>
              <a:avLst/>
              <a:gdLst/>
              <a:ahLst/>
              <a:cxnLst/>
              <a:rect l="l" t="t" r="r" b="b"/>
              <a:pathLst>
                <a:path w="4283" h="3589" extrusionOk="0">
                  <a:moveTo>
                    <a:pt x="4283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5976025" y="1198375"/>
              <a:ext cx="107075" cy="89725"/>
            </a:xfrm>
            <a:custGeom>
              <a:avLst/>
              <a:gdLst/>
              <a:ahLst/>
              <a:cxnLst/>
              <a:rect l="l" t="t" r="r" b="b"/>
              <a:pathLst>
                <a:path w="4283" h="3589" fill="none" extrusionOk="0">
                  <a:moveTo>
                    <a:pt x="4283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5972300" y="1195225"/>
              <a:ext cx="32750" cy="29700"/>
            </a:xfrm>
            <a:custGeom>
              <a:avLst/>
              <a:gdLst/>
              <a:ahLst/>
              <a:cxnLst/>
              <a:rect l="l" t="t" r="r" b="b"/>
              <a:pathLst>
                <a:path w="1310" h="1188" extrusionOk="0">
                  <a:moveTo>
                    <a:pt x="753" y="631"/>
                  </a:moveTo>
                  <a:lnTo>
                    <a:pt x="1309" y="584"/>
                  </a:lnTo>
                  <a:lnTo>
                    <a:pt x="0" y="0"/>
                  </a:lnTo>
                  <a:lnTo>
                    <a:pt x="804" y="1187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5861500" y="1196400"/>
              <a:ext cx="106975" cy="89725"/>
            </a:xfrm>
            <a:custGeom>
              <a:avLst/>
              <a:gdLst/>
              <a:ahLst/>
              <a:cxnLst/>
              <a:rect l="l" t="t" r="r" b="b"/>
              <a:pathLst>
                <a:path w="4279" h="3589" extrusionOk="0">
                  <a:moveTo>
                    <a:pt x="4278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5861500" y="1196400"/>
              <a:ext cx="106975" cy="89725"/>
            </a:xfrm>
            <a:custGeom>
              <a:avLst/>
              <a:gdLst/>
              <a:ahLst/>
              <a:cxnLst/>
              <a:rect l="l" t="t" r="r" b="b"/>
              <a:pathLst>
                <a:path w="4279" h="3589" fill="none" extrusionOk="0">
                  <a:moveTo>
                    <a:pt x="4278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5857650" y="1259475"/>
              <a:ext cx="32850" cy="29800"/>
            </a:xfrm>
            <a:custGeom>
              <a:avLst/>
              <a:gdLst/>
              <a:ahLst/>
              <a:cxnLst/>
              <a:rect l="l" t="t" r="r" b="b"/>
              <a:pathLst>
                <a:path w="1314" h="1192" extrusionOk="0">
                  <a:moveTo>
                    <a:pt x="758" y="557"/>
                  </a:moveTo>
                  <a:lnTo>
                    <a:pt x="805" y="1"/>
                  </a:lnTo>
                  <a:lnTo>
                    <a:pt x="1" y="1192"/>
                  </a:lnTo>
                  <a:lnTo>
                    <a:pt x="1314" y="608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5305575" y="119847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3592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5305575" y="119847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3592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5302025" y="1195025"/>
              <a:ext cx="31475" cy="31375"/>
            </a:xfrm>
            <a:custGeom>
              <a:avLst/>
              <a:gdLst/>
              <a:ahLst/>
              <a:cxnLst/>
              <a:rect l="l" t="t" r="r" b="b"/>
              <a:pathLst>
                <a:path w="1259" h="1255" extrusionOk="0">
                  <a:moveTo>
                    <a:pt x="698" y="698"/>
                  </a:moveTo>
                  <a:lnTo>
                    <a:pt x="1258" y="698"/>
                  </a:lnTo>
                  <a:lnTo>
                    <a:pt x="0" y="0"/>
                  </a:lnTo>
                  <a:lnTo>
                    <a:pt x="698" y="125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5208075" y="1196400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3593" y="1"/>
                  </a:moveTo>
                  <a:lnTo>
                    <a:pt x="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5208075" y="1196400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3593" y="1"/>
                  </a:moveTo>
                  <a:lnTo>
                    <a:pt x="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5204650" y="1258200"/>
              <a:ext cx="31350" cy="31375"/>
            </a:xfrm>
            <a:custGeom>
              <a:avLst/>
              <a:gdLst/>
              <a:ahLst/>
              <a:cxnLst/>
              <a:rect l="l" t="t" r="r" b="b"/>
              <a:pathLst>
                <a:path w="1254" h="1255" extrusionOk="0">
                  <a:moveTo>
                    <a:pt x="694" y="557"/>
                  </a:moveTo>
                  <a:lnTo>
                    <a:pt x="694" y="1"/>
                  </a:lnTo>
                  <a:lnTo>
                    <a:pt x="0" y="1254"/>
                  </a:lnTo>
                  <a:lnTo>
                    <a:pt x="1254" y="56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4728550" y="1198675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extrusionOk="0">
                  <a:moveTo>
                    <a:pt x="3001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4728550" y="1198675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fill="none" extrusionOk="0">
                  <a:moveTo>
                    <a:pt x="3001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4725400" y="1194825"/>
              <a:ext cx="29700" cy="32850"/>
            </a:xfrm>
            <a:custGeom>
              <a:avLst/>
              <a:gdLst/>
              <a:ahLst/>
              <a:cxnLst/>
              <a:rect l="l" t="t" r="r" b="b"/>
              <a:pathLst>
                <a:path w="1188" h="1314" extrusionOk="0">
                  <a:moveTo>
                    <a:pt x="631" y="757"/>
                  </a:moveTo>
                  <a:lnTo>
                    <a:pt x="1187" y="809"/>
                  </a:lnTo>
                  <a:lnTo>
                    <a:pt x="0" y="0"/>
                  </a:lnTo>
                  <a:lnTo>
                    <a:pt x="584" y="1313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4645950" y="1196400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extrusionOk="0">
                  <a:moveTo>
                    <a:pt x="3001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4645950" y="1196400"/>
              <a:ext cx="75025" cy="89725"/>
            </a:xfrm>
            <a:custGeom>
              <a:avLst/>
              <a:gdLst/>
              <a:ahLst/>
              <a:cxnLst/>
              <a:rect l="l" t="t" r="r" b="b"/>
              <a:pathLst>
                <a:path w="3001" h="3589" fill="none" extrusionOk="0">
                  <a:moveTo>
                    <a:pt x="3001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4642800" y="1257125"/>
              <a:ext cx="29800" cy="32750"/>
            </a:xfrm>
            <a:custGeom>
              <a:avLst/>
              <a:gdLst/>
              <a:ahLst/>
              <a:cxnLst/>
              <a:rect l="l" t="t" r="r" b="b"/>
              <a:pathLst>
                <a:path w="1192" h="1310" extrusionOk="0">
                  <a:moveTo>
                    <a:pt x="635" y="552"/>
                  </a:moveTo>
                  <a:lnTo>
                    <a:pt x="584" y="0"/>
                  </a:lnTo>
                  <a:lnTo>
                    <a:pt x="0" y="1309"/>
                  </a:lnTo>
                  <a:lnTo>
                    <a:pt x="1191" y="505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4220625" y="119877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extrusionOk="0">
                  <a:moveTo>
                    <a:pt x="2607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4220625" y="119877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fill="none" extrusionOk="0">
                  <a:moveTo>
                    <a:pt x="2607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4217775" y="1194725"/>
              <a:ext cx="28300" cy="33725"/>
            </a:xfrm>
            <a:custGeom>
              <a:avLst/>
              <a:gdLst/>
              <a:ahLst/>
              <a:cxnLst/>
              <a:rect l="l" t="t" r="r" b="b"/>
              <a:pathLst>
                <a:path w="1132" h="1349" extrusionOk="0">
                  <a:moveTo>
                    <a:pt x="580" y="801"/>
                  </a:moveTo>
                  <a:lnTo>
                    <a:pt x="1132" y="888"/>
                  </a:lnTo>
                  <a:lnTo>
                    <a:pt x="0" y="1"/>
                  </a:lnTo>
                  <a:lnTo>
                    <a:pt x="493" y="1349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4147975" y="1196400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extrusionOk="0">
                  <a:moveTo>
                    <a:pt x="2607" y="1"/>
                  </a:moveTo>
                  <a:lnTo>
                    <a:pt x="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4147975" y="1196400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fill="none" extrusionOk="0">
                  <a:moveTo>
                    <a:pt x="2607" y="1"/>
                  </a:moveTo>
                  <a:lnTo>
                    <a:pt x="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4145125" y="1256325"/>
              <a:ext cx="28200" cy="33750"/>
            </a:xfrm>
            <a:custGeom>
              <a:avLst/>
              <a:gdLst/>
              <a:ahLst/>
              <a:cxnLst/>
              <a:rect l="l" t="t" r="r" b="b"/>
              <a:pathLst>
                <a:path w="1128" h="1350" extrusionOk="0">
                  <a:moveTo>
                    <a:pt x="576" y="553"/>
                  </a:moveTo>
                  <a:lnTo>
                    <a:pt x="489" y="1"/>
                  </a:lnTo>
                  <a:lnTo>
                    <a:pt x="0" y="1349"/>
                  </a:lnTo>
                  <a:lnTo>
                    <a:pt x="1128" y="466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8"/>
            <p:cNvSpPr/>
            <p:nvPr/>
          </p:nvSpPr>
          <p:spPr>
            <a:xfrm>
              <a:off x="3774400" y="119887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extrusionOk="0">
                  <a:moveTo>
                    <a:pt x="2213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3774400" y="119887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fill="none" extrusionOk="0">
                  <a:moveTo>
                    <a:pt x="2213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3771850" y="1194625"/>
              <a:ext cx="26425" cy="34625"/>
            </a:xfrm>
            <a:custGeom>
              <a:avLst/>
              <a:gdLst/>
              <a:ahLst/>
              <a:cxnLst/>
              <a:rect l="l" t="t" r="r" b="b"/>
              <a:pathLst>
                <a:path w="1057" h="1385" extrusionOk="0">
                  <a:moveTo>
                    <a:pt x="517" y="840"/>
                  </a:moveTo>
                  <a:lnTo>
                    <a:pt x="1057" y="970"/>
                  </a:lnTo>
                  <a:lnTo>
                    <a:pt x="0" y="1"/>
                  </a:lnTo>
                  <a:lnTo>
                    <a:pt x="387" y="1384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3711425" y="1196400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extrusionOk="0">
                  <a:moveTo>
                    <a:pt x="2212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3711425" y="1196400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fill="none" extrusionOk="0">
                  <a:moveTo>
                    <a:pt x="2212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3708850" y="1255750"/>
              <a:ext cx="26550" cy="34525"/>
            </a:xfrm>
            <a:custGeom>
              <a:avLst/>
              <a:gdLst/>
              <a:ahLst/>
              <a:cxnLst/>
              <a:rect l="l" t="t" r="r" b="b"/>
              <a:pathLst>
                <a:path w="1062" h="1381" extrusionOk="0">
                  <a:moveTo>
                    <a:pt x="517" y="544"/>
                  </a:moveTo>
                  <a:lnTo>
                    <a:pt x="387" y="0"/>
                  </a:lnTo>
                  <a:lnTo>
                    <a:pt x="1" y="1380"/>
                  </a:lnTo>
                  <a:lnTo>
                    <a:pt x="1061" y="41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3377375" y="1198975"/>
              <a:ext cx="47925" cy="89700"/>
            </a:xfrm>
            <a:custGeom>
              <a:avLst/>
              <a:gdLst/>
              <a:ahLst/>
              <a:cxnLst/>
              <a:rect l="l" t="t" r="r" b="b"/>
              <a:pathLst>
                <a:path w="1917" h="3588" extrusionOk="0">
                  <a:moveTo>
                    <a:pt x="1916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3377375" y="1198975"/>
              <a:ext cx="47925" cy="89700"/>
            </a:xfrm>
            <a:custGeom>
              <a:avLst/>
              <a:gdLst/>
              <a:ahLst/>
              <a:cxnLst/>
              <a:rect l="l" t="t" r="r" b="b"/>
              <a:pathLst>
                <a:path w="1917" h="3588" fill="none" extrusionOk="0">
                  <a:moveTo>
                    <a:pt x="1916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3375100" y="1194625"/>
              <a:ext cx="24975" cy="35025"/>
            </a:xfrm>
            <a:custGeom>
              <a:avLst/>
              <a:gdLst/>
              <a:ahLst/>
              <a:cxnLst/>
              <a:rect l="l" t="t" r="r" b="b"/>
              <a:pathLst>
                <a:path w="999" h="1401" extrusionOk="0">
                  <a:moveTo>
                    <a:pt x="466" y="868"/>
                  </a:moveTo>
                  <a:lnTo>
                    <a:pt x="998" y="1030"/>
                  </a:lnTo>
                  <a:lnTo>
                    <a:pt x="1" y="1"/>
                  </a:lnTo>
                  <a:lnTo>
                    <a:pt x="300" y="140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3321875" y="1196400"/>
              <a:ext cx="47825" cy="89725"/>
            </a:xfrm>
            <a:custGeom>
              <a:avLst/>
              <a:gdLst/>
              <a:ahLst/>
              <a:cxnLst/>
              <a:rect l="l" t="t" r="r" b="b"/>
              <a:pathLst>
                <a:path w="1913" h="3589" extrusionOk="0">
                  <a:moveTo>
                    <a:pt x="1913" y="1"/>
                  </a:moveTo>
                  <a:lnTo>
                    <a:pt x="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3321875" y="1196400"/>
              <a:ext cx="47825" cy="89725"/>
            </a:xfrm>
            <a:custGeom>
              <a:avLst/>
              <a:gdLst/>
              <a:ahLst/>
              <a:cxnLst/>
              <a:rect l="l" t="t" r="r" b="b"/>
              <a:pathLst>
                <a:path w="1913" h="3589" fill="none" extrusionOk="0">
                  <a:moveTo>
                    <a:pt x="1913" y="1"/>
                  </a:moveTo>
                  <a:lnTo>
                    <a:pt x="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3319500" y="1255350"/>
              <a:ext cx="24975" cy="35100"/>
            </a:xfrm>
            <a:custGeom>
              <a:avLst/>
              <a:gdLst/>
              <a:ahLst/>
              <a:cxnLst/>
              <a:rect l="l" t="t" r="r" b="b"/>
              <a:pathLst>
                <a:path w="999" h="1404" extrusionOk="0">
                  <a:moveTo>
                    <a:pt x="466" y="533"/>
                  </a:moveTo>
                  <a:lnTo>
                    <a:pt x="304" y="0"/>
                  </a:lnTo>
                  <a:lnTo>
                    <a:pt x="1" y="1404"/>
                  </a:lnTo>
                  <a:lnTo>
                    <a:pt x="998" y="371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3022225" y="1198975"/>
              <a:ext cx="40525" cy="89700"/>
            </a:xfrm>
            <a:custGeom>
              <a:avLst/>
              <a:gdLst/>
              <a:ahLst/>
              <a:cxnLst/>
              <a:rect l="l" t="t" r="r" b="b"/>
              <a:pathLst>
                <a:path w="1621" h="3588" extrusionOk="0">
                  <a:moveTo>
                    <a:pt x="1621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3022225" y="1198975"/>
              <a:ext cx="40525" cy="89700"/>
            </a:xfrm>
            <a:custGeom>
              <a:avLst/>
              <a:gdLst/>
              <a:ahLst/>
              <a:cxnLst/>
              <a:rect l="l" t="t" r="r" b="b"/>
              <a:pathLst>
                <a:path w="1621" h="3588" fill="none" extrusionOk="0">
                  <a:moveTo>
                    <a:pt x="1621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020150" y="1194525"/>
              <a:ext cx="23200" cy="35525"/>
            </a:xfrm>
            <a:custGeom>
              <a:avLst/>
              <a:gdLst/>
              <a:ahLst/>
              <a:cxnLst/>
              <a:rect l="l" t="t" r="r" b="b"/>
              <a:pathLst>
                <a:path w="928" h="1421" extrusionOk="0">
                  <a:moveTo>
                    <a:pt x="407" y="900"/>
                  </a:moveTo>
                  <a:lnTo>
                    <a:pt x="927" y="1097"/>
                  </a:lnTo>
                  <a:lnTo>
                    <a:pt x="1" y="1"/>
                  </a:lnTo>
                  <a:lnTo>
                    <a:pt x="210" y="142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74125" y="1196400"/>
              <a:ext cx="40525" cy="89725"/>
            </a:xfrm>
            <a:custGeom>
              <a:avLst/>
              <a:gdLst/>
              <a:ahLst/>
              <a:cxnLst/>
              <a:rect l="l" t="t" r="r" b="b"/>
              <a:pathLst>
                <a:path w="1621" h="3589" extrusionOk="0">
                  <a:moveTo>
                    <a:pt x="1621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2974125" y="1196400"/>
              <a:ext cx="40525" cy="89725"/>
            </a:xfrm>
            <a:custGeom>
              <a:avLst/>
              <a:gdLst/>
              <a:ahLst/>
              <a:cxnLst/>
              <a:rect l="l" t="t" r="r" b="b"/>
              <a:pathLst>
                <a:path w="1621" h="3589" fill="none" extrusionOk="0">
                  <a:moveTo>
                    <a:pt x="1621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2972150" y="1255050"/>
              <a:ext cx="23200" cy="35500"/>
            </a:xfrm>
            <a:custGeom>
              <a:avLst/>
              <a:gdLst/>
              <a:ahLst/>
              <a:cxnLst/>
              <a:rect l="l" t="t" r="r" b="b"/>
              <a:pathLst>
                <a:path w="928" h="1420" extrusionOk="0">
                  <a:moveTo>
                    <a:pt x="403" y="525"/>
                  </a:moveTo>
                  <a:lnTo>
                    <a:pt x="206" y="0"/>
                  </a:lnTo>
                  <a:lnTo>
                    <a:pt x="1" y="1420"/>
                  </a:lnTo>
                  <a:lnTo>
                    <a:pt x="927" y="328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701675" y="1199075"/>
              <a:ext cx="35625" cy="89700"/>
            </a:xfrm>
            <a:custGeom>
              <a:avLst/>
              <a:gdLst/>
              <a:ahLst/>
              <a:cxnLst/>
              <a:rect l="l" t="t" r="r" b="b"/>
              <a:pathLst>
                <a:path w="1425" h="3588" extrusionOk="0">
                  <a:moveTo>
                    <a:pt x="1424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701675" y="1199075"/>
              <a:ext cx="35625" cy="89700"/>
            </a:xfrm>
            <a:custGeom>
              <a:avLst/>
              <a:gdLst/>
              <a:ahLst/>
              <a:cxnLst/>
              <a:rect l="l" t="t" r="r" b="b"/>
              <a:pathLst>
                <a:path w="1425" h="3588" fill="none" extrusionOk="0">
                  <a:moveTo>
                    <a:pt x="1424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699900" y="1194425"/>
              <a:ext cx="21925" cy="35800"/>
            </a:xfrm>
            <a:custGeom>
              <a:avLst/>
              <a:gdLst/>
              <a:ahLst/>
              <a:cxnLst/>
              <a:rect l="l" t="t" r="r" b="b"/>
              <a:pathLst>
                <a:path w="877" h="1432" extrusionOk="0">
                  <a:moveTo>
                    <a:pt x="363" y="919"/>
                  </a:moveTo>
                  <a:lnTo>
                    <a:pt x="876" y="1140"/>
                  </a:lnTo>
                  <a:lnTo>
                    <a:pt x="1" y="1"/>
                  </a:lnTo>
                  <a:lnTo>
                    <a:pt x="143" y="1432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658500" y="1196400"/>
              <a:ext cx="35625" cy="89725"/>
            </a:xfrm>
            <a:custGeom>
              <a:avLst/>
              <a:gdLst/>
              <a:ahLst/>
              <a:cxnLst/>
              <a:rect l="l" t="t" r="r" b="b"/>
              <a:pathLst>
                <a:path w="1425" h="3589" extrusionOk="0">
                  <a:moveTo>
                    <a:pt x="1424" y="1"/>
                  </a:moveTo>
                  <a:lnTo>
                    <a:pt x="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658500" y="1196400"/>
              <a:ext cx="35625" cy="89725"/>
            </a:xfrm>
            <a:custGeom>
              <a:avLst/>
              <a:gdLst/>
              <a:ahLst/>
              <a:cxnLst/>
              <a:rect l="l" t="t" r="r" b="b"/>
              <a:pathLst>
                <a:path w="1425" h="3589" fill="none" extrusionOk="0">
                  <a:moveTo>
                    <a:pt x="1424" y="1"/>
                  </a:moveTo>
                  <a:lnTo>
                    <a:pt x="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656625" y="1254950"/>
              <a:ext cx="21925" cy="35700"/>
            </a:xfrm>
            <a:custGeom>
              <a:avLst/>
              <a:gdLst/>
              <a:ahLst/>
              <a:cxnLst/>
              <a:rect l="l" t="t" r="r" b="b"/>
              <a:pathLst>
                <a:path w="877" h="1428" extrusionOk="0">
                  <a:moveTo>
                    <a:pt x="364" y="513"/>
                  </a:moveTo>
                  <a:lnTo>
                    <a:pt x="143" y="1"/>
                  </a:lnTo>
                  <a:lnTo>
                    <a:pt x="1" y="1428"/>
                  </a:lnTo>
                  <a:lnTo>
                    <a:pt x="876" y="292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413175" y="1199075"/>
              <a:ext cx="30675" cy="89700"/>
            </a:xfrm>
            <a:custGeom>
              <a:avLst/>
              <a:gdLst/>
              <a:ahLst/>
              <a:cxnLst/>
              <a:rect l="l" t="t" r="r" b="b"/>
              <a:pathLst>
                <a:path w="1227" h="3588" extrusionOk="0">
                  <a:moveTo>
                    <a:pt x="1226" y="3588"/>
                  </a:moveTo>
                  <a:lnTo>
                    <a:pt x="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2413175" y="1199075"/>
              <a:ext cx="30675" cy="89700"/>
            </a:xfrm>
            <a:custGeom>
              <a:avLst/>
              <a:gdLst/>
              <a:ahLst/>
              <a:cxnLst/>
              <a:rect l="l" t="t" r="r" b="b"/>
              <a:pathLst>
                <a:path w="1227" h="3588" fill="none" extrusionOk="0">
                  <a:moveTo>
                    <a:pt x="1226" y="3588"/>
                  </a:moveTo>
                  <a:lnTo>
                    <a:pt x="0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2411600" y="1194425"/>
              <a:ext cx="20525" cy="35800"/>
            </a:xfrm>
            <a:custGeom>
              <a:avLst/>
              <a:gdLst/>
              <a:ahLst/>
              <a:cxnLst/>
              <a:rect l="l" t="t" r="r" b="b"/>
              <a:pathLst>
                <a:path w="821" h="1432" extrusionOk="0">
                  <a:moveTo>
                    <a:pt x="320" y="931"/>
                  </a:moveTo>
                  <a:lnTo>
                    <a:pt x="820" y="1180"/>
                  </a:lnTo>
                  <a:lnTo>
                    <a:pt x="0" y="1"/>
                  </a:lnTo>
                  <a:lnTo>
                    <a:pt x="71" y="1432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2374825" y="1196400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extrusionOk="0">
                  <a:moveTo>
                    <a:pt x="1227" y="1"/>
                  </a:moveTo>
                  <a:lnTo>
                    <a:pt x="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2374825" y="1196400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fill="none" extrusionOk="0">
                  <a:moveTo>
                    <a:pt x="1227" y="1"/>
                  </a:moveTo>
                  <a:lnTo>
                    <a:pt x="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2373250" y="1254950"/>
              <a:ext cx="20525" cy="35800"/>
            </a:xfrm>
            <a:custGeom>
              <a:avLst/>
              <a:gdLst/>
              <a:ahLst/>
              <a:cxnLst/>
              <a:rect l="l" t="t" r="r" b="b"/>
              <a:pathLst>
                <a:path w="821" h="1432" extrusionOk="0">
                  <a:moveTo>
                    <a:pt x="320" y="501"/>
                  </a:moveTo>
                  <a:lnTo>
                    <a:pt x="75" y="1"/>
                  </a:lnTo>
                  <a:lnTo>
                    <a:pt x="0" y="1432"/>
                  </a:lnTo>
                  <a:lnTo>
                    <a:pt x="821" y="253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2149200" y="11991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extrusionOk="0">
                  <a:moveTo>
                    <a:pt x="1030" y="3585"/>
                  </a:moveTo>
                  <a:lnTo>
                    <a:pt x="1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2149200" y="11991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fill="none" extrusionOk="0">
                  <a:moveTo>
                    <a:pt x="1030" y="3585"/>
                  </a:moveTo>
                  <a:lnTo>
                    <a:pt x="1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2147925" y="1194325"/>
              <a:ext cx="18950" cy="36000"/>
            </a:xfrm>
            <a:custGeom>
              <a:avLst/>
              <a:gdLst/>
              <a:ahLst/>
              <a:cxnLst/>
              <a:rect l="l" t="t" r="r" b="b"/>
              <a:pathLst>
                <a:path w="758" h="1440" extrusionOk="0">
                  <a:moveTo>
                    <a:pt x="272" y="951"/>
                  </a:moveTo>
                  <a:lnTo>
                    <a:pt x="757" y="1219"/>
                  </a:lnTo>
                  <a:lnTo>
                    <a:pt x="0" y="1"/>
                  </a:lnTo>
                  <a:lnTo>
                    <a:pt x="0" y="144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2115875" y="1196400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extrusionOk="0">
                  <a:moveTo>
                    <a:pt x="1030" y="1"/>
                  </a:moveTo>
                  <a:lnTo>
                    <a:pt x="1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2115875" y="1196400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fill="none" extrusionOk="0">
                  <a:moveTo>
                    <a:pt x="1030" y="1"/>
                  </a:moveTo>
                  <a:lnTo>
                    <a:pt x="1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2114500" y="1254950"/>
              <a:ext cx="18950" cy="35900"/>
            </a:xfrm>
            <a:custGeom>
              <a:avLst/>
              <a:gdLst/>
              <a:ahLst/>
              <a:cxnLst/>
              <a:rect l="l" t="t" r="r" b="b"/>
              <a:pathLst>
                <a:path w="758" h="1436" extrusionOk="0">
                  <a:moveTo>
                    <a:pt x="273" y="489"/>
                  </a:moveTo>
                  <a:lnTo>
                    <a:pt x="1" y="1"/>
                  </a:lnTo>
                  <a:lnTo>
                    <a:pt x="1" y="1436"/>
                  </a:lnTo>
                  <a:lnTo>
                    <a:pt x="758" y="217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1908500" y="119915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extrusionOk="0">
                  <a:moveTo>
                    <a:pt x="931" y="3589"/>
                  </a:moveTo>
                  <a:lnTo>
                    <a:pt x="0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1908500" y="119915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fill="none" extrusionOk="0">
                  <a:moveTo>
                    <a:pt x="931" y="3589"/>
                  </a:moveTo>
                  <a:lnTo>
                    <a:pt x="0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1906325" y="1194325"/>
              <a:ext cx="19150" cy="35900"/>
            </a:xfrm>
            <a:custGeom>
              <a:avLst/>
              <a:gdLst/>
              <a:ahLst/>
              <a:cxnLst/>
              <a:rect l="l" t="t" r="r" b="b"/>
              <a:pathLst>
                <a:path w="766" h="1436" extrusionOk="0">
                  <a:moveTo>
                    <a:pt x="285" y="955"/>
                  </a:moveTo>
                  <a:lnTo>
                    <a:pt x="766" y="1239"/>
                  </a:lnTo>
                  <a:lnTo>
                    <a:pt x="36" y="1"/>
                  </a:lnTo>
                  <a:lnTo>
                    <a:pt x="1" y="1436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1877550" y="119640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extrusionOk="0">
                  <a:moveTo>
                    <a:pt x="931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1877550" y="1196400"/>
              <a:ext cx="23275" cy="89725"/>
            </a:xfrm>
            <a:custGeom>
              <a:avLst/>
              <a:gdLst/>
              <a:ahLst/>
              <a:cxnLst/>
              <a:rect l="l" t="t" r="r" b="b"/>
              <a:pathLst>
                <a:path w="931" h="3589" fill="none" extrusionOk="0">
                  <a:moveTo>
                    <a:pt x="931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1875475" y="1254950"/>
              <a:ext cx="19050" cy="35900"/>
            </a:xfrm>
            <a:custGeom>
              <a:avLst/>
              <a:gdLst/>
              <a:ahLst/>
              <a:cxnLst/>
              <a:rect l="l" t="t" r="r" b="b"/>
              <a:pathLst>
                <a:path w="762" h="1436" extrusionOk="0">
                  <a:moveTo>
                    <a:pt x="280" y="482"/>
                  </a:moveTo>
                  <a:lnTo>
                    <a:pt x="1" y="1"/>
                  </a:lnTo>
                  <a:lnTo>
                    <a:pt x="36" y="1436"/>
                  </a:lnTo>
                  <a:lnTo>
                    <a:pt x="762" y="202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1688300" y="119915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extrusionOk="0">
                  <a:moveTo>
                    <a:pt x="734" y="3589"/>
                  </a:moveTo>
                  <a:lnTo>
                    <a:pt x="0" y="1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1688300" y="119915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fill="none" extrusionOk="0">
                  <a:moveTo>
                    <a:pt x="734" y="3589"/>
                  </a:moveTo>
                  <a:lnTo>
                    <a:pt x="0" y="1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1684550" y="1194325"/>
              <a:ext cx="19350" cy="35800"/>
            </a:xfrm>
            <a:custGeom>
              <a:avLst/>
              <a:gdLst/>
              <a:ahLst/>
              <a:cxnLst/>
              <a:rect l="l" t="t" r="r" b="b"/>
              <a:pathLst>
                <a:path w="774" h="1432" extrusionOk="0">
                  <a:moveTo>
                    <a:pt x="308" y="967"/>
                  </a:moveTo>
                  <a:lnTo>
                    <a:pt x="773" y="1274"/>
                  </a:lnTo>
                  <a:lnTo>
                    <a:pt x="111" y="1"/>
                  </a:lnTo>
                  <a:lnTo>
                    <a:pt x="0" y="1432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1662475" y="119640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extrusionOk="0">
                  <a:moveTo>
                    <a:pt x="734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1662475" y="1196400"/>
              <a:ext cx="18350" cy="89725"/>
            </a:xfrm>
            <a:custGeom>
              <a:avLst/>
              <a:gdLst/>
              <a:ahLst/>
              <a:cxnLst/>
              <a:rect l="l" t="t" r="r" b="b"/>
              <a:pathLst>
                <a:path w="734" h="3589" fill="none" extrusionOk="0">
                  <a:moveTo>
                    <a:pt x="734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1658725" y="1255150"/>
              <a:ext cx="19350" cy="35800"/>
            </a:xfrm>
            <a:custGeom>
              <a:avLst/>
              <a:gdLst/>
              <a:ahLst/>
              <a:cxnLst/>
              <a:rect l="l" t="t" r="r" b="b"/>
              <a:pathLst>
                <a:path w="774" h="1432" extrusionOk="0">
                  <a:moveTo>
                    <a:pt x="308" y="466"/>
                  </a:moveTo>
                  <a:lnTo>
                    <a:pt x="0" y="0"/>
                  </a:lnTo>
                  <a:lnTo>
                    <a:pt x="111" y="1432"/>
                  </a:lnTo>
                  <a:lnTo>
                    <a:pt x="773" y="158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5858850" y="1069150"/>
              <a:ext cx="107050" cy="89625"/>
            </a:xfrm>
            <a:custGeom>
              <a:avLst/>
              <a:gdLst/>
              <a:ahLst/>
              <a:cxnLst/>
              <a:rect l="l" t="t" r="r" b="b"/>
              <a:pathLst>
                <a:path w="4282" h="3585" extrusionOk="0">
                  <a:moveTo>
                    <a:pt x="0" y="0"/>
                  </a:moveTo>
                  <a:lnTo>
                    <a:pt x="4282" y="3584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5858850" y="1069150"/>
              <a:ext cx="107050" cy="89625"/>
            </a:xfrm>
            <a:custGeom>
              <a:avLst/>
              <a:gdLst/>
              <a:ahLst/>
              <a:cxnLst/>
              <a:rect l="l" t="t" r="r" b="b"/>
              <a:pathLst>
                <a:path w="4282" h="3585" fill="none" extrusionOk="0">
                  <a:moveTo>
                    <a:pt x="0" y="0"/>
                  </a:moveTo>
                  <a:lnTo>
                    <a:pt x="4282" y="3584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5936900" y="1132225"/>
              <a:ext cx="32750" cy="29800"/>
            </a:xfrm>
            <a:custGeom>
              <a:avLst/>
              <a:gdLst/>
              <a:ahLst/>
              <a:cxnLst/>
              <a:rect l="l" t="t" r="r" b="b"/>
              <a:pathLst>
                <a:path w="1310" h="1192" extrusionOk="0">
                  <a:moveTo>
                    <a:pt x="557" y="557"/>
                  </a:moveTo>
                  <a:lnTo>
                    <a:pt x="1" y="604"/>
                  </a:lnTo>
                  <a:lnTo>
                    <a:pt x="1310" y="1192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5973575" y="1071025"/>
              <a:ext cx="107075" cy="89725"/>
            </a:xfrm>
            <a:custGeom>
              <a:avLst/>
              <a:gdLst/>
              <a:ahLst/>
              <a:cxnLst/>
              <a:rect l="l" t="t" r="r" b="b"/>
              <a:pathLst>
                <a:path w="4283" h="3589" extrusionOk="0">
                  <a:moveTo>
                    <a:pt x="0" y="3588"/>
                  </a:moveTo>
                  <a:lnTo>
                    <a:pt x="4282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5973575" y="1071025"/>
              <a:ext cx="107075" cy="89725"/>
            </a:xfrm>
            <a:custGeom>
              <a:avLst/>
              <a:gdLst/>
              <a:ahLst/>
              <a:cxnLst/>
              <a:rect l="l" t="t" r="r" b="b"/>
              <a:pathLst>
                <a:path w="4283" h="3589" fill="none" extrusionOk="0">
                  <a:moveTo>
                    <a:pt x="0" y="3588"/>
                  </a:moveTo>
                  <a:lnTo>
                    <a:pt x="4282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6051550" y="1067875"/>
              <a:ext cx="32850" cy="29775"/>
            </a:xfrm>
            <a:custGeom>
              <a:avLst/>
              <a:gdLst/>
              <a:ahLst/>
              <a:cxnLst/>
              <a:rect l="l" t="t" r="r" b="b"/>
              <a:pathLst>
                <a:path w="1314" h="1191" extrusionOk="0">
                  <a:moveTo>
                    <a:pt x="556" y="635"/>
                  </a:moveTo>
                  <a:lnTo>
                    <a:pt x="509" y="1191"/>
                  </a:lnTo>
                  <a:lnTo>
                    <a:pt x="1313" y="0"/>
                  </a:lnTo>
                  <a:lnTo>
                    <a:pt x="0" y="58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8"/>
            <p:cNvSpPr/>
            <p:nvPr/>
          </p:nvSpPr>
          <p:spPr>
            <a:xfrm>
              <a:off x="5205825" y="1068950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0" y="1"/>
                  </a:moveTo>
                  <a:lnTo>
                    <a:pt x="3592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8"/>
            <p:cNvSpPr/>
            <p:nvPr/>
          </p:nvSpPr>
          <p:spPr>
            <a:xfrm>
              <a:off x="5205825" y="1068950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0" y="1"/>
                  </a:moveTo>
                  <a:lnTo>
                    <a:pt x="3592" y="3588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5267725" y="1130750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556" y="557"/>
                  </a:moveTo>
                  <a:lnTo>
                    <a:pt x="0" y="561"/>
                  </a:lnTo>
                  <a:lnTo>
                    <a:pt x="1254" y="1254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5303300" y="107102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extrusionOk="0">
                  <a:moveTo>
                    <a:pt x="1" y="3588"/>
                  </a:moveTo>
                  <a:lnTo>
                    <a:pt x="3593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5303300" y="1071025"/>
              <a:ext cx="89825" cy="89725"/>
            </a:xfrm>
            <a:custGeom>
              <a:avLst/>
              <a:gdLst/>
              <a:ahLst/>
              <a:cxnLst/>
              <a:rect l="l" t="t" r="r" b="b"/>
              <a:pathLst>
                <a:path w="3593" h="3589" fill="none" extrusionOk="0">
                  <a:moveTo>
                    <a:pt x="1" y="3588"/>
                  </a:moveTo>
                  <a:lnTo>
                    <a:pt x="3593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5365200" y="1067575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557" y="698"/>
                  </a:moveTo>
                  <a:lnTo>
                    <a:pt x="557" y="1254"/>
                  </a:lnTo>
                  <a:lnTo>
                    <a:pt x="1255" y="0"/>
                  </a:lnTo>
                  <a:lnTo>
                    <a:pt x="1" y="69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4643975" y="1068850"/>
              <a:ext cx="75050" cy="89625"/>
            </a:xfrm>
            <a:custGeom>
              <a:avLst/>
              <a:gdLst/>
              <a:ahLst/>
              <a:cxnLst/>
              <a:rect l="l" t="t" r="r" b="b"/>
              <a:pathLst>
                <a:path w="3002" h="3585" extrusionOk="0">
                  <a:moveTo>
                    <a:pt x="1" y="1"/>
                  </a:moveTo>
                  <a:lnTo>
                    <a:pt x="3001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4643975" y="1068850"/>
              <a:ext cx="75050" cy="89625"/>
            </a:xfrm>
            <a:custGeom>
              <a:avLst/>
              <a:gdLst/>
              <a:ahLst/>
              <a:cxnLst/>
              <a:rect l="l" t="t" r="r" b="b"/>
              <a:pathLst>
                <a:path w="3002" h="3585" fill="none" extrusionOk="0">
                  <a:moveTo>
                    <a:pt x="1" y="1"/>
                  </a:moveTo>
                  <a:lnTo>
                    <a:pt x="3001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4692475" y="1129475"/>
              <a:ext cx="29700" cy="32850"/>
            </a:xfrm>
            <a:custGeom>
              <a:avLst/>
              <a:gdLst/>
              <a:ahLst/>
              <a:cxnLst/>
              <a:rect l="l" t="t" r="r" b="b"/>
              <a:pathLst>
                <a:path w="1188" h="1314" extrusionOk="0">
                  <a:moveTo>
                    <a:pt x="556" y="556"/>
                  </a:moveTo>
                  <a:lnTo>
                    <a:pt x="0" y="505"/>
                  </a:lnTo>
                  <a:lnTo>
                    <a:pt x="1187" y="1313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4726675" y="1071025"/>
              <a:ext cx="75050" cy="89725"/>
            </a:xfrm>
            <a:custGeom>
              <a:avLst/>
              <a:gdLst/>
              <a:ahLst/>
              <a:cxnLst/>
              <a:rect l="l" t="t" r="r" b="b"/>
              <a:pathLst>
                <a:path w="3002" h="3589" extrusionOk="0">
                  <a:moveTo>
                    <a:pt x="1" y="3588"/>
                  </a:moveTo>
                  <a:lnTo>
                    <a:pt x="300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4726675" y="1071025"/>
              <a:ext cx="75050" cy="89725"/>
            </a:xfrm>
            <a:custGeom>
              <a:avLst/>
              <a:gdLst/>
              <a:ahLst/>
              <a:cxnLst/>
              <a:rect l="l" t="t" r="r" b="b"/>
              <a:pathLst>
                <a:path w="3002" h="3589" fill="none" extrusionOk="0">
                  <a:moveTo>
                    <a:pt x="1" y="3588"/>
                  </a:moveTo>
                  <a:lnTo>
                    <a:pt x="300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4775075" y="1067275"/>
              <a:ext cx="29800" cy="32750"/>
            </a:xfrm>
            <a:custGeom>
              <a:avLst/>
              <a:gdLst/>
              <a:ahLst/>
              <a:cxnLst/>
              <a:rect l="l" t="t" r="r" b="b"/>
              <a:pathLst>
                <a:path w="1192" h="1310" extrusionOk="0">
                  <a:moveTo>
                    <a:pt x="556" y="758"/>
                  </a:moveTo>
                  <a:lnTo>
                    <a:pt x="608" y="1310"/>
                  </a:lnTo>
                  <a:lnTo>
                    <a:pt x="1191" y="1"/>
                  </a:lnTo>
                  <a:lnTo>
                    <a:pt x="0" y="805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4146200" y="1068650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extrusionOk="0">
                  <a:moveTo>
                    <a:pt x="1" y="1"/>
                  </a:moveTo>
                  <a:lnTo>
                    <a:pt x="2607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4146200" y="1068650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fill="none" extrusionOk="0">
                  <a:moveTo>
                    <a:pt x="1" y="1"/>
                  </a:moveTo>
                  <a:lnTo>
                    <a:pt x="2607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4186025" y="1128675"/>
              <a:ext cx="28225" cy="33750"/>
            </a:xfrm>
            <a:custGeom>
              <a:avLst/>
              <a:gdLst/>
              <a:ahLst/>
              <a:cxnLst/>
              <a:rect l="l" t="t" r="r" b="b"/>
              <a:pathLst>
                <a:path w="1129" h="1350" extrusionOk="0">
                  <a:moveTo>
                    <a:pt x="549" y="549"/>
                  </a:moveTo>
                  <a:lnTo>
                    <a:pt x="1" y="462"/>
                  </a:lnTo>
                  <a:lnTo>
                    <a:pt x="1128" y="134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4219050" y="107102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extrusionOk="0">
                  <a:moveTo>
                    <a:pt x="0" y="3588"/>
                  </a:moveTo>
                  <a:lnTo>
                    <a:pt x="2607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4219050" y="1071025"/>
              <a:ext cx="65175" cy="89725"/>
            </a:xfrm>
            <a:custGeom>
              <a:avLst/>
              <a:gdLst/>
              <a:ahLst/>
              <a:cxnLst/>
              <a:rect l="l" t="t" r="r" b="b"/>
              <a:pathLst>
                <a:path w="2607" h="3589" fill="none" extrusionOk="0">
                  <a:moveTo>
                    <a:pt x="0" y="3588"/>
                  </a:moveTo>
                  <a:lnTo>
                    <a:pt x="2607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4258775" y="1067075"/>
              <a:ext cx="28300" cy="33750"/>
            </a:xfrm>
            <a:custGeom>
              <a:avLst/>
              <a:gdLst/>
              <a:ahLst/>
              <a:cxnLst/>
              <a:rect l="l" t="t" r="r" b="b"/>
              <a:pathLst>
                <a:path w="1132" h="1350" extrusionOk="0">
                  <a:moveTo>
                    <a:pt x="552" y="797"/>
                  </a:moveTo>
                  <a:lnTo>
                    <a:pt x="639" y="1349"/>
                  </a:lnTo>
                  <a:lnTo>
                    <a:pt x="1132" y="1"/>
                  </a:lnTo>
                  <a:lnTo>
                    <a:pt x="0" y="88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3710050" y="1068550"/>
              <a:ext cx="55300" cy="89725"/>
            </a:xfrm>
            <a:custGeom>
              <a:avLst/>
              <a:gdLst/>
              <a:ahLst/>
              <a:cxnLst/>
              <a:rect l="l" t="t" r="r" b="b"/>
              <a:pathLst>
                <a:path w="2212" h="3589" extrusionOk="0">
                  <a:moveTo>
                    <a:pt x="0" y="1"/>
                  </a:moveTo>
                  <a:lnTo>
                    <a:pt x="2212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3710050" y="1068550"/>
              <a:ext cx="55300" cy="89725"/>
            </a:xfrm>
            <a:custGeom>
              <a:avLst/>
              <a:gdLst/>
              <a:ahLst/>
              <a:cxnLst/>
              <a:rect l="l" t="t" r="r" b="b"/>
              <a:pathLst>
                <a:path w="2212" h="3589" fill="none" extrusionOk="0">
                  <a:moveTo>
                    <a:pt x="0" y="1"/>
                  </a:moveTo>
                  <a:lnTo>
                    <a:pt x="2212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3741375" y="1127900"/>
              <a:ext cx="26550" cy="34625"/>
            </a:xfrm>
            <a:custGeom>
              <a:avLst/>
              <a:gdLst/>
              <a:ahLst/>
              <a:cxnLst/>
              <a:rect l="l" t="t" r="r" b="b"/>
              <a:pathLst>
                <a:path w="1062" h="1385" extrusionOk="0">
                  <a:moveTo>
                    <a:pt x="545" y="544"/>
                  </a:moveTo>
                  <a:lnTo>
                    <a:pt x="1" y="414"/>
                  </a:lnTo>
                  <a:lnTo>
                    <a:pt x="1061" y="1384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3773025" y="107102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extrusionOk="0">
                  <a:moveTo>
                    <a:pt x="0" y="3588"/>
                  </a:moveTo>
                  <a:lnTo>
                    <a:pt x="2212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3773025" y="1071025"/>
              <a:ext cx="55325" cy="89725"/>
            </a:xfrm>
            <a:custGeom>
              <a:avLst/>
              <a:gdLst/>
              <a:ahLst/>
              <a:cxnLst/>
              <a:rect l="l" t="t" r="r" b="b"/>
              <a:pathLst>
                <a:path w="2213" h="3589" fill="none" extrusionOk="0">
                  <a:moveTo>
                    <a:pt x="0" y="3588"/>
                  </a:moveTo>
                  <a:lnTo>
                    <a:pt x="2212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3804375" y="1066875"/>
              <a:ext cx="26525" cy="34525"/>
            </a:xfrm>
            <a:custGeom>
              <a:avLst/>
              <a:gdLst/>
              <a:ahLst/>
              <a:cxnLst/>
              <a:rect l="l" t="t" r="r" b="b"/>
              <a:pathLst>
                <a:path w="1061" h="1381" extrusionOk="0">
                  <a:moveTo>
                    <a:pt x="544" y="837"/>
                  </a:moveTo>
                  <a:lnTo>
                    <a:pt x="671" y="1381"/>
                  </a:lnTo>
                  <a:lnTo>
                    <a:pt x="1061" y="1"/>
                  </a:lnTo>
                  <a:lnTo>
                    <a:pt x="0" y="967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3320700" y="1068550"/>
              <a:ext cx="47925" cy="89625"/>
            </a:xfrm>
            <a:custGeom>
              <a:avLst/>
              <a:gdLst/>
              <a:ahLst/>
              <a:cxnLst/>
              <a:rect l="l" t="t" r="r" b="b"/>
              <a:pathLst>
                <a:path w="1917" h="3585" extrusionOk="0">
                  <a:moveTo>
                    <a:pt x="0" y="1"/>
                  </a:moveTo>
                  <a:lnTo>
                    <a:pt x="1916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3320700" y="1068550"/>
              <a:ext cx="47925" cy="89625"/>
            </a:xfrm>
            <a:custGeom>
              <a:avLst/>
              <a:gdLst/>
              <a:ahLst/>
              <a:cxnLst/>
              <a:rect l="l" t="t" r="r" b="b"/>
              <a:pathLst>
                <a:path w="1917" h="3585" fill="none" extrusionOk="0">
                  <a:moveTo>
                    <a:pt x="0" y="1"/>
                  </a:moveTo>
                  <a:lnTo>
                    <a:pt x="1916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3345925" y="1127500"/>
              <a:ext cx="24975" cy="35125"/>
            </a:xfrm>
            <a:custGeom>
              <a:avLst/>
              <a:gdLst/>
              <a:ahLst/>
              <a:cxnLst/>
              <a:rect l="l" t="t" r="r" b="b"/>
              <a:pathLst>
                <a:path w="999" h="1405" extrusionOk="0">
                  <a:moveTo>
                    <a:pt x="537" y="533"/>
                  </a:moveTo>
                  <a:lnTo>
                    <a:pt x="1" y="371"/>
                  </a:lnTo>
                  <a:lnTo>
                    <a:pt x="998" y="1404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3376275" y="1071025"/>
              <a:ext cx="47950" cy="89725"/>
            </a:xfrm>
            <a:custGeom>
              <a:avLst/>
              <a:gdLst/>
              <a:ahLst/>
              <a:cxnLst/>
              <a:rect l="l" t="t" r="r" b="b"/>
              <a:pathLst>
                <a:path w="1918" h="3589" extrusionOk="0">
                  <a:moveTo>
                    <a:pt x="1" y="3588"/>
                  </a:moveTo>
                  <a:lnTo>
                    <a:pt x="1917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3376275" y="1071025"/>
              <a:ext cx="47950" cy="89725"/>
            </a:xfrm>
            <a:custGeom>
              <a:avLst/>
              <a:gdLst/>
              <a:ahLst/>
              <a:cxnLst/>
              <a:rect l="l" t="t" r="r" b="b"/>
              <a:pathLst>
                <a:path w="1918" h="3589" fill="none" extrusionOk="0">
                  <a:moveTo>
                    <a:pt x="1" y="3588"/>
                  </a:moveTo>
                  <a:lnTo>
                    <a:pt x="1917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3401525" y="1066675"/>
              <a:ext cx="24950" cy="35125"/>
            </a:xfrm>
            <a:custGeom>
              <a:avLst/>
              <a:gdLst/>
              <a:ahLst/>
              <a:cxnLst/>
              <a:rect l="l" t="t" r="r" b="b"/>
              <a:pathLst>
                <a:path w="998" h="1405" extrusionOk="0">
                  <a:moveTo>
                    <a:pt x="533" y="872"/>
                  </a:moveTo>
                  <a:lnTo>
                    <a:pt x="698" y="1404"/>
                  </a:lnTo>
                  <a:lnTo>
                    <a:pt x="998" y="1"/>
                  </a:lnTo>
                  <a:lnTo>
                    <a:pt x="0" y="103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2973225" y="1068450"/>
              <a:ext cx="40550" cy="89725"/>
            </a:xfrm>
            <a:custGeom>
              <a:avLst/>
              <a:gdLst/>
              <a:ahLst/>
              <a:cxnLst/>
              <a:rect l="l" t="t" r="r" b="b"/>
              <a:pathLst>
                <a:path w="1622" h="3589" extrusionOk="0">
                  <a:moveTo>
                    <a:pt x="1" y="1"/>
                  </a:moveTo>
                  <a:lnTo>
                    <a:pt x="1621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2973225" y="1068450"/>
              <a:ext cx="40550" cy="89725"/>
            </a:xfrm>
            <a:custGeom>
              <a:avLst/>
              <a:gdLst/>
              <a:ahLst/>
              <a:cxnLst/>
              <a:rect l="l" t="t" r="r" b="b"/>
              <a:pathLst>
                <a:path w="1622" h="3589" fill="none" extrusionOk="0">
                  <a:moveTo>
                    <a:pt x="1" y="1"/>
                  </a:moveTo>
                  <a:lnTo>
                    <a:pt x="1621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2992550" y="1127100"/>
              <a:ext cx="23200" cy="35525"/>
            </a:xfrm>
            <a:custGeom>
              <a:avLst/>
              <a:gdLst/>
              <a:ahLst/>
              <a:cxnLst/>
              <a:rect l="l" t="t" r="r" b="b"/>
              <a:pathLst>
                <a:path w="928" h="1421" extrusionOk="0">
                  <a:moveTo>
                    <a:pt x="525" y="521"/>
                  </a:moveTo>
                  <a:lnTo>
                    <a:pt x="1" y="324"/>
                  </a:lnTo>
                  <a:lnTo>
                    <a:pt x="927" y="1420"/>
                  </a:lnTo>
                  <a:lnTo>
                    <a:pt x="722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3021425" y="1071025"/>
              <a:ext cx="40550" cy="89725"/>
            </a:xfrm>
            <a:custGeom>
              <a:avLst/>
              <a:gdLst/>
              <a:ahLst/>
              <a:cxnLst/>
              <a:rect l="l" t="t" r="r" b="b"/>
              <a:pathLst>
                <a:path w="1622" h="3589" extrusionOk="0">
                  <a:moveTo>
                    <a:pt x="1" y="3588"/>
                  </a:moveTo>
                  <a:lnTo>
                    <a:pt x="162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3021425" y="1071025"/>
              <a:ext cx="40550" cy="89725"/>
            </a:xfrm>
            <a:custGeom>
              <a:avLst/>
              <a:gdLst/>
              <a:ahLst/>
              <a:cxnLst/>
              <a:rect l="l" t="t" r="r" b="b"/>
              <a:pathLst>
                <a:path w="1622" h="3589" fill="none" extrusionOk="0">
                  <a:moveTo>
                    <a:pt x="1" y="3588"/>
                  </a:moveTo>
                  <a:lnTo>
                    <a:pt x="162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3040750" y="1066575"/>
              <a:ext cx="23200" cy="35525"/>
            </a:xfrm>
            <a:custGeom>
              <a:avLst/>
              <a:gdLst/>
              <a:ahLst/>
              <a:cxnLst/>
              <a:rect l="l" t="t" r="r" b="b"/>
              <a:pathLst>
                <a:path w="928" h="1421" extrusionOk="0">
                  <a:moveTo>
                    <a:pt x="521" y="896"/>
                  </a:moveTo>
                  <a:lnTo>
                    <a:pt x="718" y="1420"/>
                  </a:lnTo>
                  <a:lnTo>
                    <a:pt x="927" y="1"/>
                  </a:lnTo>
                  <a:lnTo>
                    <a:pt x="1" y="1093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2657825" y="1068350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extrusionOk="0">
                  <a:moveTo>
                    <a:pt x="0" y="1"/>
                  </a:moveTo>
                  <a:lnTo>
                    <a:pt x="1424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2657825" y="1068350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fill="none" extrusionOk="0">
                  <a:moveTo>
                    <a:pt x="0" y="1"/>
                  </a:moveTo>
                  <a:lnTo>
                    <a:pt x="1424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2673300" y="1126900"/>
              <a:ext cx="21900" cy="35825"/>
            </a:xfrm>
            <a:custGeom>
              <a:avLst/>
              <a:gdLst/>
              <a:ahLst/>
              <a:cxnLst/>
              <a:rect l="l" t="t" r="r" b="b"/>
              <a:pathLst>
                <a:path w="876" h="1433" extrusionOk="0">
                  <a:moveTo>
                    <a:pt x="513" y="513"/>
                  </a:moveTo>
                  <a:lnTo>
                    <a:pt x="0" y="293"/>
                  </a:lnTo>
                  <a:lnTo>
                    <a:pt x="875" y="1432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2701100" y="1071025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extrusionOk="0">
                  <a:moveTo>
                    <a:pt x="0" y="3588"/>
                  </a:moveTo>
                  <a:lnTo>
                    <a:pt x="1423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2701100" y="1071025"/>
              <a:ext cx="35600" cy="89725"/>
            </a:xfrm>
            <a:custGeom>
              <a:avLst/>
              <a:gdLst/>
              <a:ahLst/>
              <a:cxnLst/>
              <a:rect l="l" t="t" r="r" b="b"/>
              <a:pathLst>
                <a:path w="1424" h="3589" fill="none" extrusionOk="0">
                  <a:moveTo>
                    <a:pt x="0" y="3588"/>
                  </a:moveTo>
                  <a:lnTo>
                    <a:pt x="1423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2716575" y="1066475"/>
              <a:ext cx="21900" cy="35725"/>
            </a:xfrm>
            <a:custGeom>
              <a:avLst/>
              <a:gdLst/>
              <a:ahLst/>
              <a:cxnLst/>
              <a:rect l="l" t="t" r="r" b="b"/>
              <a:pathLst>
                <a:path w="876" h="1429" extrusionOk="0">
                  <a:moveTo>
                    <a:pt x="513" y="916"/>
                  </a:moveTo>
                  <a:lnTo>
                    <a:pt x="733" y="1428"/>
                  </a:lnTo>
                  <a:lnTo>
                    <a:pt x="875" y="1"/>
                  </a:lnTo>
                  <a:lnTo>
                    <a:pt x="0" y="1137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2374425" y="1068350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extrusionOk="0">
                  <a:moveTo>
                    <a:pt x="1" y="1"/>
                  </a:moveTo>
                  <a:lnTo>
                    <a:pt x="1227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2374425" y="1068350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fill="none" extrusionOk="0">
                  <a:moveTo>
                    <a:pt x="1" y="1"/>
                  </a:moveTo>
                  <a:lnTo>
                    <a:pt x="1227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2386150" y="1126900"/>
              <a:ext cx="20550" cy="35825"/>
            </a:xfrm>
            <a:custGeom>
              <a:avLst/>
              <a:gdLst/>
              <a:ahLst/>
              <a:cxnLst/>
              <a:rect l="l" t="t" r="r" b="b"/>
              <a:pathLst>
                <a:path w="822" h="1433" extrusionOk="0">
                  <a:moveTo>
                    <a:pt x="502" y="502"/>
                  </a:moveTo>
                  <a:lnTo>
                    <a:pt x="1" y="253"/>
                  </a:lnTo>
                  <a:lnTo>
                    <a:pt x="821" y="1432"/>
                  </a:lnTo>
                  <a:lnTo>
                    <a:pt x="746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2412775" y="1071025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extrusionOk="0">
                  <a:moveTo>
                    <a:pt x="0" y="3588"/>
                  </a:moveTo>
                  <a:lnTo>
                    <a:pt x="1227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2412775" y="1071025"/>
              <a:ext cx="30675" cy="89725"/>
            </a:xfrm>
            <a:custGeom>
              <a:avLst/>
              <a:gdLst/>
              <a:ahLst/>
              <a:cxnLst/>
              <a:rect l="l" t="t" r="r" b="b"/>
              <a:pathLst>
                <a:path w="1227" h="3589" fill="none" extrusionOk="0">
                  <a:moveTo>
                    <a:pt x="0" y="3588"/>
                  </a:moveTo>
                  <a:lnTo>
                    <a:pt x="1227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2424500" y="1066400"/>
              <a:ext cx="20525" cy="35800"/>
            </a:xfrm>
            <a:custGeom>
              <a:avLst/>
              <a:gdLst/>
              <a:ahLst/>
              <a:cxnLst/>
              <a:rect l="l" t="t" r="r" b="b"/>
              <a:pathLst>
                <a:path w="821" h="1432" extrusionOk="0">
                  <a:moveTo>
                    <a:pt x="501" y="931"/>
                  </a:moveTo>
                  <a:lnTo>
                    <a:pt x="746" y="1431"/>
                  </a:lnTo>
                  <a:lnTo>
                    <a:pt x="821" y="0"/>
                  </a:lnTo>
                  <a:lnTo>
                    <a:pt x="1" y="1179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2115700" y="10683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extrusionOk="0">
                  <a:moveTo>
                    <a:pt x="0" y="1"/>
                  </a:moveTo>
                  <a:lnTo>
                    <a:pt x="1029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2115700" y="1068350"/>
              <a:ext cx="25750" cy="89625"/>
            </a:xfrm>
            <a:custGeom>
              <a:avLst/>
              <a:gdLst/>
              <a:ahLst/>
              <a:cxnLst/>
              <a:rect l="l" t="t" r="r" b="b"/>
              <a:pathLst>
                <a:path w="1030" h="3585" fill="none" extrusionOk="0">
                  <a:moveTo>
                    <a:pt x="0" y="1"/>
                  </a:moveTo>
                  <a:lnTo>
                    <a:pt x="1029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2123775" y="1126800"/>
              <a:ext cx="19050" cy="36025"/>
            </a:xfrm>
            <a:custGeom>
              <a:avLst/>
              <a:gdLst/>
              <a:ahLst/>
              <a:cxnLst/>
              <a:rect l="l" t="t" r="r" b="b"/>
              <a:pathLst>
                <a:path w="762" h="1441" extrusionOk="0">
                  <a:moveTo>
                    <a:pt x="489" y="490"/>
                  </a:moveTo>
                  <a:lnTo>
                    <a:pt x="0" y="222"/>
                  </a:lnTo>
                  <a:lnTo>
                    <a:pt x="761" y="1440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2149100" y="1071025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extrusionOk="0">
                  <a:moveTo>
                    <a:pt x="1" y="3588"/>
                  </a:moveTo>
                  <a:lnTo>
                    <a:pt x="1030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2149100" y="1071025"/>
              <a:ext cx="25750" cy="89725"/>
            </a:xfrm>
            <a:custGeom>
              <a:avLst/>
              <a:gdLst/>
              <a:ahLst/>
              <a:cxnLst/>
              <a:rect l="l" t="t" r="r" b="b"/>
              <a:pathLst>
                <a:path w="1030" h="3589" fill="none" extrusionOk="0">
                  <a:moveTo>
                    <a:pt x="1" y="3588"/>
                  </a:moveTo>
                  <a:lnTo>
                    <a:pt x="1030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2157175" y="1066300"/>
              <a:ext cx="18950" cy="35900"/>
            </a:xfrm>
            <a:custGeom>
              <a:avLst/>
              <a:gdLst/>
              <a:ahLst/>
              <a:cxnLst/>
              <a:rect l="l" t="t" r="r" b="b"/>
              <a:pathLst>
                <a:path w="758" h="1436" extrusionOk="0">
                  <a:moveTo>
                    <a:pt x="486" y="946"/>
                  </a:moveTo>
                  <a:lnTo>
                    <a:pt x="758" y="1435"/>
                  </a:lnTo>
                  <a:lnTo>
                    <a:pt x="758" y="0"/>
                  </a:lnTo>
                  <a:lnTo>
                    <a:pt x="1" y="1218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1876650" y="1068350"/>
              <a:ext cx="23300" cy="89625"/>
            </a:xfrm>
            <a:custGeom>
              <a:avLst/>
              <a:gdLst/>
              <a:ahLst/>
              <a:cxnLst/>
              <a:rect l="l" t="t" r="r" b="b"/>
              <a:pathLst>
                <a:path w="932" h="3585" extrusionOk="0">
                  <a:moveTo>
                    <a:pt x="1" y="1"/>
                  </a:moveTo>
                  <a:lnTo>
                    <a:pt x="931" y="3585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1876650" y="1068350"/>
              <a:ext cx="23300" cy="89625"/>
            </a:xfrm>
            <a:custGeom>
              <a:avLst/>
              <a:gdLst/>
              <a:ahLst/>
              <a:cxnLst/>
              <a:rect l="l" t="t" r="r" b="b"/>
              <a:pathLst>
                <a:path w="932" h="3585" fill="none" extrusionOk="0">
                  <a:moveTo>
                    <a:pt x="1" y="1"/>
                  </a:moveTo>
                  <a:lnTo>
                    <a:pt x="931" y="3585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1882975" y="1126900"/>
              <a:ext cx="19050" cy="35925"/>
            </a:xfrm>
            <a:custGeom>
              <a:avLst/>
              <a:gdLst/>
              <a:ahLst/>
              <a:cxnLst/>
              <a:rect l="l" t="t" r="r" b="b"/>
              <a:pathLst>
                <a:path w="762" h="1437" extrusionOk="0">
                  <a:moveTo>
                    <a:pt x="481" y="482"/>
                  </a:moveTo>
                  <a:lnTo>
                    <a:pt x="0" y="198"/>
                  </a:lnTo>
                  <a:lnTo>
                    <a:pt x="726" y="1436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1907600" y="1071025"/>
              <a:ext cx="23300" cy="89725"/>
            </a:xfrm>
            <a:custGeom>
              <a:avLst/>
              <a:gdLst/>
              <a:ahLst/>
              <a:cxnLst/>
              <a:rect l="l" t="t" r="r" b="b"/>
              <a:pathLst>
                <a:path w="932" h="3589" extrusionOk="0">
                  <a:moveTo>
                    <a:pt x="1" y="3588"/>
                  </a:moveTo>
                  <a:lnTo>
                    <a:pt x="93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1907600" y="1071025"/>
              <a:ext cx="23300" cy="89725"/>
            </a:xfrm>
            <a:custGeom>
              <a:avLst/>
              <a:gdLst/>
              <a:ahLst/>
              <a:cxnLst/>
              <a:rect l="l" t="t" r="r" b="b"/>
              <a:pathLst>
                <a:path w="932" h="3589" fill="none" extrusionOk="0">
                  <a:moveTo>
                    <a:pt x="1" y="3588"/>
                  </a:moveTo>
                  <a:lnTo>
                    <a:pt x="931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1913925" y="1066300"/>
              <a:ext cx="19050" cy="35900"/>
            </a:xfrm>
            <a:custGeom>
              <a:avLst/>
              <a:gdLst/>
              <a:ahLst/>
              <a:cxnLst/>
              <a:rect l="l" t="t" r="r" b="b"/>
              <a:pathLst>
                <a:path w="762" h="1436" extrusionOk="0">
                  <a:moveTo>
                    <a:pt x="477" y="954"/>
                  </a:moveTo>
                  <a:lnTo>
                    <a:pt x="761" y="1435"/>
                  </a:lnTo>
                  <a:lnTo>
                    <a:pt x="726" y="0"/>
                  </a:lnTo>
                  <a:lnTo>
                    <a:pt x="0" y="123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1659800" y="1068250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extrusionOk="0">
                  <a:moveTo>
                    <a:pt x="1" y="1"/>
                  </a:moveTo>
                  <a:lnTo>
                    <a:pt x="734" y="3589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1659800" y="1068250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fill="none" extrusionOk="0">
                  <a:moveTo>
                    <a:pt x="1" y="1"/>
                  </a:moveTo>
                  <a:lnTo>
                    <a:pt x="734" y="3589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1662575" y="1127000"/>
              <a:ext cx="19325" cy="35825"/>
            </a:xfrm>
            <a:custGeom>
              <a:avLst/>
              <a:gdLst/>
              <a:ahLst/>
              <a:cxnLst/>
              <a:rect l="l" t="t" r="r" b="b"/>
              <a:pathLst>
                <a:path w="773" h="1433" extrusionOk="0">
                  <a:moveTo>
                    <a:pt x="465" y="466"/>
                  </a:moveTo>
                  <a:lnTo>
                    <a:pt x="0" y="159"/>
                  </a:lnTo>
                  <a:lnTo>
                    <a:pt x="663" y="143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1685825" y="1071025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extrusionOk="0">
                  <a:moveTo>
                    <a:pt x="1" y="3588"/>
                  </a:moveTo>
                  <a:lnTo>
                    <a:pt x="734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1685825" y="1071025"/>
              <a:ext cx="18375" cy="89725"/>
            </a:xfrm>
            <a:custGeom>
              <a:avLst/>
              <a:gdLst/>
              <a:ahLst/>
              <a:cxnLst/>
              <a:rect l="l" t="t" r="r" b="b"/>
              <a:pathLst>
                <a:path w="735" h="3589" fill="none" extrusionOk="0">
                  <a:moveTo>
                    <a:pt x="1" y="3588"/>
                  </a:moveTo>
                  <a:lnTo>
                    <a:pt x="734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1688600" y="1066200"/>
              <a:ext cx="19325" cy="35800"/>
            </a:xfrm>
            <a:custGeom>
              <a:avLst/>
              <a:gdLst/>
              <a:ahLst/>
              <a:cxnLst/>
              <a:rect l="l" t="t" r="r" b="b"/>
              <a:pathLst>
                <a:path w="773" h="1432" extrusionOk="0">
                  <a:moveTo>
                    <a:pt x="465" y="966"/>
                  </a:moveTo>
                  <a:lnTo>
                    <a:pt x="773" y="1431"/>
                  </a:lnTo>
                  <a:lnTo>
                    <a:pt x="662" y="0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6754725" y="1198375"/>
              <a:ext cx="124325" cy="89725"/>
            </a:xfrm>
            <a:custGeom>
              <a:avLst/>
              <a:gdLst/>
              <a:ahLst/>
              <a:cxnLst/>
              <a:rect l="l" t="t" r="r" b="b"/>
              <a:pathLst>
                <a:path w="4973" h="3589" extrusionOk="0">
                  <a:moveTo>
                    <a:pt x="4973" y="3588"/>
                  </a:moveTo>
                  <a:lnTo>
                    <a:pt x="1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8"/>
            <p:cNvSpPr/>
            <p:nvPr/>
          </p:nvSpPr>
          <p:spPr>
            <a:xfrm>
              <a:off x="6754725" y="1198375"/>
              <a:ext cx="124325" cy="89725"/>
            </a:xfrm>
            <a:custGeom>
              <a:avLst/>
              <a:gdLst/>
              <a:ahLst/>
              <a:cxnLst/>
              <a:rect l="l" t="t" r="r" b="b"/>
              <a:pathLst>
                <a:path w="4973" h="3589" fill="none" extrusionOk="0">
                  <a:moveTo>
                    <a:pt x="4973" y="3588"/>
                  </a:moveTo>
                  <a:lnTo>
                    <a:pt x="1" y="0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8"/>
            <p:cNvSpPr/>
            <p:nvPr/>
          </p:nvSpPr>
          <p:spPr>
            <a:xfrm>
              <a:off x="6750800" y="1195425"/>
              <a:ext cx="33725" cy="28200"/>
            </a:xfrm>
            <a:custGeom>
              <a:avLst/>
              <a:gdLst/>
              <a:ahLst/>
              <a:cxnLst/>
              <a:rect l="l" t="t" r="r" b="b"/>
              <a:pathLst>
                <a:path w="1349" h="1128" extrusionOk="0">
                  <a:moveTo>
                    <a:pt x="796" y="580"/>
                  </a:moveTo>
                  <a:lnTo>
                    <a:pt x="1348" y="489"/>
                  </a:lnTo>
                  <a:lnTo>
                    <a:pt x="0" y="0"/>
                  </a:lnTo>
                  <a:lnTo>
                    <a:pt x="887" y="1128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8"/>
            <p:cNvSpPr/>
            <p:nvPr/>
          </p:nvSpPr>
          <p:spPr>
            <a:xfrm>
              <a:off x="6622950" y="1196400"/>
              <a:ext cx="124225" cy="89725"/>
            </a:xfrm>
            <a:custGeom>
              <a:avLst/>
              <a:gdLst/>
              <a:ahLst/>
              <a:cxnLst/>
              <a:rect l="l" t="t" r="r" b="b"/>
              <a:pathLst>
                <a:path w="4969" h="3589" extrusionOk="0">
                  <a:moveTo>
                    <a:pt x="4968" y="1"/>
                  </a:moveTo>
                  <a:lnTo>
                    <a:pt x="0" y="3588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6622950" y="1196400"/>
              <a:ext cx="124225" cy="89725"/>
            </a:xfrm>
            <a:custGeom>
              <a:avLst/>
              <a:gdLst/>
              <a:ahLst/>
              <a:cxnLst/>
              <a:rect l="l" t="t" r="r" b="b"/>
              <a:pathLst>
                <a:path w="4969" h="3589" fill="none" extrusionOk="0">
                  <a:moveTo>
                    <a:pt x="4968" y="1"/>
                  </a:moveTo>
                  <a:lnTo>
                    <a:pt x="0" y="3588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8"/>
            <p:cNvSpPr/>
            <p:nvPr/>
          </p:nvSpPr>
          <p:spPr>
            <a:xfrm>
              <a:off x="6618900" y="1260775"/>
              <a:ext cx="33725" cy="28200"/>
            </a:xfrm>
            <a:custGeom>
              <a:avLst/>
              <a:gdLst/>
              <a:ahLst/>
              <a:cxnLst/>
              <a:rect l="l" t="t" r="r" b="b"/>
              <a:pathLst>
                <a:path w="1349" h="1128" extrusionOk="0">
                  <a:moveTo>
                    <a:pt x="801" y="552"/>
                  </a:moveTo>
                  <a:lnTo>
                    <a:pt x="888" y="0"/>
                  </a:lnTo>
                  <a:lnTo>
                    <a:pt x="1" y="1128"/>
                  </a:lnTo>
                  <a:lnTo>
                    <a:pt x="1349" y="639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8"/>
            <p:cNvSpPr/>
            <p:nvPr/>
          </p:nvSpPr>
          <p:spPr>
            <a:xfrm>
              <a:off x="6620275" y="1069150"/>
              <a:ext cx="124325" cy="89625"/>
            </a:xfrm>
            <a:custGeom>
              <a:avLst/>
              <a:gdLst/>
              <a:ahLst/>
              <a:cxnLst/>
              <a:rect l="l" t="t" r="r" b="b"/>
              <a:pathLst>
                <a:path w="4973" h="3585" extrusionOk="0">
                  <a:moveTo>
                    <a:pt x="1" y="0"/>
                  </a:moveTo>
                  <a:lnTo>
                    <a:pt x="4973" y="3584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8"/>
            <p:cNvSpPr/>
            <p:nvPr/>
          </p:nvSpPr>
          <p:spPr>
            <a:xfrm>
              <a:off x="6620275" y="1069150"/>
              <a:ext cx="124325" cy="89625"/>
            </a:xfrm>
            <a:custGeom>
              <a:avLst/>
              <a:gdLst/>
              <a:ahLst/>
              <a:cxnLst/>
              <a:rect l="l" t="t" r="r" b="b"/>
              <a:pathLst>
                <a:path w="4973" h="3585" fill="none" extrusionOk="0">
                  <a:moveTo>
                    <a:pt x="1" y="0"/>
                  </a:moveTo>
                  <a:lnTo>
                    <a:pt x="4973" y="3584"/>
                  </a:lnTo>
                </a:path>
              </a:pathLst>
            </a:custGeom>
            <a:noFill/>
            <a:ln w="4925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6714800" y="1133525"/>
              <a:ext cx="33750" cy="28200"/>
            </a:xfrm>
            <a:custGeom>
              <a:avLst/>
              <a:gdLst/>
              <a:ahLst/>
              <a:cxnLst/>
              <a:rect l="l" t="t" r="r" b="b"/>
              <a:pathLst>
                <a:path w="1350" h="1128" extrusionOk="0">
                  <a:moveTo>
                    <a:pt x="553" y="548"/>
                  </a:moveTo>
                  <a:lnTo>
                    <a:pt x="1" y="639"/>
                  </a:lnTo>
                  <a:lnTo>
                    <a:pt x="1349" y="1128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E1C25"/>
            </a:solidFill>
            <a:ln w="2650" cap="flat" cmpd="sng">
              <a:solidFill>
                <a:srgbClr val="EE1C25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8"/>
            <p:cNvSpPr/>
            <p:nvPr/>
          </p:nvSpPr>
          <p:spPr>
            <a:xfrm>
              <a:off x="6752275" y="1071025"/>
              <a:ext cx="124300" cy="89725"/>
            </a:xfrm>
            <a:custGeom>
              <a:avLst/>
              <a:gdLst/>
              <a:ahLst/>
              <a:cxnLst/>
              <a:rect l="l" t="t" r="r" b="b"/>
              <a:pathLst>
                <a:path w="4972" h="3589" extrusionOk="0">
                  <a:moveTo>
                    <a:pt x="0" y="3588"/>
                  </a:moveTo>
                  <a:lnTo>
                    <a:pt x="4972" y="0"/>
                  </a:lnTo>
                </a:path>
              </a:pathLst>
            </a:custGeom>
            <a:solidFill>
              <a:srgbClr val="4CB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6752275" y="1071025"/>
              <a:ext cx="124300" cy="89725"/>
            </a:xfrm>
            <a:custGeom>
              <a:avLst/>
              <a:gdLst/>
              <a:ahLst/>
              <a:cxnLst/>
              <a:rect l="l" t="t" r="r" b="b"/>
              <a:pathLst>
                <a:path w="4972" h="3589" fill="none" extrusionOk="0">
                  <a:moveTo>
                    <a:pt x="0" y="3588"/>
                  </a:moveTo>
                  <a:lnTo>
                    <a:pt x="4972" y="0"/>
                  </a:lnTo>
                </a:path>
              </a:pathLst>
            </a:custGeom>
            <a:noFill/>
            <a:ln w="4925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6846800" y="1068175"/>
              <a:ext cx="33725" cy="28200"/>
            </a:xfrm>
            <a:custGeom>
              <a:avLst/>
              <a:gdLst/>
              <a:ahLst/>
              <a:cxnLst/>
              <a:rect l="l" t="t" r="r" b="b"/>
              <a:pathLst>
                <a:path w="1349" h="1128" extrusionOk="0">
                  <a:moveTo>
                    <a:pt x="548" y="576"/>
                  </a:moveTo>
                  <a:lnTo>
                    <a:pt x="462" y="1128"/>
                  </a:lnTo>
                  <a:lnTo>
                    <a:pt x="1349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4CB7E2"/>
            </a:solidFill>
            <a:ln w="2650" cap="flat" cmpd="sng">
              <a:solidFill>
                <a:srgbClr val="4CB7E2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2765150" y="483050"/>
              <a:ext cx="115950" cy="129350"/>
            </a:xfrm>
            <a:custGeom>
              <a:avLst/>
              <a:gdLst/>
              <a:ahLst/>
              <a:cxnLst/>
              <a:rect l="l" t="t" r="r" b="b"/>
              <a:pathLst>
                <a:path w="4638" h="5174" extrusionOk="0">
                  <a:moveTo>
                    <a:pt x="1" y="1"/>
                  </a:moveTo>
                  <a:lnTo>
                    <a:pt x="1" y="5174"/>
                  </a:lnTo>
                  <a:lnTo>
                    <a:pt x="1337" y="5174"/>
                  </a:lnTo>
                  <a:lnTo>
                    <a:pt x="1337" y="2981"/>
                  </a:lnTo>
                  <a:lnTo>
                    <a:pt x="3305" y="2981"/>
                  </a:lnTo>
                  <a:lnTo>
                    <a:pt x="3305" y="5174"/>
                  </a:lnTo>
                  <a:lnTo>
                    <a:pt x="4638" y="5174"/>
                  </a:lnTo>
                  <a:lnTo>
                    <a:pt x="4638" y="1"/>
                  </a:lnTo>
                  <a:lnTo>
                    <a:pt x="3305" y="1"/>
                  </a:lnTo>
                  <a:lnTo>
                    <a:pt x="3305" y="1972"/>
                  </a:lnTo>
                  <a:lnTo>
                    <a:pt x="1337" y="1972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2904250" y="477625"/>
              <a:ext cx="31075" cy="134775"/>
            </a:xfrm>
            <a:custGeom>
              <a:avLst/>
              <a:gdLst/>
              <a:ahLst/>
              <a:cxnLst/>
              <a:rect l="l" t="t" r="r" b="b"/>
              <a:pathLst>
                <a:path w="1243" h="5391" extrusionOk="0">
                  <a:moveTo>
                    <a:pt x="0" y="1"/>
                  </a:moveTo>
                  <a:lnTo>
                    <a:pt x="0" y="1014"/>
                  </a:lnTo>
                  <a:lnTo>
                    <a:pt x="1242" y="1014"/>
                  </a:lnTo>
                  <a:lnTo>
                    <a:pt x="1242" y="1"/>
                  </a:lnTo>
                  <a:close/>
                  <a:moveTo>
                    <a:pt x="0" y="1511"/>
                  </a:moveTo>
                  <a:lnTo>
                    <a:pt x="0" y="5391"/>
                  </a:lnTo>
                  <a:lnTo>
                    <a:pt x="1242" y="5391"/>
                  </a:lnTo>
                  <a:lnTo>
                    <a:pt x="1242" y="15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2951350" y="513025"/>
              <a:ext cx="88050" cy="101950"/>
            </a:xfrm>
            <a:custGeom>
              <a:avLst/>
              <a:gdLst/>
              <a:ahLst/>
              <a:cxnLst/>
              <a:rect l="l" t="t" r="r" b="b"/>
              <a:pathLst>
                <a:path w="3522" h="4078" extrusionOk="0">
                  <a:moveTo>
                    <a:pt x="1720" y="0"/>
                  </a:moveTo>
                  <a:cubicBezTo>
                    <a:pt x="1136" y="0"/>
                    <a:pt x="706" y="103"/>
                    <a:pt x="423" y="300"/>
                  </a:cubicBezTo>
                  <a:cubicBezTo>
                    <a:pt x="143" y="497"/>
                    <a:pt x="1" y="805"/>
                    <a:pt x="1" y="1215"/>
                  </a:cubicBezTo>
                  <a:cubicBezTo>
                    <a:pt x="1" y="1597"/>
                    <a:pt x="111" y="1881"/>
                    <a:pt x="336" y="2066"/>
                  </a:cubicBezTo>
                  <a:cubicBezTo>
                    <a:pt x="557" y="2256"/>
                    <a:pt x="943" y="2382"/>
                    <a:pt x="1495" y="2453"/>
                  </a:cubicBezTo>
                  <a:lnTo>
                    <a:pt x="1712" y="2480"/>
                  </a:lnTo>
                  <a:cubicBezTo>
                    <a:pt x="1964" y="2508"/>
                    <a:pt x="2134" y="2551"/>
                    <a:pt x="2217" y="2607"/>
                  </a:cubicBezTo>
                  <a:cubicBezTo>
                    <a:pt x="2299" y="2662"/>
                    <a:pt x="2343" y="2745"/>
                    <a:pt x="2343" y="2855"/>
                  </a:cubicBezTo>
                  <a:cubicBezTo>
                    <a:pt x="2343" y="2985"/>
                    <a:pt x="2284" y="3084"/>
                    <a:pt x="2161" y="3151"/>
                  </a:cubicBezTo>
                  <a:cubicBezTo>
                    <a:pt x="2039" y="3218"/>
                    <a:pt x="1854" y="3253"/>
                    <a:pt x="1613" y="3253"/>
                  </a:cubicBezTo>
                  <a:cubicBezTo>
                    <a:pt x="1345" y="3253"/>
                    <a:pt x="1081" y="3222"/>
                    <a:pt x="821" y="3162"/>
                  </a:cubicBezTo>
                  <a:cubicBezTo>
                    <a:pt x="561" y="3103"/>
                    <a:pt x="308" y="3013"/>
                    <a:pt x="60" y="2890"/>
                  </a:cubicBezTo>
                  <a:lnTo>
                    <a:pt x="60" y="3833"/>
                  </a:lnTo>
                  <a:cubicBezTo>
                    <a:pt x="348" y="3916"/>
                    <a:pt x="632" y="3975"/>
                    <a:pt x="904" y="4014"/>
                  </a:cubicBezTo>
                  <a:cubicBezTo>
                    <a:pt x="1176" y="4057"/>
                    <a:pt x="1444" y="4077"/>
                    <a:pt x="1700" y="4077"/>
                  </a:cubicBezTo>
                  <a:cubicBezTo>
                    <a:pt x="2303" y="4077"/>
                    <a:pt x="2761" y="3975"/>
                    <a:pt x="3064" y="3766"/>
                  </a:cubicBezTo>
                  <a:cubicBezTo>
                    <a:pt x="3368" y="3557"/>
                    <a:pt x="3522" y="3245"/>
                    <a:pt x="3522" y="2831"/>
                  </a:cubicBezTo>
                  <a:cubicBezTo>
                    <a:pt x="3522" y="2437"/>
                    <a:pt x="3411" y="2149"/>
                    <a:pt x="3194" y="1964"/>
                  </a:cubicBezTo>
                  <a:cubicBezTo>
                    <a:pt x="2974" y="1779"/>
                    <a:pt x="2548" y="1645"/>
                    <a:pt x="1909" y="1566"/>
                  </a:cubicBezTo>
                  <a:lnTo>
                    <a:pt x="1692" y="1534"/>
                  </a:lnTo>
                  <a:cubicBezTo>
                    <a:pt x="1467" y="1507"/>
                    <a:pt x="1314" y="1467"/>
                    <a:pt x="1223" y="1416"/>
                  </a:cubicBezTo>
                  <a:cubicBezTo>
                    <a:pt x="1140" y="1365"/>
                    <a:pt x="1097" y="1286"/>
                    <a:pt x="1097" y="1187"/>
                  </a:cubicBezTo>
                  <a:cubicBezTo>
                    <a:pt x="1097" y="1065"/>
                    <a:pt x="1152" y="974"/>
                    <a:pt x="1266" y="915"/>
                  </a:cubicBezTo>
                  <a:cubicBezTo>
                    <a:pt x="1381" y="856"/>
                    <a:pt x="1558" y="828"/>
                    <a:pt x="1795" y="828"/>
                  </a:cubicBezTo>
                  <a:cubicBezTo>
                    <a:pt x="2011" y="828"/>
                    <a:pt x="2244" y="856"/>
                    <a:pt x="2493" y="911"/>
                  </a:cubicBezTo>
                  <a:cubicBezTo>
                    <a:pt x="2741" y="966"/>
                    <a:pt x="2997" y="1049"/>
                    <a:pt x="3261" y="1160"/>
                  </a:cubicBezTo>
                  <a:lnTo>
                    <a:pt x="3261" y="217"/>
                  </a:lnTo>
                  <a:cubicBezTo>
                    <a:pt x="2966" y="142"/>
                    <a:pt x="2694" y="87"/>
                    <a:pt x="2441" y="56"/>
                  </a:cubicBezTo>
                  <a:cubicBezTo>
                    <a:pt x="2189" y="20"/>
                    <a:pt x="1948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3042125" y="487875"/>
              <a:ext cx="78400" cy="124525"/>
            </a:xfrm>
            <a:custGeom>
              <a:avLst/>
              <a:gdLst/>
              <a:ahLst/>
              <a:cxnLst/>
              <a:rect l="l" t="t" r="r" b="b"/>
              <a:pathLst>
                <a:path w="3136" h="4981" extrusionOk="0">
                  <a:moveTo>
                    <a:pt x="616" y="1"/>
                  </a:moveTo>
                  <a:lnTo>
                    <a:pt x="616" y="1101"/>
                  </a:lnTo>
                  <a:lnTo>
                    <a:pt x="1" y="1101"/>
                  </a:lnTo>
                  <a:lnTo>
                    <a:pt x="1" y="1988"/>
                  </a:lnTo>
                  <a:lnTo>
                    <a:pt x="616" y="1988"/>
                  </a:lnTo>
                  <a:lnTo>
                    <a:pt x="616" y="3636"/>
                  </a:lnTo>
                  <a:cubicBezTo>
                    <a:pt x="616" y="4125"/>
                    <a:pt x="719" y="4472"/>
                    <a:pt x="924" y="4677"/>
                  </a:cubicBezTo>
                  <a:cubicBezTo>
                    <a:pt x="1129" y="4882"/>
                    <a:pt x="1476" y="4981"/>
                    <a:pt x="1964" y="4981"/>
                  </a:cubicBezTo>
                  <a:lnTo>
                    <a:pt x="3029" y="4981"/>
                  </a:lnTo>
                  <a:lnTo>
                    <a:pt x="3029" y="4094"/>
                  </a:lnTo>
                  <a:lnTo>
                    <a:pt x="2390" y="4094"/>
                  </a:lnTo>
                  <a:cubicBezTo>
                    <a:pt x="2177" y="4094"/>
                    <a:pt x="2035" y="4066"/>
                    <a:pt x="1964" y="4003"/>
                  </a:cubicBezTo>
                  <a:cubicBezTo>
                    <a:pt x="1893" y="3936"/>
                    <a:pt x="1858" y="3814"/>
                    <a:pt x="1858" y="3636"/>
                  </a:cubicBezTo>
                  <a:lnTo>
                    <a:pt x="1858" y="1988"/>
                  </a:lnTo>
                  <a:lnTo>
                    <a:pt x="3135" y="1988"/>
                  </a:lnTo>
                  <a:lnTo>
                    <a:pt x="3135" y="1101"/>
                  </a:lnTo>
                  <a:lnTo>
                    <a:pt x="1858" y="1101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3124250" y="513025"/>
              <a:ext cx="106675" cy="101950"/>
            </a:xfrm>
            <a:custGeom>
              <a:avLst/>
              <a:gdLst/>
              <a:ahLst/>
              <a:cxnLst/>
              <a:rect l="l" t="t" r="r" b="b"/>
              <a:pathLst>
                <a:path w="4267" h="4078" extrusionOk="0">
                  <a:moveTo>
                    <a:pt x="2137" y="887"/>
                  </a:moveTo>
                  <a:cubicBezTo>
                    <a:pt x="2409" y="887"/>
                    <a:pt x="2614" y="990"/>
                    <a:pt x="2756" y="1187"/>
                  </a:cubicBezTo>
                  <a:cubicBezTo>
                    <a:pt x="2902" y="1384"/>
                    <a:pt x="2973" y="1668"/>
                    <a:pt x="2973" y="2039"/>
                  </a:cubicBezTo>
                  <a:cubicBezTo>
                    <a:pt x="2973" y="2413"/>
                    <a:pt x="2902" y="2697"/>
                    <a:pt x="2756" y="2894"/>
                  </a:cubicBezTo>
                  <a:cubicBezTo>
                    <a:pt x="2614" y="3091"/>
                    <a:pt x="2409" y="3190"/>
                    <a:pt x="2137" y="3190"/>
                  </a:cubicBezTo>
                  <a:cubicBezTo>
                    <a:pt x="1861" y="3190"/>
                    <a:pt x="1652" y="3091"/>
                    <a:pt x="1506" y="2894"/>
                  </a:cubicBezTo>
                  <a:cubicBezTo>
                    <a:pt x="1364" y="2697"/>
                    <a:pt x="1290" y="2413"/>
                    <a:pt x="1290" y="2039"/>
                  </a:cubicBezTo>
                  <a:cubicBezTo>
                    <a:pt x="1290" y="1668"/>
                    <a:pt x="1364" y="1384"/>
                    <a:pt x="1506" y="1187"/>
                  </a:cubicBezTo>
                  <a:cubicBezTo>
                    <a:pt x="1652" y="990"/>
                    <a:pt x="1861" y="887"/>
                    <a:pt x="2137" y="887"/>
                  </a:cubicBezTo>
                  <a:close/>
                  <a:moveTo>
                    <a:pt x="2137" y="0"/>
                  </a:moveTo>
                  <a:cubicBezTo>
                    <a:pt x="1467" y="0"/>
                    <a:pt x="943" y="182"/>
                    <a:pt x="564" y="544"/>
                  </a:cubicBezTo>
                  <a:cubicBezTo>
                    <a:pt x="186" y="903"/>
                    <a:pt x="0" y="1400"/>
                    <a:pt x="0" y="2039"/>
                  </a:cubicBezTo>
                  <a:cubicBezTo>
                    <a:pt x="0" y="2678"/>
                    <a:pt x="186" y="3174"/>
                    <a:pt x="564" y="3537"/>
                  </a:cubicBezTo>
                  <a:cubicBezTo>
                    <a:pt x="943" y="3896"/>
                    <a:pt x="1467" y="4077"/>
                    <a:pt x="2137" y="4077"/>
                  </a:cubicBezTo>
                  <a:cubicBezTo>
                    <a:pt x="2804" y="4077"/>
                    <a:pt x="3324" y="3896"/>
                    <a:pt x="3699" y="3537"/>
                  </a:cubicBezTo>
                  <a:cubicBezTo>
                    <a:pt x="4077" y="3174"/>
                    <a:pt x="4266" y="2678"/>
                    <a:pt x="4266" y="2039"/>
                  </a:cubicBezTo>
                  <a:cubicBezTo>
                    <a:pt x="4266" y="1400"/>
                    <a:pt x="4077" y="903"/>
                    <a:pt x="3699" y="544"/>
                  </a:cubicBezTo>
                  <a:cubicBezTo>
                    <a:pt x="3324" y="182"/>
                    <a:pt x="2804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3245375" y="513025"/>
              <a:ext cx="72100" cy="99375"/>
            </a:xfrm>
            <a:custGeom>
              <a:avLst/>
              <a:gdLst/>
              <a:ahLst/>
              <a:cxnLst/>
              <a:rect l="l" t="t" r="r" b="b"/>
              <a:pathLst>
                <a:path w="2884" h="3975" extrusionOk="0">
                  <a:moveTo>
                    <a:pt x="2532" y="0"/>
                  </a:moveTo>
                  <a:cubicBezTo>
                    <a:pt x="2244" y="0"/>
                    <a:pt x="1996" y="60"/>
                    <a:pt x="1787" y="178"/>
                  </a:cubicBezTo>
                  <a:cubicBezTo>
                    <a:pt x="1582" y="296"/>
                    <a:pt x="1401" y="477"/>
                    <a:pt x="1243" y="734"/>
                  </a:cubicBezTo>
                  <a:lnTo>
                    <a:pt x="1243" y="95"/>
                  </a:lnTo>
                  <a:lnTo>
                    <a:pt x="1" y="95"/>
                  </a:lnTo>
                  <a:lnTo>
                    <a:pt x="1" y="3975"/>
                  </a:lnTo>
                  <a:lnTo>
                    <a:pt x="1243" y="3975"/>
                  </a:lnTo>
                  <a:lnTo>
                    <a:pt x="1243" y="2189"/>
                  </a:lnTo>
                  <a:cubicBezTo>
                    <a:pt x="1243" y="1806"/>
                    <a:pt x="1326" y="1514"/>
                    <a:pt x="1499" y="1313"/>
                  </a:cubicBezTo>
                  <a:cubicBezTo>
                    <a:pt x="1669" y="1104"/>
                    <a:pt x="1917" y="1002"/>
                    <a:pt x="2236" y="1002"/>
                  </a:cubicBezTo>
                  <a:cubicBezTo>
                    <a:pt x="2343" y="1002"/>
                    <a:pt x="2453" y="1018"/>
                    <a:pt x="2556" y="1041"/>
                  </a:cubicBezTo>
                  <a:cubicBezTo>
                    <a:pt x="2666" y="1065"/>
                    <a:pt x="2777" y="1100"/>
                    <a:pt x="2883" y="1152"/>
                  </a:cubicBezTo>
                  <a:lnTo>
                    <a:pt x="2879" y="28"/>
                  </a:lnTo>
                  <a:cubicBezTo>
                    <a:pt x="2788" y="16"/>
                    <a:pt x="2717" y="12"/>
                    <a:pt x="2670" y="8"/>
                  </a:cubicBezTo>
                  <a:cubicBezTo>
                    <a:pt x="2619" y="4"/>
                    <a:pt x="2576" y="0"/>
                    <a:pt x="2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3312125" y="515375"/>
              <a:ext cx="110325" cy="135375"/>
            </a:xfrm>
            <a:custGeom>
              <a:avLst/>
              <a:gdLst/>
              <a:ahLst/>
              <a:cxnLst/>
              <a:rect l="l" t="t" r="r" b="b"/>
              <a:pathLst>
                <a:path w="4413" h="5415" extrusionOk="0">
                  <a:moveTo>
                    <a:pt x="0" y="1"/>
                  </a:moveTo>
                  <a:lnTo>
                    <a:pt x="1731" y="4030"/>
                  </a:lnTo>
                  <a:lnTo>
                    <a:pt x="1696" y="4141"/>
                  </a:lnTo>
                  <a:cubicBezTo>
                    <a:pt x="1640" y="4310"/>
                    <a:pt x="1565" y="4433"/>
                    <a:pt x="1471" y="4500"/>
                  </a:cubicBezTo>
                  <a:cubicBezTo>
                    <a:pt x="1376" y="4567"/>
                    <a:pt x="1222" y="4598"/>
                    <a:pt x="1013" y="4598"/>
                  </a:cubicBezTo>
                  <a:lnTo>
                    <a:pt x="623" y="4598"/>
                  </a:lnTo>
                  <a:lnTo>
                    <a:pt x="623" y="5414"/>
                  </a:lnTo>
                  <a:lnTo>
                    <a:pt x="1341" y="5414"/>
                  </a:lnTo>
                  <a:cubicBezTo>
                    <a:pt x="1699" y="5414"/>
                    <a:pt x="1987" y="5328"/>
                    <a:pt x="2204" y="5154"/>
                  </a:cubicBezTo>
                  <a:cubicBezTo>
                    <a:pt x="2425" y="4985"/>
                    <a:pt x="2614" y="4681"/>
                    <a:pt x="2780" y="4251"/>
                  </a:cubicBezTo>
                  <a:lnTo>
                    <a:pt x="4412" y="1"/>
                  </a:lnTo>
                  <a:lnTo>
                    <a:pt x="3170" y="1"/>
                  </a:lnTo>
                  <a:lnTo>
                    <a:pt x="2283" y="2635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3479000" y="513025"/>
              <a:ext cx="106675" cy="101950"/>
            </a:xfrm>
            <a:custGeom>
              <a:avLst/>
              <a:gdLst/>
              <a:ahLst/>
              <a:cxnLst/>
              <a:rect l="l" t="t" r="r" b="b"/>
              <a:pathLst>
                <a:path w="4267" h="4078" extrusionOk="0">
                  <a:moveTo>
                    <a:pt x="2137" y="887"/>
                  </a:moveTo>
                  <a:cubicBezTo>
                    <a:pt x="2409" y="887"/>
                    <a:pt x="2614" y="990"/>
                    <a:pt x="2760" y="1187"/>
                  </a:cubicBezTo>
                  <a:cubicBezTo>
                    <a:pt x="2902" y="1384"/>
                    <a:pt x="2973" y="1668"/>
                    <a:pt x="2973" y="2039"/>
                  </a:cubicBezTo>
                  <a:cubicBezTo>
                    <a:pt x="2973" y="2413"/>
                    <a:pt x="2902" y="2697"/>
                    <a:pt x="2760" y="2894"/>
                  </a:cubicBezTo>
                  <a:cubicBezTo>
                    <a:pt x="2614" y="3091"/>
                    <a:pt x="2409" y="3190"/>
                    <a:pt x="2137" y="3190"/>
                  </a:cubicBezTo>
                  <a:cubicBezTo>
                    <a:pt x="1865" y="3190"/>
                    <a:pt x="1652" y="3091"/>
                    <a:pt x="1506" y="2894"/>
                  </a:cubicBezTo>
                  <a:cubicBezTo>
                    <a:pt x="1364" y="2697"/>
                    <a:pt x="1293" y="2413"/>
                    <a:pt x="1293" y="2039"/>
                  </a:cubicBezTo>
                  <a:cubicBezTo>
                    <a:pt x="1293" y="1668"/>
                    <a:pt x="1364" y="1384"/>
                    <a:pt x="1506" y="1187"/>
                  </a:cubicBezTo>
                  <a:cubicBezTo>
                    <a:pt x="1652" y="990"/>
                    <a:pt x="1865" y="887"/>
                    <a:pt x="2137" y="887"/>
                  </a:cubicBezTo>
                  <a:close/>
                  <a:moveTo>
                    <a:pt x="2137" y="0"/>
                  </a:moveTo>
                  <a:cubicBezTo>
                    <a:pt x="1467" y="0"/>
                    <a:pt x="943" y="182"/>
                    <a:pt x="564" y="544"/>
                  </a:cubicBezTo>
                  <a:cubicBezTo>
                    <a:pt x="189" y="903"/>
                    <a:pt x="0" y="1400"/>
                    <a:pt x="0" y="2039"/>
                  </a:cubicBezTo>
                  <a:cubicBezTo>
                    <a:pt x="0" y="2678"/>
                    <a:pt x="189" y="3174"/>
                    <a:pt x="564" y="3537"/>
                  </a:cubicBezTo>
                  <a:cubicBezTo>
                    <a:pt x="943" y="3896"/>
                    <a:pt x="1467" y="4077"/>
                    <a:pt x="2137" y="4077"/>
                  </a:cubicBezTo>
                  <a:cubicBezTo>
                    <a:pt x="2807" y="4077"/>
                    <a:pt x="3328" y="3896"/>
                    <a:pt x="3702" y="3537"/>
                  </a:cubicBezTo>
                  <a:cubicBezTo>
                    <a:pt x="4077" y="3174"/>
                    <a:pt x="4266" y="2678"/>
                    <a:pt x="4266" y="2039"/>
                  </a:cubicBezTo>
                  <a:cubicBezTo>
                    <a:pt x="4266" y="1400"/>
                    <a:pt x="4077" y="903"/>
                    <a:pt x="3702" y="544"/>
                  </a:cubicBezTo>
                  <a:cubicBezTo>
                    <a:pt x="3328" y="182"/>
                    <a:pt x="2807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3588600" y="477625"/>
              <a:ext cx="75425" cy="134775"/>
            </a:xfrm>
            <a:custGeom>
              <a:avLst/>
              <a:gdLst/>
              <a:ahLst/>
              <a:cxnLst/>
              <a:rect l="l" t="t" r="r" b="b"/>
              <a:pathLst>
                <a:path w="3017" h="5391" extrusionOk="0">
                  <a:moveTo>
                    <a:pt x="2067" y="1"/>
                  </a:moveTo>
                  <a:cubicBezTo>
                    <a:pt x="1574" y="1"/>
                    <a:pt x="1207" y="103"/>
                    <a:pt x="971" y="305"/>
                  </a:cubicBezTo>
                  <a:cubicBezTo>
                    <a:pt x="738" y="506"/>
                    <a:pt x="620" y="817"/>
                    <a:pt x="620" y="1243"/>
                  </a:cubicBezTo>
                  <a:lnTo>
                    <a:pt x="620" y="1511"/>
                  </a:lnTo>
                  <a:lnTo>
                    <a:pt x="1" y="1511"/>
                  </a:lnTo>
                  <a:lnTo>
                    <a:pt x="1" y="2398"/>
                  </a:lnTo>
                  <a:lnTo>
                    <a:pt x="620" y="2398"/>
                  </a:lnTo>
                  <a:lnTo>
                    <a:pt x="620" y="5391"/>
                  </a:lnTo>
                  <a:lnTo>
                    <a:pt x="1858" y="5391"/>
                  </a:lnTo>
                  <a:lnTo>
                    <a:pt x="1858" y="2398"/>
                  </a:lnTo>
                  <a:lnTo>
                    <a:pt x="2918" y="2398"/>
                  </a:lnTo>
                  <a:lnTo>
                    <a:pt x="2918" y="1511"/>
                  </a:lnTo>
                  <a:lnTo>
                    <a:pt x="1858" y="1511"/>
                  </a:lnTo>
                  <a:lnTo>
                    <a:pt x="1858" y="1243"/>
                  </a:lnTo>
                  <a:cubicBezTo>
                    <a:pt x="1858" y="1085"/>
                    <a:pt x="1893" y="975"/>
                    <a:pt x="1964" y="912"/>
                  </a:cubicBezTo>
                  <a:cubicBezTo>
                    <a:pt x="2031" y="849"/>
                    <a:pt x="2153" y="813"/>
                    <a:pt x="2331" y="813"/>
                  </a:cubicBezTo>
                  <a:lnTo>
                    <a:pt x="3017" y="813"/>
                  </a:lnTo>
                  <a:lnTo>
                    <a:pt x="3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3710525" y="487875"/>
              <a:ext cx="78400" cy="124525"/>
            </a:xfrm>
            <a:custGeom>
              <a:avLst/>
              <a:gdLst/>
              <a:ahLst/>
              <a:cxnLst/>
              <a:rect l="l" t="t" r="r" b="b"/>
              <a:pathLst>
                <a:path w="3136" h="4981" extrusionOk="0">
                  <a:moveTo>
                    <a:pt x="616" y="1"/>
                  </a:moveTo>
                  <a:lnTo>
                    <a:pt x="616" y="1101"/>
                  </a:lnTo>
                  <a:lnTo>
                    <a:pt x="1" y="1101"/>
                  </a:lnTo>
                  <a:lnTo>
                    <a:pt x="1" y="1988"/>
                  </a:lnTo>
                  <a:lnTo>
                    <a:pt x="616" y="1988"/>
                  </a:lnTo>
                  <a:lnTo>
                    <a:pt x="616" y="3636"/>
                  </a:lnTo>
                  <a:cubicBezTo>
                    <a:pt x="616" y="4125"/>
                    <a:pt x="718" y="4472"/>
                    <a:pt x="923" y="4677"/>
                  </a:cubicBezTo>
                  <a:cubicBezTo>
                    <a:pt x="1128" y="4882"/>
                    <a:pt x="1475" y="4981"/>
                    <a:pt x="1964" y="4981"/>
                  </a:cubicBezTo>
                  <a:lnTo>
                    <a:pt x="3029" y="4981"/>
                  </a:lnTo>
                  <a:lnTo>
                    <a:pt x="3029" y="4094"/>
                  </a:lnTo>
                  <a:lnTo>
                    <a:pt x="2390" y="4094"/>
                  </a:lnTo>
                  <a:cubicBezTo>
                    <a:pt x="2181" y="4094"/>
                    <a:pt x="2039" y="4066"/>
                    <a:pt x="1964" y="4003"/>
                  </a:cubicBezTo>
                  <a:cubicBezTo>
                    <a:pt x="1893" y="3936"/>
                    <a:pt x="1858" y="3814"/>
                    <a:pt x="1858" y="3636"/>
                  </a:cubicBezTo>
                  <a:lnTo>
                    <a:pt x="1858" y="1988"/>
                  </a:lnTo>
                  <a:lnTo>
                    <a:pt x="3135" y="1988"/>
                  </a:lnTo>
                  <a:lnTo>
                    <a:pt x="3135" y="1101"/>
                  </a:lnTo>
                  <a:lnTo>
                    <a:pt x="1858" y="1101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3799925" y="477625"/>
              <a:ext cx="97525" cy="134775"/>
            </a:xfrm>
            <a:custGeom>
              <a:avLst/>
              <a:gdLst/>
              <a:ahLst/>
              <a:cxnLst/>
              <a:rect l="l" t="t" r="r" b="b"/>
              <a:pathLst>
                <a:path w="3901" h="5391" extrusionOk="0">
                  <a:moveTo>
                    <a:pt x="1" y="1"/>
                  </a:moveTo>
                  <a:lnTo>
                    <a:pt x="1" y="5391"/>
                  </a:lnTo>
                  <a:lnTo>
                    <a:pt x="1239" y="5391"/>
                  </a:lnTo>
                  <a:lnTo>
                    <a:pt x="1239" y="3482"/>
                  </a:lnTo>
                  <a:cubicBezTo>
                    <a:pt x="1239" y="3131"/>
                    <a:pt x="1314" y="2855"/>
                    <a:pt x="1464" y="2654"/>
                  </a:cubicBezTo>
                  <a:cubicBezTo>
                    <a:pt x="1609" y="2453"/>
                    <a:pt x="1815" y="2355"/>
                    <a:pt x="2071" y="2355"/>
                  </a:cubicBezTo>
                  <a:cubicBezTo>
                    <a:pt x="2177" y="2355"/>
                    <a:pt x="2272" y="2378"/>
                    <a:pt x="2355" y="2422"/>
                  </a:cubicBezTo>
                  <a:cubicBezTo>
                    <a:pt x="2437" y="2465"/>
                    <a:pt x="2504" y="2528"/>
                    <a:pt x="2552" y="2611"/>
                  </a:cubicBezTo>
                  <a:cubicBezTo>
                    <a:pt x="2591" y="2670"/>
                    <a:pt x="2615" y="2765"/>
                    <a:pt x="2631" y="2891"/>
                  </a:cubicBezTo>
                  <a:cubicBezTo>
                    <a:pt x="2646" y="3017"/>
                    <a:pt x="2654" y="3250"/>
                    <a:pt x="2654" y="3589"/>
                  </a:cubicBezTo>
                  <a:lnTo>
                    <a:pt x="2654" y="5008"/>
                  </a:lnTo>
                  <a:lnTo>
                    <a:pt x="2654" y="5391"/>
                  </a:lnTo>
                  <a:lnTo>
                    <a:pt x="3900" y="5391"/>
                  </a:lnTo>
                  <a:lnTo>
                    <a:pt x="3900" y="3029"/>
                  </a:lnTo>
                  <a:cubicBezTo>
                    <a:pt x="3900" y="2505"/>
                    <a:pt x="3786" y="2106"/>
                    <a:pt x="3553" y="1830"/>
                  </a:cubicBezTo>
                  <a:cubicBezTo>
                    <a:pt x="3321" y="1554"/>
                    <a:pt x="2982" y="1416"/>
                    <a:pt x="2532" y="1416"/>
                  </a:cubicBezTo>
                  <a:cubicBezTo>
                    <a:pt x="2280" y="1416"/>
                    <a:pt x="2047" y="1472"/>
                    <a:pt x="1834" y="1582"/>
                  </a:cubicBezTo>
                  <a:cubicBezTo>
                    <a:pt x="1625" y="1688"/>
                    <a:pt x="1428" y="1854"/>
                    <a:pt x="1239" y="2079"/>
                  </a:cubicBezTo>
                  <a:lnTo>
                    <a:pt x="1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3910925" y="513025"/>
              <a:ext cx="104100" cy="101950"/>
            </a:xfrm>
            <a:custGeom>
              <a:avLst/>
              <a:gdLst/>
              <a:ahLst/>
              <a:cxnLst/>
              <a:rect l="l" t="t" r="r" b="b"/>
              <a:pathLst>
                <a:path w="4164" h="4078" extrusionOk="0">
                  <a:moveTo>
                    <a:pt x="2145" y="828"/>
                  </a:moveTo>
                  <a:cubicBezTo>
                    <a:pt x="2366" y="828"/>
                    <a:pt x="2547" y="899"/>
                    <a:pt x="2681" y="1045"/>
                  </a:cubicBezTo>
                  <a:cubicBezTo>
                    <a:pt x="2819" y="1187"/>
                    <a:pt x="2890" y="1376"/>
                    <a:pt x="2890" y="1613"/>
                  </a:cubicBezTo>
                  <a:lnTo>
                    <a:pt x="1278" y="1613"/>
                  </a:lnTo>
                  <a:cubicBezTo>
                    <a:pt x="1317" y="1361"/>
                    <a:pt x="1408" y="1163"/>
                    <a:pt x="1562" y="1029"/>
                  </a:cubicBezTo>
                  <a:cubicBezTo>
                    <a:pt x="1712" y="895"/>
                    <a:pt x="1905" y="828"/>
                    <a:pt x="2145" y="828"/>
                  </a:cubicBezTo>
                  <a:close/>
                  <a:moveTo>
                    <a:pt x="2153" y="0"/>
                  </a:moveTo>
                  <a:cubicBezTo>
                    <a:pt x="1483" y="0"/>
                    <a:pt x="955" y="182"/>
                    <a:pt x="572" y="544"/>
                  </a:cubicBezTo>
                  <a:cubicBezTo>
                    <a:pt x="190" y="907"/>
                    <a:pt x="0" y="1408"/>
                    <a:pt x="0" y="2039"/>
                  </a:cubicBezTo>
                  <a:cubicBezTo>
                    <a:pt x="0" y="2685"/>
                    <a:pt x="194" y="3186"/>
                    <a:pt x="584" y="3545"/>
                  </a:cubicBezTo>
                  <a:cubicBezTo>
                    <a:pt x="974" y="3900"/>
                    <a:pt x="1518" y="4077"/>
                    <a:pt x="2220" y="4077"/>
                  </a:cubicBezTo>
                  <a:cubicBezTo>
                    <a:pt x="2516" y="4077"/>
                    <a:pt x="2808" y="4050"/>
                    <a:pt x="3103" y="3990"/>
                  </a:cubicBezTo>
                  <a:cubicBezTo>
                    <a:pt x="3395" y="3935"/>
                    <a:pt x="3687" y="3852"/>
                    <a:pt x="3983" y="3742"/>
                  </a:cubicBezTo>
                  <a:lnTo>
                    <a:pt x="3983" y="2784"/>
                  </a:lnTo>
                  <a:cubicBezTo>
                    <a:pt x="3695" y="2942"/>
                    <a:pt x="3411" y="3060"/>
                    <a:pt x="3135" y="3139"/>
                  </a:cubicBezTo>
                  <a:cubicBezTo>
                    <a:pt x="2863" y="3214"/>
                    <a:pt x="2599" y="3253"/>
                    <a:pt x="2334" y="3253"/>
                  </a:cubicBezTo>
                  <a:cubicBezTo>
                    <a:pt x="2011" y="3253"/>
                    <a:pt x="1759" y="3178"/>
                    <a:pt x="1581" y="3032"/>
                  </a:cubicBezTo>
                  <a:cubicBezTo>
                    <a:pt x="1400" y="2890"/>
                    <a:pt x="1294" y="2670"/>
                    <a:pt x="1266" y="2378"/>
                  </a:cubicBezTo>
                  <a:lnTo>
                    <a:pt x="4164" y="2378"/>
                  </a:lnTo>
                  <a:lnTo>
                    <a:pt x="4164" y="2027"/>
                  </a:lnTo>
                  <a:cubicBezTo>
                    <a:pt x="4164" y="1412"/>
                    <a:pt x="3983" y="919"/>
                    <a:pt x="3616" y="552"/>
                  </a:cubicBezTo>
                  <a:cubicBezTo>
                    <a:pt x="3249" y="186"/>
                    <a:pt x="2760" y="0"/>
                    <a:pt x="2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4085675" y="483050"/>
              <a:ext cx="111525" cy="131925"/>
            </a:xfrm>
            <a:custGeom>
              <a:avLst/>
              <a:gdLst/>
              <a:ahLst/>
              <a:cxnLst/>
              <a:rect l="l" t="t" r="r" b="b"/>
              <a:pathLst>
                <a:path w="4461" h="5277" extrusionOk="0">
                  <a:moveTo>
                    <a:pt x="1" y="1"/>
                  </a:moveTo>
                  <a:lnTo>
                    <a:pt x="1" y="3104"/>
                  </a:lnTo>
                  <a:cubicBezTo>
                    <a:pt x="1" y="3837"/>
                    <a:pt x="182" y="4381"/>
                    <a:pt x="553" y="4740"/>
                  </a:cubicBezTo>
                  <a:cubicBezTo>
                    <a:pt x="920" y="5099"/>
                    <a:pt x="1479" y="5276"/>
                    <a:pt x="2229" y="5276"/>
                  </a:cubicBezTo>
                  <a:cubicBezTo>
                    <a:pt x="2982" y="5276"/>
                    <a:pt x="3541" y="5099"/>
                    <a:pt x="3908" y="4740"/>
                  </a:cubicBezTo>
                  <a:cubicBezTo>
                    <a:pt x="4275" y="4381"/>
                    <a:pt x="4460" y="3837"/>
                    <a:pt x="4460" y="3104"/>
                  </a:cubicBezTo>
                  <a:lnTo>
                    <a:pt x="4460" y="1"/>
                  </a:lnTo>
                  <a:lnTo>
                    <a:pt x="3127" y="1"/>
                  </a:lnTo>
                  <a:lnTo>
                    <a:pt x="3127" y="3104"/>
                  </a:lnTo>
                  <a:cubicBezTo>
                    <a:pt x="3127" y="3530"/>
                    <a:pt x="3057" y="3837"/>
                    <a:pt x="2915" y="4022"/>
                  </a:cubicBezTo>
                  <a:cubicBezTo>
                    <a:pt x="2777" y="4204"/>
                    <a:pt x="2548" y="4294"/>
                    <a:pt x="2229" y="4294"/>
                  </a:cubicBezTo>
                  <a:cubicBezTo>
                    <a:pt x="1913" y="4294"/>
                    <a:pt x="1684" y="4204"/>
                    <a:pt x="1543" y="4022"/>
                  </a:cubicBezTo>
                  <a:cubicBezTo>
                    <a:pt x="1405" y="3837"/>
                    <a:pt x="1334" y="3530"/>
                    <a:pt x="1334" y="3104"/>
                  </a:cubicBezTo>
                  <a:lnTo>
                    <a:pt x="13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4220325" y="513025"/>
              <a:ext cx="97600" cy="99375"/>
            </a:xfrm>
            <a:custGeom>
              <a:avLst/>
              <a:gdLst/>
              <a:ahLst/>
              <a:cxnLst/>
              <a:rect l="l" t="t" r="r" b="b"/>
              <a:pathLst>
                <a:path w="3904" h="3975" extrusionOk="0">
                  <a:moveTo>
                    <a:pt x="2536" y="0"/>
                  </a:moveTo>
                  <a:cubicBezTo>
                    <a:pt x="2280" y="0"/>
                    <a:pt x="2047" y="56"/>
                    <a:pt x="1838" y="166"/>
                  </a:cubicBezTo>
                  <a:cubicBezTo>
                    <a:pt x="1629" y="272"/>
                    <a:pt x="1428" y="438"/>
                    <a:pt x="1243" y="663"/>
                  </a:cubicBezTo>
                  <a:lnTo>
                    <a:pt x="1243" y="95"/>
                  </a:lnTo>
                  <a:lnTo>
                    <a:pt x="1" y="95"/>
                  </a:lnTo>
                  <a:lnTo>
                    <a:pt x="1" y="3975"/>
                  </a:lnTo>
                  <a:lnTo>
                    <a:pt x="1243" y="3975"/>
                  </a:lnTo>
                  <a:lnTo>
                    <a:pt x="1243" y="2066"/>
                  </a:lnTo>
                  <a:cubicBezTo>
                    <a:pt x="1243" y="1715"/>
                    <a:pt x="1318" y="1439"/>
                    <a:pt x="1463" y="1238"/>
                  </a:cubicBezTo>
                  <a:cubicBezTo>
                    <a:pt x="1613" y="1037"/>
                    <a:pt x="1814" y="939"/>
                    <a:pt x="2075" y="939"/>
                  </a:cubicBezTo>
                  <a:cubicBezTo>
                    <a:pt x="2181" y="939"/>
                    <a:pt x="2276" y="962"/>
                    <a:pt x="2358" y="1006"/>
                  </a:cubicBezTo>
                  <a:cubicBezTo>
                    <a:pt x="2441" y="1049"/>
                    <a:pt x="2508" y="1112"/>
                    <a:pt x="2556" y="1195"/>
                  </a:cubicBezTo>
                  <a:cubicBezTo>
                    <a:pt x="2591" y="1254"/>
                    <a:pt x="2619" y="1349"/>
                    <a:pt x="2630" y="1475"/>
                  </a:cubicBezTo>
                  <a:cubicBezTo>
                    <a:pt x="2646" y="1601"/>
                    <a:pt x="2654" y="1834"/>
                    <a:pt x="2654" y="2169"/>
                  </a:cubicBezTo>
                  <a:lnTo>
                    <a:pt x="2654" y="3592"/>
                  </a:lnTo>
                  <a:lnTo>
                    <a:pt x="2654" y="3975"/>
                  </a:lnTo>
                  <a:lnTo>
                    <a:pt x="3904" y="3975"/>
                  </a:lnTo>
                  <a:lnTo>
                    <a:pt x="3904" y="1613"/>
                  </a:lnTo>
                  <a:cubicBezTo>
                    <a:pt x="3904" y="1089"/>
                    <a:pt x="3786" y="690"/>
                    <a:pt x="3553" y="414"/>
                  </a:cubicBezTo>
                  <a:cubicBezTo>
                    <a:pt x="3320" y="138"/>
                    <a:pt x="2981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4338600" y="477625"/>
              <a:ext cx="31075" cy="134775"/>
            </a:xfrm>
            <a:custGeom>
              <a:avLst/>
              <a:gdLst/>
              <a:ahLst/>
              <a:cxnLst/>
              <a:rect l="l" t="t" r="r" b="b"/>
              <a:pathLst>
                <a:path w="1243" h="5391" extrusionOk="0">
                  <a:moveTo>
                    <a:pt x="1" y="1"/>
                  </a:moveTo>
                  <a:lnTo>
                    <a:pt x="1" y="1014"/>
                  </a:lnTo>
                  <a:lnTo>
                    <a:pt x="1243" y="1014"/>
                  </a:lnTo>
                  <a:lnTo>
                    <a:pt x="1243" y="1"/>
                  </a:lnTo>
                  <a:close/>
                  <a:moveTo>
                    <a:pt x="1" y="1511"/>
                  </a:moveTo>
                  <a:lnTo>
                    <a:pt x="1" y="5391"/>
                  </a:lnTo>
                  <a:lnTo>
                    <a:pt x="1243" y="5391"/>
                  </a:lnTo>
                  <a:lnTo>
                    <a:pt x="1243" y="15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4379225" y="515375"/>
              <a:ext cx="110425" cy="97025"/>
            </a:xfrm>
            <a:custGeom>
              <a:avLst/>
              <a:gdLst/>
              <a:ahLst/>
              <a:cxnLst/>
              <a:rect l="l" t="t" r="r" b="b"/>
              <a:pathLst>
                <a:path w="4417" h="3881" extrusionOk="0">
                  <a:moveTo>
                    <a:pt x="0" y="1"/>
                  </a:moveTo>
                  <a:lnTo>
                    <a:pt x="1526" y="3881"/>
                  </a:lnTo>
                  <a:lnTo>
                    <a:pt x="2886" y="3881"/>
                  </a:lnTo>
                  <a:lnTo>
                    <a:pt x="4416" y="1"/>
                  </a:lnTo>
                  <a:lnTo>
                    <a:pt x="3170" y="1"/>
                  </a:lnTo>
                  <a:lnTo>
                    <a:pt x="2208" y="2682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4491800" y="513025"/>
              <a:ext cx="104200" cy="101950"/>
            </a:xfrm>
            <a:custGeom>
              <a:avLst/>
              <a:gdLst/>
              <a:ahLst/>
              <a:cxnLst/>
              <a:rect l="l" t="t" r="r" b="b"/>
              <a:pathLst>
                <a:path w="4168" h="4078" extrusionOk="0">
                  <a:moveTo>
                    <a:pt x="2145" y="828"/>
                  </a:moveTo>
                  <a:cubicBezTo>
                    <a:pt x="2370" y="828"/>
                    <a:pt x="2547" y="899"/>
                    <a:pt x="2685" y="1045"/>
                  </a:cubicBezTo>
                  <a:cubicBezTo>
                    <a:pt x="2823" y="1187"/>
                    <a:pt x="2890" y="1376"/>
                    <a:pt x="2890" y="1613"/>
                  </a:cubicBezTo>
                  <a:lnTo>
                    <a:pt x="1281" y="1613"/>
                  </a:lnTo>
                  <a:cubicBezTo>
                    <a:pt x="1317" y="1361"/>
                    <a:pt x="1412" y="1163"/>
                    <a:pt x="1561" y="1029"/>
                  </a:cubicBezTo>
                  <a:cubicBezTo>
                    <a:pt x="1711" y="895"/>
                    <a:pt x="1904" y="828"/>
                    <a:pt x="2145" y="828"/>
                  </a:cubicBezTo>
                  <a:close/>
                  <a:moveTo>
                    <a:pt x="2153" y="0"/>
                  </a:moveTo>
                  <a:cubicBezTo>
                    <a:pt x="1482" y="0"/>
                    <a:pt x="958" y="182"/>
                    <a:pt x="572" y="544"/>
                  </a:cubicBezTo>
                  <a:cubicBezTo>
                    <a:pt x="193" y="907"/>
                    <a:pt x="0" y="1408"/>
                    <a:pt x="0" y="2039"/>
                  </a:cubicBezTo>
                  <a:cubicBezTo>
                    <a:pt x="0" y="2685"/>
                    <a:pt x="197" y="3186"/>
                    <a:pt x="584" y="3545"/>
                  </a:cubicBezTo>
                  <a:cubicBezTo>
                    <a:pt x="974" y="3900"/>
                    <a:pt x="1522" y="4077"/>
                    <a:pt x="2224" y="4077"/>
                  </a:cubicBezTo>
                  <a:cubicBezTo>
                    <a:pt x="2515" y="4077"/>
                    <a:pt x="2811" y="4050"/>
                    <a:pt x="3103" y="3990"/>
                  </a:cubicBezTo>
                  <a:cubicBezTo>
                    <a:pt x="3395" y="3935"/>
                    <a:pt x="3690" y="3852"/>
                    <a:pt x="3982" y="3742"/>
                  </a:cubicBezTo>
                  <a:lnTo>
                    <a:pt x="3982" y="2784"/>
                  </a:lnTo>
                  <a:cubicBezTo>
                    <a:pt x="3694" y="2942"/>
                    <a:pt x="3414" y="3060"/>
                    <a:pt x="3138" y="3139"/>
                  </a:cubicBezTo>
                  <a:cubicBezTo>
                    <a:pt x="2866" y="3214"/>
                    <a:pt x="2598" y="3253"/>
                    <a:pt x="2338" y="3253"/>
                  </a:cubicBezTo>
                  <a:cubicBezTo>
                    <a:pt x="2015" y="3253"/>
                    <a:pt x="1762" y="3178"/>
                    <a:pt x="1581" y="3032"/>
                  </a:cubicBezTo>
                  <a:cubicBezTo>
                    <a:pt x="1400" y="2890"/>
                    <a:pt x="1297" y="2670"/>
                    <a:pt x="1266" y="2378"/>
                  </a:cubicBezTo>
                  <a:lnTo>
                    <a:pt x="4168" y="2378"/>
                  </a:lnTo>
                  <a:lnTo>
                    <a:pt x="4168" y="2027"/>
                  </a:lnTo>
                  <a:cubicBezTo>
                    <a:pt x="4168" y="1412"/>
                    <a:pt x="3982" y="919"/>
                    <a:pt x="3616" y="552"/>
                  </a:cubicBezTo>
                  <a:cubicBezTo>
                    <a:pt x="3249" y="186"/>
                    <a:pt x="2764" y="0"/>
                    <a:pt x="2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4611450" y="513025"/>
              <a:ext cx="72075" cy="99375"/>
            </a:xfrm>
            <a:custGeom>
              <a:avLst/>
              <a:gdLst/>
              <a:ahLst/>
              <a:cxnLst/>
              <a:rect l="l" t="t" r="r" b="b"/>
              <a:pathLst>
                <a:path w="2883" h="3975" extrusionOk="0">
                  <a:moveTo>
                    <a:pt x="2532" y="0"/>
                  </a:moveTo>
                  <a:cubicBezTo>
                    <a:pt x="2244" y="0"/>
                    <a:pt x="1996" y="60"/>
                    <a:pt x="1787" y="178"/>
                  </a:cubicBezTo>
                  <a:cubicBezTo>
                    <a:pt x="1582" y="296"/>
                    <a:pt x="1400" y="477"/>
                    <a:pt x="1239" y="734"/>
                  </a:cubicBezTo>
                  <a:lnTo>
                    <a:pt x="1239" y="95"/>
                  </a:lnTo>
                  <a:lnTo>
                    <a:pt x="1" y="95"/>
                  </a:lnTo>
                  <a:lnTo>
                    <a:pt x="1" y="3975"/>
                  </a:lnTo>
                  <a:lnTo>
                    <a:pt x="1239" y="3975"/>
                  </a:lnTo>
                  <a:lnTo>
                    <a:pt x="1239" y="2189"/>
                  </a:lnTo>
                  <a:cubicBezTo>
                    <a:pt x="1239" y="1806"/>
                    <a:pt x="1325" y="1514"/>
                    <a:pt x="1495" y="1313"/>
                  </a:cubicBezTo>
                  <a:cubicBezTo>
                    <a:pt x="1668" y="1104"/>
                    <a:pt x="1917" y="1002"/>
                    <a:pt x="2236" y="1002"/>
                  </a:cubicBezTo>
                  <a:cubicBezTo>
                    <a:pt x="2343" y="1002"/>
                    <a:pt x="2449" y="1018"/>
                    <a:pt x="2555" y="1041"/>
                  </a:cubicBezTo>
                  <a:cubicBezTo>
                    <a:pt x="2666" y="1065"/>
                    <a:pt x="2772" y="1100"/>
                    <a:pt x="2883" y="1152"/>
                  </a:cubicBezTo>
                  <a:lnTo>
                    <a:pt x="2879" y="28"/>
                  </a:lnTo>
                  <a:cubicBezTo>
                    <a:pt x="2788" y="16"/>
                    <a:pt x="2717" y="12"/>
                    <a:pt x="2670" y="8"/>
                  </a:cubicBezTo>
                  <a:cubicBezTo>
                    <a:pt x="2619" y="4"/>
                    <a:pt x="2575" y="0"/>
                    <a:pt x="2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4685175" y="513025"/>
              <a:ext cx="88050" cy="101950"/>
            </a:xfrm>
            <a:custGeom>
              <a:avLst/>
              <a:gdLst/>
              <a:ahLst/>
              <a:cxnLst/>
              <a:rect l="l" t="t" r="r" b="b"/>
              <a:pathLst>
                <a:path w="3522" h="4078" extrusionOk="0">
                  <a:moveTo>
                    <a:pt x="1720" y="0"/>
                  </a:moveTo>
                  <a:cubicBezTo>
                    <a:pt x="1136" y="0"/>
                    <a:pt x="706" y="103"/>
                    <a:pt x="423" y="300"/>
                  </a:cubicBezTo>
                  <a:cubicBezTo>
                    <a:pt x="143" y="497"/>
                    <a:pt x="1" y="805"/>
                    <a:pt x="1" y="1215"/>
                  </a:cubicBezTo>
                  <a:cubicBezTo>
                    <a:pt x="1" y="1597"/>
                    <a:pt x="111" y="1881"/>
                    <a:pt x="336" y="2066"/>
                  </a:cubicBezTo>
                  <a:cubicBezTo>
                    <a:pt x="557" y="2256"/>
                    <a:pt x="943" y="2382"/>
                    <a:pt x="1495" y="2453"/>
                  </a:cubicBezTo>
                  <a:lnTo>
                    <a:pt x="1712" y="2480"/>
                  </a:lnTo>
                  <a:cubicBezTo>
                    <a:pt x="1964" y="2508"/>
                    <a:pt x="2134" y="2551"/>
                    <a:pt x="2217" y="2607"/>
                  </a:cubicBezTo>
                  <a:cubicBezTo>
                    <a:pt x="2299" y="2662"/>
                    <a:pt x="2343" y="2745"/>
                    <a:pt x="2343" y="2855"/>
                  </a:cubicBezTo>
                  <a:cubicBezTo>
                    <a:pt x="2343" y="2985"/>
                    <a:pt x="2284" y="3084"/>
                    <a:pt x="2161" y="3151"/>
                  </a:cubicBezTo>
                  <a:cubicBezTo>
                    <a:pt x="2039" y="3218"/>
                    <a:pt x="1854" y="3253"/>
                    <a:pt x="1613" y="3253"/>
                  </a:cubicBezTo>
                  <a:cubicBezTo>
                    <a:pt x="1345" y="3253"/>
                    <a:pt x="1081" y="3222"/>
                    <a:pt x="821" y="3162"/>
                  </a:cubicBezTo>
                  <a:cubicBezTo>
                    <a:pt x="561" y="3103"/>
                    <a:pt x="308" y="3013"/>
                    <a:pt x="60" y="2890"/>
                  </a:cubicBezTo>
                  <a:lnTo>
                    <a:pt x="60" y="3833"/>
                  </a:lnTo>
                  <a:cubicBezTo>
                    <a:pt x="348" y="3916"/>
                    <a:pt x="632" y="3975"/>
                    <a:pt x="904" y="4014"/>
                  </a:cubicBezTo>
                  <a:cubicBezTo>
                    <a:pt x="1176" y="4057"/>
                    <a:pt x="1444" y="4077"/>
                    <a:pt x="1700" y="4077"/>
                  </a:cubicBezTo>
                  <a:cubicBezTo>
                    <a:pt x="2303" y="4077"/>
                    <a:pt x="2761" y="3975"/>
                    <a:pt x="3064" y="3766"/>
                  </a:cubicBezTo>
                  <a:cubicBezTo>
                    <a:pt x="3368" y="3557"/>
                    <a:pt x="3522" y="3245"/>
                    <a:pt x="3522" y="2831"/>
                  </a:cubicBezTo>
                  <a:cubicBezTo>
                    <a:pt x="3522" y="2437"/>
                    <a:pt x="3411" y="2149"/>
                    <a:pt x="3194" y="1964"/>
                  </a:cubicBezTo>
                  <a:cubicBezTo>
                    <a:pt x="2974" y="1779"/>
                    <a:pt x="2548" y="1645"/>
                    <a:pt x="1909" y="1566"/>
                  </a:cubicBezTo>
                  <a:lnTo>
                    <a:pt x="1692" y="1534"/>
                  </a:lnTo>
                  <a:cubicBezTo>
                    <a:pt x="1467" y="1507"/>
                    <a:pt x="1314" y="1467"/>
                    <a:pt x="1223" y="1416"/>
                  </a:cubicBezTo>
                  <a:cubicBezTo>
                    <a:pt x="1140" y="1365"/>
                    <a:pt x="1097" y="1286"/>
                    <a:pt x="1097" y="1187"/>
                  </a:cubicBezTo>
                  <a:cubicBezTo>
                    <a:pt x="1097" y="1065"/>
                    <a:pt x="1152" y="974"/>
                    <a:pt x="1266" y="915"/>
                  </a:cubicBezTo>
                  <a:cubicBezTo>
                    <a:pt x="1381" y="856"/>
                    <a:pt x="1558" y="828"/>
                    <a:pt x="1795" y="828"/>
                  </a:cubicBezTo>
                  <a:cubicBezTo>
                    <a:pt x="2012" y="828"/>
                    <a:pt x="2244" y="856"/>
                    <a:pt x="2493" y="911"/>
                  </a:cubicBezTo>
                  <a:cubicBezTo>
                    <a:pt x="2741" y="966"/>
                    <a:pt x="2997" y="1049"/>
                    <a:pt x="3261" y="1160"/>
                  </a:cubicBezTo>
                  <a:lnTo>
                    <a:pt x="3261" y="217"/>
                  </a:lnTo>
                  <a:cubicBezTo>
                    <a:pt x="2966" y="142"/>
                    <a:pt x="2694" y="87"/>
                    <a:pt x="2441" y="56"/>
                  </a:cubicBezTo>
                  <a:cubicBezTo>
                    <a:pt x="2189" y="20"/>
                    <a:pt x="1948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4781275" y="513025"/>
              <a:ext cx="104125" cy="101950"/>
            </a:xfrm>
            <a:custGeom>
              <a:avLst/>
              <a:gdLst/>
              <a:ahLst/>
              <a:cxnLst/>
              <a:rect l="l" t="t" r="r" b="b"/>
              <a:pathLst>
                <a:path w="4165" h="4078" extrusionOk="0">
                  <a:moveTo>
                    <a:pt x="2146" y="828"/>
                  </a:moveTo>
                  <a:cubicBezTo>
                    <a:pt x="2367" y="828"/>
                    <a:pt x="2544" y="899"/>
                    <a:pt x="2682" y="1045"/>
                  </a:cubicBezTo>
                  <a:cubicBezTo>
                    <a:pt x="2820" y="1187"/>
                    <a:pt x="2891" y="1376"/>
                    <a:pt x="2891" y="1613"/>
                  </a:cubicBezTo>
                  <a:lnTo>
                    <a:pt x="1278" y="1613"/>
                  </a:lnTo>
                  <a:cubicBezTo>
                    <a:pt x="1314" y="1361"/>
                    <a:pt x="1408" y="1163"/>
                    <a:pt x="1558" y="1029"/>
                  </a:cubicBezTo>
                  <a:cubicBezTo>
                    <a:pt x="1708" y="895"/>
                    <a:pt x="1905" y="828"/>
                    <a:pt x="2146" y="828"/>
                  </a:cubicBezTo>
                  <a:close/>
                  <a:moveTo>
                    <a:pt x="2150" y="0"/>
                  </a:moveTo>
                  <a:cubicBezTo>
                    <a:pt x="1479" y="0"/>
                    <a:pt x="955" y="182"/>
                    <a:pt x="573" y="544"/>
                  </a:cubicBezTo>
                  <a:cubicBezTo>
                    <a:pt x="190" y="907"/>
                    <a:pt x="1" y="1408"/>
                    <a:pt x="1" y="2039"/>
                  </a:cubicBezTo>
                  <a:cubicBezTo>
                    <a:pt x="1" y="2685"/>
                    <a:pt x="194" y="3186"/>
                    <a:pt x="580" y="3545"/>
                  </a:cubicBezTo>
                  <a:cubicBezTo>
                    <a:pt x="971" y="3900"/>
                    <a:pt x="1519" y="4077"/>
                    <a:pt x="2221" y="4077"/>
                  </a:cubicBezTo>
                  <a:cubicBezTo>
                    <a:pt x="2512" y="4077"/>
                    <a:pt x="2808" y="4050"/>
                    <a:pt x="3100" y="3990"/>
                  </a:cubicBezTo>
                  <a:cubicBezTo>
                    <a:pt x="3396" y="3935"/>
                    <a:pt x="3687" y="3852"/>
                    <a:pt x="3979" y="3742"/>
                  </a:cubicBezTo>
                  <a:lnTo>
                    <a:pt x="3979" y="2784"/>
                  </a:lnTo>
                  <a:cubicBezTo>
                    <a:pt x="3691" y="2942"/>
                    <a:pt x="3411" y="3060"/>
                    <a:pt x="3135" y="3139"/>
                  </a:cubicBezTo>
                  <a:cubicBezTo>
                    <a:pt x="2863" y="3214"/>
                    <a:pt x="2595" y="3253"/>
                    <a:pt x="2335" y="3253"/>
                  </a:cubicBezTo>
                  <a:cubicBezTo>
                    <a:pt x="2012" y="3253"/>
                    <a:pt x="1759" y="3178"/>
                    <a:pt x="1578" y="3032"/>
                  </a:cubicBezTo>
                  <a:cubicBezTo>
                    <a:pt x="1401" y="2890"/>
                    <a:pt x="1294" y="2670"/>
                    <a:pt x="1263" y="2378"/>
                  </a:cubicBezTo>
                  <a:lnTo>
                    <a:pt x="4164" y="2378"/>
                  </a:lnTo>
                  <a:lnTo>
                    <a:pt x="4164" y="2027"/>
                  </a:lnTo>
                  <a:cubicBezTo>
                    <a:pt x="4164" y="1412"/>
                    <a:pt x="3979" y="919"/>
                    <a:pt x="3612" y="552"/>
                  </a:cubicBezTo>
                  <a:cubicBezTo>
                    <a:pt x="3250" y="186"/>
                    <a:pt x="2761" y="0"/>
                    <a:pt x="2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3205575" y="4995450"/>
              <a:ext cx="94250" cy="89825"/>
            </a:xfrm>
            <a:custGeom>
              <a:avLst/>
              <a:gdLst/>
              <a:ahLst/>
              <a:cxnLst/>
              <a:rect l="l" t="t" r="r" b="b"/>
              <a:pathLst>
                <a:path w="3770" h="3593" extrusionOk="0">
                  <a:moveTo>
                    <a:pt x="1885" y="840"/>
                  </a:moveTo>
                  <a:lnTo>
                    <a:pt x="2378" y="2272"/>
                  </a:lnTo>
                  <a:lnTo>
                    <a:pt x="1392" y="2272"/>
                  </a:lnTo>
                  <a:lnTo>
                    <a:pt x="1885" y="840"/>
                  </a:lnTo>
                  <a:close/>
                  <a:moveTo>
                    <a:pt x="1333" y="1"/>
                  </a:moveTo>
                  <a:lnTo>
                    <a:pt x="0" y="3592"/>
                  </a:lnTo>
                  <a:lnTo>
                    <a:pt x="934" y="3592"/>
                  </a:lnTo>
                  <a:lnTo>
                    <a:pt x="1163" y="2938"/>
                  </a:lnTo>
                  <a:lnTo>
                    <a:pt x="2610" y="2938"/>
                  </a:lnTo>
                  <a:lnTo>
                    <a:pt x="2835" y="3592"/>
                  </a:lnTo>
                  <a:lnTo>
                    <a:pt x="3769" y="3592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3298225" y="5016350"/>
              <a:ext cx="72375" cy="95525"/>
            </a:xfrm>
            <a:custGeom>
              <a:avLst/>
              <a:gdLst/>
              <a:ahLst/>
              <a:cxnLst/>
              <a:rect l="l" t="t" r="r" b="b"/>
              <a:pathLst>
                <a:path w="2895" h="3821" extrusionOk="0">
                  <a:moveTo>
                    <a:pt x="1459" y="623"/>
                  </a:moveTo>
                  <a:cubicBezTo>
                    <a:pt x="1640" y="623"/>
                    <a:pt x="1778" y="686"/>
                    <a:pt x="1877" y="821"/>
                  </a:cubicBezTo>
                  <a:cubicBezTo>
                    <a:pt x="1980" y="951"/>
                    <a:pt x="2027" y="1136"/>
                    <a:pt x="2027" y="1376"/>
                  </a:cubicBezTo>
                  <a:cubicBezTo>
                    <a:pt x="2027" y="1617"/>
                    <a:pt x="1980" y="1802"/>
                    <a:pt x="1877" y="1932"/>
                  </a:cubicBezTo>
                  <a:cubicBezTo>
                    <a:pt x="1778" y="2066"/>
                    <a:pt x="1640" y="2130"/>
                    <a:pt x="1459" y="2130"/>
                  </a:cubicBezTo>
                  <a:cubicBezTo>
                    <a:pt x="1274" y="2130"/>
                    <a:pt x="1136" y="2066"/>
                    <a:pt x="1037" y="1940"/>
                  </a:cubicBezTo>
                  <a:cubicBezTo>
                    <a:pt x="943" y="1814"/>
                    <a:pt x="895" y="1625"/>
                    <a:pt x="895" y="1376"/>
                  </a:cubicBezTo>
                  <a:cubicBezTo>
                    <a:pt x="895" y="1136"/>
                    <a:pt x="943" y="951"/>
                    <a:pt x="1045" y="821"/>
                  </a:cubicBezTo>
                  <a:cubicBezTo>
                    <a:pt x="1144" y="686"/>
                    <a:pt x="1282" y="623"/>
                    <a:pt x="1459" y="623"/>
                  </a:cubicBezTo>
                  <a:close/>
                  <a:moveTo>
                    <a:pt x="1140" y="0"/>
                  </a:moveTo>
                  <a:cubicBezTo>
                    <a:pt x="812" y="0"/>
                    <a:pt x="540" y="131"/>
                    <a:pt x="324" y="387"/>
                  </a:cubicBezTo>
                  <a:cubicBezTo>
                    <a:pt x="111" y="647"/>
                    <a:pt x="0" y="974"/>
                    <a:pt x="0" y="1376"/>
                  </a:cubicBezTo>
                  <a:cubicBezTo>
                    <a:pt x="0" y="1779"/>
                    <a:pt x="111" y="2110"/>
                    <a:pt x="324" y="2370"/>
                  </a:cubicBezTo>
                  <a:cubicBezTo>
                    <a:pt x="540" y="2626"/>
                    <a:pt x="812" y="2756"/>
                    <a:pt x="1140" y="2756"/>
                  </a:cubicBezTo>
                  <a:cubicBezTo>
                    <a:pt x="1329" y="2756"/>
                    <a:pt x="1495" y="2721"/>
                    <a:pt x="1636" y="2646"/>
                  </a:cubicBezTo>
                  <a:cubicBezTo>
                    <a:pt x="1778" y="2571"/>
                    <a:pt x="1909" y="2457"/>
                    <a:pt x="2027" y="2299"/>
                  </a:cubicBezTo>
                  <a:lnTo>
                    <a:pt x="2027" y="2484"/>
                  </a:lnTo>
                  <a:cubicBezTo>
                    <a:pt x="2027" y="2749"/>
                    <a:pt x="1964" y="2942"/>
                    <a:pt x="1830" y="3064"/>
                  </a:cubicBezTo>
                  <a:cubicBezTo>
                    <a:pt x="1700" y="3186"/>
                    <a:pt x="1491" y="3249"/>
                    <a:pt x="1211" y="3249"/>
                  </a:cubicBezTo>
                  <a:cubicBezTo>
                    <a:pt x="1065" y="3249"/>
                    <a:pt x="919" y="3230"/>
                    <a:pt x="773" y="3186"/>
                  </a:cubicBezTo>
                  <a:cubicBezTo>
                    <a:pt x="631" y="3143"/>
                    <a:pt x="481" y="3080"/>
                    <a:pt x="331" y="2993"/>
                  </a:cubicBezTo>
                  <a:lnTo>
                    <a:pt x="331" y="3663"/>
                  </a:lnTo>
                  <a:cubicBezTo>
                    <a:pt x="489" y="3718"/>
                    <a:pt x="647" y="3754"/>
                    <a:pt x="805" y="3782"/>
                  </a:cubicBezTo>
                  <a:cubicBezTo>
                    <a:pt x="962" y="3809"/>
                    <a:pt x="1124" y="3821"/>
                    <a:pt x="1293" y="3821"/>
                  </a:cubicBezTo>
                  <a:cubicBezTo>
                    <a:pt x="1814" y="3821"/>
                    <a:pt x="2208" y="3707"/>
                    <a:pt x="2484" y="3474"/>
                  </a:cubicBezTo>
                  <a:cubicBezTo>
                    <a:pt x="2756" y="3249"/>
                    <a:pt x="2894" y="2918"/>
                    <a:pt x="2894" y="2484"/>
                  </a:cubicBezTo>
                  <a:lnTo>
                    <a:pt x="2894" y="60"/>
                  </a:lnTo>
                  <a:lnTo>
                    <a:pt x="2027" y="60"/>
                  </a:lnTo>
                  <a:lnTo>
                    <a:pt x="2027" y="462"/>
                  </a:lnTo>
                  <a:cubicBezTo>
                    <a:pt x="1909" y="300"/>
                    <a:pt x="1778" y="186"/>
                    <a:pt x="1636" y="111"/>
                  </a:cubicBezTo>
                  <a:cubicBezTo>
                    <a:pt x="1495" y="40"/>
                    <a:pt x="1329" y="0"/>
                    <a:pt x="1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3378550" y="5016250"/>
              <a:ext cx="72375" cy="70800"/>
            </a:xfrm>
            <a:custGeom>
              <a:avLst/>
              <a:gdLst/>
              <a:ahLst/>
              <a:cxnLst/>
              <a:rect l="l" t="t" r="r" b="b"/>
              <a:pathLst>
                <a:path w="2895" h="2832" extrusionOk="0">
                  <a:moveTo>
                    <a:pt x="1491" y="572"/>
                  </a:moveTo>
                  <a:cubicBezTo>
                    <a:pt x="1645" y="572"/>
                    <a:pt x="1771" y="623"/>
                    <a:pt x="1866" y="726"/>
                  </a:cubicBezTo>
                  <a:cubicBezTo>
                    <a:pt x="1960" y="825"/>
                    <a:pt x="2007" y="955"/>
                    <a:pt x="2007" y="1120"/>
                  </a:cubicBezTo>
                  <a:lnTo>
                    <a:pt x="888" y="1120"/>
                  </a:lnTo>
                  <a:cubicBezTo>
                    <a:pt x="915" y="943"/>
                    <a:pt x="978" y="809"/>
                    <a:pt x="1085" y="714"/>
                  </a:cubicBezTo>
                  <a:cubicBezTo>
                    <a:pt x="1187" y="619"/>
                    <a:pt x="1325" y="572"/>
                    <a:pt x="1491" y="572"/>
                  </a:cubicBezTo>
                  <a:close/>
                  <a:moveTo>
                    <a:pt x="1495" y="0"/>
                  </a:moveTo>
                  <a:cubicBezTo>
                    <a:pt x="1030" y="0"/>
                    <a:pt x="663" y="127"/>
                    <a:pt x="399" y="379"/>
                  </a:cubicBezTo>
                  <a:cubicBezTo>
                    <a:pt x="135" y="631"/>
                    <a:pt x="1" y="974"/>
                    <a:pt x="1" y="1416"/>
                  </a:cubicBezTo>
                  <a:cubicBezTo>
                    <a:pt x="1" y="1861"/>
                    <a:pt x="135" y="2212"/>
                    <a:pt x="407" y="2461"/>
                  </a:cubicBezTo>
                  <a:cubicBezTo>
                    <a:pt x="675" y="2705"/>
                    <a:pt x="1057" y="2831"/>
                    <a:pt x="1542" y="2831"/>
                  </a:cubicBezTo>
                  <a:cubicBezTo>
                    <a:pt x="1747" y="2831"/>
                    <a:pt x="1952" y="2812"/>
                    <a:pt x="2153" y="2768"/>
                  </a:cubicBezTo>
                  <a:cubicBezTo>
                    <a:pt x="2358" y="2733"/>
                    <a:pt x="2563" y="2674"/>
                    <a:pt x="2764" y="2595"/>
                  </a:cubicBezTo>
                  <a:lnTo>
                    <a:pt x="2764" y="1932"/>
                  </a:lnTo>
                  <a:cubicBezTo>
                    <a:pt x="2567" y="2043"/>
                    <a:pt x="2370" y="2122"/>
                    <a:pt x="2181" y="2177"/>
                  </a:cubicBezTo>
                  <a:cubicBezTo>
                    <a:pt x="1988" y="2232"/>
                    <a:pt x="1802" y="2256"/>
                    <a:pt x="1625" y="2256"/>
                  </a:cubicBezTo>
                  <a:cubicBezTo>
                    <a:pt x="1400" y="2256"/>
                    <a:pt x="1223" y="2208"/>
                    <a:pt x="1097" y="2106"/>
                  </a:cubicBezTo>
                  <a:cubicBezTo>
                    <a:pt x="974" y="2003"/>
                    <a:pt x="900" y="1854"/>
                    <a:pt x="880" y="1652"/>
                  </a:cubicBezTo>
                  <a:lnTo>
                    <a:pt x="2895" y="1652"/>
                  </a:lnTo>
                  <a:lnTo>
                    <a:pt x="2895" y="1404"/>
                  </a:lnTo>
                  <a:cubicBezTo>
                    <a:pt x="2895" y="978"/>
                    <a:pt x="2764" y="639"/>
                    <a:pt x="2512" y="383"/>
                  </a:cubicBezTo>
                  <a:cubicBezTo>
                    <a:pt x="2256" y="127"/>
                    <a:pt x="1921" y="0"/>
                    <a:pt x="1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3489750" y="5016250"/>
              <a:ext cx="74025" cy="70800"/>
            </a:xfrm>
            <a:custGeom>
              <a:avLst/>
              <a:gdLst/>
              <a:ahLst/>
              <a:cxnLst/>
              <a:rect l="l" t="t" r="r" b="b"/>
              <a:pathLst>
                <a:path w="2961" h="2832" extrusionOk="0">
                  <a:moveTo>
                    <a:pt x="1486" y="616"/>
                  </a:moveTo>
                  <a:cubicBezTo>
                    <a:pt x="1672" y="616"/>
                    <a:pt x="1818" y="687"/>
                    <a:pt x="1916" y="825"/>
                  </a:cubicBezTo>
                  <a:cubicBezTo>
                    <a:pt x="2015" y="959"/>
                    <a:pt x="2066" y="1156"/>
                    <a:pt x="2066" y="1416"/>
                  </a:cubicBezTo>
                  <a:cubicBezTo>
                    <a:pt x="2066" y="1672"/>
                    <a:pt x="2015" y="1873"/>
                    <a:pt x="1916" y="2011"/>
                  </a:cubicBezTo>
                  <a:cubicBezTo>
                    <a:pt x="1818" y="2145"/>
                    <a:pt x="1672" y="2212"/>
                    <a:pt x="1486" y="2212"/>
                  </a:cubicBezTo>
                  <a:cubicBezTo>
                    <a:pt x="1293" y="2212"/>
                    <a:pt x="1147" y="2145"/>
                    <a:pt x="1049" y="2011"/>
                  </a:cubicBezTo>
                  <a:cubicBezTo>
                    <a:pt x="946" y="1873"/>
                    <a:pt x="899" y="1672"/>
                    <a:pt x="899" y="1416"/>
                  </a:cubicBezTo>
                  <a:cubicBezTo>
                    <a:pt x="899" y="1156"/>
                    <a:pt x="946" y="959"/>
                    <a:pt x="1049" y="825"/>
                  </a:cubicBezTo>
                  <a:cubicBezTo>
                    <a:pt x="1147" y="687"/>
                    <a:pt x="1293" y="616"/>
                    <a:pt x="1486" y="616"/>
                  </a:cubicBezTo>
                  <a:close/>
                  <a:moveTo>
                    <a:pt x="1486" y="0"/>
                  </a:moveTo>
                  <a:cubicBezTo>
                    <a:pt x="1021" y="0"/>
                    <a:pt x="655" y="127"/>
                    <a:pt x="394" y="375"/>
                  </a:cubicBezTo>
                  <a:cubicBezTo>
                    <a:pt x="130" y="627"/>
                    <a:pt x="0" y="974"/>
                    <a:pt x="0" y="1416"/>
                  </a:cubicBezTo>
                  <a:cubicBezTo>
                    <a:pt x="0" y="1858"/>
                    <a:pt x="130" y="2204"/>
                    <a:pt x="394" y="2453"/>
                  </a:cubicBezTo>
                  <a:cubicBezTo>
                    <a:pt x="655" y="2705"/>
                    <a:pt x="1021" y="2831"/>
                    <a:pt x="1486" y="2831"/>
                  </a:cubicBezTo>
                  <a:cubicBezTo>
                    <a:pt x="1948" y="2831"/>
                    <a:pt x="2310" y="2705"/>
                    <a:pt x="2571" y="2453"/>
                  </a:cubicBezTo>
                  <a:cubicBezTo>
                    <a:pt x="2831" y="2204"/>
                    <a:pt x="2961" y="1858"/>
                    <a:pt x="2961" y="1416"/>
                  </a:cubicBezTo>
                  <a:cubicBezTo>
                    <a:pt x="2961" y="974"/>
                    <a:pt x="2831" y="627"/>
                    <a:pt x="2571" y="375"/>
                  </a:cubicBezTo>
                  <a:cubicBezTo>
                    <a:pt x="2310" y="127"/>
                    <a:pt x="1948" y="0"/>
                    <a:pt x="1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3563775" y="4991600"/>
              <a:ext cx="52350" cy="93675"/>
            </a:xfrm>
            <a:custGeom>
              <a:avLst/>
              <a:gdLst/>
              <a:ahLst/>
              <a:cxnLst/>
              <a:rect l="l" t="t" r="r" b="b"/>
              <a:pathLst>
                <a:path w="2094" h="3747" extrusionOk="0">
                  <a:moveTo>
                    <a:pt x="1435" y="1"/>
                  </a:moveTo>
                  <a:cubicBezTo>
                    <a:pt x="1092" y="1"/>
                    <a:pt x="840" y="72"/>
                    <a:pt x="674" y="214"/>
                  </a:cubicBezTo>
                  <a:cubicBezTo>
                    <a:pt x="513" y="352"/>
                    <a:pt x="430" y="569"/>
                    <a:pt x="430" y="864"/>
                  </a:cubicBezTo>
                  <a:lnTo>
                    <a:pt x="430" y="1050"/>
                  </a:lnTo>
                  <a:lnTo>
                    <a:pt x="0" y="1050"/>
                  </a:lnTo>
                  <a:lnTo>
                    <a:pt x="0" y="1669"/>
                  </a:lnTo>
                  <a:lnTo>
                    <a:pt x="430" y="1669"/>
                  </a:lnTo>
                  <a:lnTo>
                    <a:pt x="430" y="3746"/>
                  </a:lnTo>
                  <a:lnTo>
                    <a:pt x="1293" y="3746"/>
                  </a:lnTo>
                  <a:lnTo>
                    <a:pt x="1293" y="1669"/>
                  </a:lnTo>
                  <a:lnTo>
                    <a:pt x="2027" y="1669"/>
                  </a:lnTo>
                  <a:lnTo>
                    <a:pt x="2027" y="1050"/>
                  </a:lnTo>
                  <a:lnTo>
                    <a:pt x="1293" y="1050"/>
                  </a:lnTo>
                  <a:lnTo>
                    <a:pt x="1293" y="864"/>
                  </a:lnTo>
                  <a:cubicBezTo>
                    <a:pt x="1293" y="754"/>
                    <a:pt x="1317" y="679"/>
                    <a:pt x="1364" y="636"/>
                  </a:cubicBezTo>
                  <a:cubicBezTo>
                    <a:pt x="1412" y="588"/>
                    <a:pt x="1498" y="569"/>
                    <a:pt x="1620" y="569"/>
                  </a:cubicBezTo>
                  <a:lnTo>
                    <a:pt x="2094" y="569"/>
                  </a:lnTo>
                  <a:lnTo>
                    <a:pt x="20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3644300" y="4998700"/>
              <a:ext cx="54425" cy="86575"/>
            </a:xfrm>
            <a:custGeom>
              <a:avLst/>
              <a:gdLst/>
              <a:ahLst/>
              <a:cxnLst/>
              <a:rect l="l" t="t" r="r" b="b"/>
              <a:pathLst>
                <a:path w="2177" h="3463" extrusionOk="0">
                  <a:moveTo>
                    <a:pt x="430" y="1"/>
                  </a:moveTo>
                  <a:lnTo>
                    <a:pt x="430" y="766"/>
                  </a:lnTo>
                  <a:lnTo>
                    <a:pt x="0" y="766"/>
                  </a:lnTo>
                  <a:lnTo>
                    <a:pt x="0" y="1385"/>
                  </a:lnTo>
                  <a:lnTo>
                    <a:pt x="430" y="1385"/>
                  </a:lnTo>
                  <a:lnTo>
                    <a:pt x="430" y="2528"/>
                  </a:lnTo>
                  <a:cubicBezTo>
                    <a:pt x="430" y="2867"/>
                    <a:pt x="501" y="3108"/>
                    <a:pt x="639" y="3249"/>
                  </a:cubicBezTo>
                  <a:cubicBezTo>
                    <a:pt x="785" y="3391"/>
                    <a:pt x="1025" y="3462"/>
                    <a:pt x="1364" y="3462"/>
                  </a:cubicBezTo>
                  <a:lnTo>
                    <a:pt x="2106" y="3462"/>
                  </a:lnTo>
                  <a:lnTo>
                    <a:pt x="2106" y="2847"/>
                  </a:lnTo>
                  <a:lnTo>
                    <a:pt x="1660" y="2847"/>
                  </a:lnTo>
                  <a:cubicBezTo>
                    <a:pt x="1514" y="2847"/>
                    <a:pt x="1416" y="2824"/>
                    <a:pt x="1364" y="2780"/>
                  </a:cubicBezTo>
                  <a:cubicBezTo>
                    <a:pt x="1317" y="2737"/>
                    <a:pt x="1290" y="2650"/>
                    <a:pt x="1290" y="2528"/>
                  </a:cubicBezTo>
                  <a:lnTo>
                    <a:pt x="1290" y="1385"/>
                  </a:lnTo>
                  <a:lnTo>
                    <a:pt x="2177" y="1385"/>
                  </a:lnTo>
                  <a:lnTo>
                    <a:pt x="2177" y="766"/>
                  </a:lnTo>
                  <a:lnTo>
                    <a:pt x="1290" y="766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3704325" y="4991600"/>
              <a:ext cx="67750" cy="93675"/>
            </a:xfrm>
            <a:custGeom>
              <a:avLst/>
              <a:gdLst/>
              <a:ahLst/>
              <a:cxnLst/>
              <a:rect l="l" t="t" r="r" b="b"/>
              <a:pathLst>
                <a:path w="2710" h="3747" extrusionOk="0">
                  <a:moveTo>
                    <a:pt x="0" y="1"/>
                  </a:moveTo>
                  <a:lnTo>
                    <a:pt x="0" y="3746"/>
                  </a:lnTo>
                  <a:lnTo>
                    <a:pt x="860" y="3746"/>
                  </a:lnTo>
                  <a:lnTo>
                    <a:pt x="860" y="2422"/>
                  </a:lnTo>
                  <a:cubicBezTo>
                    <a:pt x="860" y="2173"/>
                    <a:pt x="911" y="1984"/>
                    <a:pt x="1014" y="1846"/>
                  </a:cubicBezTo>
                  <a:cubicBezTo>
                    <a:pt x="1116" y="1704"/>
                    <a:pt x="1258" y="1637"/>
                    <a:pt x="1439" y="1637"/>
                  </a:cubicBezTo>
                  <a:cubicBezTo>
                    <a:pt x="1510" y="1637"/>
                    <a:pt x="1577" y="1653"/>
                    <a:pt x="1637" y="1684"/>
                  </a:cubicBezTo>
                  <a:cubicBezTo>
                    <a:pt x="1692" y="1716"/>
                    <a:pt x="1739" y="1759"/>
                    <a:pt x="1771" y="1814"/>
                  </a:cubicBezTo>
                  <a:cubicBezTo>
                    <a:pt x="1798" y="1854"/>
                    <a:pt x="1814" y="1921"/>
                    <a:pt x="1826" y="2008"/>
                  </a:cubicBezTo>
                  <a:cubicBezTo>
                    <a:pt x="1838" y="2098"/>
                    <a:pt x="1842" y="2260"/>
                    <a:pt x="1842" y="2497"/>
                  </a:cubicBezTo>
                  <a:lnTo>
                    <a:pt x="1842" y="3478"/>
                  </a:lnTo>
                  <a:lnTo>
                    <a:pt x="1842" y="3746"/>
                  </a:lnTo>
                  <a:lnTo>
                    <a:pt x="2709" y="3746"/>
                  </a:lnTo>
                  <a:lnTo>
                    <a:pt x="2709" y="2106"/>
                  </a:lnTo>
                  <a:cubicBezTo>
                    <a:pt x="2709" y="1740"/>
                    <a:pt x="2626" y="1464"/>
                    <a:pt x="2465" y="1274"/>
                  </a:cubicBezTo>
                  <a:cubicBezTo>
                    <a:pt x="2307" y="1081"/>
                    <a:pt x="2070" y="986"/>
                    <a:pt x="1759" y="986"/>
                  </a:cubicBezTo>
                  <a:cubicBezTo>
                    <a:pt x="1581" y="986"/>
                    <a:pt x="1420" y="1022"/>
                    <a:pt x="1274" y="1101"/>
                  </a:cubicBezTo>
                  <a:cubicBezTo>
                    <a:pt x="1128" y="1172"/>
                    <a:pt x="990" y="1290"/>
                    <a:pt x="860" y="1448"/>
                  </a:cubicBezTo>
                  <a:lnTo>
                    <a:pt x="8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3779325" y="5016250"/>
              <a:ext cx="72275" cy="70800"/>
            </a:xfrm>
            <a:custGeom>
              <a:avLst/>
              <a:gdLst/>
              <a:ahLst/>
              <a:cxnLst/>
              <a:rect l="l" t="t" r="r" b="b"/>
              <a:pathLst>
                <a:path w="2891" h="2832" extrusionOk="0">
                  <a:moveTo>
                    <a:pt x="1491" y="572"/>
                  </a:moveTo>
                  <a:cubicBezTo>
                    <a:pt x="1645" y="572"/>
                    <a:pt x="1767" y="623"/>
                    <a:pt x="1862" y="726"/>
                  </a:cubicBezTo>
                  <a:cubicBezTo>
                    <a:pt x="1960" y="825"/>
                    <a:pt x="2008" y="955"/>
                    <a:pt x="2008" y="1120"/>
                  </a:cubicBezTo>
                  <a:lnTo>
                    <a:pt x="888" y="1120"/>
                  </a:lnTo>
                  <a:cubicBezTo>
                    <a:pt x="916" y="943"/>
                    <a:pt x="979" y="809"/>
                    <a:pt x="1081" y="714"/>
                  </a:cubicBezTo>
                  <a:cubicBezTo>
                    <a:pt x="1188" y="619"/>
                    <a:pt x="1322" y="572"/>
                    <a:pt x="1491" y="572"/>
                  </a:cubicBezTo>
                  <a:close/>
                  <a:moveTo>
                    <a:pt x="1495" y="0"/>
                  </a:moveTo>
                  <a:cubicBezTo>
                    <a:pt x="1030" y="0"/>
                    <a:pt x="663" y="127"/>
                    <a:pt x="395" y="379"/>
                  </a:cubicBezTo>
                  <a:cubicBezTo>
                    <a:pt x="131" y="631"/>
                    <a:pt x="1" y="974"/>
                    <a:pt x="1" y="1416"/>
                  </a:cubicBezTo>
                  <a:cubicBezTo>
                    <a:pt x="1" y="1861"/>
                    <a:pt x="135" y="2212"/>
                    <a:pt x="403" y="2461"/>
                  </a:cubicBezTo>
                  <a:cubicBezTo>
                    <a:pt x="675" y="2705"/>
                    <a:pt x="1054" y="2831"/>
                    <a:pt x="1542" y="2831"/>
                  </a:cubicBezTo>
                  <a:cubicBezTo>
                    <a:pt x="1747" y="2831"/>
                    <a:pt x="1949" y="2812"/>
                    <a:pt x="2154" y="2768"/>
                  </a:cubicBezTo>
                  <a:cubicBezTo>
                    <a:pt x="2359" y="2733"/>
                    <a:pt x="2560" y="2674"/>
                    <a:pt x="2765" y="2595"/>
                  </a:cubicBezTo>
                  <a:lnTo>
                    <a:pt x="2765" y="1932"/>
                  </a:lnTo>
                  <a:cubicBezTo>
                    <a:pt x="2564" y="2043"/>
                    <a:pt x="2370" y="2122"/>
                    <a:pt x="2177" y="2177"/>
                  </a:cubicBezTo>
                  <a:cubicBezTo>
                    <a:pt x="1988" y="2232"/>
                    <a:pt x="1803" y="2256"/>
                    <a:pt x="1621" y="2256"/>
                  </a:cubicBezTo>
                  <a:cubicBezTo>
                    <a:pt x="1397" y="2256"/>
                    <a:pt x="1223" y="2208"/>
                    <a:pt x="1097" y="2106"/>
                  </a:cubicBezTo>
                  <a:cubicBezTo>
                    <a:pt x="971" y="2003"/>
                    <a:pt x="900" y="1854"/>
                    <a:pt x="880" y="1652"/>
                  </a:cubicBezTo>
                  <a:lnTo>
                    <a:pt x="2891" y="1652"/>
                  </a:lnTo>
                  <a:lnTo>
                    <a:pt x="2891" y="1404"/>
                  </a:lnTo>
                  <a:cubicBezTo>
                    <a:pt x="2891" y="978"/>
                    <a:pt x="2765" y="639"/>
                    <a:pt x="2508" y="383"/>
                  </a:cubicBezTo>
                  <a:cubicBezTo>
                    <a:pt x="2256" y="127"/>
                    <a:pt x="1917" y="0"/>
                    <a:pt x="1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3896525" y="4995450"/>
              <a:ext cx="77400" cy="91600"/>
            </a:xfrm>
            <a:custGeom>
              <a:avLst/>
              <a:gdLst/>
              <a:ahLst/>
              <a:cxnLst/>
              <a:rect l="l" t="t" r="r" b="b"/>
              <a:pathLst>
                <a:path w="3096" h="3664" extrusionOk="0">
                  <a:moveTo>
                    <a:pt x="1" y="1"/>
                  </a:moveTo>
                  <a:lnTo>
                    <a:pt x="1" y="2153"/>
                  </a:lnTo>
                  <a:cubicBezTo>
                    <a:pt x="1" y="2662"/>
                    <a:pt x="127" y="3040"/>
                    <a:pt x="383" y="3289"/>
                  </a:cubicBezTo>
                  <a:cubicBezTo>
                    <a:pt x="639" y="3537"/>
                    <a:pt x="1026" y="3663"/>
                    <a:pt x="1546" y="3663"/>
                  </a:cubicBezTo>
                  <a:cubicBezTo>
                    <a:pt x="2071" y="3663"/>
                    <a:pt x="2461" y="3537"/>
                    <a:pt x="2713" y="3289"/>
                  </a:cubicBezTo>
                  <a:cubicBezTo>
                    <a:pt x="2970" y="3040"/>
                    <a:pt x="3096" y="2662"/>
                    <a:pt x="3096" y="2153"/>
                  </a:cubicBezTo>
                  <a:lnTo>
                    <a:pt x="3096" y="1"/>
                  </a:lnTo>
                  <a:lnTo>
                    <a:pt x="2169" y="1"/>
                  </a:lnTo>
                  <a:lnTo>
                    <a:pt x="2169" y="2153"/>
                  </a:lnTo>
                  <a:cubicBezTo>
                    <a:pt x="2169" y="2449"/>
                    <a:pt x="2122" y="2662"/>
                    <a:pt x="2023" y="2792"/>
                  </a:cubicBezTo>
                  <a:cubicBezTo>
                    <a:pt x="1929" y="2918"/>
                    <a:pt x="1767" y="2981"/>
                    <a:pt x="1546" y="2981"/>
                  </a:cubicBezTo>
                  <a:cubicBezTo>
                    <a:pt x="1326" y="2981"/>
                    <a:pt x="1168" y="2918"/>
                    <a:pt x="1069" y="2792"/>
                  </a:cubicBezTo>
                  <a:cubicBezTo>
                    <a:pt x="975" y="2662"/>
                    <a:pt x="927" y="2449"/>
                    <a:pt x="927" y="2153"/>
                  </a:cubicBezTo>
                  <a:lnTo>
                    <a:pt x="9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3988000" y="5016250"/>
              <a:ext cx="67750" cy="69025"/>
            </a:xfrm>
            <a:custGeom>
              <a:avLst/>
              <a:gdLst/>
              <a:ahLst/>
              <a:cxnLst/>
              <a:rect l="l" t="t" r="r" b="b"/>
              <a:pathLst>
                <a:path w="2710" h="2761" extrusionOk="0">
                  <a:moveTo>
                    <a:pt x="1759" y="0"/>
                  </a:moveTo>
                  <a:cubicBezTo>
                    <a:pt x="1582" y="0"/>
                    <a:pt x="1420" y="36"/>
                    <a:pt x="1274" y="115"/>
                  </a:cubicBezTo>
                  <a:cubicBezTo>
                    <a:pt x="1128" y="186"/>
                    <a:pt x="990" y="304"/>
                    <a:pt x="860" y="462"/>
                  </a:cubicBezTo>
                  <a:lnTo>
                    <a:pt x="860" y="64"/>
                  </a:lnTo>
                  <a:lnTo>
                    <a:pt x="1" y="64"/>
                  </a:lnTo>
                  <a:lnTo>
                    <a:pt x="1" y="2760"/>
                  </a:lnTo>
                  <a:lnTo>
                    <a:pt x="860" y="2760"/>
                  </a:lnTo>
                  <a:lnTo>
                    <a:pt x="860" y="1436"/>
                  </a:lnTo>
                  <a:cubicBezTo>
                    <a:pt x="860" y="1187"/>
                    <a:pt x="911" y="998"/>
                    <a:pt x="1014" y="860"/>
                  </a:cubicBezTo>
                  <a:cubicBezTo>
                    <a:pt x="1116" y="718"/>
                    <a:pt x="1258" y="651"/>
                    <a:pt x="1440" y="651"/>
                  </a:cubicBezTo>
                  <a:cubicBezTo>
                    <a:pt x="1511" y="651"/>
                    <a:pt x="1578" y="667"/>
                    <a:pt x="1637" y="698"/>
                  </a:cubicBezTo>
                  <a:cubicBezTo>
                    <a:pt x="1692" y="730"/>
                    <a:pt x="1739" y="773"/>
                    <a:pt x="1771" y="828"/>
                  </a:cubicBezTo>
                  <a:cubicBezTo>
                    <a:pt x="1799" y="868"/>
                    <a:pt x="1814" y="935"/>
                    <a:pt x="1826" y="1022"/>
                  </a:cubicBezTo>
                  <a:cubicBezTo>
                    <a:pt x="1838" y="1112"/>
                    <a:pt x="1842" y="1270"/>
                    <a:pt x="1842" y="1503"/>
                  </a:cubicBezTo>
                  <a:lnTo>
                    <a:pt x="1842" y="2492"/>
                  </a:lnTo>
                  <a:lnTo>
                    <a:pt x="1842" y="2760"/>
                  </a:lnTo>
                  <a:lnTo>
                    <a:pt x="2709" y="2760"/>
                  </a:lnTo>
                  <a:lnTo>
                    <a:pt x="2709" y="1120"/>
                  </a:lnTo>
                  <a:cubicBezTo>
                    <a:pt x="2709" y="754"/>
                    <a:pt x="2626" y="478"/>
                    <a:pt x="2465" y="288"/>
                  </a:cubicBezTo>
                  <a:cubicBezTo>
                    <a:pt x="2303" y="95"/>
                    <a:pt x="2071" y="0"/>
                    <a:pt x="17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4068050" y="4991600"/>
              <a:ext cx="21500" cy="93675"/>
            </a:xfrm>
            <a:custGeom>
              <a:avLst/>
              <a:gdLst/>
              <a:ahLst/>
              <a:cxnLst/>
              <a:rect l="l" t="t" r="r" b="b"/>
              <a:pathLst>
                <a:path w="860" h="3747" extrusionOk="0">
                  <a:moveTo>
                    <a:pt x="0" y="1"/>
                  </a:moveTo>
                  <a:lnTo>
                    <a:pt x="0" y="707"/>
                  </a:lnTo>
                  <a:lnTo>
                    <a:pt x="860" y="707"/>
                  </a:lnTo>
                  <a:lnTo>
                    <a:pt x="860" y="1"/>
                  </a:lnTo>
                  <a:close/>
                  <a:moveTo>
                    <a:pt x="0" y="1050"/>
                  </a:moveTo>
                  <a:lnTo>
                    <a:pt x="0" y="3746"/>
                  </a:lnTo>
                  <a:lnTo>
                    <a:pt x="860" y="3746"/>
                  </a:lnTo>
                  <a:lnTo>
                    <a:pt x="860" y="10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4094150" y="5017825"/>
              <a:ext cx="76625" cy="67450"/>
            </a:xfrm>
            <a:custGeom>
              <a:avLst/>
              <a:gdLst/>
              <a:ahLst/>
              <a:cxnLst/>
              <a:rect l="l" t="t" r="r" b="b"/>
              <a:pathLst>
                <a:path w="3065" h="2698" extrusionOk="0">
                  <a:moveTo>
                    <a:pt x="1" y="1"/>
                  </a:moveTo>
                  <a:lnTo>
                    <a:pt x="1058" y="2697"/>
                  </a:lnTo>
                  <a:lnTo>
                    <a:pt x="2004" y="2697"/>
                  </a:lnTo>
                  <a:lnTo>
                    <a:pt x="3064" y="1"/>
                  </a:lnTo>
                  <a:lnTo>
                    <a:pt x="2201" y="1"/>
                  </a:lnTo>
                  <a:lnTo>
                    <a:pt x="1535" y="1865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4170250" y="5016250"/>
              <a:ext cx="72375" cy="70800"/>
            </a:xfrm>
            <a:custGeom>
              <a:avLst/>
              <a:gdLst/>
              <a:ahLst/>
              <a:cxnLst/>
              <a:rect l="l" t="t" r="r" b="b"/>
              <a:pathLst>
                <a:path w="2895" h="2832" extrusionOk="0">
                  <a:moveTo>
                    <a:pt x="1491" y="572"/>
                  </a:moveTo>
                  <a:cubicBezTo>
                    <a:pt x="1645" y="572"/>
                    <a:pt x="1767" y="623"/>
                    <a:pt x="1862" y="726"/>
                  </a:cubicBezTo>
                  <a:cubicBezTo>
                    <a:pt x="1960" y="825"/>
                    <a:pt x="2008" y="955"/>
                    <a:pt x="2008" y="1120"/>
                  </a:cubicBezTo>
                  <a:lnTo>
                    <a:pt x="888" y="1120"/>
                  </a:lnTo>
                  <a:cubicBezTo>
                    <a:pt x="915" y="943"/>
                    <a:pt x="979" y="809"/>
                    <a:pt x="1085" y="714"/>
                  </a:cubicBezTo>
                  <a:cubicBezTo>
                    <a:pt x="1188" y="619"/>
                    <a:pt x="1322" y="572"/>
                    <a:pt x="1491" y="572"/>
                  </a:cubicBezTo>
                  <a:close/>
                  <a:moveTo>
                    <a:pt x="1495" y="0"/>
                  </a:moveTo>
                  <a:cubicBezTo>
                    <a:pt x="1030" y="0"/>
                    <a:pt x="663" y="127"/>
                    <a:pt x="399" y="379"/>
                  </a:cubicBezTo>
                  <a:cubicBezTo>
                    <a:pt x="135" y="631"/>
                    <a:pt x="1" y="974"/>
                    <a:pt x="1" y="1416"/>
                  </a:cubicBezTo>
                  <a:cubicBezTo>
                    <a:pt x="1" y="1861"/>
                    <a:pt x="135" y="2212"/>
                    <a:pt x="403" y="2461"/>
                  </a:cubicBezTo>
                  <a:cubicBezTo>
                    <a:pt x="675" y="2705"/>
                    <a:pt x="1053" y="2831"/>
                    <a:pt x="1542" y="2831"/>
                  </a:cubicBezTo>
                  <a:cubicBezTo>
                    <a:pt x="1747" y="2831"/>
                    <a:pt x="1952" y="2812"/>
                    <a:pt x="2154" y="2768"/>
                  </a:cubicBezTo>
                  <a:cubicBezTo>
                    <a:pt x="2359" y="2733"/>
                    <a:pt x="2564" y="2674"/>
                    <a:pt x="2765" y="2595"/>
                  </a:cubicBezTo>
                  <a:lnTo>
                    <a:pt x="2765" y="1932"/>
                  </a:lnTo>
                  <a:cubicBezTo>
                    <a:pt x="2564" y="2043"/>
                    <a:pt x="2370" y="2122"/>
                    <a:pt x="2177" y="2177"/>
                  </a:cubicBezTo>
                  <a:cubicBezTo>
                    <a:pt x="1988" y="2232"/>
                    <a:pt x="1803" y="2256"/>
                    <a:pt x="1621" y="2256"/>
                  </a:cubicBezTo>
                  <a:cubicBezTo>
                    <a:pt x="1396" y="2256"/>
                    <a:pt x="1223" y="2208"/>
                    <a:pt x="1097" y="2106"/>
                  </a:cubicBezTo>
                  <a:cubicBezTo>
                    <a:pt x="975" y="2003"/>
                    <a:pt x="900" y="1854"/>
                    <a:pt x="880" y="1652"/>
                  </a:cubicBezTo>
                  <a:lnTo>
                    <a:pt x="2895" y="1652"/>
                  </a:lnTo>
                  <a:lnTo>
                    <a:pt x="2895" y="1404"/>
                  </a:lnTo>
                  <a:cubicBezTo>
                    <a:pt x="2895" y="978"/>
                    <a:pt x="2765" y="639"/>
                    <a:pt x="2512" y="383"/>
                  </a:cubicBezTo>
                  <a:cubicBezTo>
                    <a:pt x="2256" y="127"/>
                    <a:pt x="1917" y="0"/>
                    <a:pt x="1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4251175" y="5016250"/>
              <a:ext cx="50100" cy="69025"/>
            </a:xfrm>
            <a:custGeom>
              <a:avLst/>
              <a:gdLst/>
              <a:ahLst/>
              <a:cxnLst/>
              <a:rect l="l" t="t" r="r" b="b"/>
              <a:pathLst>
                <a:path w="2004" h="2761" extrusionOk="0">
                  <a:moveTo>
                    <a:pt x="1763" y="0"/>
                  </a:moveTo>
                  <a:cubicBezTo>
                    <a:pt x="1562" y="0"/>
                    <a:pt x="1389" y="40"/>
                    <a:pt x="1243" y="123"/>
                  </a:cubicBezTo>
                  <a:cubicBezTo>
                    <a:pt x="1101" y="202"/>
                    <a:pt x="975" y="332"/>
                    <a:pt x="864" y="509"/>
                  </a:cubicBezTo>
                  <a:lnTo>
                    <a:pt x="864" y="64"/>
                  </a:lnTo>
                  <a:lnTo>
                    <a:pt x="1" y="64"/>
                  </a:lnTo>
                  <a:lnTo>
                    <a:pt x="1" y="2760"/>
                  </a:lnTo>
                  <a:lnTo>
                    <a:pt x="864" y="2760"/>
                  </a:lnTo>
                  <a:lnTo>
                    <a:pt x="864" y="1518"/>
                  </a:lnTo>
                  <a:cubicBezTo>
                    <a:pt x="864" y="1254"/>
                    <a:pt x="923" y="1049"/>
                    <a:pt x="1042" y="911"/>
                  </a:cubicBezTo>
                  <a:cubicBezTo>
                    <a:pt x="1164" y="765"/>
                    <a:pt x="1333" y="694"/>
                    <a:pt x="1554" y="694"/>
                  </a:cubicBezTo>
                  <a:cubicBezTo>
                    <a:pt x="1629" y="694"/>
                    <a:pt x="1704" y="706"/>
                    <a:pt x="1779" y="722"/>
                  </a:cubicBezTo>
                  <a:cubicBezTo>
                    <a:pt x="1854" y="738"/>
                    <a:pt x="1929" y="765"/>
                    <a:pt x="2004" y="801"/>
                  </a:cubicBezTo>
                  <a:lnTo>
                    <a:pt x="2004" y="20"/>
                  </a:lnTo>
                  <a:cubicBezTo>
                    <a:pt x="1937" y="12"/>
                    <a:pt x="1889" y="8"/>
                    <a:pt x="1854" y="4"/>
                  </a:cubicBezTo>
                  <a:cubicBezTo>
                    <a:pt x="1822" y="0"/>
                    <a:pt x="1791" y="0"/>
                    <a:pt x="17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4300375" y="5016250"/>
              <a:ext cx="61125" cy="70800"/>
            </a:xfrm>
            <a:custGeom>
              <a:avLst/>
              <a:gdLst/>
              <a:ahLst/>
              <a:cxnLst/>
              <a:rect l="l" t="t" r="r" b="b"/>
              <a:pathLst>
                <a:path w="2445" h="2832" extrusionOk="0">
                  <a:moveTo>
                    <a:pt x="1195" y="0"/>
                  </a:moveTo>
                  <a:cubicBezTo>
                    <a:pt x="789" y="0"/>
                    <a:pt x="489" y="68"/>
                    <a:pt x="296" y="205"/>
                  </a:cubicBezTo>
                  <a:cubicBezTo>
                    <a:pt x="99" y="343"/>
                    <a:pt x="0" y="556"/>
                    <a:pt x="0" y="844"/>
                  </a:cubicBezTo>
                  <a:cubicBezTo>
                    <a:pt x="0" y="1108"/>
                    <a:pt x="79" y="1306"/>
                    <a:pt x="233" y="1436"/>
                  </a:cubicBezTo>
                  <a:cubicBezTo>
                    <a:pt x="387" y="1566"/>
                    <a:pt x="655" y="1652"/>
                    <a:pt x="1037" y="1700"/>
                  </a:cubicBezTo>
                  <a:lnTo>
                    <a:pt x="1191" y="1720"/>
                  </a:lnTo>
                  <a:cubicBezTo>
                    <a:pt x="1364" y="1743"/>
                    <a:pt x="1483" y="1771"/>
                    <a:pt x="1538" y="1810"/>
                  </a:cubicBezTo>
                  <a:cubicBezTo>
                    <a:pt x="1597" y="1846"/>
                    <a:pt x="1629" y="1905"/>
                    <a:pt x="1629" y="1980"/>
                  </a:cubicBezTo>
                  <a:cubicBezTo>
                    <a:pt x="1629" y="2070"/>
                    <a:pt x="1585" y="2141"/>
                    <a:pt x="1498" y="2189"/>
                  </a:cubicBezTo>
                  <a:cubicBezTo>
                    <a:pt x="1416" y="2236"/>
                    <a:pt x="1289" y="2256"/>
                    <a:pt x="1120" y="2256"/>
                  </a:cubicBezTo>
                  <a:cubicBezTo>
                    <a:pt x="935" y="2256"/>
                    <a:pt x="749" y="2236"/>
                    <a:pt x="568" y="2197"/>
                  </a:cubicBezTo>
                  <a:cubicBezTo>
                    <a:pt x="391" y="2153"/>
                    <a:pt x="213" y="2090"/>
                    <a:pt x="44" y="2007"/>
                  </a:cubicBezTo>
                  <a:lnTo>
                    <a:pt x="44" y="2662"/>
                  </a:lnTo>
                  <a:cubicBezTo>
                    <a:pt x="241" y="2717"/>
                    <a:pt x="438" y="2760"/>
                    <a:pt x="627" y="2788"/>
                  </a:cubicBezTo>
                  <a:cubicBezTo>
                    <a:pt x="816" y="2816"/>
                    <a:pt x="1002" y="2831"/>
                    <a:pt x="1179" y="2831"/>
                  </a:cubicBezTo>
                  <a:cubicBezTo>
                    <a:pt x="1601" y="2831"/>
                    <a:pt x="1916" y="2756"/>
                    <a:pt x="2129" y="2615"/>
                  </a:cubicBezTo>
                  <a:cubicBezTo>
                    <a:pt x="2338" y="2469"/>
                    <a:pt x="2445" y="2252"/>
                    <a:pt x="2445" y="1968"/>
                  </a:cubicBezTo>
                  <a:cubicBezTo>
                    <a:pt x="2445" y="1692"/>
                    <a:pt x="2370" y="1491"/>
                    <a:pt x="2216" y="1361"/>
                  </a:cubicBezTo>
                  <a:cubicBezTo>
                    <a:pt x="2066" y="1235"/>
                    <a:pt x="1767" y="1140"/>
                    <a:pt x="1325" y="1085"/>
                  </a:cubicBezTo>
                  <a:lnTo>
                    <a:pt x="1175" y="1065"/>
                  </a:lnTo>
                  <a:cubicBezTo>
                    <a:pt x="1021" y="1045"/>
                    <a:pt x="911" y="1018"/>
                    <a:pt x="852" y="982"/>
                  </a:cubicBezTo>
                  <a:cubicBezTo>
                    <a:pt x="793" y="947"/>
                    <a:pt x="761" y="892"/>
                    <a:pt x="761" y="825"/>
                  </a:cubicBezTo>
                  <a:cubicBezTo>
                    <a:pt x="761" y="738"/>
                    <a:pt x="801" y="675"/>
                    <a:pt x="879" y="635"/>
                  </a:cubicBezTo>
                  <a:cubicBezTo>
                    <a:pt x="958" y="592"/>
                    <a:pt x="1081" y="572"/>
                    <a:pt x="1246" y="572"/>
                  </a:cubicBezTo>
                  <a:cubicBezTo>
                    <a:pt x="1396" y="572"/>
                    <a:pt x="1558" y="592"/>
                    <a:pt x="1731" y="631"/>
                  </a:cubicBezTo>
                  <a:cubicBezTo>
                    <a:pt x="1905" y="671"/>
                    <a:pt x="2082" y="726"/>
                    <a:pt x="2267" y="805"/>
                  </a:cubicBezTo>
                  <a:lnTo>
                    <a:pt x="2267" y="150"/>
                  </a:lnTo>
                  <a:cubicBezTo>
                    <a:pt x="2058" y="99"/>
                    <a:pt x="1869" y="60"/>
                    <a:pt x="1696" y="36"/>
                  </a:cubicBezTo>
                  <a:cubicBezTo>
                    <a:pt x="1518" y="12"/>
                    <a:pt x="1353" y="0"/>
                    <a:pt x="1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4365025" y="5016250"/>
              <a:ext cx="72275" cy="70800"/>
            </a:xfrm>
            <a:custGeom>
              <a:avLst/>
              <a:gdLst/>
              <a:ahLst/>
              <a:cxnLst/>
              <a:rect l="l" t="t" r="r" b="b"/>
              <a:pathLst>
                <a:path w="2891" h="2832" extrusionOk="0">
                  <a:moveTo>
                    <a:pt x="1491" y="572"/>
                  </a:moveTo>
                  <a:cubicBezTo>
                    <a:pt x="1645" y="572"/>
                    <a:pt x="1767" y="623"/>
                    <a:pt x="1862" y="726"/>
                  </a:cubicBezTo>
                  <a:cubicBezTo>
                    <a:pt x="1960" y="825"/>
                    <a:pt x="2008" y="955"/>
                    <a:pt x="2008" y="1120"/>
                  </a:cubicBezTo>
                  <a:lnTo>
                    <a:pt x="888" y="1120"/>
                  </a:lnTo>
                  <a:cubicBezTo>
                    <a:pt x="911" y="943"/>
                    <a:pt x="978" y="809"/>
                    <a:pt x="1081" y="714"/>
                  </a:cubicBezTo>
                  <a:cubicBezTo>
                    <a:pt x="1187" y="619"/>
                    <a:pt x="1321" y="572"/>
                    <a:pt x="1491" y="572"/>
                  </a:cubicBezTo>
                  <a:close/>
                  <a:moveTo>
                    <a:pt x="1495" y="0"/>
                  </a:moveTo>
                  <a:cubicBezTo>
                    <a:pt x="1030" y="0"/>
                    <a:pt x="663" y="127"/>
                    <a:pt x="395" y="379"/>
                  </a:cubicBezTo>
                  <a:cubicBezTo>
                    <a:pt x="131" y="631"/>
                    <a:pt x="1" y="974"/>
                    <a:pt x="1" y="1416"/>
                  </a:cubicBezTo>
                  <a:cubicBezTo>
                    <a:pt x="1" y="1861"/>
                    <a:pt x="135" y="2212"/>
                    <a:pt x="403" y="2461"/>
                  </a:cubicBezTo>
                  <a:cubicBezTo>
                    <a:pt x="675" y="2705"/>
                    <a:pt x="1053" y="2831"/>
                    <a:pt x="1542" y="2831"/>
                  </a:cubicBezTo>
                  <a:cubicBezTo>
                    <a:pt x="1747" y="2831"/>
                    <a:pt x="1948" y="2812"/>
                    <a:pt x="2153" y="2768"/>
                  </a:cubicBezTo>
                  <a:cubicBezTo>
                    <a:pt x="2358" y="2733"/>
                    <a:pt x="2559" y="2674"/>
                    <a:pt x="2765" y="2595"/>
                  </a:cubicBezTo>
                  <a:lnTo>
                    <a:pt x="2765" y="1932"/>
                  </a:lnTo>
                  <a:cubicBezTo>
                    <a:pt x="2563" y="2043"/>
                    <a:pt x="2366" y="2122"/>
                    <a:pt x="2177" y="2177"/>
                  </a:cubicBezTo>
                  <a:cubicBezTo>
                    <a:pt x="1988" y="2232"/>
                    <a:pt x="1802" y="2256"/>
                    <a:pt x="1621" y="2256"/>
                  </a:cubicBezTo>
                  <a:cubicBezTo>
                    <a:pt x="1396" y="2256"/>
                    <a:pt x="1223" y="2208"/>
                    <a:pt x="1097" y="2106"/>
                  </a:cubicBezTo>
                  <a:cubicBezTo>
                    <a:pt x="971" y="2003"/>
                    <a:pt x="900" y="1854"/>
                    <a:pt x="876" y="1652"/>
                  </a:cubicBezTo>
                  <a:lnTo>
                    <a:pt x="2891" y="1652"/>
                  </a:lnTo>
                  <a:lnTo>
                    <a:pt x="2891" y="1404"/>
                  </a:lnTo>
                  <a:cubicBezTo>
                    <a:pt x="2891" y="978"/>
                    <a:pt x="2765" y="639"/>
                    <a:pt x="2508" y="383"/>
                  </a:cubicBezTo>
                  <a:cubicBezTo>
                    <a:pt x="2256" y="127"/>
                    <a:pt x="1917" y="0"/>
                    <a:pt x="1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25425" y="4491175"/>
              <a:ext cx="89925" cy="81150"/>
            </a:xfrm>
            <a:custGeom>
              <a:avLst/>
              <a:gdLst/>
              <a:ahLst/>
              <a:cxnLst/>
              <a:rect l="l" t="t" r="r" b="b"/>
              <a:pathLst>
                <a:path w="3597" h="3246" extrusionOk="0">
                  <a:moveTo>
                    <a:pt x="1132" y="1384"/>
                  </a:moveTo>
                  <a:cubicBezTo>
                    <a:pt x="1294" y="1384"/>
                    <a:pt x="1416" y="1428"/>
                    <a:pt x="1487" y="1510"/>
                  </a:cubicBezTo>
                  <a:cubicBezTo>
                    <a:pt x="1558" y="1593"/>
                    <a:pt x="1593" y="1735"/>
                    <a:pt x="1593" y="1928"/>
                  </a:cubicBezTo>
                  <a:lnTo>
                    <a:pt x="1593" y="2319"/>
                  </a:lnTo>
                  <a:lnTo>
                    <a:pt x="675" y="2319"/>
                  </a:lnTo>
                  <a:lnTo>
                    <a:pt x="675" y="1928"/>
                  </a:lnTo>
                  <a:cubicBezTo>
                    <a:pt x="675" y="1735"/>
                    <a:pt x="706" y="1593"/>
                    <a:pt x="777" y="1510"/>
                  </a:cubicBezTo>
                  <a:cubicBezTo>
                    <a:pt x="848" y="1428"/>
                    <a:pt x="967" y="1384"/>
                    <a:pt x="1132" y="1384"/>
                  </a:cubicBezTo>
                  <a:close/>
                  <a:moveTo>
                    <a:pt x="3596" y="0"/>
                  </a:moveTo>
                  <a:lnTo>
                    <a:pt x="2575" y="501"/>
                  </a:lnTo>
                  <a:cubicBezTo>
                    <a:pt x="2366" y="608"/>
                    <a:pt x="2212" y="706"/>
                    <a:pt x="2114" y="809"/>
                  </a:cubicBezTo>
                  <a:cubicBezTo>
                    <a:pt x="2007" y="907"/>
                    <a:pt x="1944" y="1022"/>
                    <a:pt x="1913" y="1148"/>
                  </a:cubicBezTo>
                  <a:cubicBezTo>
                    <a:pt x="1842" y="915"/>
                    <a:pt x="1731" y="746"/>
                    <a:pt x="1578" y="631"/>
                  </a:cubicBezTo>
                  <a:cubicBezTo>
                    <a:pt x="1424" y="517"/>
                    <a:pt x="1231" y="458"/>
                    <a:pt x="994" y="458"/>
                  </a:cubicBezTo>
                  <a:cubicBezTo>
                    <a:pt x="651" y="458"/>
                    <a:pt x="399" y="568"/>
                    <a:pt x="241" y="789"/>
                  </a:cubicBezTo>
                  <a:cubicBezTo>
                    <a:pt x="79" y="1010"/>
                    <a:pt x="1" y="1357"/>
                    <a:pt x="1" y="1830"/>
                  </a:cubicBezTo>
                  <a:lnTo>
                    <a:pt x="1" y="3245"/>
                  </a:lnTo>
                  <a:lnTo>
                    <a:pt x="3596" y="3245"/>
                  </a:lnTo>
                  <a:lnTo>
                    <a:pt x="3596" y="2319"/>
                  </a:lnTo>
                  <a:lnTo>
                    <a:pt x="2236" y="2319"/>
                  </a:lnTo>
                  <a:lnTo>
                    <a:pt x="2236" y="2055"/>
                  </a:lnTo>
                  <a:cubicBezTo>
                    <a:pt x="2236" y="1905"/>
                    <a:pt x="2268" y="1783"/>
                    <a:pt x="2335" y="1696"/>
                  </a:cubicBezTo>
                  <a:cubicBezTo>
                    <a:pt x="2398" y="1601"/>
                    <a:pt x="2520" y="1514"/>
                    <a:pt x="2701" y="1424"/>
                  </a:cubicBezTo>
                  <a:lnTo>
                    <a:pt x="3596" y="986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46225" y="4422875"/>
              <a:ext cx="70800" cy="68225"/>
            </a:xfrm>
            <a:custGeom>
              <a:avLst/>
              <a:gdLst/>
              <a:ahLst/>
              <a:cxnLst/>
              <a:rect l="l" t="t" r="r" b="b"/>
              <a:pathLst>
                <a:path w="2832" h="2729" extrusionOk="0">
                  <a:moveTo>
                    <a:pt x="1649" y="867"/>
                  </a:moveTo>
                  <a:cubicBezTo>
                    <a:pt x="1822" y="867"/>
                    <a:pt x="1968" y="927"/>
                    <a:pt x="2086" y="1037"/>
                  </a:cubicBezTo>
                  <a:cubicBezTo>
                    <a:pt x="2201" y="1147"/>
                    <a:pt x="2260" y="1281"/>
                    <a:pt x="2260" y="1443"/>
                  </a:cubicBezTo>
                  <a:cubicBezTo>
                    <a:pt x="2260" y="1573"/>
                    <a:pt x="2228" y="1676"/>
                    <a:pt x="2169" y="1751"/>
                  </a:cubicBezTo>
                  <a:cubicBezTo>
                    <a:pt x="2106" y="1822"/>
                    <a:pt x="2019" y="1857"/>
                    <a:pt x="1909" y="1857"/>
                  </a:cubicBezTo>
                  <a:cubicBezTo>
                    <a:pt x="1791" y="1857"/>
                    <a:pt x="1704" y="1814"/>
                    <a:pt x="1641" y="1723"/>
                  </a:cubicBezTo>
                  <a:cubicBezTo>
                    <a:pt x="1582" y="1632"/>
                    <a:pt x="1550" y="1498"/>
                    <a:pt x="1550" y="1317"/>
                  </a:cubicBezTo>
                  <a:lnTo>
                    <a:pt x="1550" y="867"/>
                  </a:lnTo>
                  <a:close/>
                  <a:moveTo>
                    <a:pt x="1223" y="0"/>
                  </a:moveTo>
                  <a:cubicBezTo>
                    <a:pt x="793" y="0"/>
                    <a:pt x="482" y="110"/>
                    <a:pt x="292" y="327"/>
                  </a:cubicBezTo>
                  <a:cubicBezTo>
                    <a:pt x="99" y="540"/>
                    <a:pt x="1" y="891"/>
                    <a:pt x="1" y="1376"/>
                  </a:cubicBezTo>
                  <a:cubicBezTo>
                    <a:pt x="1" y="1561"/>
                    <a:pt x="12" y="1751"/>
                    <a:pt x="40" y="1936"/>
                  </a:cubicBezTo>
                  <a:cubicBezTo>
                    <a:pt x="60" y="2121"/>
                    <a:pt x="95" y="2307"/>
                    <a:pt x="138" y="2492"/>
                  </a:cubicBezTo>
                  <a:lnTo>
                    <a:pt x="797" y="2492"/>
                  </a:lnTo>
                  <a:cubicBezTo>
                    <a:pt x="722" y="2354"/>
                    <a:pt x="667" y="2208"/>
                    <a:pt x="631" y="2050"/>
                  </a:cubicBezTo>
                  <a:cubicBezTo>
                    <a:pt x="592" y="1889"/>
                    <a:pt x="576" y="1719"/>
                    <a:pt x="576" y="1534"/>
                  </a:cubicBezTo>
                  <a:cubicBezTo>
                    <a:pt x="576" y="1305"/>
                    <a:pt x="608" y="1139"/>
                    <a:pt x="671" y="1029"/>
                  </a:cubicBezTo>
                  <a:cubicBezTo>
                    <a:pt x="734" y="923"/>
                    <a:pt x="832" y="867"/>
                    <a:pt x="970" y="867"/>
                  </a:cubicBezTo>
                  <a:lnTo>
                    <a:pt x="1037" y="867"/>
                  </a:lnTo>
                  <a:lnTo>
                    <a:pt x="1037" y="1376"/>
                  </a:lnTo>
                  <a:cubicBezTo>
                    <a:pt x="1037" y="1841"/>
                    <a:pt x="1112" y="2184"/>
                    <a:pt x="1258" y="2401"/>
                  </a:cubicBezTo>
                  <a:cubicBezTo>
                    <a:pt x="1404" y="2618"/>
                    <a:pt x="1637" y="2728"/>
                    <a:pt x="1952" y="2728"/>
                  </a:cubicBezTo>
                  <a:cubicBezTo>
                    <a:pt x="2212" y="2728"/>
                    <a:pt x="2425" y="2642"/>
                    <a:pt x="2591" y="2468"/>
                  </a:cubicBezTo>
                  <a:cubicBezTo>
                    <a:pt x="2753" y="2291"/>
                    <a:pt x="2831" y="2066"/>
                    <a:pt x="2831" y="1786"/>
                  </a:cubicBezTo>
                  <a:cubicBezTo>
                    <a:pt x="2831" y="1581"/>
                    <a:pt x="2796" y="1404"/>
                    <a:pt x="2721" y="1258"/>
                  </a:cubicBezTo>
                  <a:cubicBezTo>
                    <a:pt x="2646" y="1116"/>
                    <a:pt x="2528" y="986"/>
                    <a:pt x="2362" y="867"/>
                  </a:cubicBezTo>
                  <a:lnTo>
                    <a:pt x="2764" y="867"/>
                  </a:lnTo>
                  <a:lnTo>
                    <a:pt x="2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21675" y="4343025"/>
              <a:ext cx="95350" cy="72275"/>
            </a:xfrm>
            <a:custGeom>
              <a:avLst/>
              <a:gdLst/>
              <a:ahLst/>
              <a:cxnLst/>
              <a:rect l="l" t="t" r="r" b="b"/>
              <a:pathLst>
                <a:path w="3814" h="2891" extrusionOk="0">
                  <a:moveTo>
                    <a:pt x="2398" y="864"/>
                  </a:moveTo>
                  <a:cubicBezTo>
                    <a:pt x="2654" y="864"/>
                    <a:pt x="2851" y="915"/>
                    <a:pt x="2985" y="1014"/>
                  </a:cubicBezTo>
                  <a:cubicBezTo>
                    <a:pt x="3119" y="1108"/>
                    <a:pt x="3190" y="1250"/>
                    <a:pt x="3190" y="1432"/>
                  </a:cubicBezTo>
                  <a:cubicBezTo>
                    <a:pt x="3190" y="1617"/>
                    <a:pt x="3119" y="1755"/>
                    <a:pt x="2985" y="1853"/>
                  </a:cubicBezTo>
                  <a:cubicBezTo>
                    <a:pt x="2851" y="1952"/>
                    <a:pt x="2654" y="1999"/>
                    <a:pt x="2398" y="1999"/>
                  </a:cubicBezTo>
                  <a:cubicBezTo>
                    <a:pt x="2142" y="1999"/>
                    <a:pt x="1948" y="1952"/>
                    <a:pt x="1810" y="1853"/>
                  </a:cubicBezTo>
                  <a:cubicBezTo>
                    <a:pt x="1676" y="1755"/>
                    <a:pt x="1609" y="1617"/>
                    <a:pt x="1609" y="1432"/>
                  </a:cubicBezTo>
                  <a:cubicBezTo>
                    <a:pt x="1609" y="1250"/>
                    <a:pt x="1676" y="1108"/>
                    <a:pt x="1810" y="1014"/>
                  </a:cubicBezTo>
                  <a:cubicBezTo>
                    <a:pt x="1948" y="915"/>
                    <a:pt x="2142" y="864"/>
                    <a:pt x="2398" y="864"/>
                  </a:cubicBezTo>
                  <a:close/>
                  <a:moveTo>
                    <a:pt x="1" y="0"/>
                  </a:moveTo>
                  <a:lnTo>
                    <a:pt x="1" y="864"/>
                  </a:lnTo>
                  <a:lnTo>
                    <a:pt x="1444" y="864"/>
                  </a:lnTo>
                  <a:cubicBezTo>
                    <a:pt x="1286" y="982"/>
                    <a:pt x="1172" y="1116"/>
                    <a:pt x="1097" y="1258"/>
                  </a:cubicBezTo>
                  <a:cubicBezTo>
                    <a:pt x="1022" y="1404"/>
                    <a:pt x="983" y="1566"/>
                    <a:pt x="983" y="1755"/>
                  </a:cubicBezTo>
                  <a:cubicBezTo>
                    <a:pt x="983" y="2086"/>
                    <a:pt x="1117" y="2358"/>
                    <a:pt x="1381" y="2571"/>
                  </a:cubicBezTo>
                  <a:cubicBezTo>
                    <a:pt x="1645" y="2784"/>
                    <a:pt x="1984" y="2890"/>
                    <a:pt x="2398" y="2890"/>
                  </a:cubicBezTo>
                  <a:cubicBezTo>
                    <a:pt x="2816" y="2890"/>
                    <a:pt x="3155" y="2784"/>
                    <a:pt x="3419" y="2571"/>
                  </a:cubicBezTo>
                  <a:cubicBezTo>
                    <a:pt x="3683" y="2358"/>
                    <a:pt x="3813" y="2086"/>
                    <a:pt x="3813" y="1755"/>
                  </a:cubicBezTo>
                  <a:cubicBezTo>
                    <a:pt x="3813" y="1566"/>
                    <a:pt x="3778" y="1400"/>
                    <a:pt x="3703" y="1258"/>
                  </a:cubicBezTo>
                  <a:cubicBezTo>
                    <a:pt x="3628" y="1116"/>
                    <a:pt x="3514" y="982"/>
                    <a:pt x="3356" y="864"/>
                  </a:cubicBezTo>
                  <a:lnTo>
                    <a:pt x="3746" y="864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21675" y="4308425"/>
              <a:ext cx="93675" cy="21500"/>
            </a:xfrm>
            <a:custGeom>
              <a:avLst/>
              <a:gdLst/>
              <a:ahLst/>
              <a:cxnLst/>
              <a:rect l="l" t="t" r="r" b="b"/>
              <a:pathLst>
                <a:path w="3747" h="860" extrusionOk="0">
                  <a:moveTo>
                    <a:pt x="1" y="0"/>
                  </a:moveTo>
                  <a:lnTo>
                    <a:pt x="1" y="860"/>
                  </a:lnTo>
                  <a:lnTo>
                    <a:pt x="703" y="860"/>
                  </a:lnTo>
                  <a:lnTo>
                    <a:pt x="703" y="0"/>
                  </a:lnTo>
                  <a:close/>
                  <a:moveTo>
                    <a:pt x="1050" y="0"/>
                  </a:moveTo>
                  <a:lnTo>
                    <a:pt x="1050" y="860"/>
                  </a:lnTo>
                  <a:lnTo>
                    <a:pt x="3746" y="860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47900" y="4228300"/>
              <a:ext cx="69125" cy="67725"/>
            </a:xfrm>
            <a:custGeom>
              <a:avLst/>
              <a:gdLst/>
              <a:ahLst/>
              <a:cxnLst/>
              <a:rect l="l" t="t" r="r" b="b"/>
              <a:pathLst>
                <a:path w="2765" h="2709" extrusionOk="0">
                  <a:moveTo>
                    <a:pt x="1" y="0"/>
                  </a:moveTo>
                  <a:lnTo>
                    <a:pt x="1" y="863"/>
                  </a:lnTo>
                  <a:lnTo>
                    <a:pt x="1329" y="863"/>
                  </a:lnTo>
                  <a:cubicBezTo>
                    <a:pt x="1578" y="863"/>
                    <a:pt x="1767" y="915"/>
                    <a:pt x="1905" y="1017"/>
                  </a:cubicBezTo>
                  <a:cubicBezTo>
                    <a:pt x="2043" y="1120"/>
                    <a:pt x="2114" y="1262"/>
                    <a:pt x="2114" y="1439"/>
                  </a:cubicBezTo>
                  <a:cubicBezTo>
                    <a:pt x="2114" y="1514"/>
                    <a:pt x="2098" y="1581"/>
                    <a:pt x="2067" y="1636"/>
                  </a:cubicBezTo>
                  <a:cubicBezTo>
                    <a:pt x="2035" y="1695"/>
                    <a:pt x="1992" y="1739"/>
                    <a:pt x="1936" y="1774"/>
                  </a:cubicBezTo>
                  <a:cubicBezTo>
                    <a:pt x="1893" y="1802"/>
                    <a:pt x="1826" y="1822"/>
                    <a:pt x="1731" y="1833"/>
                  </a:cubicBezTo>
                  <a:cubicBezTo>
                    <a:pt x="1633" y="1845"/>
                    <a:pt x="1479" y="1849"/>
                    <a:pt x="1262" y="1849"/>
                  </a:cubicBezTo>
                  <a:cubicBezTo>
                    <a:pt x="1187" y="1849"/>
                    <a:pt x="1041" y="1849"/>
                    <a:pt x="821" y="1845"/>
                  </a:cubicBezTo>
                  <a:lnTo>
                    <a:pt x="1" y="1845"/>
                  </a:lnTo>
                  <a:lnTo>
                    <a:pt x="1" y="2709"/>
                  </a:lnTo>
                  <a:lnTo>
                    <a:pt x="1645" y="2709"/>
                  </a:lnTo>
                  <a:cubicBezTo>
                    <a:pt x="2011" y="2709"/>
                    <a:pt x="2287" y="2630"/>
                    <a:pt x="2481" y="2468"/>
                  </a:cubicBezTo>
                  <a:cubicBezTo>
                    <a:pt x="2670" y="2303"/>
                    <a:pt x="2764" y="2066"/>
                    <a:pt x="2764" y="1755"/>
                  </a:cubicBezTo>
                  <a:cubicBezTo>
                    <a:pt x="2764" y="1581"/>
                    <a:pt x="2729" y="1419"/>
                    <a:pt x="2654" y="1277"/>
                  </a:cubicBezTo>
                  <a:cubicBezTo>
                    <a:pt x="2579" y="1132"/>
                    <a:pt x="2461" y="994"/>
                    <a:pt x="2307" y="863"/>
                  </a:cubicBezTo>
                  <a:lnTo>
                    <a:pt x="2697" y="863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46225" y="4158100"/>
              <a:ext cx="70800" cy="61150"/>
            </a:xfrm>
            <a:custGeom>
              <a:avLst/>
              <a:gdLst/>
              <a:ahLst/>
              <a:cxnLst/>
              <a:rect l="l" t="t" r="r" b="b"/>
              <a:pathLst>
                <a:path w="2832" h="2446" extrusionOk="0">
                  <a:moveTo>
                    <a:pt x="1968" y="1"/>
                  </a:moveTo>
                  <a:cubicBezTo>
                    <a:pt x="1696" y="1"/>
                    <a:pt x="1491" y="76"/>
                    <a:pt x="1365" y="229"/>
                  </a:cubicBezTo>
                  <a:cubicBezTo>
                    <a:pt x="1235" y="383"/>
                    <a:pt x="1144" y="679"/>
                    <a:pt x="1089" y="1121"/>
                  </a:cubicBezTo>
                  <a:lnTo>
                    <a:pt x="1065" y="1270"/>
                  </a:lnTo>
                  <a:cubicBezTo>
                    <a:pt x="1049" y="1428"/>
                    <a:pt x="1022" y="1535"/>
                    <a:pt x="982" y="1598"/>
                  </a:cubicBezTo>
                  <a:cubicBezTo>
                    <a:pt x="947" y="1657"/>
                    <a:pt x="896" y="1684"/>
                    <a:pt x="825" y="1684"/>
                  </a:cubicBezTo>
                  <a:cubicBezTo>
                    <a:pt x="742" y="1684"/>
                    <a:pt x="679" y="1645"/>
                    <a:pt x="639" y="1566"/>
                  </a:cubicBezTo>
                  <a:cubicBezTo>
                    <a:pt x="596" y="1487"/>
                    <a:pt x="576" y="1365"/>
                    <a:pt x="576" y="1203"/>
                  </a:cubicBezTo>
                  <a:cubicBezTo>
                    <a:pt x="576" y="1050"/>
                    <a:pt x="596" y="888"/>
                    <a:pt x="631" y="714"/>
                  </a:cubicBezTo>
                  <a:cubicBezTo>
                    <a:pt x="671" y="545"/>
                    <a:pt x="730" y="367"/>
                    <a:pt x="805" y="182"/>
                  </a:cubicBezTo>
                  <a:lnTo>
                    <a:pt x="150" y="182"/>
                  </a:lnTo>
                  <a:cubicBezTo>
                    <a:pt x="99" y="387"/>
                    <a:pt x="64" y="576"/>
                    <a:pt x="40" y="750"/>
                  </a:cubicBezTo>
                  <a:cubicBezTo>
                    <a:pt x="12" y="927"/>
                    <a:pt x="1" y="1093"/>
                    <a:pt x="1" y="1251"/>
                  </a:cubicBezTo>
                  <a:cubicBezTo>
                    <a:pt x="1" y="1657"/>
                    <a:pt x="71" y="1956"/>
                    <a:pt x="209" y="2154"/>
                  </a:cubicBezTo>
                  <a:cubicBezTo>
                    <a:pt x="347" y="2347"/>
                    <a:pt x="560" y="2445"/>
                    <a:pt x="844" y="2445"/>
                  </a:cubicBezTo>
                  <a:cubicBezTo>
                    <a:pt x="1108" y="2445"/>
                    <a:pt x="1306" y="2370"/>
                    <a:pt x="1436" y="2213"/>
                  </a:cubicBezTo>
                  <a:cubicBezTo>
                    <a:pt x="1566" y="2059"/>
                    <a:pt x="1656" y="1791"/>
                    <a:pt x="1704" y="1408"/>
                  </a:cubicBezTo>
                  <a:lnTo>
                    <a:pt x="1723" y="1259"/>
                  </a:lnTo>
                  <a:cubicBezTo>
                    <a:pt x="1743" y="1081"/>
                    <a:pt x="1775" y="967"/>
                    <a:pt x="1810" y="908"/>
                  </a:cubicBezTo>
                  <a:cubicBezTo>
                    <a:pt x="1850" y="848"/>
                    <a:pt x="1905" y="817"/>
                    <a:pt x="1984" y="817"/>
                  </a:cubicBezTo>
                  <a:cubicBezTo>
                    <a:pt x="2074" y="817"/>
                    <a:pt x="2141" y="860"/>
                    <a:pt x="2189" y="947"/>
                  </a:cubicBezTo>
                  <a:cubicBezTo>
                    <a:pt x="2236" y="1030"/>
                    <a:pt x="2260" y="1160"/>
                    <a:pt x="2260" y="1326"/>
                  </a:cubicBezTo>
                  <a:cubicBezTo>
                    <a:pt x="2260" y="1511"/>
                    <a:pt x="2240" y="1696"/>
                    <a:pt x="2197" y="1878"/>
                  </a:cubicBezTo>
                  <a:cubicBezTo>
                    <a:pt x="2153" y="2059"/>
                    <a:pt x="2094" y="2232"/>
                    <a:pt x="2007" y="2406"/>
                  </a:cubicBezTo>
                  <a:lnTo>
                    <a:pt x="2662" y="2406"/>
                  </a:lnTo>
                  <a:cubicBezTo>
                    <a:pt x="2721" y="2205"/>
                    <a:pt x="2760" y="2008"/>
                    <a:pt x="2788" y="1818"/>
                  </a:cubicBezTo>
                  <a:cubicBezTo>
                    <a:pt x="2820" y="1629"/>
                    <a:pt x="2831" y="1444"/>
                    <a:pt x="2831" y="1266"/>
                  </a:cubicBezTo>
                  <a:cubicBezTo>
                    <a:pt x="2831" y="845"/>
                    <a:pt x="2760" y="529"/>
                    <a:pt x="2615" y="320"/>
                  </a:cubicBezTo>
                  <a:cubicBezTo>
                    <a:pt x="2473" y="107"/>
                    <a:pt x="2256" y="1"/>
                    <a:pt x="1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46225" y="4045250"/>
              <a:ext cx="70800" cy="74150"/>
            </a:xfrm>
            <a:custGeom>
              <a:avLst/>
              <a:gdLst/>
              <a:ahLst/>
              <a:cxnLst/>
              <a:rect l="l" t="t" r="r" b="b"/>
              <a:pathLst>
                <a:path w="2832" h="2966" extrusionOk="0">
                  <a:moveTo>
                    <a:pt x="1416" y="899"/>
                  </a:moveTo>
                  <a:cubicBezTo>
                    <a:pt x="1676" y="899"/>
                    <a:pt x="1873" y="951"/>
                    <a:pt x="2011" y="1049"/>
                  </a:cubicBezTo>
                  <a:cubicBezTo>
                    <a:pt x="2149" y="1148"/>
                    <a:pt x="2216" y="1294"/>
                    <a:pt x="2216" y="1479"/>
                  </a:cubicBezTo>
                  <a:cubicBezTo>
                    <a:pt x="2216" y="1672"/>
                    <a:pt x="2149" y="1818"/>
                    <a:pt x="2011" y="1916"/>
                  </a:cubicBezTo>
                  <a:cubicBezTo>
                    <a:pt x="1873" y="2019"/>
                    <a:pt x="1676" y="2066"/>
                    <a:pt x="1416" y="2066"/>
                  </a:cubicBezTo>
                  <a:cubicBezTo>
                    <a:pt x="1160" y="2066"/>
                    <a:pt x="963" y="2019"/>
                    <a:pt x="825" y="1916"/>
                  </a:cubicBezTo>
                  <a:cubicBezTo>
                    <a:pt x="687" y="1818"/>
                    <a:pt x="620" y="1672"/>
                    <a:pt x="620" y="1479"/>
                  </a:cubicBezTo>
                  <a:cubicBezTo>
                    <a:pt x="620" y="1294"/>
                    <a:pt x="687" y="1148"/>
                    <a:pt x="825" y="1049"/>
                  </a:cubicBezTo>
                  <a:cubicBezTo>
                    <a:pt x="963" y="951"/>
                    <a:pt x="1160" y="899"/>
                    <a:pt x="1416" y="899"/>
                  </a:cubicBezTo>
                  <a:close/>
                  <a:moveTo>
                    <a:pt x="1416" y="0"/>
                  </a:moveTo>
                  <a:cubicBezTo>
                    <a:pt x="974" y="0"/>
                    <a:pt x="627" y="134"/>
                    <a:pt x="379" y="395"/>
                  </a:cubicBezTo>
                  <a:cubicBezTo>
                    <a:pt x="127" y="655"/>
                    <a:pt x="1" y="1018"/>
                    <a:pt x="1" y="1479"/>
                  </a:cubicBezTo>
                  <a:cubicBezTo>
                    <a:pt x="1" y="1944"/>
                    <a:pt x="127" y="2311"/>
                    <a:pt x="379" y="2571"/>
                  </a:cubicBezTo>
                  <a:cubicBezTo>
                    <a:pt x="627" y="2835"/>
                    <a:pt x="974" y="2965"/>
                    <a:pt x="1416" y="2965"/>
                  </a:cubicBezTo>
                  <a:cubicBezTo>
                    <a:pt x="1861" y="2965"/>
                    <a:pt x="2208" y="2835"/>
                    <a:pt x="2457" y="2571"/>
                  </a:cubicBezTo>
                  <a:cubicBezTo>
                    <a:pt x="2705" y="2311"/>
                    <a:pt x="2831" y="1944"/>
                    <a:pt x="2831" y="1479"/>
                  </a:cubicBezTo>
                  <a:cubicBezTo>
                    <a:pt x="2831" y="1018"/>
                    <a:pt x="2705" y="655"/>
                    <a:pt x="2457" y="395"/>
                  </a:cubicBezTo>
                  <a:cubicBezTo>
                    <a:pt x="2208" y="134"/>
                    <a:pt x="1861" y="0"/>
                    <a:pt x="1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21675" y="3992900"/>
              <a:ext cx="93675" cy="52375"/>
            </a:xfrm>
            <a:custGeom>
              <a:avLst/>
              <a:gdLst/>
              <a:ahLst/>
              <a:cxnLst/>
              <a:rect l="l" t="t" r="r" b="b"/>
              <a:pathLst>
                <a:path w="3747" h="2095" extrusionOk="0">
                  <a:moveTo>
                    <a:pt x="1" y="1"/>
                  </a:moveTo>
                  <a:lnTo>
                    <a:pt x="1" y="663"/>
                  </a:lnTo>
                  <a:cubicBezTo>
                    <a:pt x="1" y="1006"/>
                    <a:pt x="72" y="1258"/>
                    <a:pt x="214" y="1424"/>
                  </a:cubicBezTo>
                  <a:cubicBezTo>
                    <a:pt x="352" y="1586"/>
                    <a:pt x="569" y="1668"/>
                    <a:pt x="860" y="1668"/>
                  </a:cubicBezTo>
                  <a:lnTo>
                    <a:pt x="1050" y="1668"/>
                  </a:lnTo>
                  <a:lnTo>
                    <a:pt x="1050" y="2094"/>
                  </a:lnTo>
                  <a:lnTo>
                    <a:pt x="1665" y="2094"/>
                  </a:lnTo>
                  <a:lnTo>
                    <a:pt x="1665" y="1668"/>
                  </a:lnTo>
                  <a:lnTo>
                    <a:pt x="3746" y="1668"/>
                  </a:lnTo>
                  <a:lnTo>
                    <a:pt x="3746" y="805"/>
                  </a:lnTo>
                  <a:lnTo>
                    <a:pt x="1665" y="805"/>
                  </a:lnTo>
                  <a:lnTo>
                    <a:pt x="1665" y="72"/>
                  </a:lnTo>
                  <a:lnTo>
                    <a:pt x="1050" y="72"/>
                  </a:lnTo>
                  <a:lnTo>
                    <a:pt x="1050" y="805"/>
                  </a:lnTo>
                  <a:lnTo>
                    <a:pt x="860" y="805"/>
                  </a:lnTo>
                  <a:cubicBezTo>
                    <a:pt x="754" y="805"/>
                    <a:pt x="675" y="781"/>
                    <a:pt x="632" y="734"/>
                  </a:cubicBezTo>
                  <a:cubicBezTo>
                    <a:pt x="588" y="687"/>
                    <a:pt x="565" y="600"/>
                    <a:pt x="565" y="478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28775" y="3910300"/>
              <a:ext cx="86575" cy="54525"/>
            </a:xfrm>
            <a:custGeom>
              <a:avLst/>
              <a:gdLst/>
              <a:ahLst/>
              <a:cxnLst/>
              <a:rect l="l" t="t" r="r" b="b"/>
              <a:pathLst>
                <a:path w="3463" h="2181" extrusionOk="0">
                  <a:moveTo>
                    <a:pt x="766" y="1"/>
                  </a:moveTo>
                  <a:lnTo>
                    <a:pt x="766" y="892"/>
                  </a:lnTo>
                  <a:lnTo>
                    <a:pt x="1" y="892"/>
                  </a:lnTo>
                  <a:lnTo>
                    <a:pt x="1" y="1751"/>
                  </a:lnTo>
                  <a:lnTo>
                    <a:pt x="766" y="1751"/>
                  </a:lnTo>
                  <a:lnTo>
                    <a:pt x="766" y="2181"/>
                  </a:lnTo>
                  <a:lnTo>
                    <a:pt x="1381" y="2181"/>
                  </a:lnTo>
                  <a:lnTo>
                    <a:pt x="1381" y="1751"/>
                  </a:lnTo>
                  <a:lnTo>
                    <a:pt x="2524" y="1751"/>
                  </a:lnTo>
                  <a:cubicBezTo>
                    <a:pt x="2863" y="1751"/>
                    <a:pt x="3108" y="1680"/>
                    <a:pt x="3249" y="1538"/>
                  </a:cubicBezTo>
                  <a:cubicBezTo>
                    <a:pt x="3391" y="1396"/>
                    <a:pt x="3462" y="1156"/>
                    <a:pt x="3462" y="817"/>
                  </a:cubicBezTo>
                  <a:lnTo>
                    <a:pt x="3462" y="76"/>
                  </a:lnTo>
                  <a:lnTo>
                    <a:pt x="2843" y="76"/>
                  </a:lnTo>
                  <a:lnTo>
                    <a:pt x="2843" y="521"/>
                  </a:lnTo>
                  <a:cubicBezTo>
                    <a:pt x="2843" y="667"/>
                    <a:pt x="2824" y="766"/>
                    <a:pt x="2780" y="817"/>
                  </a:cubicBezTo>
                  <a:cubicBezTo>
                    <a:pt x="2733" y="864"/>
                    <a:pt x="2650" y="892"/>
                    <a:pt x="2524" y="892"/>
                  </a:cubicBezTo>
                  <a:lnTo>
                    <a:pt x="1381" y="89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21675" y="3837075"/>
              <a:ext cx="93675" cy="67725"/>
            </a:xfrm>
            <a:custGeom>
              <a:avLst/>
              <a:gdLst/>
              <a:ahLst/>
              <a:cxnLst/>
              <a:rect l="l" t="t" r="r" b="b"/>
              <a:pathLst>
                <a:path w="3747" h="2709" extrusionOk="0">
                  <a:moveTo>
                    <a:pt x="2102" y="0"/>
                  </a:moveTo>
                  <a:cubicBezTo>
                    <a:pt x="1740" y="0"/>
                    <a:pt x="1460" y="83"/>
                    <a:pt x="1270" y="245"/>
                  </a:cubicBezTo>
                  <a:cubicBezTo>
                    <a:pt x="1081" y="402"/>
                    <a:pt x="983" y="639"/>
                    <a:pt x="983" y="950"/>
                  </a:cubicBezTo>
                  <a:cubicBezTo>
                    <a:pt x="983" y="1128"/>
                    <a:pt x="1022" y="1289"/>
                    <a:pt x="1097" y="1435"/>
                  </a:cubicBezTo>
                  <a:cubicBezTo>
                    <a:pt x="1172" y="1581"/>
                    <a:pt x="1286" y="1719"/>
                    <a:pt x="1444" y="1849"/>
                  </a:cubicBezTo>
                  <a:lnTo>
                    <a:pt x="1" y="1849"/>
                  </a:lnTo>
                  <a:lnTo>
                    <a:pt x="1" y="2709"/>
                  </a:lnTo>
                  <a:lnTo>
                    <a:pt x="3746" y="2709"/>
                  </a:lnTo>
                  <a:lnTo>
                    <a:pt x="3746" y="1849"/>
                  </a:lnTo>
                  <a:lnTo>
                    <a:pt x="2418" y="1849"/>
                  </a:lnTo>
                  <a:cubicBezTo>
                    <a:pt x="2173" y="1849"/>
                    <a:pt x="1980" y="1798"/>
                    <a:pt x="1842" y="1696"/>
                  </a:cubicBezTo>
                  <a:cubicBezTo>
                    <a:pt x="1704" y="1593"/>
                    <a:pt x="1633" y="1451"/>
                    <a:pt x="1633" y="1270"/>
                  </a:cubicBezTo>
                  <a:cubicBezTo>
                    <a:pt x="1633" y="1199"/>
                    <a:pt x="1649" y="1132"/>
                    <a:pt x="1680" y="1073"/>
                  </a:cubicBezTo>
                  <a:cubicBezTo>
                    <a:pt x="1712" y="1017"/>
                    <a:pt x="1755" y="970"/>
                    <a:pt x="1810" y="935"/>
                  </a:cubicBezTo>
                  <a:cubicBezTo>
                    <a:pt x="1854" y="911"/>
                    <a:pt x="1917" y="891"/>
                    <a:pt x="2008" y="883"/>
                  </a:cubicBezTo>
                  <a:cubicBezTo>
                    <a:pt x="2094" y="872"/>
                    <a:pt x="2256" y="868"/>
                    <a:pt x="2493" y="868"/>
                  </a:cubicBezTo>
                  <a:lnTo>
                    <a:pt x="3746" y="868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646225" y="3757525"/>
              <a:ext cx="70800" cy="72275"/>
            </a:xfrm>
            <a:custGeom>
              <a:avLst/>
              <a:gdLst/>
              <a:ahLst/>
              <a:cxnLst/>
              <a:rect l="l" t="t" r="r" b="b"/>
              <a:pathLst>
                <a:path w="2832" h="2891" extrusionOk="0">
                  <a:moveTo>
                    <a:pt x="1120" y="884"/>
                  </a:moveTo>
                  <a:lnTo>
                    <a:pt x="1120" y="2003"/>
                  </a:lnTo>
                  <a:cubicBezTo>
                    <a:pt x="943" y="1976"/>
                    <a:pt x="809" y="1913"/>
                    <a:pt x="718" y="1806"/>
                  </a:cubicBezTo>
                  <a:cubicBezTo>
                    <a:pt x="623" y="1704"/>
                    <a:pt x="576" y="1570"/>
                    <a:pt x="576" y="1400"/>
                  </a:cubicBezTo>
                  <a:cubicBezTo>
                    <a:pt x="576" y="1246"/>
                    <a:pt x="627" y="1124"/>
                    <a:pt x="726" y="1029"/>
                  </a:cubicBezTo>
                  <a:cubicBezTo>
                    <a:pt x="825" y="931"/>
                    <a:pt x="959" y="884"/>
                    <a:pt x="1120" y="884"/>
                  </a:cubicBezTo>
                  <a:close/>
                  <a:moveTo>
                    <a:pt x="1408" y="0"/>
                  </a:moveTo>
                  <a:cubicBezTo>
                    <a:pt x="982" y="0"/>
                    <a:pt x="639" y="127"/>
                    <a:pt x="383" y="383"/>
                  </a:cubicBezTo>
                  <a:cubicBezTo>
                    <a:pt x="131" y="635"/>
                    <a:pt x="1" y="974"/>
                    <a:pt x="1" y="1396"/>
                  </a:cubicBezTo>
                  <a:cubicBezTo>
                    <a:pt x="1" y="1861"/>
                    <a:pt x="127" y="2228"/>
                    <a:pt x="379" y="2492"/>
                  </a:cubicBezTo>
                  <a:cubicBezTo>
                    <a:pt x="631" y="2760"/>
                    <a:pt x="978" y="2890"/>
                    <a:pt x="1416" y="2890"/>
                  </a:cubicBezTo>
                  <a:cubicBezTo>
                    <a:pt x="1865" y="2890"/>
                    <a:pt x="2212" y="2756"/>
                    <a:pt x="2461" y="2488"/>
                  </a:cubicBezTo>
                  <a:cubicBezTo>
                    <a:pt x="2709" y="2216"/>
                    <a:pt x="2831" y="1838"/>
                    <a:pt x="2831" y="1349"/>
                  </a:cubicBezTo>
                  <a:cubicBezTo>
                    <a:pt x="2831" y="1144"/>
                    <a:pt x="2812" y="943"/>
                    <a:pt x="2772" y="738"/>
                  </a:cubicBezTo>
                  <a:cubicBezTo>
                    <a:pt x="2733" y="533"/>
                    <a:pt x="2678" y="332"/>
                    <a:pt x="2599" y="127"/>
                  </a:cubicBezTo>
                  <a:lnTo>
                    <a:pt x="1936" y="127"/>
                  </a:lnTo>
                  <a:cubicBezTo>
                    <a:pt x="2043" y="328"/>
                    <a:pt x="2126" y="521"/>
                    <a:pt x="2181" y="714"/>
                  </a:cubicBezTo>
                  <a:cubicBezTo>
                    <a:pt x="2232" y="903"/>
                    <a:pt x="2260" y="1089"/>
                    <a:pt x="2260" y="1270"/>
                  </a:cubicBezTo>
                  <a:cubicBezTo>
                    <a:pt x="2260" y="1495"/>
                    <a:pt x="2208" y="1668"/>
                    <a:pt x="2106" y="1794"/>
                  </a:cubicBezTo>
                  <a:cubicBezTo>
                    <a:pt x="2007" y="1921"/>
                    <a:pt x="1854" y="1991"/>
                    <a:pt x="1653" y="2011"/>
                  </a:cubicBezTo>
                  <a:lnTo>
                    <a:pt x="1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625425" y="3629175"/>
              <a:ext cx="89925" cy="94175"/>
            </a:xfrm>
            <a:custGeom>
              <a:avLst/>
              <a:gdLst/>
              <a:ahLst/>
              <a:cxnLst/>
              <a:rect l="l" t="t" r="r" b="b"/>
              <a:pathLst>
                <a:path w="3597" h="3767" extrusionOk="0">
                  <a:moveTo>
                    <a:pt x="1" y="1"/>
                  </a:moveTo>
                  <a:lnTo>
                    <a:pt x="1" y="931"/>
                  </a:lnTo>
                  <a:lnTo>
                    <a:pt x="2654" y="1882"/>
                  </a:lnTo>
                  <a:lnTo>
                    <a:pt x="1" y="2836"/>
                  </a:lnTo>
                  <a:lnTo>
                    <a:pt x="1" y="3766"/>
                  </a:lnTo>
                  <a:lnTo>
                    <a:pt x="3596" y="2434"/>
                  </a:lnTo>
                  <a:lnTo>
                    <a:pt x="3596" y="1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621675" y="3606425"/>
              <a:ext cx="93675" cy="21600"/>
            </a:xfrm>
            <a:custGeom>
              <a:avLst/>
              <a:gdLst/>
              <a:ahLst/>
              <a:cxnLst/>
              <a:rect l="l" t="t" r="r" b="b"/>
              <a:pathLst>
                <a:path w="3747" h="864" extrusionOk="0">
                  <a:moveTo>
                    <a:pt x="1" y="0"/>
                  </a:moveTo>
                  <a:lnTo>
                    <a:pt x="1" y="864"/>
                  </a:lnTo>
                  <a:lnTo>
                    <a:pt x="703" y="864"/>
                  </a:lnTo>
                  <a:lnTo>
                    <a:pt x="703" y="0"/>
                  </a:lnTo>
                  <a:close/>
                  <a:moveTo>
                    <a:pt x="1050" y="0"/>
                  </a:moveTo>
                  <a:lnTo>
                    <a:pt x="1050" y="864"/>
                  </a:lnTo>
                  <a:lnTo>
                    <a:pt x="3746" y="864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646225" y="3536225"/>
              <a:ext cx="70800" cy="61150"/>
            </a:xfrm>
            <a:custGeom>
              <a:avLst/>
              <a:gdLst/>
              <a:ahLst/>
              <a:cxnLst/>
              <a:rect l="l" t="t" r="r" b="b"/>
              <a:pathLst>
                <a:path w="2832" h="2446" extrusionOk="0">
                  <a:moveTo>
                    <a:pt x="1968" y="1"/>
                  </a:moveTo>
                  <a:cubicBezTo>
                    <a:pt x="1696" y="1"/>
                    <a:pt x="1491" y="80"/>
                    <a:pt x="1365" y="230"/>
                  </a:cubicBezTo>
                  <a:cubicBezTo>
                    <a:pt x="1235" y="383"/>
                    <a:pt x="1144" y="679"/>
                    <a:pt x="1089" y="1121"/>
                  </a:cubicBezTo>
                  <a:lnTo>
                    <a:pt x="1065" y="1270"/>
                  </a:lnTo>
                  <a:cubicBezTo>
                    <a:pt x="1049" y="1428"/>
                    <a:pt x="1022" y="1535"/>
                    <a:pt x="982" y="1598"/>
                  </a:cubicBezTo>
                  <a:cubicBezTo>
                    <a:pt x="947" y="1657"/>
                    <a:pt x="896" y="1684"/>
                    <a:pt x="825" y="1684"/>
                  </a:cubicBezTo>
                  <a:cubicBezTo>
                    <a:pt x="742" y="1684"/>
                    <a:pt x="679" y="1645"/>
                    <a:pt x="639" y="1570"/>
                  </a:cubicBezTo>
                  <a:cubicBezTo>
                    <a:pt x="596" y="1487"/>
                    <a:pt x="576" y="1365"/>
                    <a:pt x="576" y="1203"/>
                  </a:cubicBezTo>
                  <a:cubicBezTo>
                    <a:pt x="576" y="1050"/>
                    <a:pt x="596" y="888"/>
                    <a:pt x="631" y="715"/>
                  </a:cubicBezTo>
                  <a:cubicBezTo>
                    <a:pt x="671" y="545"/>
                    <a:pt x="730" y="368"/>
                    <a:pt x="805" y="182"/>
                  </a:cubicBezTo>
                  <a:lnTo>
                    <a:pt x="150" y="182"/>
                  </a:lnTo>
                  <a:cubicBezTo>
                    <a:pt x="99" y="387"/>
                    <a:pt x="64" y="577"/>
                    <a:pt x="40" y="754"/>
                  </a:cubicBezTo>
                  <a:cubicBezTo>
                    <a:pt x="12" y="927"/>
                    <a:pt x="1" y="1093"/>
                    <a:pt x="1" y="1255"/>
                  </a:cubicBezTo>
                  <a:cubicBezTo>
                    <a:pt x="1" y="1657"/>
                    <a:pt x="71" y="1956"/>
                    <a:pt x="209" y="2154"/>
                  </a:cubicBezTo>
                  <a:cubicBezTo>
                    <a:pt x="347" y="2347"/>
                    <a:pt x="560" y="2445"/>
                    <a:pt x="844" y="2445"/>
                  </a:cubicBezTo>
                  <a:cubicBezTo>
                    <a:pt x="1108" y="2445"/>
                    <a:pt x="1306" y="2370"/>
                    <a:pt x="1436" y="2217"/>
                  </a:cubicBezTo>
                  <a:cubicBezTo>
                    <a:pt x="1566" y="2063"/>
                    <a:pt x="1656" y="1791"/>
                    <a:pt x="1704" y="1408"/>
                  </a:cubicBezTo>
                  <a:lnTo>
                    <a:pt x="1723" y="1259"/>
                  </a:lnTo>
                  <a:cubicBezTo>
                    <a:pt x="1743" y="1081"/>
                    <a:pt x="1775" y="967"/>
                    <a:pt x="1810" y="908"/>
                  </a:cubicBezTo>
                  <a:cubicBezTo>
                    <a:pt x="1850" y="849"/>
                    <a:pt x="1905" y="821"/>
                    <a:pt x="1984" y="821"/>
                  </a:cubicBezTo>
                  <a:cubicBezTo>
                    <a:pt x="2074" y="821"/>
                    <a:pt x="2141" y="860"/>
                    <a:pt x="2189" y="947"/>
                  </a:cubicBezTo>
                  <a:cubicBezTo>
                    <a:pt x="2236" y="1034"/>
                    <a:pt x="2260" y="1160"/>
                    <a:pt x="2260" y="1326"/>
                  </a:cubicBezTo>
                  <a:cubicBezTo>
                    <a:pt x="2260" y="1515"/>
                    <a:pt x="2240" y="1696"/>
                    <a:pt x="2197" y="1878"/>
                  </a:cubicBezTo>
                  <a:cubicBezTo>
                    <a:pt x="2153" y="2059"/>
                    <a:pt x="2094" y="2232"/>
                    <a:pt x="2007" y="2406"/>
                  </a:cubicBezTo>
                  <a:lnTo>
                    <a:pt x="2662" y="2406"/>
                  </a:lnTo>
                  <a:cubicBezTo>
                    <a:pt x="2721" y="2205"/>
                    <a:pt x="2760" y="2012"/>
                    <a:pt x="2788" y="1822"/>
                  </a:cubicBezTo>
                  <a:cubicBezTo>
                    <a:pt x="2820" y="1629"/>
                    <a:pt x="2831" y="1444"/>
                    <a:pt x="2831" y="1267"/>
                  </a:cubicBezTo>
                  <a:cubicBezTo>
                    <a:pt x="2831" y="849"/>
                    <a:pt x="2760" y="529"/>
                    <a:pt x="2615" y="320"/>
                  </a:cubicBezTo>
                  <a:cubicBezTo>
                    <a:pt x="2473" y="107"/>
                    <a:pt x="2256" y="1"/>
                    <a:pt x="1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621675" y="3506175"/>
              <a:ext cx="93675" cy="21500"/>
            </a:xfrm>
            <a:custGeom>
              <a:avLst/>
              <a:gdLst/>
              <a:ahLst/>
              <a:cxnLst/>
              <a:rect l="l" t="t" r="r" b="b"/>
              <a:pathLst>
                <a:path w="3747" h="860" extrusionOk="0">
                  <a:moveTo>
                    <a:pt x="1" y="0"/>
                  </a:moveTo>
                  <a:lnTo>
                    <a:pt x="1" y="860"/>
                  </a:lnTo>
                  <a:lnTo>
                    <a:pt x="703" y="860"/>
                  </a:lnTo>
                  <a:lnTo>
                    <a:pt x="703" y="0"/>
                  </a:lnTo>
                  <a:close/>
                  <a:moveTo>
                    <a:pt x="1050" y="0"/>
                  </a:moveTo>
                  <a:lnTo>
                    <a:pt x="1050" y="860"/>
                  </a:lnTo>
                  <a:lnTo>
                    <a:pt x="3746" y="860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621675" y="3420800"/>
              <a:ext cx="95350" cy="72375"/>
            </a:xfrm>
            <a:custGeom>
              <a:avLst/>
              <a:gdLst/>
              <a:ahLst/>
              <a:cxnLst/>
              <a:rect l="l" t="t" r="r" b="b"/>
              <a:pathLst>
                <a:path w="3814" h="2895" extrusionOk="0">
                  <a:moveTo>
                    <a:pt x="2398" y="892"/>
                  </a:moveTo>
                  <a:cubicBezTo>
                    <a:pt x="2654" y="892"/>
                    <a:pt x="2851" y="939"/>
                    <a:pt x="2985" y="1038"/>
                  </a:cubicBezTo>
                  <a:cubicBezTo>
                    <a:pt x="3119" y="1132"/>
                    <a:pt x="3190" y="1274"/>
                    <a:pt x="3190" y="1460"/>
                  </a:cubicBezTo>
                  <a:cubicBezTo>
                    <a:pt x="3190" y="1645"/>
                    <a:pt x="3119" y="1787"/>
                    <a:pt x="2985" y="1886"/>
                  </a:cubicBezTo>
                  <a:cubicBezTo>
                    <a:pt x="2851" y="1984"/>
                    <a:pt x="2654" y="2031"/>
                    <a:pt x="2398" y="2031"/>
                  </a:cubicBezTo>
                  <a:cubicBezTo>
                    <a:pt x="2146" y="2031"/>
                    <a:pt x="1948" y="1984"/>
                    <a:pt x="1814" y="1886"/>
                  </a:cubicBezTo>
                  <a:cubicBezTo>
                    <a:pt x="1676" y="1787"/>
                    <a:pt x="1609" y="1645"/>
                    <a:pt x="1609" y="1460"/>
                  </a:cubicBezTo>
                  <a:cubicBezTo>
                    <a:pt x="1609" y="1274"/>
                    <a:pt x="1676" y="1132"/>
                    <a:pt x="1810" y="1038"/>
                  </a:cubicBezTo>
                  <a:cubicBezTo>
                    <a:pt x="1948" y="939"/>
                    <a:pt x="2142" y="892"/>
                    <a:pt x="2398" y="892"/>
                  </a:cubicBezTo>
                  <a:close/>
                  <a:moveTo>
                    <a:pt x="2398" y="1"/>
                  </a:moveTo>
                  <a:cubicBezTo>
                    <a:pt x="1984" y="1"/>
                    <a:pt x="1645" y="107"/>
                    <a:pt x="1381" y="320"/>
                  </a:cubicBezTo>
                  <a:cubicBezTo>
                    <a:pt x="1117" y="533"/>
                    <a:pt x="983" y="805"/>
                    <a:pt x="983" y="1140"/>
                  </a:cubicBezTo>
                  <a:cubicBezTo>
                    <a:pt x="983" y="1326"/>
                    <a:pt x="1022" y="1491"/>
                    <a:pt x="1097" y="1637"/>
                  </a:cubicBezTo>
                  <a:cubicBezTo>
                    <a:pt x="1172" y="1783"/>
                    <a:pt x="1286" y="1913"/>
                    <a:pt x="1444" y="2031"/>
                  </a:cubicBezTo>
                  <a:lnTo>
                    <a:pt x="1" y="2031"/>
                  </a:lnTo>
                  <a:lnTo>
                    <a:pt x="1" y="2895"/>
                  </a:lnTo>
                  <a:lnTo>
                    <a:pt x="3746" y="2895"/>
                  </a:lnTo>
                  <a:lnTo>
                    <a:pt x="3746" y="2031"/>
                  </a:lnTo>
                  <a:lnTo>
                    <a:pt x="3356" y="2031"/>
                  </a:lnTo>
                  <a:cubicBezTo>
                    <a:pt x="3510" y="1913"/>
                    <a:pt x="3628" y="1783"/>
                    <a:pt x="3703" y="1637"/>
                  </a:cubicBezTo>
                  <a:cubicBezTo>
                    <a:pt x="3778" y="1491"/>
                    <a:pt x="3813" y="1326"/>
                    <a:pt x="3813" y="1140"/>
                  </a:cubicBezTo>
                  <a:cubicBezTo>
                    <a:pt x="3813" y="805"/>
                    <a:pt x="3683" y="533"/>
                    <a:pt x="3419" y="320"/>
                  </a:cubicBezTo>
                  <a:cubicBezTo>
                    <a:pt x="3155" y="107"/>
                    <a:pt x="2816" y="1"/>
                    <a:pt x="2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621675" y="3391050"/>
              <a:ext cx="93675" cy="21500"/>
            </a:xfrm>
            <a:custGeom>
              <a:avLst/>
              <a:gdLst/>
              <a:ahLst/>
              <a:cxnLst/>
              <a:rect l="l" t="t" r="r" b="b"/>
              <a:pathLst>
                <a:path w="3747" h="860" extrusionOk="0">
                  <a:moveTo>
                    <a:pt x="1" y="0"/>
                  </a:moveTo>
                  <a:lnTo>
                    <a:pt x="1" y="860"/>
                  </a:lnTo>
                  <a:lnTo>
                    <a:pt x="3746" y="860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646225" y="3310700"/>
              <a:ext cx="70800" cy="72375"/>
            </a:xfrm>
            <a:custGeom>
              <a:avLst/>
              <a:gdLst/>
              <a:ahLst/>
              <a:cxnLst/>
              <a:rect l="l" t="t" r="r" b="b"/>
              <a:pathLst>
                <a:path w="2832" h="2895" extrusionOk="0">
                  <a:moveTo>
                    <a:pt x="1120" y="888"/>
                  </a:moveTo>
                  <a:lnTo>
                    <a:pt x="1120" y="2004"/>
                  </a:lnTo>
                  <a:cubicBezTo>
                    <a:pt x="943" y="1980"/>
                    <a:pt x="809" y="1913"/>
                    <a:pt x="718" y="1811"/>
                  </a:cubicBezTo>
                  <a:cubicBezTo>
                    <a:pt x="623" y="1704"/>
                    <a:pt x="576" y="1570"/>
                    <a:pt x="576" y="1404"/>
                  </a:cubicBezTo>
                  <a:cubicBezTo>
                    <a:pt x="576" y="1251"/>
                    <a:pt x="627" y="1125"/>
                    <a:pt x="726" y="1030"/>
                  </a:cubicBezTo>
                  <a:cubicBezTo>
                    <a:pt x="825" y="935"/>
                    <a:pt x="959" y="888"/>
                    <a:pt x="1120" y="888"/>
                  </a:cubicBezTo>
                  <a:close/>
                  <a:moveTo>
                    <a:pt x="1408" y="1"/>
                  </a:moveTo>
                  <a:cubicBezTo>
                    <a:pt x="982" y="1"/>
                    <a:pt x="639" y="127"/>
                    <a:pt x="383" y="383"/>
                  </a:cubicBezTo>
                  <a:cubicBezTo>
                    <a:pt x="131" y="636"/>
                    <a:pt x="1" y="975"/>
                    <a:pt x="1" y="1401"/>
                  </a:cubicBezTo>
                  <a:cubicBezTo>
                    <a:pt x="1" y="1866"/>
                    <a:pt x="127" y="2228"/>
                    <a:pt x="379" y="2497"/>
                  </a:cubicBezTo>
                  <a:cubicBezTo>
                    <a:pt x="631" y="2761"/>
                    <a:pt x="978" y="2895"/>
                    <a:pt x="1416" y="2895"/>
                  </a:cubicBezTo>
                  <a:cubicBezTo>
                    <a:pt x="1865" y="2895"/>
                    <a:pt x="2212" y="2757"/>
                    <a:pt x="2461" y="2489"/>
                  </a:cubicBezTo>
                  <a:cubicBezTo>
                    <a:pt x="2709" y="2217"/>
                    <a:pt x="2831" y="1838"/>
                    <a:pt x="2831" y="1349"/>
                  </a:cubicBezTo>
                  <a:cubicBezTo>
                    <a:pt x="2831" y="1148"/>
                    <a:pt x="2812" y="943"/>
                    <a:pt x="2772" y="738"/>
                  </a:cubicBezTo>
                  <a:cubicBezTo>
                    <a:pt x="2733" y="537"/>
                    <a:pt x="2678" y="332"/>
                    <a:pt x="2599" y="127"/>
                  </a:cubicBezTo>
                  <a:lnTo>
                    <a:pt x="1936" y="127"/>
                  </a:lnTo>
                  <a:cubicBezTo>
                    <a:pt x="2043" y="328"/>
                    <a:pt x="2126" y="525"/>
                    <a:pt x="2181" y="714"/>
                  </a:cubicBezTo>
                  <a:cubicBezTo>
                    <a:pt x="2232" y="904"/>
                    <a:pt x="2260" y="1089"/>
                    <a:pt x="2260" y="1270"/>
                  </a:cubicBezTo>
                  <a:cubicBezTo>
                    <a:pt x="2260" y="1495"/>
                    <a:pt x="2208" y="1669"/>
                    <a:pt x="2106" y="1795"/>
                  </a:cubicBezTo>
                  <a:cubicBezTo>
                    <a:pt x="2007" y="1921"/>
                    <a:pt x="1854" y="1992"/>
                    <a:pt x="1653" y="201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625425" y="3188375"/>
              <a:ext cx="91600" cy="77500"/>
            </a:xfrm>
            <a:custGeom>
              <a:avLst/>
              <a:gdLst/>
              <a:ahLst/>
              <a:cxnLst/>
              <a:rect l="l" t="t" r="r" b="b"/>
              <a:pathLst>
                <a:path w="3664" h="3100" extrusionOk="0">
                  <a:moveTo>
                    <a:pt x="1" y="1"/>
                  </a:moveTo>
                  <a:lnTo>
                    <a:pt x="1" y="927"/>
                  </a:lnTo>
                  <a:lnTo>
                    <a:pt x="2157" y="927"/>
                  </a:lnTo>
                  <a:cubicBezTo>
                    <a:pt x="2453" y="927"/>
                    <a:pt x="2666" y="975"/>
                    <a:pt x="2792" y="1073"/>
                  </a:cubicBezTo>
                  <a:cubicBezTo>
                    <a:pt x="2918" y="1172"/>
                    <a:pt x="2981" y="1330"/>
                    <a:pt x="2981" y="1550"/>
                  </a:cubicBezTo>
                  <a:cubicBezTo>
                    <a:pt x="2981" y="1771"/>
                    <a:pt x="2918" y="1929"/>
                    <a:pt x="2792" y="2027"/>
                  </a:cubicBezTo>
                  <a:cubicBezTo>
                    <a:pt x="2666" y="2122"/>
                    <a:pt x="2453" y="2173"/>
                    <a:pt x="2157" y="2173"/>
                  </a:cubicBezTo>
                  <a:lnTo>
                    <a:pt x="1" y="2173"/>
                  </a:lnTo>
                  <a:lnTo>
                    <a:pt x="1" y="3100"/>
                  </a:lnTo>
                  <a:lnTo>
                    <a:pt x="2157" y="3100"/>
                  </a:lnTo>
                  <a:cubicBezTo>
                    <a:pt x="2662" y="3100"/>
                    <a:pt x="3044" y="2970"/>
                    <a:pt x="3293" y="2717"/>
                  </a:cubicBezTo>
                  <a:cubicBezTo>
                    <a:pt x="3541" y="2461"/>
                    <a:pt x="3663" y="2071"/>
                    <a:pt x="3663" y="1550"/>
                  </a:cubicBezTo>
                  <a:cubicBezTo>
                    <a:pt x="3663" y="1026"/>
                    <a:pt x="3541" y="640"/>
                    <a:pt x="3293" y="383"/>
                  </a:cubicBezTo>
                  <a:cubicBezTo>
                    <a:pt x="3044" y="127"/>
                    <a:pt x="2662" y="1"/>
                    <a:pt x="21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646225" y="3106675"/>
              <a:ext cx="69125" cy="67725"/>
            </a:xfrm>
            <a:custGeom>
              <a:avLst/>
              <a:gdLst/>
              <a:ahLst/>
              <a:cxnLst/>
              <a:rect l="l" t="t" r="r" b="b"/>
              <a:pathLst>
                <a:path w="2765" h="2709" extrusionOk="0">
                  <a:moveTo>
                    <a:pt x="1120" y="0"/>
                  </a:moveTo>
                  <a:cubicBezTo>
                    <a:pt x="758" y="0"/>
                    <a:pt x="478" y="79"/>
                    <a:pt x="288" y="241"/>
                  </a:cubicBezTo>
                  <a:cubicBezTo>
                    <a:pt x="99" y="402"/>
                    <a:pt x="1" y="639"/>
                    <a:pt x="1" y="951"/>
                  </a:cubicBezTo>
                  <a:cubicBezTo>
                    <a:pt x="1" y="1124"/>
                    <a:pt x="40" y="1286"/>
                    <a:pt x="115" y="1432"/>
                  </a:cubicBezTo>
                  <a:cubicBezTo>
                    <a:pt x="190" y="1577"/>
                    <a:pt x="304" y="1715"/>
                    <a:pt x="462" y="1846"/>
                  </a:cubicBezTo>
                  <a:lnTo>
                    <a:pt x="68" y="1846"/>
                  </a:lnTo>
                  <a:lnTo>
                    <a:pt x="68" y="2709"/>
                  </a:lnTo>
                  <a:lnTo>
                    <a:pt x="2764" y="2709"/>
                  </a:lnTo>
                  <a:lnTo>
                    <a:pt x="2764" y="1846"/>
                  </a:lnTo>
                  <a:lnTo>
                    <a:pt x="1436" y="1846"/>
                  </a:lnTo>
                  <a:cubicBezTo>
                    <a:pt x="1191" y="1846"/>
                    <a:pt x="998" y="1794"/>
                    <a:pt x="860" y="1692"/>
                  </a:cubicBezTo>
                  <a:cubicBezTo>
                    <a:pt x="722" y="1589"/>
                    <a:pt x="651" y="1447"/>
                    <a:pt x="651" y="1270"/>
                  </a:cubicBezTo>
                  <a:cubicBezTo>
                    <a:pt x="651" y="1195"/>
                    <a:pt x="667" y="1128"/>
                    <a:pt x="698" y="1073"/>
                  </a:cubicBezTo>
                  <a:cubicBezTo>
                    <a:pt x="730" y="1014"/>
                    <a:pt x="773" y="970"/>
                    <a:pt x="828" y="935"/>
                  </a:cubicBezTo>
                  <a:cubicBezTo>
                    <a:pt x="872" y="907"/>
                    <a:pt x="935" y="891"/>
                    <a:pt x="1026" y="883"/>
                  </a:cubicBezTo>
                  <a:cubicBezTo>
                    <a:pt x="1112" y="872"/>
                    <a:pt x="1274" y="864"/>
                    <a:pt x="1507" y="864"/>
                  </a:cubicBezTo>
                  <a:lnTo>
                    <a:pt x="2764" y="864"/>
                  </a:lnTo>
                  <a:lnTo>
                    <a:pt x="2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621675" y="3072750"/>
              <a:ext cx="93675" cy="21525"/>
            </a:xfrm>
            <a:custGeom>
              <a:avLst/>
              <a:gdLst/>
              <a:ahLst/>
              <a:cxnLst/>
              <a:rect l="l" t="t" r="r" b="b"/>
              <a:pathLst>
                <a:path w="3747" h="861" extrusionOk="0">
                  <a:moveTo>
                    <a:pt x="1" y="1"/>
                  </a:moveTo>
                  <a:lnTo>
                    <a:pt x="1" y="861"/>
                  </a:lnTo>
                  <a:lnTo>
                    <a:pt x="703" y="861"/>
                  </a:lnTo>
                  <a:lnTo>
                    <a:pt x="703" y="1"/>
                  </a:lnTo>
                  <a:close/>
                  <a:moveTo>
                    <a:pt x="1050" y="1"/>
                  </a:moveTo>
                  <a:lnTo>
                    <a:pt x="1050" y="861"/>
                  </a:lnTo>
                  <a:lnTo>
                    <a:pt x="3746" y="861"/>
                  </a:lnTo>
                  <a:lnTo>
                    <a:pt x="37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647900" y="2991550"/>
              <a:ext cx="67450" cy="76700"/>
            </a:xfrm>
            <a:custGeom>
              <a:avLst/>
              <a:gdLst/>
              <a:ahLst/>
              <a:cxnLst/>
              <a:rect l="l" t="t" r="r" b="b"/>
              <a:pathLst>
                <a:path w="2698" h="3068" extrusionOk="0">
                  <a:moveTo>
                    <a:pt x="1" y="0"/>
                  </a:moveTo>
                  <a:lnTo>
                    <a:pt x="1" y="864"/>
                  </a:lnTo>
                  <a:lnTo>
                    <a:pt x="1862" y="1534"/>
                  </a:lnTo>
                  <a:lnTo>
                    <a:pt x="1" y="2204"/>
                  </a:lnTo>
                  <a:lnTo>
                    <a:pt x="1" y="3068"/>
                  </a:lnTo>
                  <a:lnTo>
                    <a:pt x="2697" y="2007"/>
                  </a:lnTo>
                  <a:lnTo>
                    <a:pt x="2697" y="10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646225" y="2919775"/>
              <a:ext cx="70800" cy="72275"/>
            </a:xfrm>
            <a:custGeom>
              <a:avLst/>
              <a:gdLst/>
              <a:ahLst/>
              <a:cxnLst/>
              <a:rect l="l" t="t" r="r" b="b"/>
              <a:pathLst>
                <a:path w="2832" h="2891" extrusionOk="0">
                  <a:moveTo>
                    <a:pt x="1120" y="884"/>
                  </a:moveTo>
                  <a:lnTo>
                    <a:pt x="1120" y="2004"/>
                  </a:lnTo>
                  <a:cubicBezTo>
                    <a:pt x="943" y="1980"/>
                    <a:pt x="809" y="1913"/>
                    <a:pt x="718" y="1811"/>
                  </a:cubicBezTo>
                  <a:cubicBezTo>
                    <a:pt x="623" y="1704"/>
                    <a:pt x="576" y="1570"/>
                    <a:pt x="576" y="1404"/>
                  </a:cubicBezTo>
                  <a:cubicBezTo>
                    <a:pt x="576" y="1251"/>
                    <a:pt x="627" y="1125"/>
                    <a:pt x="726" y="1030"/>
                  </a:cubicBezTo>
                  <a:cubicBezTo>
                    <a:pt x="825" y="935"/>
                    <a:pt x="959" y="884"/>
                    <a:pt x="1120" y="884"/>
                  </a:cubicBezTo>
                  <a:close/>
                  <a:moveTo>
                    <a:pt x="1408" y="1"/>
                  </a:moveTo>
                  <a:cubicBezTo>
                    <a:pt x="982" y="1"/>
                    <a:pt x="639" y="127"/>
                    <a:pt x="383" y="383"/>
                  </a:cubicBezTo>
                  <a:cubicBezTo>
                    <a:pt x="131" y="636"/>
                    <a:pt x="1" y="975"/>
                    <a:pt x="1" y="1397"/>
                  </a:cubicBezTo>
                  <a:cubicBezTo>
                    <a:pt x="1" y="1862"/>
                    <a:pt x="127" y="2228"/>
                    <a:pt x="379" y="2497"/>
                  </a:cubicBezTo>
                  <a:cubicBezTo>
                    <a:pt x="631" y="2761"/>
                    <a:pt x="978" y="2891"/>
                    <a:pt x="1416" y="2891"/>
                  </a:cubicBezTo>
                  <a:cubicBezTo>
                    <a:pt x="1865" y="2891"/>
                    <a:pt x="2212" y="2757"/>
                    <a:pt x="2461" y="2489"/>
                  </a:cubicBezTo>
                  <a:cubicBezTo>
                    <a:pt x="2709" y="2217"/>
                    <a:pt x="2831" y="1838"/>
                    <a:pt x="2831" y="1349"/>
                  </a:cubicBezTo>
                  <a:cubicBezTo>
                    <a:pt x="2831" y="1144"/>
                    <a:pt x="2812" y="943"/>
                    <a:pt x="2772" y="738"/>
                  </a:cubicBezTo>
                  <a:cubicBezTo>
                    <a:pt x="2733" y="533"/>
                    <a:pt x="2678" y="332"/>
                    <a:pt x="2599" y="127"/>
                  </a:cubicBezTo>
                  <a:lnTo>
                    <a:pt x="1936" y="127"/>
                  </a:lnTo>
                  <a:cubicBezTo>
                    <a:pt x="2043" y="328"/>
                    <a:pt x="2126" y="525"/>
                    <a:pt x="2181" y="714"/>
                  </a:cubicBezTo>
                  <a:cubicBezTo>
                    <a:pt x="2232" y="904"/>
                    <a:pt x="2260" y="1089"/>
                    <a:pt x="2260" y="1270"/>
                  </a:cubicBezTo>
                  <a:cubicBezTo>
                    <a:pt x="2260" y="1495"/>
                    <a:pt x="2208" y="1669"/>
                    <a:pt x="2106" y="1795"/>
                  </a:cubicBezTo>
                  <a:cubicBezTo>
                    <a:pt x="2007" y="1921"/>
                    <a:pt x="1854" y="1992"/>
                    <a:pt x="1653" y="201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646225" y="2861025"/>
              <a:ext cx="69125" cy="50100"/>
            </a:xfrm>
            <a:custGeom>
              <a:avLst/>
              <a:gdLst/>
              <a:ahLst/>
              <a:cxnLst/>
              <a:rect l="l" t="t" r="r" b="b"/>
              <a:pathLst>
                <a:path w="2765" h="2004" extrusionOk="0">
                  <a:moveTo>
                    <a:pt x="801" y="1"/>
                  </a:moveTo>
                  <a:lnTo>
                    <a:pt x="20" y="5"/>
                  </a:lnTo>
                  <a:cubicBezTo>
                    <a:pt x="12" y="68"/>
                    <a:pt x="8" y="115"/>
                    <a:pt x="8" y="151"/>
                  </a:cubicBezTo>
                  <a:cubicBezTo>
                    <a:pt x="4" y="182"/>
                    <a:pt x="1" y="214"/>
                    <a:pt x="1" y="245"/>
                  </a:cubicBezTo>
                  <a:cubicBezTo>
                    <a:pt x="1" y="446"/>
                    <a:pt x="44" y="616"/>
                    <a:pt x="127" y="762"/>
                  </a:cubicBezTo>
                  <a:cubicBezTo>
                    <a:pt x="206" y="904"/>
                    <a:pt x="332" y="1030"/>
                    <a:pt x="509" y="1140"/>
                  </a:cubicBezTo>
                  <a:lnTo>
                    <a:pt x="68" y="1140"/>
                  </a:lnTo>
                  <a:lnTo>
                    <a:pt x="68" y="2004"/>
                  </a:lnTo>
                  <a:lnTo>
                    <a:pt x="2764" y="2004"/>
                  </a:lnTo>
                  <a:lnTo>
                    <a:pt x="2764" y="1140"/>
                  </a:lnTo>
                  <a:lnTo>
                    <a:pt x="1522" y="1140"/>
                  </a:lnTo>
                  <a:cubicBezTo>
                    <a:pt x="1254" y="1140"/>
                    <a:pt x="1053" y="1081"/>
                    <a:pt x="911" y="963"/>
                  </a:cubicBezTo>
                  <a:cubicBezTo>
                    <a:pt x="769" y="845"/>
                    <a:pt x="698" y="671"/>
                    <a:pt x="698" y="450"/>
                  </a:cubicBezTo>
                  <a:cubicBezTo>
                    <a:pt x="698" y="376"/>
                    <a:pt x="706" y="301"/>
                    <a:pt x="726" y="226"/>
                  </a:cubicBezTo>
                  <a:cubicBezTo>
                    <a:pt x="742" y="151"/>
                    <a:pt x="765" y="76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646225" y="2800800"/>
              <a:ext cx="70800" cy="61150"/>
            </a:xfrm>
            <a:custGeom>
              <a:avLst/>
              <a:gdLst/>
              <a:ahLst/>
              <a:cxnLst/>
              <a:rect l="l" t="t" r="r" b="b"/>
              <a:pathLst>
                <a:path w="2832" h="2446" extrusionOk="0">
                  <a:moveTo>
                    <a:pt x="1968" y="1"/>
                  </a:moveTo>
                  <a:cubicBezTo>
                    <a:pt x="1696" y="1"/>
                    <a:pt x="1491" y="76"/>
                    <a:pt x="1365" y="230"/>
                  </a:cubicBezTo>
                  <a:cubicBezTo>
                    <a:pt x="1235" y="383"/>
                    <a:pt x="1144" y="679"/>
                    <a:pt x="1089" y="1121"/>
                  </a:cubicBezTo>
                  <a:lnTo>
                    <a:pt x="1065" y="1270"/>
                  </a:lnTo>
                  <a:cubicBezTo>
                    <a:pt x="1049" y="1428"/>
                    <a:pt x="1022" y="1535"/>
                    <a:pt x="982" y="1598"/>
                  </a:cubicBezTo>
                  <a:cubicBezTo>
                    <a:pt x="947" y="1657"/>
                    <a:pt x="896" y="1684"/>
                    <a:pt x="825" y="1684"/>
                  </a:cubicBezTo>
                  <a:cubicBezTo>
                    <a:pt x="742" y="1684"/>
                    <a:pt x="679" y="1645"/>
                    <a:pt x="639" y="1566"/>
                  </a:cubicBezTo>
                  <a:cubicBezTo>
                    <a:pt x="596" y="1487"/>
                    <a:pt x="576" y="1365"/>
                    <a:pt x="576" y="1203"/>
                  </a:cubicBezTo>
                  <a:cubicBezTo>
                    <a:pt x="576" y="1050"/>
                    <a:pt x="596" y="888"/>
                    <a:pt x="631" y="715"/>
                  </a:cubicBezTo>
                  <a:cubicBezTo>
                    <a:pt x="671" y="545"/>
                    <a:pt x="730" y="368"/>
                    <a:pt x="805" y="182"/>
                  </a:cubicBezTo>
                  <a:lnTo>
                    <a:pt x="150" y="182"/>
                  </a:lnTo>
                  <a:cubicBezTo>
                    <a:pt x="99" y="387"/>
                    <a:pt x="64" y="577"/>
                    <a:pt x="40" y="750"/>
                  </a:cubicBezTo>
                  <a:cubicBezTo>
                    <a:pt x="12" y="927"/>
                    <a:pt x="1" y="1093"/>
                    <a:pt x="1" y="1251"/>
                  </a:cubicBezTo>
                  <a:cubicBezTo>
                    <a:pt x="1" y="1657"/>
                    <a:pt x="71" y="1957"/>
                    <a:pt x="209" y="2154"/>
                  </a:cubicBezTo>
                  <a:cubicBezTo>
                    <a:pt x="347" y="2347"/>
                    <a:pt x="560" y="2445"/>
                    <a:pt x="844" y="2445"/>
                  </a:cubicBezTo>
                  <a:cubicBezTo>
                    <a:pt x="1108" y="2445"/>
                    <a:pt x="1306" y="2371"/>
                    <a:pt x="1436" y="2217"/>
                  </a:cubicBezTo>
                  <a:cubicBezTo>
                    <a:pt x="1566" y="2063"/>
                    <a:pt x="1656" y="1791"/>
                    <a:pt x="1704" y="1408"/>
                  </a:cubicBezTo>
                  <a:lnTo>
                    <a:pt x="1723" y="1259"/>
                  </a:lnTo>
                  <a:cubicBezTo>
                    <a:pt x="1743" y="1081"/>
                    <a:pt x="1775" y="967"/>
                    <a:pt x="1810" y="908"/>
                  </a:cubicBezTo>
                  <a:cubicBezTo>
                    <a:pt x="1850" y="849"/>
                    <a:pt x="1905" y="821"/>
                    <a:pt x="1984" y="821"/>
                  </a:cubicBezTo>
                  <a:cubicBezTo>
                    <a:pt x="2074" y="821"/>
                    <a:pt x="2141" y="860"/>
                    <a:pt x="2189" y="947"/>
                  </a:cubicBezTo>
                  <a:cubicBezTo>
                    <a:pt x="2236" y="1034"/>
                    <a:pt x="2260" y="1160"/>
                    <a:pt x="2260" y="1326"/>
                  </a:cubicBezTo>
                  <a:cubicBezTo>
                    <a:pt x="2260" y="1515"/>
                    <a:pt x="2240" y="1696"/>
                    <a:pt x="2197" y="1878"/>
                  </a:cubicBezTo>
                  <a:cubicBezTo>
                    <a:pt x="2153" y="2059"/>
                    <a:pt x="2094" y="2233"/>
                    <a:pt x="2007" y="2406"/>
                  </a:cubicBezTo>
                  <a:lnTo>
                    <a:pt x="2662" y="2406"/>
                  </a:lnTo>
                  <a:cubicBezTo>
                    <a:pt x="2721" y="2205"/>
                    <a:pt x="2760" y="2012"/>
                    <a:pt x="2788" y="1819"/>
                  </a:cubicBezTo>
                  <a:cubicBezTo>
                    <a:pt x="2820" y="1629"/>
                    <a:pt x="2831" y="1444"/>
                    <a:pt x="2831" y="1267"/>
                  </a:cubicBezTo>
                  <a:cubicBezTo>
                    <a:pt x="2831" y="849"/>
                    <a:pt x="2760" y="529"/>
                    <a:pt x="2615" y="320"/>
                  </a:cubicBezTo>
                  <a:cubicBezTo>
                    <a:pt x="2473" y="107"/>
                    <a:pt x="2256" y="1"/>
                    <a:pt x="1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646225" y="2725000"/>
              <a:ext cx="70800" cy="72375"/>
            </a:xfrm>
            <a:custGeom>
              <a:avLst/>
              <a:gdLst/>
              <a:ahLst/>
              <a:cxnLst/>
              <a:rect l="l" t="t" r="r" b="b"/>
              <a:pathLst>
                <a:path w="2832" h="2895" extrusionOk="0">
                  <a:moveTo>
                    <a:pt x="1120" y="888"/>
                  </a:moveTo>
                  <a:lnTo>
                    <a:pt x="1120" y="2004"/>
                  </a:lnTo>
                  <a:cubicBezTo>
                    <a:pt x="943" y="1980"/>
                    <a:pt x="809" y="1913"/>
                    <a:pt x="718" y="1811"/>
                  </a:cubicBezTo>
                  <a:cubicBezTo>
                    <a:pt x="623" y="1708"/>
                    <a:pt x="576" y="1570"/>
                    <a:pt x="576" y="1405"/>
                  </a:cubicBezTo>
                  <a:cubicBezTo>
                    <a:pt x="576" y="1251"/>
                    <a:pt x="627" y="1125"/>
                    <a:pt x="726" y="1030"/>
                  </a:cubicBezTo>
                  <a:cubicBezTo>
                    <a:pt x="825" y="935"/>
                    <a:pt x="959" y="888"/>
                    <a:pt x="1120" y="888"/>
                  </a:cubicBezTo>
                  <a:close/>
                  <a:moveTo>
                    <a:pt x="1408" y="1"/>
                  </a:moveTo>
                  <a:cubicBezTo>
                    <a:pt x="982" y="1"/>
                    <a:pt x="639" y="127"/>
                    <a:pt x="383" y="383"/>
                  </a:cubicBezTo>
                  <a:cubicBezTo>
                    <a:pt x="131" y="636"/>
                    <a:pt x="1" y="975"/>
                    <a:pt x="1" y="1401"/>
                  </a:cubicBezTo>
                  <a:cubicBezTo>
                    <a:pt x="1" y="1866"/>
                    <a:pt x="127" y="2229"/>
                    <a:pt x="379" y="2497"/>
                  </a:cubicBezTo>
                  <a:cubicBezTo>
                    <a:pt x="631" y="2761"/>
                    <a:pt x="978" y="2895"/>
                    <a:pt x="1416" y="2895"/>
                  </a:cubicBezTo>
                  <a:cubicBezTo>
                    <a:pt x="1865" y="2895"/>
                    <a:pt x="2212" y="2757"/>
                    <a:pt x="2461" y="2489"/>
                  </a:cubicBezTo>
                  <a:cubicBezTo>
                    <a:pt x="2709" y="2217"/>
                    <a:pt x="2831" y="1838"/>
                    <a:pt x="2831" y="1349"/>
                  </a:cubicBezTo>
                  <a:cubicBezTo>
                    <a:pt x="2831" y="1148"/>
                    <a:pt x="2812" y="943"/>
                    <a:pt x="2772" y="738"/>
                  </a:cubicBezTo>
                  <a:cubicBezTo>
                    <a:pt x="2733" y="537"/>
                    <a:pt x="2678" y="332"/>
                    <a:pt x="2599" y="127"/>
                  </a:cubicBezTo>
                  <a:lnTo>
                    <a:pt x="1936" y="127"/>
                  </a:lnTo>
                  <a:cubicBezTo>
                    <a:pt x="2043" y="328"/>
                    <a:pt x="2126" y="525"/>
                    <a:pt x="2181" y="715"/>
                  </a:cubicBezTo>
                  <a:cubicBezTo>
                    <a:pt x="2232" y="904"/>
                    <a:pt x="2260" y="1089"/>
                    <a:pt x="2260" y="1270"/>
                  </a:cubicBezTo>
                  <a:cubicBezTo>
                    <a:pt x="2260" y="1495"/>
                    <a:pt x="2208" y="1673"/>
                    <a:pt x="2106" y="1795"/>
                  </a:cubicBezTo>
                  <a:cubicBezTo>
                    <a:pt x="2007" y="1921"/>
                    <a:pt x="1854" y="1996"/>
                    <a:pt x="1653" y="201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657650" y="1100700"/>
              <a:ext cx="11575" cy="85275"/>
            </a:xfrm>
            <a:custGeom>
              <a:avLst/>
              <a:gdLst/>
              <a:ahLst/>
              <a:cxnLst/>
              <a:rect l="l" t="t" r="r" b="b"/>
              <a:pathLst>
                <a:path w="463" h="3411" extrusionOk="0">
                  <a:moveTo>
                    <a:pt x="1" y="0"/>
                  </a:moveTo>
                  <a:lnTo>
                    <a:pt x="1" y="3411"/>
                  </a:lnTo>
                  <a:lnTo>
                    <a:pt x="462" y="341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683675" y="1120400"/>
              <a:ext cx="53650" cy="65575"/>
            </a:xfrm>
            <a:custGeom>
              <a:avLst/>
              <a:gdLst/>
              <a:ahLst/>
              <a:cxnLst/>
              <a:rect l="l" t="t" r="r" b="b"/>
              <a:pathLst>
                <a:path w="2146" h="2623" extrusionOk="0">
                  <a:moveTo>
                    <a:pt x="1251" y="1"/>
                  </a:moveTo>
                  <a:cubicBezTo>
                    <a:pt x="1073" y="1"/>
                    <a:pt x="915" y="40"/>
                    <a:pt x="777" y="115"/>
                  </a:cubicBezTo>
                  <a:cubicBezTo>
                    <a:pt x="643" y="190"/>
                    <a:pt x="525" y="308"/>
                    <a:pt x="423" y="462"/>
                  </a:cubicBezTo>
                  <a:lnTo>
                    <a:pt x="423" y="64"/>
                  </a:lnTo>
                  <a:lnTo>
                    <a:pt x="1" y="64"/>
                  </a:lnTo>
                  <a:lnTo>
                    <a:pt x="1" y="2623"/>
                  </a:lnTo>
                  <a:lnTo>
                    <a:pt x="423" y="2623"/>
                  </a:lnTo>
                  <a:lnTo>
                    <a:pt x="423" y="1176"/>
                  </a:lnTo>
                  <a:cubicBezTo>
                    <a:pt x="423" y="927"/>
                    <a:pt x="490" y="730"/>
                    <a:pt x="620" y="584"/>
                  </a:cubicBezTo>
                  <a:cubicBezTo>
                    <a:pt x="750" y="438"/>
                    <a:pt x="931" y="367"/>
                    <a:pt x="1156" y="367"/>
                  </a:cubicBezTo>
                  <a:cubicBezTo>
                    <a:pt x="1345" y="367"/>
                    <a:pt x="1487" y="426"/>
                    <a:pt x="1582" y="549"/>
                  </a:cubicBezTo>
                  <a:cubicBezTo>
                    <a:pt x="1676" y="667"/>
                    <a:pt x="1724" y="848"/>
                    <a:pt x="1724" y="1093"/>
                  </a:cubicBezTo>
                  <a:lnTo>
                    <a:pt x="1724" y="2623"/>
                  </a:lnTo>
                  <a:lnTo>
                    <a:pt x="2146" y="2623"/>
                  </a:lnTo>
                  <a:lnTo>
                    <a:pt x="2146" y="1077"/>
                  </a:lnTo>
                  <a:cubicBezTo>
                    <a:pt x="2146" y="726"/>
                    <a:pt x="2071" y="458"/>
                    <a:pt x="1917" y="277"/>
                  </a:cubicBezTo>
                  <a:cubicBezTo>
                    <a:pt x="1767" y="91"/>
                    <a:pt x="1546" y="1"/>
                    <a:pt x="1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742225" y="1097050"/>
              <a:ext cx="60150" cy="88925"/>
            </a:xfrm>
            <a:custGeom>
              <a:avLst/>
              <a:gdLst/>
              <a:ahLst/>
              <a:cxnLst/>
              <a:rect l="l" t="t" r="r" b="b"/>
              <a:pathLst>
                <a:path w="2406" h="3557" extrusionOk="0">
                  <a:moveTo>
                    <a:pt x="1235" y="0"/>
                  </a:moveTo>
                  <a:cubicBezTo>
                    <a:pt x="947" y="0"/>
                    <a:pt x="734" y="67"/>
                    <a:pt x="604" y="197"/>
                  </a:cubicBezTo>
                  <a:cubicBezTo>
                    <a:pt x="470" y="327"/>
                    <a:pt x="403" y="533"/>
                    <a:pt x="403" y="820"/>
                  </a:cubicBezTo>
                  <a:lnTo>
                    <a:pt x="403" y="998"/>
                  </a:lnTo>
                  <a:lnTo>
                    <a:pt x="1" y="998"/>
                  </a:lnTo>
                  <a:lnTo>
                    <a:pt x="1" y="1325"/>
                  </a:lnTo>
                  <a:lnTo>
                    <a:pt x="403" y="1325"/>
                  </a:lnTo>
                  <a:lnTo>
                    <a:pt x="403" y="3557"/>
                  </a:lnTo>
                  <a:lnTo>
                    <a:pt x="829" y="3557"/>
                  </a:lnTo>
                  <a:lnTo>
                    <a:pt x="829" y="1325"/>
                  </a:lnTo>
                  <a:lnTo>
                    <a:pt x="1519" y="1325"/>
                  </a:lnTo>
                  <a:lnTo>
                    <a:pt x="1519" y="998"/>
                  </a:lnTo>
                  <a:lnTo>
                    <a:pt x="829" y="998"/>
                  </a:lnTo>
                  <a:lnTo>
                    <a:pt x="829" y="769"/>
                  </a:lnTo>
                  <a:cubicBezTo>
                    <a:pt x="829" y="611"/>
                    <a:pt x="856" y="501"/>
                    <a:pt x="915" y="442"/>
                  </a:cubicBezTo>
                  <a:cubicBezTo>
                    <a:pt x="975" y="379"/>
                    <a:pt x="1077" y="351"/>
                    <a:pt x="1231" y="351"/>
                  </a:cubicBezTo>
                  <a:lnTo>
                    <a:pt x="1980" y="351"/>
                  </a:lnTo>
                  <a:lnTo>
                    <a:pt x="1980" y="3557"/>
                  </a:lnTo>
                  <a:lnTo>
                    <a:pt x="2406" y="3557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805025" y="1120400"/>
              <a:ext cx="54125" cy="67250"/>
            </a:xfrm>
            <a:custGeom>
              <a:avLst/>
              <a:gdLst/>
              <a:ahLst/>
              <a:cxnLst/>
              <a:rect l="l" t="t" r="r" b="b"/>
              <a:pathLst>
                <a:path w="2165" h="2690" extrusionOk="0">
                  <a:moveTo>
                    <a:pt x="1743" y="1337"/>
                  </a:moveTo>
                  <a:lnTo>
                    <a:pt x="1743" y="1432"/>
                  </a:lnTo>
                  <a:cubicBezTo>
                    <a:pt x="1743" y="1704"/>
                    <a:pt x="1672" y="1925"/>
                    <a:pt x="1530" y="2090"/>
                  </a:cubicBezTo>
                  <a:cubicBezTo>
                    <a:pt x="1392" y="2256"/>
                    <a:pt x="1203" y="2339"/>
                    <a:pt x="970" y="2339"/>
                  </a:cubicBezTo>
                  <a:cubicBezTo>
                    <a:pt x="801" y="2339"/>
                    <a:pt x="667" y="2295"/>
                    <a:pt x="568" y="2209"/>
                  </a:cubicBezTo>
                  <a:cubicBezTo>
                    <a:pt x="469" y="2118"/>
                    <a:pt x="422" y="2000"/>
                    <a:pt x="422" y="1850"/>
                  </a:cubicBezTo>
                  <a:cubicBezTo>
                    <a:pt x="422" y="1665"/>
                    <a:pt x="489" y="1530"/>
                    <a:pt x="619" y="1452"/>
                  </a:cubicBezTo>
                  <a:cubicBezTo>
                    <a:pt x="749" y="1377"/>
                    <a:pt x="986" y="1337"/>
                    <a:pt x="1325" y="1337"/>
                  </a:cubicBezTo>
                  <a:close/>
                  <a:moveTo>
                    <a:pt x="1061" y="1"/>
                  </a:moveTo>
                  <a:cubicBezTo>
                    <a:pt x="923" y="1"/>
                    <a:pt x="781" y="16"/>
                    <a:pt x="639" y="48"/>
                  </a:cubicBezTo>
                  <a:cubicBezTo>
                    <a:pt x="493" y="76"/>
                    <a:pt x="343" y="119"/>
                    <a:pt x="190" y="178"/>
                  </a:cubicBezTo>
                  <a:lnTo>
                    <a:pt x="190" y="568"/>
                  </a:lnTo>
                  <a:cubicBezTo>
                    <a:pt x="316" y="497"/>
                    <a:pt x="450" y="446"/>
                    <a:pt x="588" y="411"/>
                  </a:cubicBezTo>
                  <a:cubicBezTo>
                    <a:pt x="730" y="375"/>
                    <a:pt x="872" y="359"/>
                    <a:pt x="1018" y="359"/>
                  </a:cubicBezTo>
                  <a:cubicBezTo>
                    <a:pt x="1246" y="359"/>
                    <a:pt x="1424" y="411"/>
                    <a:pt x="1554" y="517"/>
                  </a:cubicBezTo>
                  <a:cubicBezTo>
                    <a:pt x="1680" y="624"/>
                    <a:pt x="1743" y="773"/>
                    <a:pt x="1743" y="967"/>
                  </a:cubicBezTo>
                  <a:lnTo>
                    <a:pt x="1743" y="1006"/>
                  </a:lnTo>
                  <a:lnTo>
                    <a:pt x="1156" y="1006"/>
                  </a:lnTo>
                  <a:cubicBezTo>
                    <a:pt x="773" y="1006"/>
                    <a:pt x="485" y="1081"/>
                    <a:pt x="288" y="1227"/>
                  </a:cubicBezTo>
                  <a:cubicBezTo>
                    <a:pt x="99" y="1373"/>
                    <a:pt x="0" y="1590"/>
                    <a:pt x="0" y="1877"/>
                  </a:cubicBezTo>
                  <a:cubicBezTo>
                    <a:pt x="0" y="2126"/>
                    <a:pt x="79" y="2323"/>
                    <a:pt x="233" y="2469"/>
                  </a:cubicBezTo>
                  <a:cubicBezTo>
                    <a:pt x="387" y="2619"/>
                    <a:pt x="596" y="2690"/>
                    <a:pt x="860" y="2690"/>
                  </a:cubicBezTo>
                  <a:cubicBezTo>
                    <a:pt x="1065" y="2690"/>
                    <a:pt x="1242" y="2654"/>
                    <a:pt x="1384" y="2579"/>
                  </a:cubicBezTo>
                  <a:cubicBezTo>
                    <a:pt x="1530" y="2504"/>
                    <a:pt x="1648" y="2390"/>
                    <a:pt x="1743" y="2236"/>
                  </a:cubicBezTo>
                  <a:lnTo>
                    <a:pt x="1743" y="2623"/>
                  </a:lnTo>
                  <a:lnTo>
                    <a:pt x="2165" y="2623"/>
                  </a:lnTo>
                  <a:lnTo>
                    <a:pt x="2165" y="1164"/>
                  </a:lnTo>
                  <a:cubicBezTo>
                    <a:pt x="2165" y="773"/>
                    <a:pt x="2074" y="482"/>
                    <a:pt x="1889" y="289"/>
                  </a:cubicBezTo>
                  <a:cubicBezTo>
                    <a:pt x="1707" y="99"/>
                    <a:pt x="1431" y="1"/>
                    <a:pt x="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865250" y="1103750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30"/>
                  </a:lnTo>
                  <a:lnTo>
                    <a:pt x="0" y="730"/>
                  </a:lnTo>
                  <a:lnTo>
                    <a:pt x="0" y="1057"/>
                  </a:lnTo>
                  <a:lnTo>
                    <a:pt x="308" y="1057"/>
                  </a:lnTo>
                  <a:lnTo>
                    <a:pt x="308" y="2445"/>
                  </a:lnTo>
                  <a:cubicBezTo>
                    <a:pt x="308" y="2764"/>
                    <a:pt x="371" y="2989"/>
                    <a:pt x="493" y="3107"/>
                  </a:cubicBezTo>
                  <a:cubicBezTo>
                    <a:pt x="619" y="3229"/>
                    <a:pt x="844" y="3289"/>
                    <a:pt x="1167" y="3289"/>
                  </a:cubicBezTo>
                  <a:lnTo>
                    <a:pt x="1597" y="3289"/>
                  </a:lnTo>
                  <a:lnTo>
                    <a:pt x="1597" y="2938"/>
                  </a:lnTo>
                  <a:lnTo>
                    <a:pt x="1167" y="2938"/>
                  </a:lnTo>
                  <a:cubicBezTo>
                    <a:pt x="990" y="2938"/>
                    <a:pt x="876" y="2906"/>
                    <a:pt x="816" y="2847"/>
                  </a:cubicBezTo>
                  <a:cubicBezTo>
                    <a:pt x="761" y="2788"/>
                    <a:pt x="734" y="2654"/>
                    <a:pt x="734" y="2445"/>
                  </a:cubicBezTo>
                  <a:lnTo>
                    <a:pt x="734" y="1057"/>
                  </a:lnTo>
                  <a:lnTo>
                    <a:pt x="1597" y="1057"/>
                  </a:lnTo>
                  <a:lnTo>
                    <a:pt x="1597" y="730"/>
                  </a:lnTo>
                  <a:lnTo>
                    <a:pt x="734" y="730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911375" y="1097050"/>
              <a:ext cx="10575" cy="88925"/>
            </a:xfrm>
            <a:custGeom>
              <a:avLst/>
              <a:gdLst/>
              <a:ahLst/>
              <a:cxnLst/>
              <a:rect l="l" t="t" r="r" b="b"/>
              <a:pathLst>
                <a:path w="423" h="3557" extrusionOk="0">
                  <a:moveTo>
                    <a:pt x="1" y="0"/>
                  </a:moveTo>
                  <a:lnTo>
                    <a:pt x="1" y="533"/>
                  </a:lnTo>
                  <a:lnTo>
                    <a:pt x="422" y="533"/>
                  </a:lnTo>
                  <a:lnTo>
                    <a:pt x="422" y="0"/>
                  </a:lnTo>
                  <a:close/>
                  <a:moveTo>
                    <a:pt x="1" y="998"/>
                  </a:moveTo>
                  <a:lnTo>
                    <a:pt x="1" y="3557"/>
                  </a:lnTo>
                  <a:lnTo>
                    <a:pt x="422" y="3557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931675" y="1120400"/>
              <a:ext cx="58775" cy="67250"/>
            </a:xfrm>
            <a:custGeom>
              <a:avLst/>
              <a:gdLst/>
              <a:ahLst/>
              <a:cxnLst/>
              <a:rect l="l" t="t" r="r" b="b"/>
              <a:pathLst>
                <a:path w="2351" h="2690" extrusionOk="0">
                  <a:moveTo>
                    <a:pt x="1176" y="359"/>
                  </a:moveTo>
                  <a:cubicBezTo>
                    <a:pt x="1400" y="359"/>
                    <a:pt x="1578" y="446"/>
                    <a:pt x="1708" y="624"/>
                  </a:cubicBezTo>
                  <a:cubicBezTo>
                    <a:pt x="1842" y="801"/>
                    <a:pt x="1905" y="1042"/>
                    <a:pt x="1905" y="1345"/>
                  </a:cubicBezTo>
                  <a:cubicBezTo>
                    <a:pt x="1905" y="1649"/>
                    <a:pt x="1842" y="1893"/>
                    <a:pt x="1708" y="2067"/>
                  </a:cubicBezTo>
                  <a:cubicBezTo>
                    <a:pt x="1578" y="2244"/>
                    <a:pt x="1400" y="2335"/>
                    <a:pt x="1176" y="2335"/>
                  </a:cubicBezTo>
                  <a:cubicBezTo>
                    <a:pt x="951" y="2335"/>
                    <a:pt x="770" y="2244"/>
                    <a:pt x="639" y="2071"/>
                  </a:cubicBezTo>
                  <a:cubicBezTo>
                    <a:pt x="509" y="1893"/>
                    <a:pt x="446" y="1653"/>
                    <a:pt x="446" y="1345"/>
                  </a:cubicBezTo>
                  <a:cubicBezTo>
                    <a:pt x="446" y="1038"/>
                    <a:pt x="509" y="797"/>
                    <a:pt x="643" y="624"/>
                  </a:cubicBezTo>
                  <a:cubicBezTo>
                    <a:pt x="773" y="446"/>
                    <a:pt x="951" y="359"/>
                    <a:pt x="1176" y="359"/>
                  </a:cubicBezTo>
                  <a:close/>
                  <a:moveTo>
                    <a:pt x="1176" y="1"/>
                  </a:moveTo>
                  <a:cubicBezTo>
                    <a:pt x="809" y="1"/>
                    <a:pt x="521" y="119"/>
                    <a:pt x="312" y="359"/>
                  </a:cubicBezTo>
                  <a:cubicBezTo>
                    <a:pt x="107" y="596"/>
                    <a:pt x="1" y="923"/>
                    <a:pt x="1" y="1345"/>
                  </a:cubicBezTo>
                  <a:cubicBezTo>
                    <a:pt x="1" y="1763"/>
                    <a:pt x="107" y="2094"/>
                    <a:pt x="312" y="2335"/>
                  </a:cubicBezTo>
                  <a:cubicBezTo>
                    <a:pt x="521" y="2571"/>
                    <a:pt x="809" y="2690"/>
                    <a:pt x="1176" y="2690"/>
                  </a:cubicBezTo>
                  <a:cubicBezTo>
                    <a:pt x="1542" y="2690"/>
                    <a:pt x="1830" y="2571"/>
                    <a:pt x="2039" y="2335"/>
                  </a:cubicBezTo>
                  <a:cubicBezTo>
                    <a:pt x="2248" y="2094"/>
                    <a:pt x="2351" y="1763"/>
                    <a:pt x="2351" y="1345"/>
                  </a:cubicBezTo>
                  <a:cubicBezTo>
                    <a:pt x="2351" y="923"/>
                    <a:pt x="2248" y="596"/>
                    <a:pt x="2039" y="359"/>
                  </a:cubicBezTo>
                  <a:cubicBezTo>
                    <a:pt x="1830" y="119"/>
                    <a:pt x="1542" y="1"/>
                    <a:pt x="1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999900" y="1120400"/>
              <a:ext cx="53625" cy="65575"/>
            </a:xfrm>
            <a:custGeom>
              <a:avLst/>
              <a:gdLst/>
              <a:ahLst/>
              <a:cxnLst/>
              <a:rect l="l" t="t" r="r" b="b"/>
              <a:pathLst>
                <a:path w="2145" h="2623" extrusionOk="0">
                  <a:moveTo>
                    <a:pt x="1250" y="1"/>
                  </a:moveTo>
                  <a:cubicBezTo>
                    <a:pt x="1073" y="1"/>
                    <a:pt x="915" y="40"/>
                    <a:pt x="777" y="115"/>
                  </a:cubicBezTo>
                  <a:cubicBezTo>
                    <a:pt x="639" y="190"/>
                    <a:pt x="521" y="308"/>
                    <a:pt x="422" y="462"/>
                  </a:cubicBezTo>
                  <a:lnTo>
                    <a:pt x="422" y="64"/>
                  </a:lnTo>
                  <a:lnTo>
                    <a:pt x="0" y="64"/>
                  </a:lnTo>
                  <a:lnTo>
                    <a:pt x="0" y="2623"/>
                  </a:lnTo>
                  <a:lnTo>
                    <a:pt x="422" y="2623"/>
                  </a:lnTo>
                  <a:lnTo>
                    <a:pt x="422" y="1176"/>
                  </a:lnTo>
                  <a:cubicBezTo>
                    <a:pt x="422" y="927"/>
                    <a:pt x="489" y="730"/>
                    <a:pt x="619" y="584"/>
                  </a:cubicBezTo>
                  <a:cubicBezTo>
                    <a:pt x="749" y="438"/>
                    <a:pt x="927" y="367"/>
                    <a:pt x="1155" y="367"/>
                  </a:cubicBezTo>
                  <a:cubicBezTo>
                    <a:pt x="1345" y="367"/>
                    <a:pt x="1487" y="426"/>
                    <a:pt x="1581" y="549"/>
                  </a:cubicBezTo>
                  <a:cubicBezTo>
                    <a:pt x="1676" y="667"/>
                    <a:pt x="1723" y="848"/>
                    <a:pt x="1723" y="1093"/>
                  </a:cubicBezTo>
                  <a:lnTo>
                    <a:pt x="1723" y="2623"/>
                  </a:lnTo>
                  <a:lnTo>
                    <a:pt x="2145" y="2623"/>
                  </a:lnTo>
                  <a:lnTo>
                    <a:pt x="2145" y="1077"/>
                  </a:lnTo>
                  <a:cubicBezTo>
                    <a:pt x="2145" y="726"/>
                    <a:pt x="2066" y="458"/>
                    <a:pt x="1916" y="277"/>
                  </a:cubicBezTo>
                  <a:cubicBezTo>
                    <a:pt x="1766" y="91"/>
                    <a:pt x="1542" y="1"/>
                    <a:pt x="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652725" y="1216125"/>
              <a:ext cx="74550" cy="88625"/>
            </a:xfrm>
            <a:custGeom>
              <a:avLst/>
              <a:gdLst/>
              <a:ahLst/>
              <a:cxnLst/>
              <a:rect l="l" t="t" r="r" b="b"/>
              <a:pathLst>
                <a:path w="2982" h="3545" extrusionOk="0">
                  <a:moveTo>
                    <a:pt x="1704" y="0"/>
                  </a:moveTo>
                  <a:cubicBezTo>
                    <a:pt x="1172" y="0"/>
                    <a:pt x="754" y="158"/>
                    <a:pt x="450" y="469"/>
                  </a:cubicBezTo>
                  <a:cubicBezTo>
                    <a:pt x="151" y="781"/>
                    <a:pt x="1" y="1214"/>
                    <a:pt x="1" y="1774"/>
                  </a:cubicBezTo>
                  <a:cubicBezTo>
                    <a:pt x="1" y="2330"/>
                    <a:pt x="151" y="2764"/>
                    <a:pt x="450" y="3075"/>
                  </a:cubicBezTo>
                  <a:cubicBezTo>
                    <a:pt x="754" y="3387"/>
                    <a:pt x="1172" y="3545"/>
                    <a:pt x="1704" y="3545"/>
                  </a:cubicBezTo>
                  <a:cubicBezTo>
                    <a:pt x="1948" y="3545"/>
                    <a:pt x="2177" y="3509"/>
                    <a:pt x="2390" y="3446"/>
                  </a:cubicBezTo>
                  <a:cubicBezTo>
                    <a:pt x="2607" y="3383"/>
                    <a:pt x="2804" y="3284"/>
                    <a:pt x="2981" y="3158"/>
                  </a:cubicBezTo>
                  <a:lnTo>
                    <a:pt x="2981" y="1692"/>
                  </a:lnTo>
                  <a:lnTo>
                    <a:pt x="1771" y="1692"/>
                  </a:lnTo>
                  <a:lnTo>
                    <a:pt x="1771" y="2074"/>
                  </a:lnTo>
                  <a:lnTo>
                    <a:pt x="2524" y="2074"/>
                  </a:lnTo>
                  <a:lnTo>
                    <a:pt x="2524" y="2989"/>
                  </a:lnTo>
                  <a:cubicBezTo>
                    <a:pt x="2422" y="3048"/>
                    <a:pt x="2307" y="3095"/>
                    <a:pt x="2181" y="3123"/>
                  </a:cubicBezTo>
                  <a:cubicBezTo>
                    <a:pt x="2051" y="3150"/>
                    <a:pt x="1905" y="3162"/>
                    <a:pt x="1743" y="3162"/>
                  </a:cubicBezTo>
                  <a:cubicBezTo>
                    <a:pt x="1325" y="3162"/>
                    <a:pt x="1010" y="3048"/>
                    <a:pt x="801" y="2815"/>
                  </a:cubicBezTo>
                  <a:cubicBezTo>
                    <a:pt x="592" y="2579"/>
                    <a:pt x="486" y="2236"/>
                    <a:pt x="486" y="1774"/>
                  </a:cubicBezTo>
                  <a:cubicBezTo>
                    <a:pt x="486" y="1313"/>
                    <a:pt x="592" y="966"/>
                    <a:pt x="801" y="730"/>
                  </a:cubicBezTo>
                  <a:cubicBezTo>
                    <a:pt x="1010" y="497"/>
                    <a:pt x="1325" y="383"/>
                    <a:pt x="1743" y="383"/>
                  </a:cubicBezTo>
                  <a:cubicBezTo>
                    <a:pt x="1952" y="383"/>
                    <a:pt x="2157" y="418"/>
                    <a:pt x="2347" y="489"/>
                  </a:cubicBezTo>
                  <a:cubicBezTo>
                    <a:pt x="2540" y="564"/>
                    <a:pt x="2721" y="674"/>
                    <a:pt x="2891" y="816"/>
                  </a:cubicBezTo>
                  <a:lnTo>
                    <a:pt x="2891" y="327"/>
                  </a:lnTo>
                  <a:cubicBezTo>
                    <a:pt x="2725" y="221"/>
                    <a:pt x="2540" y="138"/>
                    <a:pt x="2339" y="83"/>
                  </a:cubicBezTo>
                  <a:cubicBezTo>
                    <a:pt x="2138" y="28"/>
                    <a:pt x="1925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735625" y="1237500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62" y="356"/>
                  </a:moveTo>
                  <a:cubicBezTo>
                    <a:pt x="1471" y="356"/>
                    <a:pt x="1637" y="427"/>
                    <a:pt x="1759" y="561"/>
                  </a:cubicBezTo>
                  <a:cubicBezTo>
                    <a:pt x="1885" y="699"/>
                    <a:pt x="1952" y="884"/>
                    <a:pt x="1956" y="1113"/>
                  </a:cubicBezTo>
                  <a:lnTo>
                    <a:pt x="454" y="1116"/>
                  </a:lnTo>
                  <a:cubicBezTo>
                    <a:pt x="478" y="876"/>
                    <a:pt x="557" y="687"/>
                    <a:pt x="698" y="557"/>
                  </a:cubicBezTo>
                  <a:cubicBezTo>
                    <a:pt x="840" y="423"/>
                    <a:pt x="1026" y="356"/>
                    <a:pt x="1262" y="356"/>
                  </a:cubicBezTo>
                  <a:close/>
                  <a:moveTo>
                    <a:pt x="1258" y="1"/>
                  </a:moveTo>
                  <a:cubicBezTo>
                    <a:pt x="872" y="1"/>
                    <a:pt x="568" y="123"/>
                    <a:pt x="340" y="371"/>
                  </a:cubicBezTo>
                  <a:cubicBezTo>
                    <a:pt x="115" y="616"/>
                    <a:pt x="1" y="947"/>
                    <a:pt x="1" y="1365"/>
                  </a:cubicBezTo>
                  <a:cubicBezTo>
                    <a:pt x="1" y="1771"/>
                    <a:pt x="123" y="2094"/>
                    <a:pt x="359" y="2331"/>
                  </a:cubicBezTo>
                  <a:cubicBezTo>
                    <a:pt x="600" y="2567"/>
                    <a:pt x="923" y="2690"/>
                    <a:pt x="1329" y="2690"/>
                  </a:cubicBezTo>
                  <a:cubicBezTo>
                    <a:pt x="1495" y="2690"/>
                    <a:pt x="1653" y="2670"/>
                    <a:pt x="1814" y="2638"/>
                  </a:cubicBezTo>
                  <a:cubicBezTo>
                    <a:pt x="1972" y="2603"/>
                    <a:pt x="2126" y="2556"/>
                    <a:pt x="2276" y="2493"/>
                  </a:cubicBezTo>
                  <a:lnTo>
                    <a:pt x="2276" y="2094"/>
                  </a:lnTo>
                  <a:cubicBezTo>
                    <a:pt x="2130" y="2173"/>
                    <a:pt x="1976" y="2232"/>
                    <a:pt x="1826" y="2272"/>
                  </a:cubicBezTo>
                  <a:cubicBezTo>
                    <a:pt x="1672" y="2311"/>
                    <a:pt x="1519" y="2331"/>
                    <a:pt x="1357" y="2331"/>
                  </a:cubicBezTo>
                  <a:cubicBezTo>
                    <a:pt x="1077" y="2331"/>
                    <a:pt x="860" y="2256"/>
                    <a:pt x="702" y="2106"/>
                  </a:cubicBezTo>
                  <a:cubicBezTo>
                    <a:pt x="545" y="1952"/>
                    <a:pt x="458" y="1732"/>
                    <a:pt x="442" y="1444"/>
                  </a:cubicBezTo>
                  <a:lnTo>
                    <a:pt x="2374" y="1444"/>
                  </a:lnTo>
                  <a:lnTo>
                    <a:pt x="2374" y="1235"/>
                  </a:lnTo>
                  <a:cubicBezTo>
                    <a:pt x="2374" y="856"/>
                    <a:pt x="2276" y="553"/>
                    <a:pt x="2074" y="332"/>
                  </a:cubicBezTo>
                  <a:cubicBezTo>
                    <a:pt x="1873" y="111"/>
                    <a:pt x="1601" y="1"/>
                    <a:pt x="1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804225" y="1237500"/>
              <a:ext cx="53650" cy="65575"/>
            </a:xfrm>
            <a:custGeom>
              <a:avLst/>
              <a:gdLst/>
              <a:ahLst/>
              <a:cxnLst/>
              <a:rect l="l" t="t" r="r" b="b"/>
              <a:pathLst>
                <a:path w="2146" h="2623" extrusionOk="0">
                  <a:moveTo>
                    <a:pt x="1251" y="1"/>
                  </a:moveTo>
                  <a:cubicBezTo>
                    <a:pt x="1073" y="1"/>
                    <a:pt x="915" y="36"/>
                    <a:pt x="777" y="115"/>
                  </a:cubicBezTo>
                  <a:cubicBezTo>
                    <a:pt x="643" y="190"/>
                    <a:pt x="525" y="304"/>
                    <a:pt x="423" y="458"/>
                  </a:cubicBezTo>
                  <a:lnTo>
                    <a:pt x="423" y="60"/>
                  </a:lnTo>
                  <a:lnTo>
                    <a:pt x="1" y="60"/>
                  </a:lnTo>
                  <a:lnTo>
                    <a:pt x="1" y="2623"/>
                  </a:lnTo>
                  <a:lnTo>
                    <a:pt x="423" y="2623"/>
                  </a:lnTo>
                  <a:lnTo>
                    <a:pt x="423" y="1176"/>
                  </a:lnTo>
                  <a:cubicBezTo>
                    <a:pt x="423" y="923"/>
                    <a:pt x="490" y="726"/>
                    <a:pt x="620" y="584"/>
                  </a:cubicBezTo>
                  <a:cubicBezTo>
                    <a:pt x="750" y="438"/>
                    <a:pt x="931" y="363"/>
                    <a:pt x="1156" y="363"/>
                  </a:cubicBezTo>
                  <a:cubicBezTo>
                    <a:pt x="1345" y="363"/>
                    <a:pt x="1487" y="427"/>
                    <a:pt x="1582" y="545"/>
                  </a:cubicBezTo>
                  <a:cubicBezTo>
                    <a:pt x="1676" y="667"/>
                    <a:pt x="1724" y="848"/>
                    <a:pt x="1724" y="1089"/>
                  </a:cubicBezTo>
                  <a:lnTo>
                    <a:pt x="1724" y="2623"/>
                  </a:lnTo>
                  <a:lnTo>
                    <a:pt x="2146" y="2623"/>
                  </a:lnTo>
                  <a:lnTo>
                    <a:pt x="2146" y="1077"/>
                  </a:lnTo>
                  <a:cubicBezTo>
                    <a:pt x="2146" y="722"/>
                    <a:pt x="2071" y="454"/>
                    <a:pt x="1917" y="273"/>
                  </a:cubicBezTo>
                  <a:cubicBezTo>
                    <a:pt x="1767" y="91"/>
                    <a:pt x="1546" y="1"/>
                    <a:pt x="1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866625" y="1237500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58" y="356"/>
                  </a:moveTo>
                  <a:cubicBezTo>
                    <a:pt x="1467" y="356"/>
                    <a:pt x="1633" y="427"/>
                    <a:pt x="1759" y="561"/>
                  </a:cubicBezTo>
                  <a:cubicBezTo>
                    <a:pt x="1885" y="699"/>
                    <a:pt x="1948" y="884"/>
                    <a:pt x="1952" y="1113"/>
                  </a:cubicBezTo>
                  <a:lnTo>
                    <a:pt x="450" y="1116"/>
                  </a:lnTo>
                  <a:cubicBezTo>
                    <a:pt x="474" y="876"/>
                    <a:pt x="552" y="687"/>
                    <a:pt x="694" y="557"/>
                  </a:cubicBezTo>
                  <a:cubicBezTo>
                    <a:pt x="836" y="423"/>
                    <a:pt x="1026" y="356"/>
                    <a:pt x="1258" y="356"/>
                  </a:cubicBezTo>
                  <a:close/>
                  <a:moveTo>
                    <a:pt x="1254" y="1"/>
                  </a:moveTo>
                  <a:cubicBezTo>
                    <a:pt x="872" y="1"/>
                    <a:pt x="564" y="123"/>
                    <a:pt x="336" y="371"/>
                  </a:cubicBezTo>
                  <a:cubicBezTo>
                    <a:pt x="111" y="616"/>
                    <a:pt x="0" y="947"/>
                    <a:pt x="0" y="1365"/>
                  </a:cubicBezTo>
                  <a:cubicBezTo>
                    <a:pt x="0" y="1771"/>
                    <a:pt x="119" y="2094"/>
                    <a:pt x="355" y="2331"/>
                  </a:cubicBezTo>
                  <a:cubicBezTo>
                    <a:pt x="596" y="2567"/>
                    <a:pt x="919" y="2690"/>
                    <a:pt x="1329" y="2690"/>
                  </a:cubicBezTo>
                  <a:cubicBezTo>
                    <a:pt x="1491" y="2690"/>
                    <a:pt x="1653" y="2670"/>
                    <a:pt x="1810" y="2638"/>
                  </a:cubicBezTo>
                  <a:cubicBezTo>
                    <a:pt x="1968" y="2603"/>
                    <a:pt x="2122" y="2556"/>
                    <a:pt x="2275" y="2493"/>
                  </a:cubicBezTo>
                  <a:lnTo>
                    <a:pt x="2275" y="2094"/>
                  </a:lnTo>
                  <a:cubicBezTo>
                    <a:pt x="2126" y="2173"/>
                    <a:pt x="1972" y="2232"/>
                    <a:pt x="1822" y="2272"/>
                  </a:cubicBezTo>
                  <a:cubicBezTo>
                    <a:pt x="1672" y="2311"/>
                    <a:pt x="1515" y="2331"/>
                    <a:pt x="1353" y="2331"/>
                  </a:cubicBezTo>
                  <a:cubicBezTo>
                    <a:pt x="1073" y="2331"/>
                    <a:pt x="856" y="2256"/>
                    <a:pt x="698" y="2106"/>
                  </a:cubicBezTo>
                  <a:cubicBezTo>
                    <a:pt x="545" y="1952"/>
                    <a:pt x="458" y="1732"/>
                    <a:pt x="438" y="1444"/>
                  </a:cubicBezTo>
                  <a:lnTo>
                    <a:pt x="2374" y="1444"/>
                  </a:lnTo>
                  <a:lnTo>
                    <a:pt x="2374" y="1235"/>
                  </a:lnTo>
                  <a:cubicBezTo>
                    <a:pt x="2374" y="856"/>
                    <a:pt x="2272" y="553"/>
                    <a:pt x="2070" y="332"/>
                  </a:cubicBezTo>
                  <a:cubicBezTo>
                    <a:pt x="1869" y="111"/>
                    <a:pt x="1597" y="1"/>
                    <a:pt x="1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935125" y="1237500"/>
              <a:ext cx="37475" cy="65575"/>
            </a:xfrm>
            <a:custGeom>
              <a:avLst/>
              <a:gdLst/>
              <a:ahLst/>
              <a:cxnLst/>
              <a:rect l="l" t="t" r="r" b="b"/>
              <a:pathLst>
                <a:path w="1499" h="2623" extrusionOk="0">
                  <a:moveTo>
                    <a:pt x="1286" y="1"/>
                  </a:moveTo>
                  <a:cubicBezTo>
                    <a:pt x="1085" y="1"/>
                    <a:pt x="911" y="36"/>
                    <a:pt x="770" y="115"/>
                  </a:cubicBezTo>
                  <a:cubicBezTo>
                    <a:pt x="628" y="190"/>
                    <a:pt x="513" y="304"/>
                    <a:pt x="423" y="458"/>
                  </a:cubicBezTo>
                  <a:lnTo>
                    <a:pt x="423" y="60"/>
                  </a:lnTo>
                  <a:lnTo>
                    <a:pt x="1" y="60"/>
                  </a:lnTo>
                  <a:lnTo>
                    <a:pt x="1" y="2623"/>
                  </a:lnTo>
                  <a:lnTo>
                    <a:pt x="423" y="2623"/>
                  </a:lnTo>
                  <a:lnTo>
                    <a:pt x="423" y="1274"/>
                  </a:lnTo>
                  <a:cubicBezTo>
                    <a:pt x="423" y="982"/>
                    <a:pt x="486" y="762"/>
                    <a:pt x="612" y="608"/>
                  </a:cubicBezTo>
                  <a:cubicBezTo>
                    <a:pt x="742" y="450"/>
                    <a:pt x="923" y="375"/>
                    <a:pt x="1164" y="375"/>
                  </a:cubicBezTo>
                  <a:cubicBezTo>
                    <a:pt x="1231" y="375"/>
                    <a:pt x="1290" y="383"/>
                    <a:pt x="1345" y="395"/>
                  </a:cubicBezTo>
                  <a:cubicBezTo>
                    <a:pt x="1400" y="407"/>
                    <a:pt x="1452" y="427"/>
                    <a:pt x="1499" y="454"/>
                  </a:cubicBezTo>
                  <a:lnTo>
                    <a:pt x="1499" y="20"/>
                  </a:lnTo>
                  <a:cubicBezTo>
                    <a:pt x="1456" y="16"/>
                    <a:pt x="1416" y="9"/>
                    <a:pt x="1381" y="5"/>
                  </a:cubicBezTo>
                  <a:cubicBezTo>
                    <a:pt x="1345" y="1"/>
                    <a:pt x="1314" y="1"/>
                    <a:pt x="1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972000" y="1237500"/>
              <a:ext cx="54125" cy="67250"/>
            </a:xfrm>
            <a:custGeom>
              <a:avLst/>
              <a:gdLst/>
              <a:ahLst/>
              <a:cxnLst/>
              <a:rect l="l" t="t" r="r" b="b"/>
              <a:pathLst>
                <a:path w="2165" h="2690" extrusionOk="0">
                  <a:moveTo>
                    <a:pt x="1743" y="1333"/>
                  </a:moveTo>
                  <a:lnTo>
                    <a:pt x="1743" y="1428"/>
                  </a:lnTo>
                  <a:cubicBezTo>
                    <a:pt x="1743" y="1704"/>
                    <a:pt x="1672" y="1925"/>
                    <a:pt x="1530" y="2090"/>
                  </a:cubicBezTo>
                  <a:cubicBezTo>
                    <a:pt x="1392" y="2252"/>
                    <a:pt x="1203" y="2335"/>
                    <a:pt x="970" y="2335"/>
                  </a:cubicBezTo>
                  <a:cubicBezTo>
                    <a:pt x="801" y="2335"/>
                    <a:pt x="667" y="2291"/>
                    <a:pt x="568" y="2205"/>
                  </a:cubicBezTo>
                  <a:cubicBezTo>
                    <a:pt x="469" y="2118"/>
                    <a:pt x="422" y="2000"/>
                    <a:pt x="422" y="1850"/>
                  </a:cubicBezTo>
                  <a:cubicBezTo>
                    <a:pt x="422" y="1661"/>
                    <a:pt x="489" y="1530"/>
                    <a:pt x="619" y="1452"/>
                  </a:cubicBezTo>
                  <a:cubicBezTo>
                    <a:pt x="749" y="1373"/>
                    <a:pt x="986" y="1333"/>
                    <a:pt x="1325" y="1333"/>
                  </a:cubicBezTo>
                  <a:close/>
                  <a:moveTo>
                    <a:pt x="1061" y="1"/>
                  </a:moveTo>
                  <a:cubicBezTo>
                    <a:pt x="923" y="1"/>
                    <a:pt x="781" y="16"/>
                    <a:pt x="635" y="44"/>
                  </a:cubicBezTo>
                  <a:cubicBezTo>
                    <a:pt x="493" y="76"/>
                    <a:pt x="343" y="119"/>
                    <a:pt x="190" y="178"/>
                  </a:cubicBezTo>
                  <a:lnTo>
                    <a:pt x="190" y="564"/>
                  </a:lnTo>
                  <a:cubicBezTo>
                    <a:pt x="316" y="497"/>
                    <a:pt x="450" y="442"/>
                    <a:pt x="588" y="407"/>
                  </a:cubicBezTo>
                  <a:cubicBezTo>
                    <a:pt x="726" y="375"/>
                    <a:pt x="872" y="356"/>
                    <a:pt x="1018" y="356"/>
                  </a:cubicBezTo>
                  <a:cubicBezTo>
                    <a:pt x="1246" y="356"/>
                    <a:pt x="1424" y="411"/>
                    <a:pt x="1550" y="517"/>
                  </a:cubicBezTo>
                  <a:cubicBezTo>
                    <a:pt x="1680" y="620"/>
                    <a:pt x="1743" y="770"/>
                    <a:pt x="1743" y="963"/>
                  </a:cubicBezTo>
                  <a:lnTo>
                    <a:pt x="1743" y="1006"/>
                  </a:lnTo>
                  <a:lnTo>
                    <a:pt x="1156" y="1006"/>
                  </a:lnTo>
                  <a:cubicBezTo>
                    <a:pt x="773" y="1006"/>
                    <a:pt x="481" y="1077"/>
                    <a:pt x="288" y="1223"/>
                  </a:cubicBezTo>
                  <a:cubicBezTo>
                    <a:pt x="99" y="1373"/>
                    <a:pt x="0" y="1590"/>
                    <a:pt x="0" y="1877"/>
                  </a:cubicBezTo>
                  <a:cubicBezTo>
                    <a:pt x="0" y="2122"/>
                    <a:pt x="79" y="2319"/>
                    <a:pt x="233" y="2469"/>
                  </a:cubicBezTo>
                  <a:cubicBezTo>
                    <a:pt x="387" y="2615"/>
                    <a:pt x="596" y="2690"/>
                    <a:pt x="860" y="2690"/>
                  </a:cubicBezTo>
                  <a:cubicBezTo>
                    <a:pt x="1065" y="2690"/>
                    <a:pt x="1242" y="2650"/>
                    <a:pt x="1384" y="2579"/>
                  </a:cubicBezTo>
                  <a:cubicBezTo>
                    <a:pt x="1526" y="2504"/>
                    <a:pt x="1648" y="2390"/>
                    <a:pt x="1743" y="2232"/>
                  </a:cubicBezTo>
                  <a:lnTo>
                    <a:pt x="1743" y="2623"/>
                  </a:lnTo>
                  <a:lnTo>
                    <a:pt x="2165" y="2623"/>
                  </a:lnTo>
                  <a:lnTo>
                    <a:pt x="2165" y="1160"/>
                  </a:lnTo>
                  <a:cubicBezTo>
                    <a:pt x="2165" y="770"/>
                    <a:pt x="2074" y="478"/>
                    <a:pt x="1889" y="289"/>
                  </a:cubicBezTo>
                  <a:cubicBezTo>
                    <a:pt x="1708" y="95"/>
                    <a:pt x="1432" y="1"/>
                    <a:pt x="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1032225" y="1220850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26"/>
                  </a:lnTo>
                  <a:lnTo>
                    <a:pt x="0" y="726"/>
                  </a:lnTo>
                  <a:lnTo>
                    <a:pt x="0" y="1053"/>
                  </a:lnTo>
                  <a:lnTo>
                    <a:pt x="308" y="1053"/>
                  </a:lnTo>
                  <a:lnTo>
                    <a:pt x="308" y="2445"/>
                  </a:lnTo>
                  <a:cubicBezTo>
                    <a:pt x="308" y="2764"/>
                    <a:pt x="371" y="2985"/>
                    <a:pt x="493" y="3107"/>
                  </a:cubicBezTo>
                  <a:cubicBezTo>
                    <a:pt x="619" y="3226"/>
                    <a:pt x="840" y="3289"/>
                    <a:pt x="1167" y="3289"/>
                  </a:cubicBezTo>
                  <a:lnTo>
                    <a:pt x="1597" y="3289"/>
                  </a:lnTo>
                  <a:lnTo>
                    <a:pt x="1597" y="2934"/>
                  </a:lnTo>
                  <a:lnTo>
                    <a:pt x="1167" y="2934"/>
                  </a:lnTo>
                  <a:cubicBezTo>
                    <a:pt x="990" y="2934"/>
                    <a:pt x="876" y="2906"/>
                    <a:pt x="816" y="2847"/>
                  </a:cubicBezTo>
                  <a:cubicBezTo>
                    <a:pt x="761" y="2788"/>
                    <a:pt x="734" y="2654"/>
                    <a:pt x="734" y="2445"/>
                  </a:cubicBezTo>
                  <a:lnTo>
                    <a:pt x="734" y="1053"/>
                  </a:lnTo>
                  <a:lnTo>
                    <a:pt x="1597" y="1053"/>
                  </a:lnTo>
                  <a:lnTo>
                    <a:pt x="1597" y="726"/>
                  </a:lnTo>
                  <a:lnTo>
                    <a:pt x="734" y="726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1073825" y="1237500"/>
              <a:ext cx="59350" cy="67250"/>
            </a:xfrm>
            <a:custGeom>
              <a:avLst/>
              <a:gdLst/>
              <a:ahLst/>
              <a:cxnLst/>
              <a:rect l="l" t="t" r="r" b="b"/>
              <a:pathLst>
                <a:path w="2374" h="2690" extrusionOk="0">
                  <a:moveTo>
                    <a:pt x="1258" y="356"/>
                  </a:moveTo>
                  <a:cubicBezTo>
                    <a:pt x="1467" y="356"/>
                    <a:pt x="1632" y="427"/>
                    <a:pt x="1759" y="561"/>
                  </a:cubicBezTo>
                  <a:cubicBezTo>
                    <a:pt x="1885" y="699"/>
                    <a:pt x="1948" y="884"/>
                    <a:pt x="1952" y="1113"/>
                  </a:cubicBezTo>
                  <a:lnTo>
                    <a:pt x="454" y="1116"/>
                  </a:lnTo>
                  <a:cubicBezTo>
                    <a:pt x="473" y="876"/>
                    <a:pt x="552" y="687"/>
                    <a:pt x="694" y="557"/>
                  </a:cubicBezTo>
                  <a:cubicBezTo>
                    <a:pt x="836" y="423"/>
                    <a:pt x="1025" y="356"/>
                    <a:pt x="1258" y="356"/>
                  </a:cubicBezTo>
                  <a:close/>
                  <a:moveTo>
                    <a:pt x="1254" y="1"/>
                  </a:moveTo>
                  <a:cubicBezTo>
                    <a:pt x="872" y="1"/>
                    <a:pt x="564" y="123"/>
                    <a:pt x="339" y="371"/>
                  </a:cubicBezTo>
                  <a:cubicBezTo>
                    <a:pt x="111" y="616"/>
                    <a:pt x="0" y="947"/>
                    <a:pt x="0" y="1365"/>
                  </a:cubicBezTo>
                  <a:cubicBezTo>
                    <a:pt x="0" y="1771"/>
                    <a:pt x="118" y="2094"/>
                    <a:pt x="355" y="2331"/>
                  </a:cubicBezTo>
                  <a:cubicBezTo>
                    <a:pt x="596" y="2567"/>
                    <a:pt x="919" y="2690"/>
                    <a:pt x="1329" y="2690"/>
                  </a:cubicBezTo>
                  <a:cubicBezTo>
                    <a:pt x="1491" y="2690"/>
                    <a:pt x="1652" y="2670"/>
                    <a:pt x="1810" y="2638"/>
                  </a:cubicBezTo>
                  <a:cubicBezTo>
                    <a:pt x="1968" y="2603"/>
                    <a:pt x="2121" y="2556"/>
                    <a:pt x="2275" y="2493"/>
                  </a:cubicBezTo>
                  <a:lnTo>
                    <a:pt x="2275" y="2094"/>
                  </a:lnTo>
                  <a:cubicBezTo>
                    <a:pt x="2125" y="2173"/>
                    <a:pt x="1975" y="2232"/>
                    <a:pt x="1822" y="2272"/>
                  </a:cubicBezTo>
                  <a:cubicBezTo>
                    <a:pt x="1672" y="2311"/>
                    <a:pt x="1514" y="2331"/>
                    <a:pt x="1353" y="2331"/>
                  </a:cubicBezTo>
                  <a:cubicBezTo>
                    <a:pt x="1073" y="2331"/>
                    <a:pt x="856" y="2256"/>
                    <a:pt x="698" y="2106"/>
                  </a:cubicBezTo>
                  <a:cubicBezTo>
                    <a:pt x="544" y="1952"/>
                    <a:pt x="458" y="1732"/>
                    <a:pt x="438" y="1444"/>
                  </a:cubicBezTo>
                  <a:lnTo>
                    <a:pt x="2374" y="1444"/>
                  </a:lnTo>
                  <a:lnTo>
                    <a:pt x="2374" y="1235"/>
                  </a:lnTo>
                  <a:cubicBezTo>
                    <a:pt x="2374" y="856"/>
                    <a:pt x="2271" y="553"/>
                    <a:pt x="2070" y="332"/>
                  </a:cubicBezTo>
                  <a:cubicBezTo>
                    <a:pt x="1869" y="111"/>
                    <a:pt x="1597" y="1"/>
                    <a:pt x="1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1138075" y="1237500"/>
              <a:ext cx="48925" cy="67250"/>
            </a:xfrm>
            <a:custGeom>
              <a:avLst/>
              <a:gdLst/>
              <a:ahLst/>
              <a:cxnLst/>
              <a:rect l="l" t="t" r="r" b="b"/>
              <a:pathLst>
                <a:path w="1957" h="2690" extrusionOk="0">
                  <a:moveTo>
                    <a:pt x="1002" y="1"/>
                  </a:moveTo>
                  <a:cubicBezTo>
                    <a:pt x="687" y="1"/>
                    <a:pt x="446" y="64"/>
                    <a:pt x="273" y="198"/>
                  </a:cubicBezTo>
                  <a:cubicBezTo>
                    <a:pt x="103" y="328"/>
                    <a:pt x="17" y="513"/>
                    <a:pt x="17" y="754"/>
                  </a:cubicBezTo>
                  <a:cubicBezTo>
                    <a:pt x="17" y="951"/>
                    <a:pt x="76" y="1109"/>
                    <a:pt x="190" y="1223"/>
                  </a:cubicBezTo>
                  <a:cubicBezTo>
                    <a:pt x="308" y="1333"/>
                    <a:pt x="498" y="1420"/>
                    <a:pt x="758" y="1475"/>
                  </a:cubicBezTo>
                  <a:lnTo>
                    <a:pt x="904" y="1507"/>
                  </a:lnTo>
                  <a:cubicBezTo>
                    <a:pt x="1164" y="1566"/>
                    <a:pt x="1333" y="1625"/>
                    <a:pt x="1408" y="1684"/>
                  </a:cubicBezTo>
                  <a:cubicBezTo>
                    <a:pt x="1487" y="1743"/>
                    <a:pt x="1523" y="1834"/>
                    <a:pt x="1523" y="1948"/>
                  </a:cubicBezTo>
                  <a:cubicBezTo>
                    <a:pt x="1523" y="2071"/>
                    <a:pt x="1471" y="2165"/>
                    <a:pt x="1365" y="2236"/>
                  </a:cubicBezTo>
                  <a:cubicBezTo>
                    <a:pt x="1259" y="2303"/>
                    <a:pt x="1105" y="2335"/>
                    <a:pt x="908" y="2335"/>
                  </a:cubicBezTo>
                  <a:cubicBezTo>
                    <a:pt x="758" y="2335"/>
                    <a:pt x="612" y="2315"/>
                    <a:pt x="458" y="2276"/>
                  </a:cubicBezTo>
                  <a:cubicBezTo>
                    <a:pt x="308" y="2236"/>
                    <a:pt x="155" y="2173"/>
                    <a:pt x="1" y="2094"/>
                  </a:cubicBezTo>
                  <a:lnTo>
                    <a:pt x="1" y="2528"/>
                  </a:lnTo>
                  <a:cubicBezTo>
                    <a:pt x="162" y="2583"/>
                    <a:pt x="320" y="2623"/>
                    <a:pt x="470" y="2646"/>
                  </a:cubicBezTo>
                  <a:cubicBezTo>
                    <a:pt x="616" y="2674"/>
                    <a:pt x="762" y="2690"/>
                    <a:pt x="900" y="2690"/>
                  </a:cubicBezTo>
                  <a:cubicBezTo>
                    <a:pt x="1227" y="2690"/>
                    <a:pt x="1487" y="2619"/>
                    <a:pt x="1673" y="2481"/>
                  </a:cubicBezTo>
                  <a:cubicBezTo>
                    <a:pt x="1862" y="2343"/>
                    <a:pt x="1956" y="2153"/>
                    <a:pt x="1956" y="1917"/>
                  </a:cubicBezTo>
                  <a:cubicBezTo>
                    <a:pt x="1956" y="1708"/>
                    <a:pt x="1893" y="1542"/>
                    <a:pt x="1767" y="1428"/>
                  </a:cubicBezTo>
                  <a:cubicBezTo>
                    <a:pt x="1641" y="1310"/>
                    <a:pt x="1432" y="1219"/>
                    <a:pt x="1132" y="1156"/>
                  </a:cubicBezTo>
                  <a:lnTo>
                    <a:pt x="987" y="1124"/>
                  </a:lnTo>
                  <a:cubicBezTo>
                    <a:pt x="762" y="1073"/>
                    <a:pt x="612" y="1022"/>
                    <a:pt x="537" y="967"/>
                  </a:cubicBezTo>
                  <a:cubicBezTo>
                    <a:pt x="462" y="911"/>
                    <a:pt x="427" y="833"/>
                    <a:pt x="427" y="734"/>
                  </a:cubicBezTo>
                  <a:cubicBezTo>
                    <a:pt x="427" y="608"/>
                    <a:pt x="478" y="513"/>
                    <a:pt x="580" y="446"/>
                  </a:cubicBezTo>
                  <a:cubicBezTo>
                    <a:pt x="687" y="383"/>
                    <a:pt x="841" y="352"/>
                    <a:pt x="1050" y="352"/>
                  </a:cubicBezTo>
                  <a:cubicBezTo>
                    <a:pt x="1188" y="352"/>
                    <a:pt x="1322" y="367"/>
                    <a:pt x="1448" y="399"/>
                  </a:cubicBezTo>
                  <a:cubicBezTo>
                    <a:pt x="1578" y="427"/>
                    <a:pt x="1700" y="474"/>
                    <a:pt x="1818" y="533"/>
                  </a:cubicBezTo>
                  <a:lnTo>
                    <a:pt x="1818" y="135"/>
                  </a:lnTo>
                  <a:cubicBezTo>
                    <a:pt x="1704" y="91"/>
                    <a:pt x="1578" y="56"/>
                    <a:pt x="1440" y="32"/>
                  </a:cubicBezTo>
                  <a:cubicBezTo>
                    <a:pt x="1302" y="13"/>
                    <a:pt x="1156" y="1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645825" y="1334800"/>
              <a:ext cx="72175" cy="85275"/>
            </a:xfrm>
            <a:custGeom>
              <a:avLst/>
              <a:gdLst/>
              <a:ahLst/>
              <a:cxnLst/>
              <a:rect l="l" t="t" r="r" b="b"/>
              <a:pathLst>
                <a:path w="2887" h="3411" extrusionOk="0">
                  <a:moveTo>
                    <a:pt x="1" y="0"/>
                  </a:moveTo>
                  <a:lnTo>
                    <a:pt x="1" y="387"/>
                  </a:lnTo>
                  <a:lnTo>
                    <a:pt x="1211" y="387"/>
                  </a:lnTo>
                  <a:lnTo>
                    <a:pt x="1211" y="3411"/>
                  </a:lnTo>
                  <a:lnTo>
                    <a:pt x="1676" y="3411"/>
                  </a:lnTo>
                  <a:lnTo>
                    <a:pt x="1676" y="387"/>
                  </a:lnTo>
                  <a:lnTo>
                    <a:pt x="2887" y="387"/>
                  </a:lnTo>
                  <a:lnTo>
                    <a:pt x="28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695500" y="1356075"/>
              <a:ext cx="85975" cy="64000"/>
            </a:xfrm>
            <a:custGeom>
              <a:avLst/>
              <a:gdLst/>
              <a:ahLst/>
              <a:cxnLst/>
              <a:rect l="l" t="t" r="r" b="b"/>
              <a:pathLst>
                <a:path w="3439" h="2560" extrusionOk="0">
                  <a:moveTo>
                    <a:pt x="1" y="1"/>
                  </a:moveTo>
                  <a:lnTo>
                    <a:pt x="671" y="2560"/>
                  </a:lnTo>
                  <a:lnTo>
                    <a:pt x="1168" y="2560"/>
                  </a:lnTo>
                  <a:lnTo>
                    <a:pt x="1720" y="462"/>
                  </a:lnTo>
                  <a:lnTo>
                    <a:pt x="2272" y="2560"/>
                  </a:lnTo>
                  <a:lnTo>
                    <a:pt x="2769" y="2560"/>
                  </a:lnTo>
                  <a:lnTo>
                    <a:pt x="3439" y="1"/>
                  </a:lnTo>
                  <a:lnTo>
                    <a:pt x="3017" y="1"/>
                  </a:lnTo>
                  <a:lnTo>
                    <a:pt x="2493" y="2000"/>
                  </a:lnTo>
                  <a:lnTo>
                    <a:pt x="1968" y="1"/>
                  </a:lnTo>
                  <a:lnTo>
                    <a:pt x="1472" y="1"/>
                  </a:lnTo>
                  <a:lnTo>
                    <a:pt x="947" y="2000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785200" y="1354500"/>
              <a:ext cx="58775" cy="67250"/>
            </a:xfrm>
            <a:custGeom>
              <a:avLst/>
              <a:gdLst/>
              <a:ahLst/>
              <a:cxnLst/>
              <a:rect l="l" t="t" r="r" b="b"/>
              <a:pathLst>
                <a:path w="2351" h="2690" extrusionOk="0">
                  <a:moveTo>
                    <a:pt x="1176" y="360"/>
                  </a:moveTo>
                  <a:cubicBezTo>
                    <a:pt x="1400" y="360"/>
                    <a:pt x="1578" y="446"/>
                    <a:pt x="1708" y="624"/>
                  </a:cubicBezTo>
                  <a:cubicBezTo>
                    <a:pt x="1838" y="801"/>
                    <a:pt x="1905" y="1042"/>
                    <a:pt x="1905" y="1345"/>
                  </a:cubicBezTo>
                  <a:cubicBezTo>
                    <a:pt x="1905" y="1649"/>
                    <a:pt x="1838" y="1893"/>
                    <a:pt x="1708" y="2067"/>
                  </a:cubicBezTo>
                  <a:cubicBezTo>
                    <a:pt x="1578" y="2244"/>
                    <a:pt x="1400" y="2335"/>
                    <a:pt x="1176" y="2335"/>
                  </a:cubicBezTo>
                  <a:cubicBezTo>
                    <a:pt x="947" y="2335"/>
                    <a:pt x="770" y="2244"/>
                    <a:pt x="640" y="2071"/>
                  </a:cubicBezTo>
                  <a:cubicBezTo>
                    <a:pt x="509" y="1893"/>
                    <a:pt x="442" y="1653"/>
                    <a:pt x="442" y="1345"/>
                  </a:cubicBezTo>
                  <a:cubicBezTo>
                    <a:pt x="442" y="1038"/>
                    <a:pt x="509" y="797"/>
                    <a:pt x="640" y="624"/>
                  </a:cubicBezTo>
                  <a:cubicBezTo>
                    <a:pt x="770" y="446"/>
                    <a:pt x="951" y="360"/>
                    <a:pt x="1176" y="360"/>
                  </a:cubicBezTo>
                  <a:close/>
                  <a:moveTo>
                    <a:pt x="1176" y="1"/>
                  </a:moveTo>
                  <a:cubicBezTo>
                    <a:pt x="809" y="1"/>
                    <a:pt x="521" y="119"/>
                    <a:pt x="312" y="360"/>
                  </a:cubicBezTo>
                  <a:cubicBezTo>
                    <a:pt x="103" y="596"/>
                    <a:pt x="1" y="923"/>
                    <a:pt x="1" y="1345"/>
                  </a:cubicBezTo>
                  <a:cubicBezTo>
                    <a:pt x="1" y="1763"/>
                    <a:pt x="103" y="2094"/>
                    <a:pt x="312" y="2335"/>
                  </a:cubicBezTo>
                  <a:cubicBezTo>
                    <a:pt x="521" y="2571"/>
                    <a:pt x="809" y="2690"/>
                    <a:pt x="1176" y="2690"/>
                  </a:cubicBezTo>
                  <a:cubicBezTo>
                    <a:pt x="1542" y="2690"/>
                    <a:pt x="1826" y="2571"/>
                    <a:pt x="2035" y="2335"/>
                  </a:cubicBezTo>
                  <a:cubicBezTo>
                    <a:pt x="2244" y="2094"/>
                    <a:pt x="2351" y="1763"/>
                    <a:pt x="2351" y="1345"/>
                  </a:cubicBezTo>
                  <a:cubicBezTo>
                    <a:pt x="2351" y="923"/>
                    <a:pt x="2244" y="596"/>
                    <a:pt x="2035" y="360"/>
                  </a:cubicBezTo>
                  <a:cubicBezTo>
                    <a:pt x="1826" y="119"/>
                    <a:pt x="1542" y="1"/>
                    <a:pt x="1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871950" y="1334800"/>
              <a:ext cx="72175" cy="85275"/>
            </a:xfrm>
            <a:custGeom>
              <a:avLst/>
              <a:gdLst/>
              <a:ahLst/>
              <a:cxnLst/>
              <a:rect l="l" t="t" r="r" b="b"/>
              <a:pathLst>
                <a:path w="2887" h="3411" extrusionOk="0">
                  <a:moveTo>
                    <a:pt x="0" y="0"/>
                  </a:moveTo>
                  <a:lnTo>
                    <a:pt x="0" y="387"/>
                  </a:lnTo>
                  <a:lnTo>
                    <a:pt x="1211" y="387"/>
                  </a:lnTo>
                  <a:lnTo>
                    <a:pt x="1211" y="3411"/>
                  </a:lnTo>
                  <a:lnTo>
                    <a:pt x="1676" y="3411"/>
                  </a:lnTo>
                  <a:lnTo>
                    <a:pt x="1676" y="387"/>
                  </a:lnTo>
                  <a:lnTo>
                    <a:pt x="2886" y="387"/>
                  </a:lnTo>
                  <a:lnTo>
                    <a:pt x="2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921425" y="1356075"/>
              <a:ext cx="62325" cy="88350"/>
            </a:xfrm>
            <a:custGeom>
              <a:avLst/>
              <a:gdLst/>
              <a:ahLst/>
              <a:cxnLst/>
              <a:rect l="l" t="t" r="r" b="b"/>
              <a:pathLst>
                <a:path w="2493" h="3534" extrusionOk="0">
                  <a:moveTo>
                    <a:pt x="1" y="1"/>
                  </a:moveTo>
                  <a:lnTo>
                    <a:pt x="1034" y="2520"/>
                  </a:lnTo>
                  <a:lnTo>
                    <a:pt x="959" y="2713"/>
                  </a:lnTo>
                  <a:cubicBezTo>
                    <a:pt x="880" y="2915"/>
                    <a:pt x="809" y="3045"/>
                    <a:pt x="746" y="3100"/>
                  </a:cubicBezTo>
                  <a:cubicBezTo>
                    <a:pt x="683" y="3155"/>
                    <a:pt x="592" y="3183"/>
                    <a:pt x="478" y="3183"/>
                  </a:cubicBezTo>
                  <a:lnTo>
                    <a:pt x="229" y="3183"/>
                  </a:lnTo>
                  <a:lnTo>
                    <a:pt x="229" y="3534"/>
                  </a:lnTo>
                  <a:lnTo>
                    <a:pt x="564" y="3534"/>
                  </a:lnTo>
                  <a:cubicBezTo>
                    <a:pt x="754" y="3534"/>
                    <a:pt x="907" y="3486"/>
                    <a:pt x="1018" y="3396"/>
                  </a:cubicBezTo>
                  <a:cubicBezTo>
                    <a:pt x="1132" y="3301"/>
                    <a:pt x="1247" y="3104"/>
                    <a:pt x="1365" y="2800"/>
                  </a:cubicBezTo>
                  <a:lnTo>
                    <a:pt x="2492" y="1"/>
                  </a:lnTo>
                  <a:lnTo>
                    <a:pt x="2047" y="1"/>
                  </a:lnTo>
                  <a:lnTo>
                    <a:pt x="1247" y="2004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990125" y="1354500"/>
              <a:ext cx="57300" cy="89925"/>
            </a:xfrm>
            <a:custGeom>
              <a:avLst/>
              <a:gdLst/>
              <a:ahLst/>
              <a:cxnLst/>
              <a:rect l="l" t="t" r="r" b="b"/>
              <a:pathLst>
                <a:path w="2292" h="3597" extrusionOk="0">
                  <a:moveTo>
                    <a:pt x="1140" y="352"/>
                  </a:moveTo>
                  <a:cubicBezTo>
                    <a:pt x="1361" y="352"/>
                    <a:pt x="1538" y="442"/>
                    <a:pt x="1665" y="620"/>
                  </a:cubicBezTo>
                  <a:cubicBezTo>
                    <a:pt x="1791" y="793"/>
                    <a:pt x="1858" y="1038"/>
                    <a:pt x="1858" y="1345"/>
                  </a:cubicBezTo>
                  <a:cubicBezTo>
                    <a:pt x="1858" y="1657"/>
                    <a:pt x="1791" y="1897"/>
                    <a:pt x="1665" y="2075"/>
                  </a:cubicBezTo>
                  <a:cubicBezTo>
                    <a:pt x="1538" y="2252"/>
                    <a:pt x="1361" y="2339"/>
                    <a:pt x="1140" y="2339"/>
                  </a:cubicBezTo>
                  <a:cubicBezTo>
                    <a:pt x="919" y="2339"/>
                    <a:pt x="742" y="2252"/>
                    <a:pt x="616" y="2075"/>
                  </a:cubicBezTo>
                  <a:cubicBezTo>
                    <a:pt x="490" y="1897"/>
                    <a:pt x="427" y="1657"/>
                    <a:pt x="427" y="1345"/>
                  </a:cubicBezTo>
                  <a:cubicBezTo>
                    <a:pt x="427" y="1038"/>
                    <a:pt x="490" y="793"/>
                    <a:pt x="616" y="620"/>
                  </a:cubicBezTo>
                  <a:cubicBezTo>
                    <a:pt x="742" y="442"/>
                    <a:pt x="919" y="352"/>
                    <a:pt x="1140" y="352"/>
                  </a:cubicBezTo>
                  <a:close/>
                  <a:moveTo>
                    <a:pt x="1243" y="1"/>
                  </a:moveTo>
                  <a:cubicBezTo>
                    <a:pt x="1057" y="1"/>
                    <a:pt x="896" y="40"/>
                    <a:pt x="758" y="115"/>
                  </a:cubicBezTo>
                  <a:cubicBezTo>
                    <a:pt x="624" y="186"/>
                    <a:pt x="513" y="300"/>
                    <a:pt x="427" y="450"/>
                  </a:cubicBezTo>
                  <a:lnTo>
                    <a:pt x="427" y="64"/>
                  </a:lnTo>
                  <a:lnTo>
                    <a:pt x="1" y="64"/>
                  </a:lnTo>
                  <a:lnTo>
                    <a:pt x="1" y="3597"/>
                  </a:lnTo>
                  <a:lnTo>
                    <a:pt x="427" y="3597"/>
                  </a:lnTo>
                  <a:lnTo>
                    <a:pt x="427" y="2240"/>
                  </a:lnTo>
                  <a:cubicBezTo>
                    <a:pt x="513" y="2390"/>
                    <a:pt x="624" y="2504"/>
                    <a:pt x="758" y="2579"/>
                  </a:cubicBezTo>
                  <a:cubicBezTo>
                    <a:pt x="896" y="2654"/>
                    <a:pt x="1057" y="2690"/>
                    <a:pt x="1243" y="2690"/>
                  </a:cubicBezTo>
                  <a:cubicBezTo>
                    <a:pt x="1554" y="2690"/>
                    <a:pt x="1807" y="2567"/>
                    <a:pt x="2000" y="2319"/>
                  </a:cubicBezTo>
                  <a:cubicBezTo>
                    <a:pt x="2197" y="2075"/>
                    <a:pt x="2292" y="1747"/>
                    <a:pt x="2292" y="1345"/>
                  </a:cubicBezTo>
                  <a:cubicBezTo>
                    <a:pt x="2292" y="943"/>
                    <a:pt x="2197" y="620"/>
                    <a:pt x="2000" y="371"/>
                  </a:cubicBezTo>
                  <a:cubicBezTo>
                    <a:pt x="1807" y="123"/>
                    <a:pt x="1554" y="1"/>
                    <a:pt x="1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1052625" y="1354500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62" y="360"/>
                  </a:moveTo>
                  <a:cubicBezTo>
                    <a:pt x="1467" y="360"/>
                    <a:pt x="1633" y="427"/>
                    <a:pt x="1759" y="565"/>
                  </a:cubicBezTo>
                  <a:cubicBezTo>
                    <a:pt x="1885" y="703"/>
                    <a:pt x="1952" y="884"/>
                    <a:pt x="1952" y="1117"/>
                  </a:cubicBezTo>
                  <a:lnTo>
                    <a:pt x="454" y="1117"/>
                  </a:lnTo>
                  <a:cubicBezTo>
                    <a:pt x="474" y="876"/>
                    <a:pt x="556" y="691"/>
                    <a:pt x="698" y="557"/>
                  </a:cubicBezTo>
                  <a:cubicBezTo>
                    <a:pt x="836" y="423"/>
                    <a:pt x="1026" y="360"/>
                    <a:pt x="1262" y="360"/>
                  </a:cubicBezTo>
                  <a:close/>
                  <a:moveTo>
                    <a:pt x="1258" y="1"/>
                  </a:moveTo>
                  <a:cubicBezTo>
                    <a:pt x="872" y="1"/>
                    <a:pt x="568" y="123"/>
                    <a:pt x="340" y="371"/>
                  </a:cubicBezTo>
                  <a:cubicBezTo>
                    <a:pt x="115" y="616"/>
                    <a:pt x="0" y="951"/>
                    <a:pt x="0" y="1369"/>
                  </a:cubicBezTo>
                  <a:cubicBezTo>
                    <a:pt x="0" y="1775"/>
                    <a:pt x="119" y="2094"/>
                    <a:pt x="359" y="2335"/>
                  </a:cubicBezTo>
                  <a:cubicBezTo>
                    <a:pt x="596" y="2571"/>
                    <a:pt x="923" y="2690"/>
                    <a:pt x="1329" y="2690"/>
                  </a:cubicBezTo>
                  <a:cubicBezTo>
                    <a:pt x="1491" y="2690"/>
                    <a:pt x="1652" y="2674"/>
                    <a:pt x="1810" y="2638"/>
                  </a:cubicBezTo>
                  <a:cubicBezTo>
                    <a:pt x="1972" y="2607"/>
                    <a:pt x="2126" y="2556"/>
                    <a:pt x="2275" y="2493"/>
                  </a:cubicBezTo>
                  <a:lnTo>
                    <a:pt x="2275" y="2094"/>
                  </a:lnTo>
                  <a:cubicBezTo>
                    <a:pt x="2126" y="2173"/>
                    <a:pt x="1976" y="2232"/>
                    <a:pt x="1822" y="2276"/>
                  </a:cubicBezTo>
                  <a:cubicBezTo>
                    <a:pt x="1672" y="2315"/>
                    <a:pt x="1514" y="2335"/>
                    <a:pt x="1357" y="2335"/>
                  </a:cubicBezTo>
                  <a:cubicBezTo>
                    <a:pt x="1077" y="2335"/>
                    <a:pt x="856" y="2256"/>
                    <a:pt x="702" y="2106"/>
                  </a:cubicBezTo>
                  <a:cubicBezTo>
                    <a:pt x="545" y="1956"/>
                    <a:pt x="458" y="1736"/>
                    <a:pt x="442" y="1444"/>
                  </a:cubicBezTo>
                  <a:lnTo>
                    <a:pt x="2374" y="1444"/>
                  </a:lnTo>
                  <a:lnTo>
                    <a:pt x="2374" y="1239"/>
                  </a:lnTo>
                  <a:cubicBezTo>
                    <a:pt x="2374" y="856"/>
                    <a:pt x="2275" y="557"/>
                    <a:pt x="2074" y="336"/>
                  </a:cubicBezTo>
                  <a:cubicBezTo>
                    <a:pt x="1873" y="111"/>
                    <a:pt x="1601" y="1"/>
                    <a:pt x="1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1116900" y="1354500"/>
              <a:ext cx="49000" cy="67250"/>
            </a:xfrm>
            <a:custGeom>
              <a:avLst/>
              <a:gdLst/>
              <a:ahLst/>
              <a:cxnLst/>
              <a:rect l="l" t="t" r="r" b="b"/>
              <a:pathLst>
                <a:path w="1960" h="2690" extrusionOk="0">
                  <a:moveTo>
                    <a:pt x="1002" y="1"/>
                  </a:moveTo>
                  <a:cubicBezTo>
                    <a:pt x="690" y="1"/>
                    <a:pt x="446" y="68"/>
                    <a:pt x="276" y="198"/>
                  </a:cubicBezTo>
                  <a:cubicBezTo>
                    <a:pt x="103" y="328"/>
                    <a:pt x="20" y="513"/>
                    <a:pt x="20" y="758"/>
                  </a:cubicBezTo>
                  <a:cubicBezTo>
                    <a:pt x="20" y="955"/>
                    <a:pt x="79" y="1109"/>
                    <a:pt x="193" y="1223"/>
                  </a:cubicBezTo>
                  <a:cubicBezTo>
                    <a:pt x="308" y="1337"/>
                    <a:pt x="497" y="1420"/>
                    <a:pt x="757" y="1475"/>
                  </a:cubicBezTo>
                  <a:lnTo>
                    <a:pt x="903" y="1511"/>
                  </a:lnTo>
                  <a:cubicBezTo>
                    <a:pt x="1163" y="1566"/>
                    <a:pt x="1333" y="1625"/>
                    <a:pt x="1408" y="1688"/>
                  </a:cubicBezTo>
                  <a:cubicBezTo>
                    <a:pt x="1487" y="1747"/>
                    <a:pt x="1526" y="1834"/>
                    <a:pt x="1526" y="1948"/>
                  </a:cubicBezTo>
                  <a:cubicBezTo>
                    <a:pt x="1526" y="2075"/>
                    <a:pt x="1471" y="2169"/>
                    <a:pt x="1364" y="2236"/>
                  </a:cubicBezTo>
                  <a:cubicBezTo>
                    <a:pt x="1258" y="2303"/>
                    <a:pt x="1108" y="2339"/>
                    <a:pt x="907" y="2339"/>
                  </a:cubicBezTo>
                  <a:cubicBezTo>
                    <a:pt x="761" y="2339"/>
                    <a:pt x="611" y="2319"/>
                    <a:pt x="461" y="2280"/>
                  </a:cubicBezTo>
                  <a:cubicBezTo>
                    <a:pt x="308" y="2236"/>
                    <a:pt x="158" y="2177"/>
                    <a:pt x="0" y="2094"/>
                  </a:cubicBezTo>
                  <a:lnTo>
                    <a:pt x="0" y="2528"/>
                  </a:lnTo>
                  <a:cubicBezTo>
                    <a:pt x="166" y="2583"/>
                    <a:pt x="323" y="2623"/>
                    <a:pt x="469" y="2650"/>
                  </a:cubicBezTo>
                  <a:cubicBezTo>
                    <a:pt x="619" y="2678"/>
                    <a:pt x="761" y="2690"/>
                    <a:pt x="899" y="2690"/>
                  </a:cubicBezTo>
                  <a:cubicBezTo>
                    <a:pt x="1230" y="2690"/>
                    <a:pt x="1487" y="2619"/>
                    <a:pt x="1676" y="2481"/>
                  </a:cubicBezTo>
                  <a:cubicBezTo>
                    <a:pt x="1865" y="2343"/>
                    <a:pt x="1960" y="2153"/>
                    <a:pt x="1960" y="1917"/>
                  </a:cubicBezTo>
                  <a:cubicBezTo>
                    <a:pt x="1960" y="1708"/>
                    <a:pt x="1893" y="1546"/>
                    <a:pt x="1766" y="1432"/>
                  </a:cubicBezTo>
                  <a:cubicBezTo>
                    <a:pt x="1644" y="1314"/>
                    <a:pt x="1431" y="1223"/>
                    <a:pt x="1132" y="1160"/>
                  </a:cubicBezTo>
                  <a:lnTo>
                    <a:pt x="990" y="1124"/>
                  </a:lnTo>
                  <a:cubicBezTo>
                    <a:pt x="761" y="1077"/>
                    <a:pt x="611" y="1022"/>
                    <a:pt x="536" y="967"/>
                  </a:cubicBezTo>
                  <a:cubicBezTo>
                    <a:pt x="465" y="912"/>
                    <a:pt x="426" y="837"/>
                    <a:pt x="426" y="738"/>
                  </a:cubicBezTo>
                  <a:cubicBezTo>
                    <a:pt x="426" y="608"/>
                    <a:pt x="477" y="513"/>
                    <a:pt x="580" y="450"/>
                  </a:cubicBezTo>
                  <a:cubicBezTo>
                    <a:pt x="686" y="387"/>
                    <a:pt x="844" y="352"/>
                    <a:pt x="1053" y="352"/>
                  </a:cubicBezTo>
                  <a:cubicBezTo>
                    <a:pt x="1191" y="352"/>
                    <a:pt x="1321" y="367"/>
                    <a:pt x="1451" y="399"/>
                  </a:cubicBezTo>
                  <a:cubicBezTo>
                    <a:pt x="1577" y="431"/>
                    <a:pt x="1703" y="474"/>
                    <a:pt x="1822" y="537"/>
                  </a:cubicBezTo>
                  <a:lnTo>
                    <a:pt x="1822" y="139"/>
                  </a:lnTo>
                  <a:cubicBezTo>
                    <a:pt x="1703" y="91"/>
                    <a:pt x="1577" y="60"/>
                    <a:pt x="1439" y="36"/>
                  </a:cubicBezTo>
                  <a:cubicBezTo>
                    <a:pt x="1305" y="13"/>
                    <a:pt x="1159" y="1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1199875" y="1354500"/>
              <a:ext cx="58875" cy="67250"/>
            </a:xfrm>
            <a:custGeom>
              <a:avLst/>
              <a:gdLst/>
              <a:ahLst/>
              <a:cxnLst/>
              <a:rect l="l" t="t" r="r" b="b"/>
              <a:pathLst>
                <a:path w="2355" h="2690" extrusionOk="0">
                  <a:moveTo>
                    <a:pt x="1180" y="360"/>
                  </a:moveTo>
                  <a:cubicBezTo>
                    <a:pt x="1401" y="360"/>
                    <a:pt x="1578" y="446"/>
                    <a:pt x="1712" y="624"/>
                  </a:cubicBezTo>
                  <a:cubicBezTo>
                    <a:pt x="1842" y="801"/>
                    <a:pt x="1909" y="1042"/>
                    <a:pt x="1909" y="1345"/>
                  </a:cubicBezTo>
                  <a:cubicBezTo>
                    <a:pt x="1909" y="1649"/>
                    <a:pt x="1842" y="1893"/>
                    <a:pt x="1712" y="2067"/>
                  </a:cubicBezTo>
                  <a:cubicBezTo>
                    <a:pt x="1578" y="2244"/>
                    <a:pt x="1401" y="2335"/>
                    <a:pt x="1180" y="2335"/>
                  </a:cubicBezTo>
                  <a:cubicBezTo>
                    <a:pt x="951" y="2335"/>
                    <a:pt x="774" y="2244"/>
                    <a:pt x="640" y="2071"/>
                  </a:cubicBezTo>
                  <a:cubicBezTo>
                    <a:pt x="510" y="1893"/>
                    <a:pt x="446" y="1653"/>
                    <a:pt x="446" y="1345"/>
                  </a:cubicBezTo>
                  <a:cubicBezTo>
                    <a:pt x="446" y="1038"/>
                    <a:pt x="513" y="797"/>
                    <a:pt x="644" y="624"/>
                  </a:cubicBezTo>
                  <a:cubicBezTo>
                    <a:pt x="774" y="446"/>
                    <a:pt x="951" y="360"/>
                    <a:pt x="1180" y="360"/>
                  </a:cubicBezTo>
                  <a:close/>
                  <a:moveTo>
                    <a:pt x="1180" y="1"/>
                  </a:moveTo>
                  <a:cubicBezTo>
                    <a:pt x="809" y="1"/>
                    <a:pt x="521" y="119"/>
                    <a:pt x="312" y="360"/>
                  </a:cubicBezTo>
                  <a:cubicBezTo>
                    <a:pt x="107" y="596"/>
                    <a:pt x="1" y="923"/>
                    <a:pt x="1" y="1345"/>
                  </a:cubicBezTo>
                  <a:cubicBezTo>
                    <a:pt x="1" y="1763"/>
                    <a:pt x="107" y="2094"/>
                    <a:pt x="312" y="2335"/>
                  </a:cubicBezTo>
                  <a:cubicBezTo>
                    <a:pt x="521" y="2571"/>
                    <a:pt x="809" y="2690"/>
                    <a:pt x="1180" y="2690"/>
                  </a:cubicBezTo>
                  <a:cubicBezTo>
                    <a:pt x="1543" y="2690"/>
                    <a:pt x="1830" y="2571"/>
                    <a:pt x="2039" y="2335"/>
                  </a:cubicBezTo>
                  <a:cubicBezTo>
                    <a:pt x="2248" y="2094"/>
                    <a:pt x="2355" y="1763"/>
                    <a:pt x="2355" y="1345"/>
                  </a:cubicBezTo>
                  <a:cubicBezTo>
                    <a:pt x="2355" y="923"/>
                    <a:pt x="2248" y="596"/>
                    <a:pt x="2039" y="360"/>
                  </a:cubicBezTo>
                  <a:cubicBezTo>
                    <a:pt x="1830" y="119"/>
                    <a:pt x="1543" y="1"/>
                    <a:pt x="1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1260100" y="1331150"/>
              <a:ext cx="40850" cy="88925"/>
            </a:xfrm>
            <a:custGeom>
              <a:avLst/>
              <a:gdLst/>
              <a:ahLst/>
              <a:cxnLst/>
              <a:rect l="l" t="t" r="r" b="b"/>
              <a:pathLst>
                <a:path w="1634" h="3557" extrusionOk="0">
                  <a:moveTo>
                    <a:pt x="1235" y="0"/>
                  </a:moveTo>
                  <a:cubicBezTo>
                    <a:pt x="947" y="0"/>
                    <a:pt x="734" y="67"/>
                    <a:pt x="604" y="197"/>
                  </a:cubicBezTo>
                  <a:cubicBezTo>
                    <a:pt x="470" y="328"/>
                    <a:pt x="403" y="533"/>
                    <a:pt x="403" y="820"/>
                  </a:cubicBezTo>
                  <a:lnTo>
                    <a:pt x="403" y="998"/>
                  </a:lnTo>
                  <a:lnTo>
                    <a:pt x="1" y="998"/>
                  </a:lnTo>
                  <a:lnTo>
                    <a:pt x="1" y="1325"/>
                  </a:lnTo>
                  <a:lnTo>
                    <a:pt x="403" y="1325"/>
                  </a:lnTo>
                  <a:lnTo>
                    <a:pt x="403" y="3557"/>
                  </a:lnTo>
                  <a:lnTo>
                    <a:pt x="829" y="3557"/>
                  </a:lnTo>
                  <a:lnTo>
                    <a:pt x="829" y="1325"/>
                  </a:lnTo>
                  <a:lnTo>
                    <a:pt x="1519" y="1325"/>
                  </a:lnTo>
                  <a:lnTo>
                    <a:pt x="1519" y="998"/>
                  </a:lnTo>
                  <a:lnTo>
                    <a:pt x="829" y="998"/>
                  </a:lnTo>
                  <a:lnTo>
                    <a:pt x="829" y="769"/>
                  </a:lnTo>
                  <a:cubicBezTo>
                    <a:pt x="829" y="611"/>
                    <a:pt x="857" y="501"/>
                    <a:pt x="916" y="442"/>
                  </a:cubicBezTo>
                  <a:cubicBezTo>
                    <a:pt x="975" y="379"/>
                    <a:pt x="1077" y="351"/>
                    <a:pt x="1231" y="351"/>
                  </a:cubicBezTo>
                  <a:lnTo>
                    <a:pt x="1633" y="35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650075" y="1451800"/>
              <a:ext cx="108050" cy="85375"/>
            </a:xfrm>
            <a:custGeom>
              <a:avLst/>
              <a:gdLst/>
              <a:ahLst/>
              <a:cxnLst/>
              <a:rect l="l" t="t" r="r" b="b"/>
              <a:pathLst>
                <a:path w="4322" h="3415" extrusionOk="0">
                  <a:moveTo>
                    <a:pt x="0" y="0"/>
                  </a:moveTo>
                  <a:lnTo>
                    <a:pt x="856" y="3415"/>
                  </a:lnTo>
                  <a:lnTo>
                    <a:pt x="1435" y="3415"/>
                  </a:lnTo>
                  <a:lnTo>
                    <a:pt x="2161" y="450"/>
                  </a:lnTo>
                  <a:lnTo>
                    <a:pt x="2882" y="3415"/>
                  </a:lnTo>
                  <a:lnTo>
                    <a:pt x="3462" y="3415"/>
                  </a:lnTo>
                  <a:lnTo>
                    <a:pt x="4322" y="0"/>
                  </a:lnTo>
                  <a:lnTo>
                    <a:pt x="3852" y="0"/>
                  </a:lnTo>
                  <a:lnTo>
                    <a:pt x="3135" y="2886"/>
                  </a:lnTo>
                  <a:lnTo>
                    <a:pt x="2417" y="0"/>
                  </a:lnTo>
                  <a:lnTo>
                    <a:pt x="1901" y="0"/>
                  </a:lnTo>
                  <a:lnTo>
                    <a:pt x="1183" y="2886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753775" y="1471600"/>
              <a:ext cx="54125" cy="67250"/>
            </a:xfrm>
            <a:custGeom>
              <a:avLst/>
              <a:gdLst/>
              <a:ahLst/>
              <a:cxnLst/>
              <a:rect l="l" t="t" r="r" b="b"/>
              <a:pathLst>
                <a:path w="2165" h="2690" extrusionOk="0">
                  <a:moveTo>
                    <a:pt x="1743" y="1333"/>
                  </a:moveTo>
                  <a:lnTo>
                    <a:pt x="1743" y="1428"/>
                  </a:lnTo>
                  <a:cubicBezTo>
                    <a:pt x="1743" y="1704"/>
                    <a:pt x="1672" y="1925"/>
                    <a:pt x="1530" y="2090"/>
                  </a:cubicBezTo>
                  <a:cubicBezTo>
                    <a:pt x="1392" y="2252"/>
                    <a:pt x="1203" y="2335"/>
                    <a:pt x="970" y="2335"/>
                  </a:cubicBezTo>
                  <a:cubicBezTo>
                    <a:pt x="800" y="2335"/>
                    <a:pt x="666" y="2291"/>
                    <a:pt x="568" y="2205"/>
                  </a:cubicBezTo>
                  <a:cubicBezTo>
                    <a:pt x="469" y="2118"/>
                    <a:pt x="422" y="2000"/>
                    <a:pt x="422" y="1850"/>
                  </a:cubicBezTo>
                  <a:cubicBezTo>
                    <a:pt x="422" y="1661"/>
                    <a:pt x="489" y="1531"/>
                    <a:pt x="619" y="1452"/>
                  </a:cubicBezTo>
                  <a:cubicBezTo>
                    <a:pt x="749" y="1373"/>
                    <a:pt x="986" y="1333"/>
                    <a:pt x="1325" y="1333"/>
                  </a:cubicBezTo>
                  <a:close/>
                  <a:moveTo>
                    <a:pt x="1061" y="1"/>
                  </a:moveTo>
                  <a:cubicBezTo>
                    <a:pt x="923" y="1"/>
                    <a:pt x="781" y="17"/>
                    <a:pt x="635" y="44"/>
                  </a:cubicBezTo>
                  <a:cubicBezTo>
                    <a:pt x="493" y="76"/>
                    <a:pt x="343" y="119"/>
                    <a:pt x="189" y="178"/>
                  </a:cubicBezTo>
                  <a:lnTo>
                    <a:pt x="189" y="565"/>
                  </a:lnTo>
                  <a:cubicBezTo>
                    <a:pt x="315" y="498"/>
                    <a:pt x="450" y="442"/>
                    <a:pt x="588" y="407"/>
                  </a:cubicBezTo>
                  <a:cubicBezTo>
                    <a:pt x="726" y="375"/>
                    <a:pt x="871" y="356"/>
                    <a:pt x="1017" y="356"/>
                  </a:cubicBezTo>
                  <a:cubicBezTo>
                    <a:pt x="1246" y="356"/>
                    <a:pt x="1423" y="411"/>
                    <a:pt x="1550" y="517"/>
                  </a:cubicBezTo>
                  <a:cubicBezTo>
                    <a:pt x="1680" y="620"/>
                    <a:pt x="1743" y="770"/>
                    <a:pt x="1743" y="963"/>
                  </a:cubicBezTo>
                  <a:lnTo>
                    <a:pt x="1743" y="1006"/>
                  </a:lnTo>
                  <a:lnTo>
                    <a:pt x="1155" y="1006"/>
                  </a:lnTo>
                  <a:cubicBezTo>
                    <a:pt x="769" y="1006"/>
                    <a:pt x="481" y="1077"/>
                    <a:pt x="288" y="1223"/>
                  </a:cubicBezTo>
                  <a:cubicBezTo>
                    <a:pt x="99" y="1373"/>
                    <a:pt x="0" y="1590"/>
                    <a:pt x="0" y="1878"/>
                  </a:cubicBezTo>
                  <a:cubicBezTo>
                    <a:pt x="0" y="2122"/>
                    <a:pt x="79" y="2319"/>
                    <a:pt x="233" y="2469"/>
                  </a:cubicBezTo>
                  <a:cubicBezTo>
                    <a:pt x="386" y="2615"/>
                    <a:pt x="595" y="2690"/>
                    <a:pt x="860" y="2690"/>
                  </a:cubicBezTo>
                  <a:cubicBezTo>
                    <a:pt x="1065" y="2690"/>
                    <a:pt x="1242" y="2650"/>
                    <a:pt x="1384" y="2579"/>
                  </a:cubicBezTo>
                  <a:cubicBezTo>
                    <a:pt x="1526" y="2504"/>
                    <a:pt x="1648" y="2390"/>
                    <a:pt x="1743" y="2232"/>
                  </a:cubicBezTo>
                  <a:lnTo>
                    <a:pt x="1743" y="2623"/>
                  </a:lnTo>
                  <a:lnTo>
                    <a:pt x="2165" y="2623"/>
                  </a:lnTo>
                  <a:lnTo>
                    <a:pt x="2165" y="1160"/>
                  </a:lnTo>
                  <a:cubicBezTo>
                    <a:pt x="2165" y="770"/>
                    <a:pt x="2074" y="478"/>
                    <a:pt x="1889" y="289"/>
                  </a:cubicBezTo>
                  <a:cubicBezTo>
                    <a:pt x="1707" y="95"/>
                    <a:pt x="1431" y="1"/>
                    <a:pt x="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814375" y="1473075"/>
              <a:ext cx="62325" cy="64100"/>
            </a:xfrm>
            <a:custGeom>
              <a:avLst/>
              <a:gdLst/>
              <a:ahLst/>
              <a:cxnLst/>
              <a:rect l="l" t="t" r="r" b="b"/>
              <a:pathLst>
                <a:path w="2493" h="2564" extrusionOk="0">
                  <a:moveTo>
                    <a:pt x="1" y="1"/>
                  </a:moveTo>
                  <a:lnTo>
                    <a:pt x="959" y="2564"/>
                  </a:lnTo>
                  <a:lnTo>
                    <a:pt x="1531" y="2564"/>
                  </a:lnTo>
                  <a:lnTo>
                    <a:pt x="2493" y="1"/>
                  </a:lnTo>
                  <a:lnTo>
                    <a:pt x="2043" y="1"/>
                  </a:lnTo>
                  <a:lnTo>
                    <a:pt x="1247" y="215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878950" y="1471600"/>
              <a:ext cx="59350" cy="67250"/>
            </a:xfrm>
            <a:custGeom>
              <a:avLst/>
              <a:gdLst/>
              <a:ahLst/>
              <a:cxnLst/>
              <a:rect l="l" t="t" r="r" b="b"/>
              <a:pathLst>
                <a:path w="2374" h="2690" extrusionOk="0">
                  <a:moveTo>
                    <a:pt x="1258" y="356"/>
                  </a:moveTo>
                  <a:cubicBezTo>
                    <a:pt x="1467" y="356"/>
                    <a:pt x="1633" y="427"/>
                    <a:pt x="1759" y="561"/>
                  </a:cubicBezTo>
                  <a:cubicBezTo>
                    <a:pt x="1885" y="699"/>
                    <a:pt x="1948" y="884"/>
                    <a:pt x="1952" y="1113"/>
                  </a:cubicBezTo>
                  <a:lnTo>
                    <a:pt x="454" y="1117"/>
                  </a:lnTo>
                  <a:cubicBezTo>
                    <a:pt x="473" y="876"/>
                    <a:pt x="556" y="687"/>
                    <a:pt x="694" y="557"/>
                  </a:cubicBezTo>
                  <a:cubicBezTo>
                    <a:pt x="836" y="423"/>
                    <a:pt x="1025" y="356"/>
                    <a:pt x="1258" y="356"/>
                  </a:cubicBezTo>
                  <a:close/>
                  <a:moveTo>
                    <a:pt x="1254" y="1"/>
                  </a:moveTo>
                  <a:cubicBezTo>
                    <a:pt x="872" y="1"/>
                    <a:pt x="564" y="123"/>
                    <a:pt x="339" y="371"/>
                  </a:cubicBezTo>
                  <a:cubicBezTo>
                    <a:pt x="115" y="616"/>
                    <a:pt x="0" y="947"/>
                    <a:pt x="0" y="1365"/>
                  </a:cubicBezTo>
                  <a:cubicBezTo>
                    <a:pt x="0" y="1771"/>
                    <a:pt x="119" y="2094"/>
                    <a:pt x="355" y="2331"/>
                  </a:cubicBezTo>
                  <a:cubicBezTo>
                    <a:pt x="596" y="2567"/>
                    <a:pt x="919" y="2690"/>
                    <a:pt x="1329" y="2690"/>
                  </a:cubicBezTo>
                  <a:cubicBezTo>
                    <a:pt x="1491" y="2690"/>
                    <a:pt x="1652" y="2670"/>
                    <a:pt x="1810" y="2638"/>
                  </a:cubicBezTo>
                  <a:cubicBezTo>
                    <a:pt x="1968" y="2603"/>
                    <a:pt x="2125" y="2556"/>
                    <a:pt x="2275" y="2493"/>
                  </a:cubicBezTo>
                  <a:lnTo>
                    <a:pt x="2275" y="2094"/>
                  </a:lnTo>
                  <a:cubicBezTo>
                    <a:pt x="2125" y="2173"/>
                    <a:pt x="1976" y="2232"/>
                    <a:pt x="1822" y="2272"/>
                  </a:cubicBezTo>
                  <a:cubicBezTo>
                    <a:pt x="1672" y="2311"/>
                    <a:pt x="1514" y="2331"/>
                    <a:pt x="1353" y="2331"/>
                  </a:cubicBezTo>
                  <a:cubicBezTo>
                    <a:pt x="1073" y="2331"/>
                    <a:pt x="856" y="2256"/>
                    <a:pt x="698" y="2106"/>
                  </a:cubicBezTo>
                  <a:cubicBezTo>
                    <a:pt x="544" y="1952"/>
                    <a:pt x="458" y="1732"/>
                    <a:pt x="438" y="1444"/>
                  </a:cubicBezTo>
                  <a:lnTo>
                    <a:pt x="2374" y="1444"/>
                  </a:lnTo>
                  <a:lnTo>
                    <a:pt x="2374" y="1235"/>
                  </a:lnTo>
                  <a:cubicBezTo>
                    <a:pt x="2374" y="856"/>
                    <a:pt x="2271" y="553"/>
                    <a:pt x="2070" y="332"/>
                  </a:cubicBezTo>
                  <a:cubicBezTo>
                    <a:pt x="1873" y="111"/>
                    <a:pt x="1601" y="1"/>
                    <a:pt x="1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943225" y="1471600"/>
              <a:ext cx="48900" cy="67250"/>
            </a:xfrm>
            <a:custGeom>
              <a:avLst/>
              <a:gdLst/>
              <a:ahLst/>
              <a:cxnLst/>
              <a:rect l="l" t="t" r="r" b="b"/>
              <a:pathLst>
                <a:path w="1956" h="2690" extrusionOk="0">
                  <a:moveTo>
                    <a:pt x="1001" y="1"/>
                  </a:moveTo>
                  <a:cubicBezTo>
                    <a:pt x="686" y="1"/>
                    <a:pt x="446" y="64"/>
                    <a:pt x="272" y="198"/>
                  </a:cubicBezTo>
                  <a:cubicBezTo>
                    <a:pt x="103" y="328"/>
                    <a:pt x="16" y="513"/>
                    <a:pt x="16" y="754"/>
                  </a:cubicBezTo>
                  <a:cubicBezTo>
                    <a:pt x="16" y="951"/>
                    <a:pt x="75" y="1109"/>
                    <a:pt x="193" y="1223"/>
                  </a:cubicBezTo>
                  <a:cubicBezTo>
                    <a:pt x="308" y="1333"/>
                    <a:pt x="497" y="1420"/>
                    <a:pt x="757" y="1475"/>
                  </a:cubicBezTo>
                  <a:lnTo>
                    <a:pt x="903" y="1507"/>
                  </a:lnTo>
                  <a:cubicBezTo>
                    <a:pt x="1163" y="1566"/>
                    <a:pt x="1333" y="1625"/>
                    <a:pt x="1408" y="1684"/>
                  </a:cubicBezTo>
                  <a:cubicBezTo>
                    <a:pt x="1486" y="1743"/>
                    <a:pt x="1526" y="1834"/>
                    <a:pt x="1526" y="1948"/>
                  </a:cubicBezTo>
                  <a:cubicBezTo>
                    <a:pt x="1526" y="2071"/>
                    <a:pt x="1471" y="2165"/>
                    <a:pt x="1364" y="2236"/>
                  </a:cubicBezTo>
                  <a:cubicBezTo>
                    <a:pt x="1258" y="2303"/>
                    <a:pt x="1104" y="2335"/>
                    <a:pt x="907" y="2335"/>
                  </a:cubicBezTo>
                  <a:cubicBezTo>
                    <a:pt x="761" y="2335"/>
                    <a:pt x="611" y="2315"/>
                    <a:pt x="457" y="2276"/>
                  </a:cubicBezTo>
                  <a:cubicBezTo>
                    <a:pt x="308" y="2236"/>
                    <a:pt x="154" y="2173"/>
                    <a:pt x="0" y="2094"/>
                  </a:cubicBezTo>
                  <a:lnTo>
                    <a:pt x="0" y="2528"/>
                  </a:lnTo>
                  <a:cubicBezTo>
                    <a:pt x="166" y="2583"/>
                    <a:pt x="319" y="2623"/>
                    <a:pt x="469" y="2646"/>
                  </a:cubicBezTo>
                  <a:cubicBezTo>
                    <a:pt x="619" y="2674"/>
                    <a:pt x="761" y="2690"/>
                    <a:pt x="899" y="2690"/>
                  </a:cubicBezTo>
                  <a:cubicBezTo>
                    <a:pt x="1226" y="2690"/>
                    <a:pt x="1486" y="2619"/>
                    <a:pt x="1672" y="2481"/>
                  </a:cubicBezTo>
                  <a:cubicBezTo>
                    <a:pt x="1861" y="2343"/>
                    <a:pt x="1956" y="2153"/>
                    <a:pt x="1956" y="1917"/>
                  </a:cubicBezTo>
                  <a:cubicBezTo>
                    <a:pt x="1956" y="1708"/>
                    <a:pt x="1893" y="1542"/>
                    <a:pt x="1766" y="1428"/>
                  </a:cubicBezTo>
                  <a:cubicBezTo>
                    <a:pt x="1640" y="1310"/>
                    <a:pt x="1431" y="1219"/>
                    <a:pt x="1132" y="1156"/>
                  </a:cubicBezTo>
                  <a:lnTo>
                    <a:pt x="986" y="1124"/>
                  </a:lnTo>
                  <a:cubicBezTo>
                    <a:pt x="761" y="1073"/>
                    <a:pt x="611" y="1022"/>
                    <a:pt x="536" y="967"/>
                  </a:cubicBezTo>
                  <a:cubicBezTo>
                    <a:pt x="461" y="912"/>
                    <a:pt x="426" y="833"/>
                    <a:pt x="426" y="734"/>
                  </a:cubicBezTo>
                  <a:cubicBezTo>
                    <a:pt x="426" y="608"/>
                    <a:pt x="477" y="513"/>
                    <a:pt x="580" y="446"/>
                  </a:cubicBezTo>
                  <a:cubicBezTo>
                    <a:pt x="686" y="383"/>
                    <a:pt x="844" y="352"/>
                    <a:pt x="1053" y="352"/>
                  </a:cubicBezTo>
                  <a:cubicBezTo>
                    <a:pt x="1187" y="352"/>
                    <a:pt x="1321" y="367"/>
                    <a:pt x="1447" y="399"/>
                  </a:cubicBezTo>
                  <a:cubicBezTo>
                    <a:pt x="1577" y="427"/>
                    <a:pt x="1699" y="474"/>
                    <a:pt x="1818" y="533"/>
                  </a:cubicBezTo>
                  <a:lnTo>
                    <a:pt x="1818" y="135"/>
                  </a:lnTo>
                  <a:cubicBezTo>
                    <a:pt x="1703" y="91"/>
                    <a:pt x="1577" y="56"/>
                    <a:pt x="1439" y="32"/>
                  </a:cubicBezTo>
                  <a:cubicBezTo>
                    <a:pt x="1301" y="13"/>
                    <a:pt x="1155" y="1"/>
                    <a:pt x="1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3784250" y="2366625"/>
              <a:ext cx="49025" cy="85375"/>
            </a:xfrm>
            <a:custGeom>
              <a:avLst/>
              <a:gdLst/>
              <a:ahLst/>
              <a:cxnLst/>
              <a:rect l="l" t="t" r="r" b="b"/>
              <a:pathLst>
                <a:path w="1961" h="3415" extrusionOk="0">
                  <a:moveTo>
                    <a:pt x="1" y="0"/>
                  </a:moveTo>
                  <a:lnTo>
                    <a:pt x="1" y="3414"/>
                  </a:lnTo>
                  <a:lnTo>
                    <a:pt x="462" y="3414"/>
                  </a:lnTo>
                  <a:lnTo>
                    <a:pt x="462" y="1786"/>
                  </a:lnTo>
                  <a:lnTo>
                    <a:pt x="1815" y="1786"/>
                  </a:lnTo>
                  <a:lnTo>
                    <a:pt x="1815" y="1396"/>
                  </a:lnTo>
                  <a:lnTo>
                    <a:pt x="462" y="1396"/>
                  </a:lnTo>
                  <a:lnTo>
                    <a:pt x="462" y="390"/>
                  </a:lnTo>
                  <a:lnTo>
                    <a:pt x="1960" y="390"/>
                  </a:lnTo>
                  <a:lnTo>
                    <a:pt x="1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3834525" y="2386425"/>
              <a:ext cx="37575" cy="65575"/>
            </a:xfrm>
            <a:custGeom>
              <a:avLst/>
              <a:gdLst/>
              <a:ahLst/>
              <a:cxnLst/>
              <a:rect l="l" t="t" r="r" b="b"/>
              <a:pathLst>
                <a:path w="1503" h="2623" extrusionOk="0">
                  <a:moveTo>
                    <a:pt x="1286" y="1"/>
                  </a:moveTo>
                  <a:cubicBezTo>
                    <a:pt x="1085" y="1"/>
                    <a:pt x="912" y="40"/>
                    <a:pt x="770" y="115"/>
                  </a:cubicBezTo>
                  <a:cubicBezTo>
                    <a:pt x="628" y="190"/>
                    <a:pt x="513" y="304"/>
                    <a:pt x="427" y="458"/>
                  </a:cubicBezTo>
                  <a:lnTo>
                    <a:pt x="427" y="64"/>
                  </a:lnTo>
                  <a:lnTo>
                    <a:pt x="1" y="64"/>
                  </a:lnTo>
                  <a:lnTo>
                    <a:pt x="1" y="2622"/>
                  </a:lnTo>
                  <a:lnTo>
                    <a:pt x="427" y="2622"/>
                  </a:lnTo>
                  <a:lnTo>
                    <a:pt x="427" y="1274"/>
                  </a:lnTo>
                  <a:cubicBezTo>
                    <a:pt x="427" y="982"/>
                    <a:pt x="490" y="761"/>
                    <a:pt x="616" y="608"/>
                  </a:cubicBezTo>
                  <a:cubicBezTo>
                    <a:pt x="742" y="454"/>
                    <a:pt x="927" y="375"/>
                    <a:pt x="1164" y="375"/>
                  </a:cubicBezTo>
                  <a:cubicBezTo>
                    <a:pt x="1231" y="375"/>
                    <a:pt x="1290" y="383"/>
                    <a:pt x="1345" y="395"/>
                  </a:cubicBezTo>
                  <a:cubicBezTo>
                    <a:pt x="1400" y="407"/>
                    <a:pt x="1456" y="426"/>
                    <a:pt x="1503" y="454"/>
                  </a:cubicBezTo>
                  <a:lnTo>
                    <a:pt x="1499" y="24"/>
                  </a:lnTo>
                  <a:cubicBezTo>
                    <a:pt x="1456" y="16"/>
                    <a:pt x="1416" y="8"/>
                    <a:pt x="1381" y="8"/>
                  </a:cubicBezTo>
                  <a:cubicBezTo>
                    <a:pt x="1349" y="4"/>
                    <a:pt x="1314" y="1"/>
                    <a:pt x="1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3868350" y="2386425"/>
              <a:ext cx="59250" cy="67250"/>
            </a:xfrm>
            <a:custGeom>
              <a:avLst/>
              <a:gdLst/>
              <a:ahLst/>
              <a:cxnLst/>
              <a:rect l="l" t="t" r="r" b="b"/>
              <a:pathLst>
                <a:path w="2370" h="2690" extrusionOk="0">
                  <a:moveTo>
                    <a:pt x="1258" y="355"/>
                  </a:moveTo>
                  <a:cubicBezTo>
                    <a:pt x="1467" y="355"/>
                    <a:pt x="1632" y="426"/>
                    <a:pt x="1755" y="564"/>
                  </a:cubicBezTo>
                  <a:cubicBezTo>
                    <a:pt x="1885" y="698"/>
                    <a:pt x="1948" y="884"/>
                    <a:pt x="1952" y="1112"/>
                  </a:cubicBezTo>
                  <a:lnTo>
                    <a:pt x="450" y="1116"/>
                  </a:lnTo>
                  <a:cubicBezTo>
                    <a:pt x="473" y="876"/>
                    <a:pt x="552" y="687"/>
                    <a:pt x="694" y="556"/>
                  </a:cubicBezTo>
                  <a:cubicBezTo>
                    <a:pt x="836" y="422"/>
                    <a:pt x="1025" y="355"/>
                    <a:pt x="1258" y="355"/>
                  </a:cubicBezTo>
                  <a:close/>
                  <a:moveTo>
                    <a:pt x="1254" y="1"/>
                  </a:moveTo>
                  <a:cubicBezTo>
                    <a:pt x="868" y="1"/>
                    <a:pt x="564" y="123"/>
                    <a:pt x="335" y="371"/>
                  </a:cubicBezTo>
                  <a:cubicBezTo>
                    <a:pt x="111" y="616"/>
                    <a:pt x="0" y="947"/>
                    <a:pt x="0" y="1369"/>
                  </a:cubicBezTo>
                  <a:cubicBezTo>
                    <a:pt x="0" y="1771"/>
                    <a:pt x="118" y="2094"/>
                    <a:pt x="355" y="2331"/>
                  </a:cubicBezTo>
                  <a:cubicBezTo>
                    <a:pt x="595" y="2571"/>
                    <a:pt x="919" y="2690"/>
                    <a:pt x="1325" y="2690"/>
                  </a:cubicBezTo>
                  <a:cubicBezTo>
                    <a:pt x="1490" y="2690"/>
                    <a:pt x="1652" y="2674"/>
                    <a:pt x="1810" y="2638"/>
                  </a:cubicBezTo>
                  <a:cubicBezTo>
                    <a:pt x="1968" y="2607"/>
                    <a:pt x="2121" y="2555"/>
                    <a:pt x="2271" y="2492"/>
                  </a:cubicBezTo>
                  <a:lnTo>
                    <a:pt x="2271" y="2094"/>
                  </a:lnTo>
                  <a:cubicBezTo>
                    <a:pt x="2125" y="2173"/>
                    <a:pt x="1971" y="2232"/>
                    <a:pt x="1822" y="2272"/>
                  </a:cubicBezTo>
                  <a:cubicBezTo>
                    <a:pt x="1668" y="2311"/>
                    <a:pt x="1514" y="2331"/>
                    <a:pt x="1352" y="2331"/>
                  </a:cubicBezTo>
                  <a:cubicBezTo>
                    <a:pt x="1073" y="2331"/>
                    <a:pt x="856" y="2256"/>
                    <a:pt x="698" y="2106"/>
                  </a:cubicBezTo>
                  <a:cubicBezTo>
                    <a:pt x="544" y="1952"/>
                    <a:pt x="457" y="1731"/>
                    <a:pt x="438" y="1444"/>
                  </a:cubicBezTo>
                  <a:lnTo>
                    <a:pt x="2370" y="1444"/>
                  </a:lnTo>
                  <a:lnTo>
                    <a:pt x="2370" y="1239"/>
                  </a:lnTo>
                  <a:cubicBezTo>
                    <a:pt x="2370" y="856"/>
                    <a:pt x="2271" y="556"/>
                    <a:pt x="2070" y="336"/>
                  </a:cubicBezTo>
                  <a:cubicBezTo>
                    <a:pt x="1869" y="111"/>
                    <a:pt x="1597" y="1"/>
                    <a:pt x="1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3932700" y="2386425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58" y="355"/>
                  </a:moveTo>
                  <a:cubicBezTo>
                    <a:pt x="1467" y="355"/>
                    <a:pt x="1633" y="426"/>
                    <a:pt x="1759" y="564"/>
                  </a:cubicBezTo>
                  <a:cubicBezTo>
                    <a:pt x="1885" y="698"/>
                    <a:pt x="1948" y="884"/>
                    <a:pt x="1952" y="1112"/>
                  </a:cubicBezTo>
                  <a:lnTo>
                    <a:pt x="450" y="1116"/>
                  </a:lnTo>
                  <a:cubicBezTo>
                    <a:pt x="474" y="876"/>
                    <a:pt x="553" y="687"/>
                    <a:pt x="695" y="556"/>
                  </a:cubicBezTo>
                  <a:cubicBezTo>
                    <a:pt x="837" y="422"/>
                    <a:pt x="1026" y="355"/>
                    <a:pt x="1258" y="355"/>
                  </a:cubicBezTo>
                  <a:close/>
                  <a:moveTo>
                    <a:pt x="1255" y="1"/>
                  </a:moveTo>
                  <a:cubicBezTo>
                    <a:pt x="872" y="1"/>
                    <a:pt x="565" y="123"/>
                    <a:pt x="336" y="371"/>
                  </a:cubicBezTo>
                  <a:cubicBezTo>
                    <a:pt x="111" y="616"/>
                    <a:pt x="1" y="947"/>
                    <a:pt x="1" y="1369"/>
                  </a:cubicBezTo>
                  <a:cubicBezTo>
                    <a:pt x="1" y="1771"/>
                    <a:pt x="119" y="2094"/>
                    <a:pt x="356" y="2331"/>
                  </a:cubicBezTo>
                  <a:cubicBezTo>
                    <a:pt x="596" y="2571"/>
                    <a:pt x="919" y="2690"/>
                    <a:pt x="1329" y="2690"/>
                  </a:cubicBezTo>
                  <a:cubicBezTo>
                    <a:pt x="1491" y="2690"/>
                    <a:pt x="1653" y="2674"/>
                    <a:pt x="1810" y="2638"/>
                  </a:cubicBezTo>
                  <a:cubicBezTo>
                    <a:pt x="1968" y="2607"/>
                    <a:pt x="2122" y="2555"/>
                    <a:pt x="2276" y="2492"/>
                  </a:cubicBezTo>
                  <a:lnTo>
                    <a:pt x="2276" y="2094"/>
                  </a:lnTo>
                  <a:cubicBezTo>
                    <a:pt x="2126" y="2173"/>
                    <a:pt x="1972" y="2232"/>
                    <a:pt x="1822" y="2272"/>
                  </a:cubicBezTo>
                  <a:cubicBezTo>
                    <a:pt x="1669" y="2311"/>
                    <a:pt x="1515" y="2331"/>
                    <a:pt x="1353" y="2331"/>
                  </a:cubicBezTo>
                  <a:cubicBezTo>
                    <a:pt x="1073" y="2331"/>
                    <a:pt x="856" y="2256"/>
                    <a:pt x="699" y="2106"/>
                  </a:cubicBezTo>
                  <a:cubicBezTo>
                    <a:pt x="545" y="1952"/>
                    <a:pt x="458" y="1731"/>
                    <a:pt x="438" y="1444"/>
                  </a:cubicBezTo>
                  <a:lnTo>
                    <a:pt x="2374" y="1444"/>
                  </a:lnTo>
                  <a:lnTo>
                    <a:pt x="2374" y="1239"/>
                  </a:lnTo>
                  <a:cubicBezTo>
                    <a:pt x="2374" y="856"/>
                    <a:pt x="2272" y="556"/>
                    <a:pt x="2071" y="336"/>
                  </a:cubicBezTo>
                  <a:cubicBezTo>
                    <a:pt x="1870" y="111"/>
                    <a:pt x="1598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4031675" y="2366625"/>
              <a:ext cx="55025" cy="85375"/>
            </a:xfrm>
            <a:custGeom>
              <a:avLst/>
              <a:gdLst/>
              <a:ahLst/>
              <a:cxnLst/>
              <a:rect l="l" t="t" r="r" b="b"/>
              <a:pathLst>
                <a:path w="2201" h="3415" extrusionOk="0">
                  <a:moveTo>
                    <a:pt x="0" y="0"/>
                  </a:moveTo>
                  <a:lnTo>
                    <a:pt x="0" y="3414"/>
                  </a:lnTo>
                  <a:lnTo>
                    <a:pt x="2200" y="3414"/>
                  </a:lnTo>
                  <a:lnTo>
                    <a:pt x="2200" y="3024"/>
                  </a:lnTo>
                  <a:lnTo>
                    <a:pt x="462" y="3024"/>
                  </a:lnTo>
                  <a:lnTo>
                    <a:pt x="462" y="1790"/>
                  </a:lnTo>
                  <a:lnTo>
                    <a:pt x="2086" y="1790"/>
                  </a:lnTo>
                  <a:lnTo>
                    <a:pt x="2086" y="1400"/>
                  </a:lnTo>
                  <a:lnTo>
                    <a:pt x="462" y="1400"/>
                  </a:lnTo>
                  <a:lnTo>
                    <a:pt x="462" y="390"/>
                  </a:lnTo>
                  <a:lnTo>
                    <a:pt x="2157" y="390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4097525" y="2363075"/>
              <a:ext cx="10550" cy="88925"/>
            </a:xfrm>
            <a:custGeom>
              <a:avLst/>
              <a:gdLst/>
              <a:ahLst/>
              <a:cxnLst/>
              <a:rect l="l" t="t" r="r" b="b"/>
              <a:pathLst>
                <a:path w="422" h="3557" extrusionOk="0">
                  <a:moveTo>
                    <a:pt x="0" y="0"/>
                  </a:moveTo>
                  <a:lnTo>
                    <a:pt x="0" y="3556"/>
                  </a:lnTo>
                  <a:lnTo>
                    <a:pt x="422" y="3556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4117825" y="2386425"/>
              <a:ext cx="59350" cy="67250"/>
            </a:xfrm>
            <a:custGeom>
              <a:avLst/>
              <a:gdLst/>
              <a:ahLst/>
              <a:cxnLst/>
              <a:rect l="l" t="t" r="r" b="b"/>
              <a:pathLst>
                <a:path w="2374" h="2690" extrusionOk="0">
                  <a:moveTo>
                    <a:pt x="1258" y="355"/>
                  </a:moveTo>
                  <a:cubicBezTo>
                    <a:pt x="1467" y="355"/>
                    <a:pt x="1633" y="426"/>
                    <a:pt x="1759" y="564"/>
                  </a:cubicBezTo>
                  <a:cubicBezTo>
                    <a:pt x="1885" y="698"/>
                    <a:pt x="1948" y="884"/>
                    <a:pt x="1952" y="1112"/>
                  </a:cubicBezTo>
                  <a:lnTo>
                    <a:pt x="454" y="1116"/>
                  </a:lnTo>
                  <a:cubicBezTo>
                    <a:pt x="473" y="876"/>
                    <a:pt x="556" y="687"/>
                    <a:pt x="694" y="556"/>
                  </a:cubicBezTo>
                  <a:cubicBezTo>
                    <a:pt x="836" y="422"/>
                    <a:pt x="1025" y="355"/>
                    <a:pt x="1258" y="355"/>
                  </a:cubicBezTo>
                  <a:close/>
                  <a:moveTo>
                    <a:pt x="1254" y="1"/>
                  </a:moveTo>
                  <a:cubicBezTo>
                    <a:pt x="872" y="1"/>
                    <a:pt x="564" y="123"/>
                    <a:pt x="339" y="371"/>
                  </a:cubicBezTo>
                  <a:cubicBezTo>
                    <a:pt x="115" y="616"/>
                    <a:pt x="0" y="947"/>
                    <a:pt x="0" y="1369"/>
                  </a:cubicBezTo>
                  <a:cubicBezTo>
                    <a:pt x="0" y="1771"/>
                    <a:pt x="119" y="2094"/>
                    <a:pt x="355" y="2331"/>
                  </a:cubicBezTo>
                  <a:cubicBezTo>
                    <a:pt x="596" y="2571"/>
                    <a:pt x="919" y="2690"/>
                    <a:pt x="1329" y="2690"/>
                  </a:cubicBezTo>
                  <a:cubicBezTo>
                    <a:pt x="1491" y="2690"/>
                    <a:pt x="1652" y="2674"/>
                    <a:pt x="1810" y="2638"/>
                  </a:cubicBezTo>
                  <a:cubicBezTo>
                    <a:pt x="1968" y="2607"/>
                    <a:pt x="2125" y="2555"/>
                    <a:pt x="2275" y="2492"/>
                  </a:cubicBezTo>
                  <a:lnTo>
                    <a:pt x="2275" y="2094"/>
                  </a:lnTo>
                  <a:cubicBezTo>
                    <a:pt x="2125" y="2173"/>
                    <a:pt x="1976" y="2232"/>
                    <a:pt x="1822" y="2272"/>
                  </a:cubicBezTo>
                  <a:cubicBezTo>
                    <a:pt x="1672" y="2311"/>
                    <a:pt x="1514" y="2331"/>
                    <a:pt x="1353" y="2331"/>
                  </a:cubicBezTo>
                  <a:cubicBezTo>
                    <a:pt x="1073" y="2331"/>
                    <a:pt x="856" y="2256"/>
                    <a:pt x="698" y="2106"/>
                  </a:cubicBezTo>
                  <a:cubicBezTo>
                    <a:pt x="544" y="1952"/>
                    <a:pt x="458" y="1731"/>
                    <a:pt x="438" y="1444"/>
                  </a:cubicBezTo>
                  <a:lnTo>
                    <a:pt x="2374" y="1444"/>
                  </a:lnTo>
                  <a:lnTo>
                    <a:pt x="2374" y="1239"/>
                  </a:lnTo>
                  <a:cubicBezTo>
                    <a:pt x="2374" y="856"/>
                    <a:pt x="2271" y="556"/>
                    <a:pt x="2070" y="336"/>
                  </a:cubicBezTo>
                  <a:cubicBezTo>
                    <a:pt x="1873" y="111"/>
                    <a:pt x="1601" y="1"/>
                    <a:pt x="1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4182175" y="2386425"/>
              <a:ext cx="50700" cy="67250"/>
            </a:xfrm>
            <a:custGeom>
              <a:avLst/>
              <a:gdLst/>
              <a:ahLst/>
              <a:cxnLst/>
              <a:rect l="l" t="t" r="r" b="b"/>
              <a:pathLst>
                <a:path w="2028" h="2690" extrusionOk="0">
                  <a:moveTo>
                    <a:pt x="1286" y="1"/>
                  </a:moveTo>
                  <a:cubicBezTo>
                    <a:pt x="888" y="1"/>
                    <a:pt x="573" y="119"/>
                    <a:pt x="344" y="359"/>
                  </a:cubicBezTo>
                  <a:cubicBezTo>
                    <a:pt x="115" y="600"/>
                    <a:pt x="1" y="927"/>
                    <a:pt x="1" y="1345"/>
                  </a:cubicBezTo>
                  <a:cubicBezTo>
                    <a:pt x="1" y="1755"/>
                    <a:pt x="115" y="2082"/>
                    <a:pt x="340" y="2327"/>
                  </a:cubicBezTo>
                  <a:cubicBezTo>
                    <a:pt x="569" y="2567"/>
                    <a:pt x="876" y="2690"/>
                    <a:pt x="1263" y="2690"/>
                  </a:cubicBezTo>
                  <a:cubicBezTo>
                    <a:pt x="1401" y="2690"/>
                    <a:pt x="1535" y="2674"/>
                    <a:pt x="1661" y="2646"/>
                  </a:cubicBezTo>
                  <a:cubicBezTo>
                    <a:pt x="1787" y="2619"/>
                    <a:pt x="1909" y="2579"/>
                    <a:pt x="2027" y="2524"/>
                  </a:cubicBezTo>
                  <a:lnTo>
                    <a:pt x="2027" y="2134"/>
                  </a:lnTo>
                  <a:cubicBezTo>
                    <a:pt x="1909" y="2201"/>
                    <a:pt x="1787" y="2252"/>
                    <a:pt x="1669" y="2283"/>
                  </a:cubicBezTo>
                  <a:cubicBezTo>
                    <a:pt x="1550" y="2315"/>
                    <a:pt x="1428" y="2331"/>
                    <a:pt x="1306" y="2331"/>
                  </a:cubicBezTo>
                  <a:cubicBezTo>
                    <a:pt x="1034" y="2331"/>
                    <a:pt x="821" y="2248"/>
                    <a:pt x="671" y="2074"/>
                  </a:cubicBezTo>
                  <a:cubicBezTo>
                    <a:pt x="521" y="1901"/>
                    <a:pt x="446" y="1656"/>
                    <a:pt x="446" y="1345"/>
                  </a:cubicBezTo>
                  <a:cubicBezTo>
                    <a:pt x="446" y="1034"/>
                    <a:pt x="521" y="789"/>
                    <a:pt x="671" y="616"/>
                  </a:cubicBezTo>
                  <a:cubicBezTo>
                    <a:pt x="821" y="442"/>
                    <a:pt x="1034" y="355"/>
                    <a:pt x="1306" y="355"/>
                  </a:cubicBezTo>
                  <a:cubicBezTo>
                    <a:pt x="1428" y="355"/>
                    <a:pt x="1550" y="375"/>
                    <a:pt x="1669" y="407"/>
                  </a:cubicBezTo>
                  <a:cubicBezTo>
                    <a:pt x="1787" y="438"/>
                    <a:pt x="1909" y="489"/>
                    <a:pt x="2027" y="553"/>
                  </a:cubicBezTo>
                  <a:lnTo>
                    <a:pt x="2027" y="162"/>
                  </a:lnTo>
                  <a:cubicBezTo>
                    <a:pt x="1909" y="107"/>
                    <a:pt x="1791" y="68"/>
                    <a:pt x="1669" y="40"/>
                  </a:cubicBezTo>
                  <a:cubicBezTo>
                    <a:pt x="1542" y="12"/>
                    <a:pt x="1416" y="1"/>
                    <a:pt x="1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4235600" y="2369775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30"/>
                  </a:lnTo>
                  <a:lnTo>
                    <a:pt x="1" y="730"/>
                  </a:lnTo>
                  <a:lnTo>
                    <a:pt x="1" y="1057"/>
                  </a:lnTo>
                  <a:lnTo>
                    <a:pt x="308" y="1057"/>
                  </a:lnTo>
                  <a:lnTo>
                    <a:pt x="308" y="2445"/>
                  </a:lnTo>
                  <a:cubicBezTo>
                    <a:pt x="308" y="2764"/>
                    <a:pt x="371" y="2985"/>
                    <a:pt x="494" y="3107"/>
                  </a:cubicBezTo>
                  <a:cubicBezTo>
                    <a:pt x="616" y="3229"/>
                    <a:pt x="841" y="3288"/>
                    <a:pt x="1168" y="3288"/>
                  </a:cubicBezTo>
                  <a:lnTo>
                    <a:pt x="1598" y="3288"/>
                  </a:lnTo>
                  <a:lnTo>
                    <a:pt x="1598" y="2938"/>
                  </a:lnTo>
                  <a:lnTo>
                    <a:pt x="1168" y="2938"/>
                  </a:lnTo>
                  <a:cubicBezTo>
                    <a:pt x="990" y="2938"/>
                    <a:pt x="872" y="2906"/>
                    <a:pt x="817" y="2847"/>
                  </a:cubicBezTo>
                  <a:cubicBezTo>
                    <a:pt x="758" y="2788"/>
                    <a:pt x="730" y="2654"/>
                    <a:pt x="730" y="2445"/>
                  </a:cubicBezTo>
                  <a:lnTo>
                    <a:pt x="730" y="1057"/>
                  </a:lnTo>
                  <a:lnTo>
                    <a:pt x="1598" y="1057"/>
                  </a:lnTo>
                  <a:lnTo>
                    <a:pt x="1598" y="730"/>
                  </a:lnTo>
                  <a:lnTo>
                    <a:pt x="730" y="73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4281350" y="2386425"/>
              <a:ext cx="37475" cy="65575"/>
            </a:xfrm>
            <a:custGeom>
              <a:avLst/>
              <a:gdLst/>
              <a:ahLst/>
              <a:cxnLst/>
              <a:rect l="l" t="t" r="r" b="b"/>
              <a:pathLst>
                <a:path w="1499" h="2623" extrusionOk="0">
                  <a:moveTo>
                    <a:pt x="1286" y="1"/>
                  </a:moveTo>
                  <a:cubicBezTo>
                    <a:pt x="1081" y="1"/>
                    <a:pt x="911" y="40"/>
                    <a:pt x="769" y="115"/>
                  </a:cubicBezTo>
                  <a:cubicBezTo>
                    <a:pt x="627" y="190"/>
                    <a:pt x="513" y="304"/>
                    <a:pt x="422" y="458"/>
                  </a:cubicBezTo>
                  <a:lnTo>
                    <a:pt x="422" y="64"/>
                  </a:lnTo>
                  <a:lnTo>
                    <a:pt x="0" y="64"/>
                  </a:lnTo>
                  <a:lnTo>
                    <a:pt x="0" y="2622"/>
                  </a:lnTo>
                  <a:lnTo>
                    <a:pt x="422" y="2622"/>
                  </a:lnTo>
                  <a:lnTo>
                    <a:pt x="422" y="1274"/>
                  </a:lnTo>
                  <a:cubicBezTo>
                    <a:pt x="422" y="982"/>
                    <a:pt x="485" y="761"/>
                    <a:pt x="611" y="608"/>
                  </a:cubicBezTo>
                  <a:cubicBezTo>
                    <a:pt x="741" y="454"/>
                    <a:pt x="923" y="375"/>
                    <a:pt x="1159" y="375"/>
                  </a:cubicBezTo>
                  <a:cubicBezTo>
                    <a:pt x="1226" y="375"/>
                    <a:pt x="1290" y="383"/>
                    <a:pt x="1345" y="395"/>
                  </a:cubicBezTo>
                  <a:cubicBezTo>
                    <a:pt x="1400" y="407"/>
                    <a:pt x="1451" y="426"/>
                    <a:pt x="1498" y="454"/>
                  </a:cubicBezTo>
                  <a:lnTo>
                    <a:pt x="1498" y="24"/>
                  </a:lnTo>
                  <a:cubicBezTo>
                    <a:pt x="1455" y="16"/>
                    <a:pt x="1416" y="8"/>
                    <a:pt x="1380" y="8"/>
                  </a:cubicBezTo>
                  <a:cubicBezTo>
                    <a:pt x="1345" y="4"/>
                    <a:pt x="1313" y="1"/>
                    <a:pt x="1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4315050" y="2386425"/>
              <a:ext cx="58775" cy="67250"/>
            </a:xfrm>
            <a:custGeom>
              <a:avLst/>
              <a:gdLst/>
              <a:ahLst/>
              <a:cxnLst/>
              <a:rect l="l" t="t" r="r" b="b"/>
              <a:pathLst>
                <a:path w="2351" h="2690" extrusionOk="0">
                  <a:moveTo>
                    <a:pt x="1176" y="355"/>
                  </a:moveTo>
                  <a:cubicBezTo>
                    <a:pt x="1400" y="355"/>
                    <a:pt x="1578" y="446"/>
                    <a:pt x="1708" y="623"/>
                  </a:cubicBezTo>
                  <a:cubicBezTo>
                    <a:pt x="1842" y="801"/>
                    <a:pt x="1905" y="1041"/>
                    <a:pt x="1905" y="1345"/>
                  </a:cubicBezTo>
                  <a:cubicBezTo>
                    <a:pt x="1905" y="1649"/>
                    <a:pt x="1842" y="1889"/>
                    <a:pt x="1708" y="2067"/>
                  </a:cubicBezTo>
                  <a:cubicBezTo>
                    <a:pt x="1578" y="2244"/>
                    <a:pt x="1400" y="2331"/>
                    <a:pt x="1176" y="2331"/>
                  </a:cubicBezTo>
                  <a:cubicBezTo>
                    <a:pt x="951" y="2331"/>
                    <a:pt x="770" y="2244"/>
                    <a:pt x="639" y="2070"/>
                  </a:cubicBezTo>
                  <a:cubicBezTo>
                    <a:pt x="509" y="1893"/>
                    <a:pt x="446" y="1653"/>
                    <a:pt x="446" y="1345"/>
                  </a:cubicBezTo>
                  <a:cubicBezTo>
                    <a:pt x="446" y="1037"/>
                    <a:pt x="509" y="797"/>
                    <a:pt x="643" y="623"/>
                  </a:cubicBezTo>
                  <a:cubicBezTo>
                    <a:pt x="773" y="446"/>
                    <a:pt x="951" y="355"/>
                    <a:pt x="1176" y="355"/>
                  </a:cubicBezTo>
                  <a:close/>
                  <a:moveTo>
                    <a:pt x="1176" y="1"/>
                  </a:moveTo>
                  <a:cubicBezTo>
                    <a:pt x="809" y="1"/>
                    <a:pt x="521" y="119"/>
                    <a:pt x="312" y="355"/>
                  </a:cubicBezTo>
                  <a:cubicBezTo>
                    <a:pt x="103" y="596"/>
                    <a:pt x="1" y="923"/>
                    <a:pt x="1" y="1345"/>
                  </a:cubicBezTo>
                  <a:cubicBezTo>
                    <a:pt x="1" y="1763"/>
                    <a:pt x="103" y="2094"/>
                    <a:pt x="312" y="2331"/>
                  </a:cubicBezTo>
                  <a:cubicBezTo>
                    <a:pt x="521" y="2571"/>
                    <a:pt x="809" y="2690"/>
                    <a:pt x="1176" y="2690"/>
                  </a:cubicBezTo>
                  <a:cubicBezTo>
                    <a:pt x="1542" y="2690"/>
                    <a:pt x="1830" y="2571"/>
                    <a:pt x="2039" y="2331"/>
                  </a:cubicBezTo>
                  <a:cubicBezTo>
                    <a:pt x="2248" y="2094"/>
                    <a:pt x="2351" y="1763"/>
                    <a:pt x="2351" y="1345"/>
                  </a:cubicBezTo>
                  <a:cubicBezTo>
                    <a:pt x="2351" y="923"/>
                    <a:pt x="2248" y="596"/>
                    <a:pt x="2039" y="355"/>
                  </a:cubicBezTo>
                  <a:cubicBezTo>
                    <a:pt x="1830" y="119"/>
                    <a:pt x="1542" y="1"/>
                    <a:pt x="1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4383275" y="2386425"/>
              <a:ext cx="53525" cy="65575"/>
            </a:xfrm>
            <a:custGeom>
              <a:avLst/>
              <a:gdLst/>
              <a:ahLst/>
              <a:cxnLst/>
              <a:rect l="l" t="t" r="r" b="b"/>
              <a:pathLst>
                <a:path w="2141" h="2623" extrusionOk="0">
                  <a:moveTo>
                    <a:pt x="1250" y="1"/>
                  </a:moveTo>
                  <a:cubicBezTo>
                    <a:pt x="1069" y="1"/>
                    <a:pt x="911" y="40"/>
                    <a:pt x="777" y="115"/>
                  </a:cubicBezTo>
                  <a:cubicBezTo>
                    <a:pt x="639" y="190"/>
                    <a:pt x="520" y="304"/>
                    <a:pt x="422" y="458"/>
                  </a:cubicBezTo>
                  <a:lnTo>
                    <a:pt x="422" y="64"/>
                  </a:lnTo>
                  <a:lnTo>
                    <a:pt x="0" y="64"/>
                  </a:lnTo>
                  <a:lnTo>
                    <a:pt x="0" y="2622"/>
                  </a:lnTo>
                  <a:lnTo>
                    <a:pt x="422" y="2622"/>
                  </a:lnTo>
                  <a:lnTo>
                    <a:pt x="422" y="1175"/>
                  </a:lnTo>
                  <a:cubicBezTo>
                    <a:pt x="422" y="927"/>
                    <a:pt x="485" y="730"/>
                    <a:pt x="619" y="584"/>
                  </a:cubicBezTo>
                  <a:cubicBezTo>
                    <a:pt x="749" y="438"/>
                    <a:pt x="927" y="367"/>
                    <a:pt x="1155" y="367"/>
                  </a:cubicBezTo>
                  <a:cubicBezTo>
                    <a:pt x="1345" y="367"/>
                    <a:pt x="1486" y="426"/>
                    <a:pt x="1581" y="549"/>
                  </a:cubicBezTo>
                  <a:cubicBezTo>
                    <a:pt x="1676" y="667"/>
                    <a:pt x="1723" y="848"/>
                    <a:pt x="1723" y="1093"/>
                  </a:cubicBezTo>
                  <a:lnTo>
                    <a:pt x="1723" y="2622"/>
                  </a:lnTo>
                  <a:lnTo>
                    <a:pt x="2141" y="2622"/>
                  </a:lnTo>
                  <a:lnTo>
                    <a:pt x="2141" y="1077"/>
                  </a:lnTo>
                  <a:cubicBezTo>
                    <a:pt x="2141" y="722"/>
                    <a:pt x="2066" y="458"/>
                    <a:pt x="1916" y="277"/>
                  </a:cubicBezTo>
                  <a:cubicBezTo>
                    <a:pt x="1766" y="91"/>
                    <a:pt x="1542" y="1"/>
                    <a:pt x="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4445450" y="2386425"/>
              <a:ext cx="48925" cy="67250"/>
            </a:xfrm>
            <a:custGeom>
              <a:avLst/>
              <a:gdLst/>
              <a:ahLst/>
              <a:cxnLst/>
              <a:rect l="l" t="t" r="r" b="b"/>
              <a:pathLst>
                <a:path w="1957" h="2690" extrusionOk="0">
                  <a:moveTo>
                    <a:pt x="1002" y="1"/>
                  </a:moveTo>
                  <a:cubicBezTo>
                    <a:pt x="687" y="1"/>
                    <a:pt x="446" y="68"/>
                    <a:pt x="277" y="198"/>
                  </a:cubicBezTo>
                  <a:cubicBezTo>
                    <a:pt x="103" y="328"/>
                    <a:pt x="21" y="513"/>
                    <a:pt x="21" y="754"/>
                  </a:cubicBezTo>
                  <a:cubicBezTo>
                    <a:pt x="21" y="955"/>
                    <a:pt x="76" y="1108"/>
                    <a:pt x="194" y="1223"/>
                  </a:cubicBezTo>
                  <a:cubicBezTo>
                    <a:pt x="308" y="1337"/>
                    <a:pt x="498" y="1420"/>
                    <a:pt x="758" y="1475"/>
                  </a:cubicBezTo>
                  <a:lnTo>
                    <a:pt x="904" y="1511"/>
                  </a:lnTo>
                  <a:cubicBezTo>
                    <a:pt x="1164" y="1566"/>
                    <a:pt x="1334" y="1625"/>
                    <a:pt x="1408" y="1684"/>
                  </a:cubicBezTo>
                  <a:cubicBezTo>
                    <a:pt x="1487" y="1747"/>
                    <a:pt x="1527" y="1834"/>
                    <a:pt x="1527" y="1948"/>
                  </a:cubicBezTo>
                  <a:cubicBezTo>
                    <a:pt x="1527" y="2070"/>
                    <a:pt x="1472" y="2169"/>
                    <a:pt x="1365" y="2236"/>
                  </a:cubicBezTo>
                  <a:cubicBezTo>
                    <a:pt x="1259" y="2303"/>
                    <a:pt x="1109" y="2339"/>
                    <a:pt x="908" y="2339"/>
                  </a:cubicBezTo>
                  <a:cubicBezTo>
                    <a:pt x="762" y="2339"/>
                    <a:pt x="612" y="2315"/>
                    <a:pt x="462" y="2276"/>
                  </a:cubicBezTo>
                  <a:cubicBezTo>
                    <a:pt x="308" y="2236"/>
                    <a:pt x="159" y="2177"/>
                    <a:pt x="1" y="2094"/>
                  </a:cubicBezTo>
                  <a:lnTo>
                    <a:pt x="1" y="2528"/>
                  </a:lnTo>
                  <a:cubicBezTo>
                    <a:pt x="167" y="2583"/>
                    <a:pt x="324" y="2622"/>
                    <a:pt x="470" y="2646"/>
                  </a:cubicBezTo>
                  <a:cubicBezTo>
                    <a:pt x="620" y="2674"/>
                    <a:pt x="762" y="2690"/>
                    <a:pt x="900" y="2690"/>
                  </a:cubicBezTo>
                  <a:cubicBezTo>
                    <a:pt x="1231" y="2690"/>
                    <a:pt x="1487" y="2619"/>
                    <a:pt x="1677" y="2481"/>
                  </a:cubicBezTo>
                  <a:cubicBezTo>
                    <a:pt x="1866" y="2343"/>
                    <a:pt x="1957" y="2153"/>
                    <a:pt x="1957" y="1917"/>
                  </a:cubicBezTo>
                  <a:cubicBezTo>
                    <a:pt x="1957" y="1708"/>
                    <a:pt x="1893" y="1546"/>
                    <a:pt x="1767" y="1428"/>
                  </a:cubicBezTo>
                  <a:cubicBezTo>
                    <a:pt x="1645" y="1313"/>
                    <a:pt x="1432" y="1223"/>
                    <a:pt x="1132" y="1156"/>
                  </a:cubicBezTo>
                  <a:lnTo>
                    <a:pt x="991" y="1124"/>
                  </a:lnTo>
                  <a:cubicBezTo>
                    <a:pt x="762" y="1073"/>
                    <a:pt x="612" y="1022"/>
                    <a:pt x="537" y="967"/>
                  </a:cubicBezTo>
                  <a:cubicBezTo>
                    <a:pt x="462" y="911"/>
                    <a:pt x="427" y="832"/>
                    <a:pt x="427" y="738"/>
                  </a:cubicBezTo>
                  <a:cubicBezTo>
                    <a:pt x="427" y="608"/>
                    <a:pt x="478" y="513"/>
                    <a:pt x="581" y="450"/>
                  </a:cubicBezTo>
                  <a:cubicBezTo>
                    <a:pt x="687" y="383"/>
                    <a:pt x="845" y="351"/>
                    <a:pt x="1054" y="351"/>
                  </a:cubicBezTo>
                  <a:cubicBezTo>
                    <a:pt x="1192" y="351"/>
                    <a:pt x="1322" y="367"/>
                    <a:pt x="1452" y="399"/>
                  </a:cubicBezTo>
                  <a:cubicBezTo>
                    <a:pt x="1578" y="430"/>
                    <a:pt x="1704" y="474"/>
                    <a:pt x="1822" y="537"/>
                  </a:cubicBezTo>
                  <a:lnTo>
                    <a:pt x="1822" y="139"/>
                  </a:lnTo>
                  <a:cubicBezTo>
                    <a:pt x="1704" y="91"/>
                    <a:pt x="1578" y="56"/>
                    <a:pt x="1440" y="36"/>
                  </a:cubicBezTo>
                  <a:cubicBezTo>
                    <a:pt x="1306" y="12"/>
                    <a:pt x="1160" y="1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3817675" y="2482125"/>
              <a:ext cx="60050" cy="88550"/>
            </a:xfrm>
            <a:custGeom>
              <a:avLst/>
              <a:gdLst/>
              <a:ahLst/>
              <a:cxnLst/>
              <a:rect l="l" t="t" r="r" b="b"/>
              <a:pathLst>
                <a:path w="2402" h="3542" extrusionOk="0">
                  <a:moveTo>
                    <a:pt x="1199" y="1"/>
                  </a:moveTo>
                  <a:cubicBezTo>
                    <a:pt x="825" y="1"/>
                    <a:pt x="533" y="88"/>
                    <a:pt x="320" y="261"/>
                  </a:cubicBezTo>
                  <a:cubicBezTo>
                    <a:pt x="107" y="435"/>
                    <a:pt x="1" y="675"/>
                    <a:pt x="1" y="975"/>
                  </a:cubicBezTo>
                  <a:cubicBezTo>
                    <a:pt x="1" y="1235"/>
                    <a:pt x="79" y="1440"/>
                    <a:pt x="233" y="1586"/>
                  </a:cubicBezTo>
                  <a:cubicBezTo>
                    <a:pt x="387" y="1732"/>
                    <a:pt x="635" y="1838"/>
                    <a:pt x="978" y="1909"/>
                  </a:cubicBezTo>
                  <a:lnTo>
                    <a:pt x="1262" y="1964"/>
                  </a:lnTo>
                  <a:cubicBezTo>
                    <a:pt x="1495" y="2012"/>
                    <a:pt x="1664" y="2083"/>
                    <a:pt x="1767" y="2177"/>
                  </a:cubicBezTo>
                  <a:cubicBezTo>
                    <a:pt x="1869" y="2272"/>
                    <a:pt x="1921" y="2402"/>
                    <a:pt x="1921" y="2568"/>
                  </a:cubicBezTo>
                  <a:cubicBezTo>
                    <a:pt x="1921" y="2761"/>
                    <a:pt x="1850" y="2911"/>
                    <a:pt x="1708" y="3013"/>
                  </a:cubicBezTo>
                  <a:cubicBezTo>
                    <a:pt x="1562" y="3116"/>
                    <a:pt x="1361" y="3167"/>
                    <a:pt x="1097" y="3167"/>
                  </a:cubicBezTo>
                  <a:cubicBezTo>
                    <a:pt x="923" y="3167"/>
                    <a:pt x="746" y="3139"/>
                    <a:pt x="564" y="3088"/>
                  </a:cubicBezTo>
                  <a:cubicBezTo>
                    <a:pt x="387" y="3033"/>
                    <a:pt x="202" y="2954"/>
                    <a:pt x="16" y="2852"/>
                  </a:cubicBezTo>
                  <a:lnTo>
                    <a:pt x="16" y="3325"/>
                  </a:lnTo>
                  <a:cubicBezTo>
                    <a:pt x="210" y="3396"/>
                    <a:pt x="399" y="3451"/>
                    <a:pt x="580" y="3486"/>
                  </a:cubicBezTo>
                  <a:cubicBezTo>
                    <a:pt x="761" y="3526"/>
                    <a:pt x="935" y="3542"/>
                    <a:pt x="1097" y="3542"/>
                  </a:cubicBezTo>
                  <a:cubicBezTo>
                    <a:pt x="1522" y="3542"/>
                    <a:pt x="1850" y="3459"/>
                    <a:pt x="2070" y="3285"/>
                  </a:cubicBezTo>
                  <a:cubicBezTo>
                    <a:pt x="2291" y="3116"/>
                    <a:pt x="2402" y="2863"/>
                    <a:pt x="2402" y="2536"/>
                  </a:cubicBezTo>
                  <a:cubicBezTo>
                    <a:pt x="2402" y="2256"/>
                    <a:pt x="2323" y="2035"/>
                    <a:pt x="2157" y="1870"/>
                  </a:cubicBezTo>
                  <a:cubicBezTo>
                    <a:pt x="1992" y="1704"/>
                    <a:pt x="1739" y="1590"/>
                    <a:pt x="1396" y="1523"/>
                  </a:cubicBezTo>
                  <a:lnTo>
                    <a:pt x="1116" y="1468"/>
                  </a:lnTo>
                  <a:cubicBezTo>
                    <a:pt x="864" y="1420"/>
                    <a:pt x="691" y="1357"/>
                    <a:pt x="600" y="1282"/>
                  </a:cubicBezTo>
                  <a:cubicBezTo>
                    <a:pt x="509" y="1204"/>
                    <a:pt x="466" y="1089"/>
                    <a:pt x="466" y="939"/>
                  </a:cubicBezTo>
                  <a:cubicBezTo>
                    <a:pt x="466" y="758"/>
                    <a:pt x="533" y="620"/>
                    <a:pt x="667" y="521"/>
                  </a:cubicBezTo>
                  <a:cubicBezTo>
                    <a:pt x="805" y="427"/>
                    <a:pt x="998" y="376"/>
                    <a:pt x="1250" y="376"/>
                  </a:cubicBezTo>
                  <a:cubicBezTo>
                    <a:pt x="1396" y="376"/>
                    <a:pt x="1546" y="395"/>
                    <a:pt x="1700" y="439"/>
                  </a:cubicBezTo>
                  <a:cubicBezTo>
                    <a:pt x="1858" y="478"/>
                    <a:pt x="2023" y="541"/>
                    <a:pt x="2197" y="624"/>
                  </a:cubicBezTo>
                  <a:lnTo>
                    <a:pt x="2197" y="174"/>
                  </a:lnTo>
                  <a:cubicBezTo>
                    <a:pt x="2023" y="119"/>
                    <a:pt x="1854" y="76"/>
                    <a:pt x="1688" y="44"/>
                  </a:cubicBezTo>
                  <a:cubicBezTo>
                    <a:pt x="1522" y="17"/>
                    <a:pt x="1357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3883125" y="2503425"/>
              <a:ext cx="50600" cy="67250"/>
            </a:xfrm>
            <a:custGeom>
              <a:avLst/>
              <a:gdLst/>
              <a:ahLst/>
              <a:cxnLst/>
              <a:rect l="l" t="t" r="r" b="b"/>
              <a:pathLst>
                <a:path w="2024" h="2690" extrusionOk="0">
                  <a:moveTo>
                    <a:pt x="1286" y="1"/>
                  </a:moveTo>
                  <a:cubicBezTo>
                    <a:pt x="888" y="1"/>
                    <a:pt x="572" y="123"/>
                    <a:pt x="344" y="359"/>
                  </a:cubicBezTo>
                  <a:cubicBezTo>
                    <a:pt x="115" y="600"/>
                    <a:pt x="1" y="927"/>
                    <a:pt x="1" y="1345"/>
                  </a:cubicBezTo>
                  <a:cubicBezTo>
                    <a:pt x="1" y="1759"/>
                    <a:pt x="111" y="2086"/>
                    <a:pt x="340" y="2327"/>
                  </a:cubicBezTo>
                  <a:cubicBezTo>
                    <a:pt x="568" y="2571"/>
                    <a:pt x="872" y="2690"/>
                    <a:pt x="1258" y="2690"/>
                  </a:cubicBezTo>
                  <a:cubicBezTo>
                    <a:pt x="1400" y="2690"/>
                    <a:pt x="1534" y="2678"/>
                    <a:pt x="1660" y="2650"/>
                  </a:cubicBezTo>
                  <a:cubicBezTo>
                    <a:pt x="1787" y="2623"/>
                    <a:pt x="1909" y="2579"/>
                    <a:pt x="2023" y="2528"/>
                  </a:cubicBezTo>
                  <a:lnTo>
                    <a:pt x="2023" y="2138"/>
                  </a:lnTo>
                  <a:cubicBezTo>
                    <a:pt x="1905" y="2205"/>
                    <a:pt x="1787" y="2252"/>
                    <a:pt x="1664" y="2287"/>
                  </a:cubicBezTo>
                  <a:cubicBezTo>
                    <a:pt x="1546" y="2319"/>
                    <a:pt x="1428" y="2335"/>
                    <a:pt x="1306" y="2335"/>
                  </a:cubicBezTo>
                  <a:cubicBezTo>
                    <a:pt x="1030" y="2335"/>
                    <a:pt x="821" y="2248"/>
                    <a:pt x="667" y="2074"/>
                  </a:cubicBezTo>
                  <a:cubicBezTo>
                    <a:pt x="517" y="1901"/>
                    <a:pt x="442" y="1661"/>
                    <a:pt x="442" y="1345"/>
                  </a:cubicBezTo>
                  <a:cubicBezTo>
                    <a:pt x="442" y="1034"/>
                    <a:pt x="517" y="793"/>
                    <a:pt x="667" y="620"/>
                  </a:cubicBezTo>
                  <a:cubicBezTo>
                    <a:pt x="821" y="446"/>
                    <a:pt x="1030" y="359"/>
                    <a:pt x="1306" y="359"/>
                  </a:cubicBezTo>
                  <a:cubicBezTo>
                    <a:pt x="1428" y="359"/>
                    <a:pt x="1546" y="375"/>
                    <a:pt x="1664" y="411"/>
                  </a:cubicBezTo>
                  <a:cubicBezTo>
                    <a:pt x="1787" y="442"/>
                    <a:pt x="1905" y="489"/>
                    <a:pt x="2023" y="557"/>
                  </a:cubicBezTo>
                  <a:lnTo>
                    <a:pt x="2023" y="162"/>
                  </a:lnTo>
                  <a:cubicBezTo>
                    <a:pt x="1909" y="107"/>
                    <a:pt x="1791" y="68"/>
                    <a:pt x="1664" y="44"/>
                  </a:cubicBezTo>
                  <a:cubicBezTo>
                    <a:pt x="1542" y="16"/>
                    <a:pt x="1416" y="1"/>
                    <a:pt x="1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3940400" y="2503425"/>
              <a:ext cx="54025" cy="67250"/>
            </a:xfrm>
            <a:custGeom>
              <a:avLst/>
              <a:gdLst/>
              <a:ahLst/>
              <a:cxnLst/>
              <a:rect l="l" t="t" r="r" b="b"/>
              <a:pathLst>
                <a:path w="2161" h="2690" extrusionOk="0">
                  <a:moveTo>
                    <a:pt x="1743" y="1337"/>
                  </a:moveTo>
                  <a:lnTo>
                    <a:pt x="1743" y="1432"/>
                  </a:lnTo>
                  <a:cubicBezTo>
                    <a:pt x="1743" y="1704"/>
                    <a:pt x="1672" y="1925"/>
                    <a:pt x="1530" y="2090"/>
                  </a:cubicBezTo>
                  <a:cubicBezTo>
                    <a:pt x="1388" y="2256"/>
                    <a:pt x="1203" y="2339"/>
                    <a:pt x="970" y="2339"/>
                  </a:cubicBezTo>
                  <a:cubicBezTo>
                    <a:pt x="801" y="2339"/>
                    <a:pt x="667" y="2295"/>
                    <a:pt x="568" y="2209"/>
                  </a:cubicBezTo>
                  <a:cubicBezTo>
                    <a:pt x="469" y="2122"/>
                    <a:pt x="418" y="2000"/>
                    <a:pt x="418" y="1854"/>
                  </a:cubicBezTo>
                  <a:cubicBezTo>
                    <a:pt x="418" y="1664"/>
                    <a:pt x="485" y="1530"/>
                    <a:pt x="615" y="1455"/>
                  </a:cubicBezTo>
                  <a:cubicBezTo>
                    <a:pt x="749" y="1377"/>
                    <a:pt x="982" y="1337"/>
                    <a:pt x="1321" y="1337"/>
                  </a:cubicBezTo>
                  <a:close/>
                  <a:moveTo>
                    <a:pt x="1057" y="1"/>
                  </a:moveTo>
                  <a:cubicBezTo>
                    <a:pt x="919" y="1"/>
                    <a:pt x="781" y="16"/>
                    <a:pt x="635" y="48"/>
                  </a:cubicBezTo>
                  <a:cubicBezTo>
                    <a:pt x="489" y="76"/>
                    <a:pt x="339" y="123"/>
                    <a:pt x="186" y="182"/>
                  </a:cubicBezTo>
                  <a:lnTo>
                    <a:pt x="186" y="568"/>
                  </a:lnTo>
                  <a:cubicBezTo>
                    <a:pt x="316" y="497"/>
                    <a:pt x="450" y="446"/>
                    <a:pt x="588" y="411"/>
                  </a:cubicBezTo>
                  <a:cubicBezTo>
                    <a:pt x="726" y="375"/>
                    <a:pt x="868" y="359"/>
                    <a:pt x="1014" y="359"/>
                  </a:cubicBezTo>
                  <a:cubicBezTo>
                    <a:pt x="1246" y="359"/>
                    <a:pt x="1424" y="411"/>
                    <a:pt x="1550" y="517"/>
                  </a:cubicBezTo>
                  <a:cubicBezTo>
                    <a:pt x="1676" y="624"/>
                    <a:pt x="1743" y="773"/>
                    <a:pt x="1743" y="967"/>
                  </a:cubicBezTo>
                  <a:lnTo>
                    <a:pt x="1743" y="1010"/>
                  </a:lnTo>
                  <a:lnTo>
                    <a:pt x="1152" y="1010"/>
                  </a:lnTo>
                  <a:cubicBezTo>
                    <a:pt x="769" y="1010"/>
                    <a:pt x="481" y="1081"/>
                    <a:pt x="288" y="1227"/>
                  </a:cubicBezTo>
                  <a:cubicBezTo>
                    <a:pt x="95" y="1373"/>
                    <a:pt x="0" y="1590"/>
                    <a:pt x="0" y="1877"/>
                  </a:cubicBezTo>
                  <a:cubicBezTo>
                    <a:pt x="0" y="2126"/>
                    <a:pt x="75" y="2323"/>
                    <a:pt x="229" y="2473"/>
                  </a:cubicBezTo>
                  <a:cubicBezTo>
                    <a:pt x="387" y="2619"/>
                    <a:pt x="596" y="2690"/>
                    <a:pt x="856" y="2690"/>
                  </a:cubicBezTo>
                  <a:cubicBezTo>
                    <a:pt x="1065" y="2690"/>
                    <a:pt x="1238" y="2654"/>
                    <a:pt x="1384" y="2579"/>
                  </a:cubicBezTo>
                  <a:cubicBezTo>
                    <a:pt x="1526" y="2508"/>
                    <a:pt x="1644" y="2390"/>
                    <a:pt x="1743" y="2236"/>
                  </a:cubicBezTo>
                  <a:lnTo>
                    <a:pt x="1743" y="2626"/>
                  </a:lnTo>
                  <a:lnTo>
                    <a:pt x="2161" y="2626"/>
                  </a:lnTo>
                  <a:lnTo>
                    <a:pt x="2161" y="1164"/>
                  </a:lnTo>
                  <a:cubicBezTo>
                    <a:pt x="2161" y="773"/>
                    <a:pt x="2070" y="482"/>
                    <a:pt x="1889" y="288"/>
                  </a:cubicBezTo>
                  <a:cubicBezTo>
                    <a:pt x="1704" y="99"/>
                    <a:pt x="1428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4000625" y="2486875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26"/>
                  </a:lnTo>
                  <a:lnTo>
                    <a:pt x="0" y="726"/>
                  </a:lnTo>
                  <a:lnTo>
                    <a:pt x="0" y="1053"/>
                  </a:lnTo>
                  <a:lnTo>
                    <a:pt x="308" y="1053"/>
                  </a:lnTo>
                  <a:lnTo>
                    <a:pt x="308" y="2445"/>
                  </a:lnTo>
                  <a:cubicBezTo>
                    <a:pt x="308" y="2764"/>
                    <a:pt x="367" y="2985"/>
                    <a:pt x="493" y="3107"/>
                  </a:cubicBezTo>
                  <a:cubicBezTo>
                    <a:pt x="615" y="3225"/>
                    <a:pt x="840" y="3288"/>
                    <a:pt x="1163" y="3288"/>
                  </a:cubicBezTo>
                  <a:lnTo>
                    <a:pt x="1597" y="3288"/>
                  </a:lnTo>
                  <a:lnTo>
                    <a:pt x="1597" y="2934"/>
                  </a:lnTo>
                  <a:lnTo>
                    <a:pt x="1163" y="2934"/>
                  </a:lnTo>
                  <a:cubicBezTo>
                    <a:pt x="990" y="2934"/>
                    <a:pt x="872" y="2906"/>
                    <a:pt x="816" y="2847"/>
                  </a:cubicBezTo>
                  <a:cubicBezTo>
                    <a:pt x="757" y="2788"/>
                    <a:pt x="730" y="2654"/>
                    <a:pt x="730" y="2445"/>
                  </a:cubicBezTo>
                  <a:lnTo>
                    <a:pt x="730" y="1053"/>
                  </a:lnTo>
                  <a:lnTo>
                    <a:pt x="1597" y="1053"/>
                  </a:lnTo>
                  <a:lnTo>
                    <a:pt x="1597" y="726"/>
                  </a:lnTo>
                  <a:lnTo>
                    <a:pt x="730" y="72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4038875" y="2486875"/>
              <a:ext cx="39925" cy="82225"/>
            </a:xfrm>
            <a:custGeom>
              <a:avLst/>
              <a:gdLst/>
              <a:ahLst/>
              <a:cxnLst/>
              <a:rect l="l" t="t" r="r" b="b"/>
              <a:pathLst>
                <a:path w="1597" h="3289" extrusionOk="0">
                  <a:moveTo>
                    <a:pt x="308" y="0"/>
                  </a:moveTo>
                  <a:lnTo>
                    <a:pt x="308" y="726"/>
                  </a:lnTo>
                  <a:lnTo>
                    <a:pt x="0" y="726"/>
                  </a:lnTo>
                  <a:lnTo>
                    <a:pt x="0" y="1053"/>
                  </a:lnTo>
                  <a:lnTo>
                    <a:pt x="308" y="1053"/>
                  </a:lnTo>
                  <a:lnTo>
                    <a:pt x="308" y="2445"/>
                  </a:lnTo>
                  <a:cubicBezTo>
                    <a:pt x="308" y="2764"/>
                    <a:pt x="371" y="2985"/>
                    <a:pt x="493" y="3107"/>
                  </a:cubicBezTo>
                  <a:cubicBezTo>
                    <a:pt x="615" y="3225"/>
                    <a:pt x="840" y="3288"/>
                    <a:pt x="1163" y="3288"/>
                  </a:cubicBezTo>
                  <a:lnTo>
                    <a:pt x="1597" y="3288"/>
                  </a:lnTo>
                  <a:lnTo>
                    <a:pt x="1597" y="2934"/>
                  </a:lnTo>
                  <a:lnTo>
                    <a:pt x="1163" y="2934"/>
                  </a:lnTo>
                  <a:cubicBezTo>
                    <a:pt x="990" y="2934"/>
                    <a:pt x="871" y="2906"/>
                    <a:pt x="816" y="2847"/>
                  </a:cubicBezTo>
                  <a:cubicBezTo>
                    <a:pt x="757" y="2788"/>
                    <a:pt x="729" y="2654"/>
                    <a:pt x="729" y="2445"/>
                  </a:cubicBezTo>
                  <a:lnTo>
                    <a:pt x="729" y="1053"/>
                  </a:lnTo>
                  <a:lnTo>
                    <a:pt x="1597" y="1053"/>
                  </a:lnTo>
                  <a:lnTo>
                    <a:pt x="1597" y="726"/>
                  </a:lnTo>
                  <a:lnTo>
                    <a:pt x="729" y="726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4080350" y="2503425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63" y="359"/>
                  </a:moveTo>
                  <a:cubicBezTo>
                    <a:pt x="1468" y="359"/>
                    <a:pt x="1637" y="426"/>
                    <a:pt x="1759" y="564"/>
                  </a:cubicBezTo>
                  <a:cubicBezTo>
                    <a:pt x="1886" y="702"/>
                    <a:pt x="1953" y="884"/>
                    <a:pt x="1957" y="1116"/>
                  </a:cubicBezTo>
                  <a:lnTo>
                    <a:pt x="454" y="1116"/>
                  </a:lnTo>
                  <a:cubicBezTo>
                    <a:pt x="478" y="876"/>
                    <a:pt x="557" y="691"/>
                    <a:pt x="699" y="557"/>
                  </a:cubicBezTo>
                  <a:cubicBezTo>
                    <a:pt x="841" y="426"/>
                    <a:pt x="1026" y="359"/>
                    <a:pt x="1263" y="359"/>
                  </a:cubicBezTo>
                  <a:close/>
                  <a:moveTo>
                    <a:pt x="1259" y="1"/>
                  </a:moveTo>
                  <a:cubicBezTo>
                    <a:pt x="872" y="1"/>
                    <a:pt x="569" y="127"/>
                    <a:pt x="340" y="371"/>
                  </a:cubicBezTo>
                  <a:cubicBezTo>
                    <a:pt x="115" y="620"/>
                    <a:pt x="1" y="951"/>
                    <a:pt x="1" y="1369"/>
                  </a:cubicBezTo>
                  <a:cubicBezTo>
                    <a:pt x="1" y="1775"/>
                    <a:pt x="123" y="2098"/>
                    <a:pt x="360" y="2335"/>
                  </a:cubicBezTo>
                  <a:cubicBezTo>
                    <a:pt x="596" y="2571"/>
                    <a:pt x="924" y="2690"/>
                    <a:pt x="1330" y="2690"/>
                  </a:cubicBezTo>
                  <a:cubicBezTo>
                    <a:pt x="1495" y="2690"/>
                    <a:pt x="1653" y="2674"/>
                    <a:pt x="1815" y="2642"/>
                  </a:cubicBezTo>
                  <a:cubicBezTo>
                    <a:pt x="1972" y="2607"/>
                    <a:pt x="2126" y="2559"/>
                    <a:pt x="2276" y="2492"/>
                  </a:cubicBezTo>
                  <a:lnTo>
                    <a:pt x="2276" y="2098"/>
                  </a:lnTo>
                  <a:cubicBezTo>
                    <a:pt x="2126" y="2177"/>
                    <a:pt x="1976" y="2236"/>
                    <a:pt x="1823" y="2276"/>
                  </a:cubicBezTo>
                  <a:cubicBezTo>
                    <a:pt x="1673" y="2315"/>
                    <a:pt x="1519" y="2335"/>
                    <a:pt x="1357" y="2335"/>
                  </a:cubicBezTo>
                  <a:cubicBezTo>
                    <a:pt x="1077" y="2335"/>
                    <a:pt x="860" y="2260"/>
                    <a:pt x="703" y="2106"/>
                  </a:cubicBezTo>
                  <a:cubicBezTo>
                    <a:pt x="545" y="1956"/>
                    <a:pt x="458" y="1735"/>
                    <a:pt x="443" y="1444"/>
                  </a:cubicBezTo>
                  <a:lnTo>
                    <a:pt x="2375" y="1444"/>
                  </a:lnTo>
                  <a:lnTo>
                    <a:pt x="2375" y="1239"/>
                  </a:lnTo>
                  <a:cubicBezTo>
                    <a:pt x="2375" y="856"/>
                    <a:pt x="2276" y="557"/>
                    <a:pt x="2075" y="336"/>
                  </a:cubicBezTo>
                  <a:cubicBezTo>
                    <a:pt x="1874" y="115"/>
                    <a:pt x="1602" y="1"/>
                    <a:pt x="12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4148975" y="2503425"/>
              <a:ext cx="37475" cy="65675"/>
            </a:xfrm>
            <a:custGeom>
              <a:avLst/>
              <a:gdLst/>
              <a:ahLst/>
              <a:cxnLst/>
              <a:rect l="l" t="t" r="r" b="b"/>
              <a:pathLst>
                <a:path w="1499" h="2627" extrusionOk="0">
                  <a:moveTo>
                    <a:pt x="1285" y="1"/>
                  </a:moveTo>
                  <a:cubicBezTo>
                    <a:pt x="1080" y="1"/>
                    <a:pt x="911" y="40"/>
                    <a:pt x="769" y="115"/>
                  </a:cubicBezTo>
                  <a:cubicBezTo>
                    <a:pt x="627" y="190"/>
                    <a:pt x="509" y="308"/>
                    <a:pt x="422" y="462"/>
                  </a:cubicBezTo>
                  <a:lnTo>
                    <a:pt x="422" y="64"/>
                  </a:lnTo>
                  <a:lnTo>
                    <a:pt x="0" y="64"/>
                  </a:lnTo>
                  <a:lnTo>
                    <a:pt x="0" y="2626"/>
                  </a:lnTo>
                  <a:lnTo>
                    <a:pt x="422" y="2626"/>
                  </a:lnTo>
                  <a:lnTo>
                    <a:pt x="422" y="1274"/>
                  </a:lnTo>
                  <a:cubicBezTo>
                    <a:pt x="422" y="986"/>
                    <a:pt x="485" y="765"/>
                    <a:pt x="611" y="612"/>
                  </a:cubicBezTo>
                  <a:cubicBezTo>
                    <a:pt x="741" y="454"/>
                    <a:pt x="923" y="379"/>
                    <a:pt x="1159" y="379"/>
                  </a:cubicBezTo>
                  <a:cubicBezTo>
                    <a:pt x="1226" y="379"/>
                    <a:pt x="1289" y="383"/>
                    <a:pt x="1345" y="399"/>
                  </a:cubicBezTo>
                  <a:cubicBezTo>
                    <a:pt x="1400" y="411"/>
                    <a:pt x="1451" y="430"/>
                    <a:pt x="1498" y="458"/>
                  </a:cubicBezTo>
                  <a:lnTo>
                    <a:pt x="1498" y="24"/>
                  </a:lnTo>
                  <a:cubicBezTo>
                    <a:pt x="1455" y="16"/>
                    <a:pt x="1416" y="12"/>
                    <a:pt x="1380" y="8"/>
                  </a:cubicBezTo>
                  <a:cubicBezTo>
                    <a:pt x="1345" y="5"/>
                    <a:pt x="131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4219825" y="2483725"/>
              <a:ext cx="53175" cy="85375"/>
            </a:xfrm>
            <a:custGeom>
              <a:avLst/>
              <a:gdLst/>
              <a:ahLst/>
              <a:cxnLst/>
              <a:rect l="l" t="t" r="r" b="b"/>
              <a:pathLst>
                <a:path w="2127" h="3415" extrusionOk="0">
                  <a:moveTo>
                    <a:pt x="1" y="0"/>
                  </a:moveTo>
                  <a:lnTo>
                    <a:pt x="1" y="3414"/>
                  </a:lnTo>
                  <a:lnTo>
                    <a:pt x="2126" y="3414"/>
                  </a:lnTo>
                  <a:lnTo>
                    <a:pt x="2126" y="3024"/>
                  </a:lnTo>
                  <a:lnTo>
                    <a:pt x="462" y="302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4277000" y="2480075"/>
              <a:ext cx="10475" cy="89025"/>
            </a:xfrm>
            <a:custGeom>
              <a:avLst/>
              <a:gdLst/>
              <a:ahLst/>
              <a:cxnLst/>
              <a:rect l="l" t="t" r="r" b="b"/>
              <a:pathLst>
                <a:path w="419" h="3561" extrusionOk="0">
                  <a:moveTo>
                    <a:pt x="1" y="0"/>
                  </a:moveTo>
                  <a:lnTo>
                    <a:pt x="1" y="532"/>
                  </a:lnTo>
                  <a:lnTo>
                    <a:pt x="419" y="532"/>
                  </a:lnTo>
                  <a:lnTo>
                    <a:pt x="419" y="0"/>
                  </a:lnTo>
                  <a:close/>
                  <a:moveTo>
                    <a:pt x="1" y="998"/>
                  </a:moveTo>
                  <a:lnTo>
                    <a:pt x="1" y="3560"/>
                  </a:lnTo>
                  <a:lnTo>
                    <a:pt x="419" y="3560"/>
                  </a:lnTo>
                  <a:lnTo>
                    <a:pt x="419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4297300" y="2503425"/>
              <a:ext cx="57200" cy="90025"/>
            </a:xfrm>
            <a:custGeom>
              <a:avLst/>
              <a:gdLst/>
              <a:ahLst/>
              <a:cxnLst/>
              <a:rect l="l" t="t" r="r" b="b"/>
              <a:pathLst>
                <a:path w="2288" h="3601" extrusionOk="0">
                  <a:moveTo>
                    <a:pt x="1148" y="355"/>
                  </a:moveTo>
                  <a:cubicBezTo>
                    <a:pt x="1377" y="355"/>
                    <a:pt x="1554" y="438"/>
                    <a:pt x="1677" y="608"/>
                  </a:cubicBezTo>
                  <a:cubicBezTo>
                    <a:pt x="1803" y="773"/>
                    <a:pt x="1866" y="1010"/>
                    <a:pt x="1866" y="1314"/>
                  </a:cubicBezTo>
                  <a:cubicBezTo>
                    <a:pt x="1866" y="1617"/>
                    <a:pt x="1803" y="1854"/>
                    <a:pt x="1677" y="2019"/>
                  </a:cubicBezTo>
                  <a:cubicBezTo>
                    <a:pt x="1554" y="2189"/>
                    <a:pt x="1377" y="2272"/>
                    <a:pt x="1148" y="2272"/>
                  </a:cubicBezTo>
                  <a:cubicBezTo>
                    <a:pt x="924" y="2272"/>
                    <a:pt x="746" y="2189"/>
                    <a:pt x="620" y="2019"/>
                  </a:cubicBezTo>
                  <a:cubicBezTo>
                    <a:pt x="498" y="1854"/>
                    <a:pt x="435" y="1617"/>
                    <a:pt x="435" y="1314"/>
                  </a:cubicBezTo>
                  <a:cubicBezTo>
                    <a:pt x="435" y="1010"/>
                    <a:pt x="498" y="773"/>
                    <a:pt x="620" y="608"/>
                  </a:cubicBezTo>
                  <a:cubicBezTo>
                    <a:pt x="746" y="438"/>
                    <a:pt x="924" y="355"/>
                    <a:pt x="1148" y="355"/>
                  </a:cubicBezTo>
                  <a:close/>
                  <a:moveTo>
                    <a:pt x="1046" y="1"/>
                  </a:moveTo>
                  <a:cubicBezTo>
                    <a:pt x="734" y="1"/>
                    <a:pt x="478" y="123"/>
                    <a:pt x="289" y="359"/>
                  </a:cubicBezTo>
                  <a:cubicBezTo>
                    <a:pt x="96" y="600"/>
                    <a:pt x="1" y="919"/>
                    <a:pt x="1" y="1314"/>
                  </a:cubicBezTo>
                  <a:cubicBezTo>
                    <a:pt x="1" y="1708"/>
                    <a:pt x="96" y="2027"/>
                    <a:pt x="289" y="2264"/>
                  </a:cubicBezTo>
                  <a:cubicBezTo>
                    <a:pt x="478" y="2504"/>
                    <a:pt x="734" y="2626"/>
                    <a:pt x="1046" y="2626"/>
                  </a:cubicBezTo>
                  <a:cubicBezTo>
                    <a:pt x="1235" y="2626"/>
                    <a:pt x="1397" y="2587"/>
                    <a:pt x="1535" y="2512"/>
                  </a:cubicBezTo>
                  <a:cubicBezTo>
                    <a:pt x="1669" y="2437"/>
                    <a:pt x="1779" y="2327"/>
                    <a:pt x="1866" y="2173"/>
                  </a:cubicBezTo>
                  <a:lnTo>
                    <a:pt x="1866" y="2382"/>
                  </a:lnTo>
                  <a:cubicBezTo>
                    <a:pt x="1866" y="2674"/>
                    <a:pt x="1799" y="2891"/>
                    <a:pt x="1661" y="3033"/>
                  </a:cubicBezTo>
                  <a:cubicBezTo>
                    <a:pt x="1523" y="3178"/>
                    <a:pt x="1318" y="3249"/>
                    <a:pt x="1042" y="3249"/>
                  </a:cubicBezTo>
                  <a:cubicBezTo>
                    <a:pt x="916" y="3249"/>
                    <a:pt x="793" y="3234"/>
                    <a:pt x="675" y="3202"/>
                  </a:cubicBezTo>
                  <a:cubicBezTo>
                    <a:pt x="553" y="3171"/>
                    <a:pt x="431" y="3123"/>
                    <a:pt x="309" y="3056"/>
                  </a:cubicBezTo>
                  <a:lnTo>
                    <a:pt x="309" y="3462"/>
                  </a:lnTo>
                  <a:cubicBezTo>
                    <a:pt x="431" y="3510"/>
                    <a:pt x="561" y="3541"/>
                    <a:pt x="691" y="3565"/>
                  </a:cubicBezTo>
                  <a:cubicBezTo>
                    <a:pt x="821" y="3589"/>
                    <a:pt x="959" y="3600"/>
                    <a:pt x="1109" y="3600"/>
                  </a:cubicBezTo>
                  <a:cubicBezTo>
                    <a:pt x="1507" y="3600"/>
                    <a:pt x="1803" y="3490"/>
                    <a:pt x="1996" y="3277"/>
                  </a:cubicBezTo>
                  <a:cubicBezTo>
                    <a:pt x="2193" y="3068"/>
                    <a:pt x="2288" y="2741"/>
                    <a:pt x="2288" y="2307"/>
                  </a:cubicBezTo>
                  <a:lnTo>
                    <a:pt x="2288" y="64"/>
                  </a:lnTo>
                  <a:lnTo>
                    <a:pt x="1866" y="64"/>
                  </a:lnTo>
                  <a:lnTo>
                    <a:pt x="1866" y="454"/>
                  </a:lnTo>
                  <a:cubicBezTo>
                    <a:pt x="1779" y="300"/>
                    <a:pt x="1669" y="190"/>
                    <a:pt x="1535" y="115"/>
                  </a:cubicBezTo>
                  <a:cubicBezTo>
                    <a:pt x="1397" y="40"/>
                    <a:pt x="1235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8"/>
            <p:cNvSpPr/>
            <p:nvPr/>
          </p:nvSpPr>
          <p:spPr>
            <a:xfrm>
              <a:off x="4368075" y="2480075"/>
              <a:ext cx="53650" cy="89025"/>
            </a:xfrm>
            <a:custGeom>
              <a:avLst/>
              <a:gdLst/>
              <a:ahLst/>
              <a:cxnLst/>
              <a:rect l="l" t="t" r="r" b="b"/>
              <a:pathLst>
                <a:path w="2146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427" y="3560"/>
                  </a:lnTo>
                  <a:lnTo>
                    <a:pt x="427" y="2110"/>
                  </a:lnTo>
                  <a:cubicBezTo>
                    <a:pt x="427" y="1861"/>
                    <a:pt x="490" y="1664"/>
                    <a:pt x="620" y="1518"/>
                  </a:cubicBezTo>
                  <a:cubicBezTo>
                    <a:pt x="754" y="1376"/>
                    <a:pt x="931" y="1301"/>
                    <a:pt x="1160" y="1301"/>
                  </a:cubicBezTo>
                  <a:cubicBezTo>
                    <a:pt x="1349" y="1301"/>
                    <a:pt x="1491" y="1360"/>
                    <a:pt x="1586" y="1483"/>
                  </a:cubicBezTo>
                  <a:cubicBezTo>
                    <a:pt x="1677" y="1605"/>
                    <a:pt x="1724" y="1786"/>
                    <a:pt x="1724" y="2027"/>
                  </a:cubicBezTo>
                  <a:lnTo>
                    <a:pt x="1724" y="3560"/>
                  </a:lnTo>
                  <a:lnTo>
                    <a:pt x="2146" y="3560"/>
                  </a:lnTo>
                  <a:lnTo>
                    <a:pt x="2146" y="2015"/>
                  </a:lnTo>
                  <a:cubicBezTo>
                    <a:pt x="2146" y="1660"/>
                    <a:pt x="2071" y="1392"/>
                    <a:pt x="1921" y="1211"/>
                  </a:cubicBezTo>
                  <a:cubicBezTo>
                    <a:pt x="1767" y="1029"/>
                    <a:pt x="1546" y="935"/>
                    <a:pt x="1251" y="935"/>
                  </a:cubicBezTo>
                  <a:cubicBezTo>
                    <a:pt x="1073" y="935"/>
                    <a:pt x="916" y="974"/>
                    <a:pt x="778" y="1049"/>
                  </a:cubicBezTo>
                  <a:cubicBezTo>
                    <a:pt x="644" y="1128"/>
                    <a:pt x="525" y="1242"/>
                    <a:pt x="427" y="139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8"/>
            <p:cNvSpPr/>
            <p:nvPr/>
          </p:nvSpPr>
          <p:spPr>
            <a:xfrm>
              <a:off x="4427125" y="2486875"/>
              <a:ext cx="40050" cy="82225"/>
            </a:xfrm>
            <a:custGeom>
              <a:avLst/>
              <a:gdLst/>
              <a:ahLst/>
              <a:cxnLst/>
              <a:rect l="l" t="t" r="r" b="b"/>
              <a:pathLst>
                <a:path w="1602" h="3289" extrusionOk="0">
                  <a:moveTo>
                    <a:pt x="312" y="0"/>
                  </a:moveTo>
                  <a:lnTo>
                    <a:pt x="312" y="726"/>
                  </a:lnTo>
                  <a:lnTo>
                    <a:pt x="1" y="726"/>
                  </a:lnTo>
                  <a:lnTo>
                    <a:pt x="1" y="1053"/>
                  </a:lnTo>
                  <a:lnTo>
                    <a:pt x="312" y="1053"/>
                  </a:lnTo>
                  <a:lnTo>
                    <a:pt x="312" y="2445"/>
                  </a:lnTo>
                  <a:cubicBezTo>
                    <a:pt x="312" y="2764"/>
                    <a:pt x="371" y="2985"/>
                    <a:pt x="497" y="3107"/>
                  </a:cubicBezTo>
                  <a:cubicBezTo>
                    <a:pt x="620" y="3225"/>
                    <a:pt x="844" y="3288"/>
                    <a:pt x="1168" y="3288"/>
                  </a:cubicBezTo>
                  <a:lnTo>
                    <a:pt x="1601" y="3288"/>
                  </a:lnTo>
                  <a:lnTo>
                    <a:pt x="1601" y="2934"/>
                  </a:lnTo>
                  <a:lnTo>
                    <a:pt x="1168" y="2934"/>
                  </a:lnTo>
                  <a:cubicBezTo>
                    <a:pt x="994" y="2934"/>
                    <a:pt x="876" y="2906"/>
                    <a:pt x="817" y="2847"/>
                  </a:cubicBezTo>
                  <a:cubicBezTo>
                    <a:pt x="762" y="2788"/>
                    <a:pt x="734" y="2654"/>
                    <a:pt x="734" y="2445"/>
                  </a:cubicBezTo>
                  <a:lnTo>
                    <a:pt x="734" y="1053"/>
                  </a:lnTo>
                  <a:lnTo>
                    <a:pt x="1601" y="1053"/>
                  </a:lnTo>
                  <a:lnTo>
                    <a:pt x="1601" y="726"/>
                  </a:lnTo>
                  <a:lnTo>
                    <a:pt x="734" y="726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5151300" y="2358225"/>
              <a:ext cx="54950" cy="85400"/>
            </a:xfrm>
            <a:custGeom>
              <a:avLst/>
              <a:gdLst/>
              <a:ahLst/>
              <a:cxnLst/>
              <a:rect l="l" t="t" r="r" b="b"/>
              <a:pathLst>
                <a:path w="2198" h="3416" extrusionOk="0">
                  <a:moveTo>
                    <a:pt x="1" y="1"/>
                  </a:moveTo>
                  <a:lnTo>
                    <a:pt x="1" y="3415"/>
                  </a:lnTo>
                  <a:lnTo>
                    <a:pt x="2197" y="3415"/>
                  </a:lnTo>
                  <a:lnTo>
                    <a:pt x="2197" y="3025"/>
                  </a:lnTo>
                  <a:lnTo>
                    <a:pt x="462" y="3025"/>
                  </a:lnTo>
                  <a:lnTo>
                    <a:pt x="462" y="1791"/>
                  </a:lnTo>
                  <a:lnTo>
                    <a:pt x="2087" y="1791"/>
                  </a:lnTo>
                  <a:lnTo>
                    <a:pt x="2087" y="1401"/>
                  </a:lnTo>
                  <a:lnTo>
                    <a:pt x="462" y="1401"/>
                  </a:lnTo>
                  <a:lnTo>
                    <a:pt x="462" y="391"/>
                  </a:lnTo>
                  <a:lnTo>
                    <a:pt x="2158" y="391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5213125" y="2378050"/>
              <a:ext cx="54125" cy="67250"/>
            </a:xfrm>
            <a:custGeom>
              <a:avLst/>
              <a:gdLst/>
              <a:ahLst/>
              <a:cxnLst/>
              <a:rect l="l" t="t" r="r" b="b"/>
              <a:pathLst>
                <a:path w="2165" h="2690" extrusionOk="0">
                  <a:moveTo>
                    <a:pt x="1743" y="1337"/>
                  </a:moveTo>
                  <a:lnTo>
                    <a:pt x="1743" y="1428"/>
                  </a:lnTo>
                  <a:cubicBezTo>
                    <a:pt x="1743" y="1704"/>
                    <a:pt x="1672" y="1924"/>
                    <a:pt x="1530" y="2090"/>
                  </a:cubicBezTo>
                  <a:cubicBezTo>
                    <a:pt x="1388" y="2256"/>
                    <a:pt x="1203" y="2338"/>
                    <a:pt x="970" y="2338"/>
                  </a:cubicBezTo>
                  <a:cubicBezTo>
                    <a:pt x="800" y="2338"/>
                    <a:pt x="666" y="2295"/>
                    <a:pt x="568" y="2204"/>
                  </a:cubicBezTo>
                  <a:cubicBezTo>
                    <a:pt x="469" y="2118"/>
                    <a:pt x="422" y="1999"/>
                    <a:pt x="422" y="1850"/>
                  </a:cubicBezTo>
                  <a:cubicBezTo>
                    <a:pt x="422" y="1660"/>
                    <a:pt x="485" y="1530"/>
                    <a:pt x="619" y="1451"/>
                  </a:cubicBezTo>
                  <a:cubicBezTo>
                    <a:pt x="749" y="1372"/>
                    <a:pt x="986" y="1337"/>
                    <a:pt x="1325" y="1337"/>
                  </a:cubicBezTo>
                  <a:close/>
                  <a:moveTo>
                    <a:pt x="1061" y="0"/>
                  </a:moveTo>
                  <a:cubicBezTo>
                    <a:pt x="923" y="0"/>
                    <a:pt x="781" y="16"/>
                    <a:pt x="635" y="48"/>
                  </a:cubicBezTo>
                  <a:cubicBezTo>
                    <a:pt x="493" y="75"/>
                    <a:pt x="343" y="119"/>
                    <a:pt x="189" y="178"/>
                  </a:cubicBezTo>
                  <a:lnTo>
                    <a:pt x="189" y="568"/>
                  </a:lnTo>
                  <a:cubicBezTo>
                    <a:pt x="315" y="497"/>
                    <a:pt x="450" y="446"/>
                    <a:pt x="588" y="410"/>
                  </a:cubicBezTo>
                  <a:cubicBezTo>
                    <a:pt x="726" y="375"/>
                    <a:pt x="867" y="355"/>
                    <a:pt x="1017" y="355"/>
                  </a:cubicBezTo>
                  <a:cubicBezTo>
                    <a:pt x="1246" y="355"/>
                    <a:pt x="1423" y="410"/>
                    <a:pt x="1550" y="517"/>
                  </a:cubicBezTo>
                  <a:cubicBezTo>
                    <a:pt x="1680" y="623"/>
                    <a:pt x="1743" y="773"/>
                    <a:pt x="1743" y="966"/>
                  </a:cubicBezTo>
                  <a:lnTo>
                    <a:pt x="1743" y="1006"/>
                  </a:lnTo>
                  <a:lnTo>
                    <a:pt x="1151" y="1006"/>
                  </a:lnTo>
                  <a:cubicBezTo>
                    <a:pt x="769" y="1006"/>
                    <a:pt x="481" y="1081"/>
                    <a:pt x="288" y="1227"/>
                  </a:cubicBezTo>
                  <a:cubicBezTo>
                    <a:pt x="95" y="1372"/>
                    <a:pt x="0" y="1589"/>
                    <a:pt x="0" y="1877"/>
                  </a:cubicBezTo>
                  <a:cubicBezTo>
                    <a:pt x="0" y="2126"/>
                    <a:pt x="79" y="2323"/>
                    <a:pt x="233" y="2469"/>
                  </a:cubicBezTo>
                  <a:cubicBezTo>
                    <a:pt x="386" y="2614"/>
                    <a:pt x="595" y="2689"/>
                    <a:pt x="860" y="2689"/>
                  </a:cubicBezTo>
                  <a:cubicBezTo>
                    <a:pt x="1065" y="2689"/>
                    <a:pt x="1242" y="2654"/>
                    <a:pt x="1384" y="2579"/>
                  </a:cubicBezTo>
                  <a:cubicBezTo>
                    <a:pt x="1526" y="2504"/>
                    <a:pt x="1648" y="2390"/>
                    <a:pt x="1743" y="2232"/>
                  </a:cubicBezTo>
                  <a:lnTo>
                    <a:pt x="1743" y="2622"/>
                  </a:lnTo>
                  <a:lnTo>
                    <a:pt x="2165" y="2622"/>
                  </a:lnTo>
                  <a:lnTo>
                    <a:pt x="2165" y="1160"/>
                  </a:lnTo>
                  <a:cubicBezTo>
                    <a:pt x="2165" y="773"/>
                    <a:pt x="2070" y="481"/>
                    <a:pt x="1889" y="288"/>
                  </a:cubicBezTo>
                  <a:cubicBezTo>
                    <a:pt x="1707" y="95"/>
                    <a:pt x="1431" y="0"/>
                    <a:pt x="1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5280825" y="2378050"/>
              <a:ext cx="37475" cy="65575"/>
            </a:xfrm>
            <a:custGeom>
              <a:avLst/>
              <a:gdLst/>
              <a:ahLst/>
              <a:cxnLst/>
              <a:rect l="l" t="t" r="r" b="b"/>
              <a:pathLst>
                <a:path w="1499" h="2623" extrusionOk="0">
                  <a:moveTo>
                    <a:pt x="1286" y="0"/>
                  </a:moveTo>
                  <a:cubicBezTo>
                    <a:pt x="1081" y="0"/>
                    <a:pt x="912" y="40"/>
                    <a:pt x="770" y="115"/>
                  </a:cubicBezTo>
                  <a:cubicBezTo>
                    <a:pt x="628" y="190"/>
                    <a:pt x="513" y="304"/>
                    <a:pt x="423" y="458"/>
                  </a:cubicBezTo>
                  <a:lnTo>
                    <a:pt x="423" y="63"/>
                  </a:lnTo>
                  <a:lnTo>
                    <a:pt x="1" y="63"/>
                  </a:lnTo>
                  <a:lnTo>
                    <a:pt x="1" y="2622"/>
                  </a:lnTo>
                  <a:lnTo>
                    <a:pt x="423" y="2622"/>
                  </a:lnTo>
                  <a:lnTo>
                    <a:pt x="423" y="1274"/>
                  </a:lnTo>
                  <a:cubicBezTo>
                    <a:pt x="423" y="982"/>
                    <a:pt x="486" y="761"/>
                    <a:pt x="612" y="608"/>
                  </a:cubicBezTo>
                  <a:cubicBezTo>
                    <a:pt x="742" y="454"/>
                    <a:pt x="923" y="375"/>
                    <a:pt x="1160" y="375"/>
                  </a:cubicBezTo>
                  <a:cubicBezTo>
                    <a:pt x="1227" y="375"/>
                    <a:pt x="1290" y="383"/>
                    <a:pt x="1345" y="395"/>
                  </a:cubicBezTo>
                  <a:cubicBezTo>
                    <a:pt x="1400" y="407"/>
                    <a:pt x="1452" y="426"/>
                    <a:pt x="1499" y="454"/>
                  </a:cubicBezTo>
                  <a:lnTo>
                    <a:pt x="1499" y="24"/>
                  </a:lnTo>
                  <a:cubicBezTo>
                    <a:pt x="1456" y="16"/>
                    <a:pt x="1416" y="8"/>
                    <a:pt x="1381" y="8"/>
                  </a:cubicBezTo>
                  <a:cubicBezTo>
                    <a:pt x="1345" y="4"/>
                    <a:pt x="1314" y="0"/>
                    <a:pt x="1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5321725" y="2354675"/>
              <a:ext cx="10475" cy="88950"/>
            </a:xfrm>
            <a:custGeom>
              <a:avLst/>
              <a:gdLst/>
              <a:ahLst/>
              <a:cxnLst/>
              <a:rect l="l" t="t" r="r" b="b"/>
              <a:pathLst>
                <a:path w="419" h="3558" extrusionOk="0">
                  <a:moveTo>
                    <a:pt x="1" y="1"/>
                  </a:moveTo>
                  <a:lnTo>
                    <a:pt x="1" y="3557"/>
                  </a:lnTo>
                  <a:lnTo>
                    <a:pt x="419" y="3557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5346575" y="2354675"/>
              <a:ext cx="10575" cy="88950"/>
            </a:xfrm>
            <a:custGeom>
              <a:avLst/>
              <a:gdLst/>
              <a:ahLst/>
              <a:cxnLst/>
              <a:rect l="l" t="t" r="r" b="b"/>
              <a:pathLst>
                <a:path w="423" h="3558" extrusionOk="0">
                  <a:moveTo>
                    <a:pt x="1" y="1"/>
                  </a:moveTo>
                  <a:lnTo>
                    <a:pt x="1" y="533"/>
                  </a:lnTo>
                  <a:lnTo>
                    <a:pt x="422" y="533"/>
                  </a:lnTo>
                  <a:lnTo>
                    <a:pt x="422" y="1"/>
                  </a:lnTo>
                  <a:close/>
                  <a:moveTo>
                    <a:pt x="1" y="998"/>
                  </a:moveTo>
                  <a:lnTo>
                    <a:pt x="1" y="3557"/>
                  </a:lnTo>
                  <a:lnTo>
                    <a:pt x="422" y="3557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5366875" y="2378050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62" y="355"/>
                  </a:moveTo>
                  <a:cubicBezTo>
                    <a:pt x="1467" y="355"/>
                    <a:pt x="1633" y="426"/>
                    <a:pt x="1759" y="564"/>
                  </a:cubicBezTo>
                  <a:cubicBezTo>
                    <a:pt x="1885" y="698"/>
                    <a:pt x="1948" y="884"/>
                    <a:pt x="1952" y="1112"/>
                  </a:cubicBezTo>
                  <a:lnTo>
                    <a:pt x="454" y="1116"/>
                  </a:lnTo>
                  <a:cubicBezTo>
                    <a:pt x="474" y="876"/>
                    <a:pt x="557" y="686"/>
                    <a:pt x="695" y="556"/>
                  </a:cubicBezTo>
                  <a:cubicBezTo>
                    <a:pt x="837" y="422"/>
                    <a:pt x="1026" y="355"/>
                    <a:pt x="1262" y="355"/>
                  </a:cubicBezTo>
                  <a:close/>
                  <a:moveTo>
                    <a:pt x="1255" y="0"/>
                  </a:moveTo>
                  <a:cubicBezTo>
                    <a:pt x="872" y="0"/>
                    <a:pt x="569" y="123"/>
                    <a:pt x="340" y="371"/>
                  </a:cubicBezTo>
                  <a:cubicBezTo>
                    <a:pt x="115" y="615"/>
                    <a:pt x="1" y="947"/>
                    <a:pt x="1" y="1369"/>
                  </a:cubicBezTo>
                  <a:cubicBezTo>
                    <a:pt x="1" y="1771"/>
                    <a:pt x="119" y="2094"/>
                    <a:pt x="360" y="2331"/>
                  </a:cubicBezTo>
                  <a:cubicBezTo>
                    <a:pt x="596" y="2571"/>
                    <a:pt x="919" y="2689"/>
                    <a:pt x="1329" y="2689"/>
                  </a:cubicBezTo>
                  <a:cubicBezTo>
                    <a:pt x="1491" y="2689"/>
                    <a:pt x="1653" y="2674"/>
                    <a:pt x="1810" y="2638"/>
                  </a:cubicBezTo>
                  <a:cubicBezTo>
                    <a:pt x="1972" y="2607"/>
                    <a:pt x="2126" y="2555"/>
                    <a:pt x="2276" y="2492"/>
                  </a:cubicBezTo>
                  <a:lnTo>
                    <a:pt x="2276" y="2094"/>
                  </a:lnTo>
                  <a:cubicBezTo>
                    <a:pt x="2126" y="2173"/>
                    <a:pt x="1976" y="2232"/>
                    <a:pt x="1822" y="2271"/>
                  </a:cubicBezTo>
                  <a:cubicBezTo>
                    <a:pt x="1672" y="2311"/>
                    <a:pt x="1515" y="2331"/>
                    <a:pt x="1353" y="2331"/>
                  </a:cubicBezTo>
                  <a:cubicBezTo>
                    <a:pt x="1077" y="2331"/>
                    <a:pt x="856" y="2256"/>
                    <a:pt x="703" y="2106"/>
                  </a:cubicBezTo>
                  <a:cubicBezTo>
                    <a:pt x="545" y="1952"/>
                    <a:pt x="458" y="1731"/>
                    <a:pt x="438" y="1443"/>
                  </a:cubicBezTo>
                  <a:lnTo>
                    <a:pt x="2374" y="1443"/>
                  </a:lnTo>
                  <a:lnTo>
                    <a:pt x="2374" y="1238"/>
                  </a:lnTo>
                  <a:cubicBezTo>
                    <a:pt x="2374" y="856"/>
                    <a:pt x="2272" y="556"/>
                    <a:pt x="2071" y="336"/>
                  </a:cubicBezTo>
                  <a:cubicBezTo>
                    <a:pt x="1874" y="111"/>
                    <a:pt x="1602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5431150" y="2378050"/>
              <a:ext cx="48925" cy="67250"/>
            </a:xfrm>
            <a:custGeom>
              <a:avLst/>
              <a:gdLst/>
              <a:ahLst/>
              <a:cxnLst/>
              <a:rect l="l" t="t" r="r" b="b"/>
              <a:pathLst>
                <a:path w="1957" h="2690" extrusionOk="0">
                  <a:moveTo>
                    <a:pt x="1002" y="0"/>
                  </a:moveTo>
                  <a:cubicBezTo>
                    <a:pt x="686" y="0"/>
                    <a:pt x="446" y="67"/>
                    <a:pt x="276" y="198"/>
                  </a:cubicBezTo>
                  <a:cubicBezTo>
                    <a:pt x="103" y="328"/>
                    <a:pt x="20" y="513"/>
                    <a:pt x="20" y="753"/>
                  </a:cubicBezTo>
                  <a:cubicBezTo>
                    <a:pt x="20" y="955"/>
                    <a:pt x="75" y="1108"/>
                    <a:pt x="194" y="1223"/>
                  </a:cubicBezTo>
                  <a:cubicBezTo>
                    <a:pt x="308" y="1337"/>
                    <a:pt x="497" y="1420"/>
                    <a:pt x="757" y="1475"/>
                  </a:cubicBezTo>
                  <a:lnTo>
                    <a:pt x="903" y="1510"/>
                  </a:lnTo>
                  <a:cubicBezTo>
                    <a:pt x="1164" y="1566"/>
                    <a:pt x="1333" y="1625"/>
                    <a:pt x="1408" y="1684"/>
                  </a:cubicBezTo>
                  <a:cubicBezTo>
                    <a:pt x="1487" y="1747"/>
                    <a:pt x="1526" y="1834"/>
                    <a:pt x="1526" y="1948"/>
                  </a:cubicBezTo>
                  <a:cubicBezTo>
                    <a:pt x="1526" y="2070"/>
                    <a:pt x="1471" y="2169"/>
                    <a:pt x="1365" y="2236"/>
                  </a:cubicBezTo>
                  <a:cubicBezTo>
                    <a:pt x="1258" y="2303"/>
                    <a:pt x="1104" y="2338"/>
                    <a:pt x="907" y="2338"/>
                  </a:cubicBezTo>
                  <a:cubicBezTo>
                    <a:pt x="761" y="2338"/>
                    <a:pt x="612" y="2315"/>
                    <a:pt x="462" y="2275"/>
                  </a:cubicBezTo>
                  <a:cubicBezTo>
                    <a:pt x="308" y="2236"/>
                    <a:pt x="154" y="2177"/>
                    <a:pt x="0" y="2094"/>
                  </a:cubicBezTo>
                  <a:lnTo>
                    <a:pt x="0" y="2528"/>
                  </a:lnTo>
                  <a:cubicBezTo>
                    <a:pt x="166" y="2583"/>
                    <a:pt x="320" y="2622"/>
                    <a:pt x="470" y="2646"/>
                  </a:cubicBezTo>
                  <a:cubicBezTo>
                    <a:pt x="619" y="2674"/>
                    <a:pt x="761" y="2689"/>
                    <a:pt x="899" y="2689"/>
                  </a:cubicBezTo>
                  <a:cubicBezTo>
                    <a:pt x="1227" y="2689"/>
                    <a:pt x="1487" y="2618"/>
                    <a:pt x="1672" y="2480"/>
                  </a:cubicBezTo>
                  <a:cubicBezTo>
                    <a:pt x="1861" y="2342"/>
                    <a:pt x="1956" y="2153"/>
                    <a:pt x="1956" y="1917"/>
                  </a:cubicBezTo>
                  <a:cubicBezTo>
                    <a:pt x="1956" y="1708"/>
                    <a:pt x="1893" y="1546"/>
                    <a:pt x="1767" y="1428"/>
                  </a:cubicBezTo>
                  <a:cubicBezTo>
                    <a:pt x="1645" y="1313"/>
                    <a:pt x="1432" y="1223"/>
                    <a:pt x="1132" y="1156"/>
                  </a:cubicBezTo>
                  <a:lnTo>
                    <a:pt x="990" y="1124"/>
                  </a:lnTo>
                  <a:cubicBezTo>
                    <a:pt x="761" y="1073"/>
                    <a:pt x="612" y="1022"/>
                    <a:pt x="537" y="966"/>
                  </a:cubicBezTo>
                  <a:cubicBezTo>
                    <a:pt x="462" y="911"/>
                    <a:pt x="426" y="832"/>
                    <a:pt x="426" y="738"/>
                  </a:cubicBezTo>
                  <a:cubicBezTo>
                    <a:pt x="426" y="608"/>
                    <a:pt x="478" y="513"/>
                    <a:pt x="580" y="450"/>
                  </a:cubicBezTo>
                  <a:cubicBezTo>
                    <a:pt x="686" y="383"/>
                    <a:pt x="844" y="351"/>
                    <a:pt x="1053" y="351"/>
                  </a:cubicBezTo>
                  <a:cubicBezTo>
                    <a:pt x="1191" y="351"/>
                    <a:pt x="1321" y="367"/>
                    <a:pt x="1451" y="399"/>
                  </a:cubicBezTo>
                  <a:cubicBezTo>
                    <a:pt x="1578" y="430"/>
                    <a:pt x="1700" y="474"/>
                    <a:pt x="1822" y="537"/>
                  </a:cubicBezTo>
                  <a:lnTo>
                    <a:pt x="1822" y="138"/>
                  </a:lnTo>
                  <a:cubicBezTo>
                    <a:pt x="1704" y="91"/>
                    <a:pt x="1578" y="56"/>
                    <a:pt x="1440" y="36"/>
                  </a:cubicBezTo>
                  <a:cubicBezTo>
                    <a:pt x="1305" y="12"/>
                    <a:pt x="1156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5481325" y="2361400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29"/>
                  </a:lnTo>
                  <a:lnTo>
                    <a:pt x="0" y="729"/>
                  </a:lnTo>
                  <a:lnTo>
                    <a:pt x="0" y="1057"/>
                  </a:lnTo>
                  <a:lnTo>
                    <a:pt x="308" y="1057"/>
                  </a:lnTo>
                  <a:lnTo>
                    <a:pt x="308" y="2445"/>
                  </a:lnTo>
                  <a:cubicBezTo>
                    <a:pt x="308" y="2764"/>
                    <a:pt x="371" y="2985"/>
                    <a:pt x="493" y="3107"/>
                  </a:cubicBezTo>
                  <a:cubicBezTo>
                    <a:pt x="615" y="3229"/>
                    <a:pt x="840" y="3288"/>
                    <a:pt x="1163" y="3288"/>
                  </a:cubicBezTo>
                  <a:lnTo>
                    <a:pt x="1597" y="3288"/>
                  </a:lnTo>
                  <a:lnTo>
                    <a:pt x="1597" y="2937"/>
                  </a:lnTo>
                  <a:lnTo>
                    <a:pt x="1163" y="2937"/>
                  </a:lnTo>
                  <a:cubicBezTo>
                    <a:pt x="990" y="2937"/>
                    <a:pt x="872" y="2906"/>
                    <a:pt x="816" y="2847"/>
                  </a:cubicBezTo>
                  <a:cubicBezTo>
                    <a:pt x="757" y="2788"/>
                    <a:pt x="730" y="2654"/>
                    <a:pt x="730" y="2445"/>
                  </a:cubicBezTo>
                  <a:lnTo>
                    <a:pt x="730" y="1057"/>
                  </a:lnTo>
                  <a:lnTo>
                    <a:pt x="1597" y="1057"/>
                  </a:lnTo>
                  <a:lnTo>
                    <a:pt x="1597" y="729"/>
                  </a:lnTo>
                  <a:lnTo>
                    <a:pt x="730" y="729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5545575" y="2358225"/>
              <a:ext cx="72300" cy="85400"/>
            </a:xfrm>
            <a:custGeom>
              <a:avLst/>
              <a:gdLst/>
              <a:ahLst/>
              <a:cxnLst/>
              <a:rect l="l" t="t" r="r" b="b"/>
              <a:pathLst>
                <a:path w="2892" h="3416" extrusionOk="0">
                  <a:moveTo>
                    <a:pt x="1" y="1"/>
                  </a:moveTo>
                  <a:lnTo>
                    <a:pt x="1" y="391"/>
                  </a:lnTo>
                  <a:lnTo>
                    <a:pt x="1215" y="391"/>
                  </a:lnTo>
                  <a:lnTo>
                    <a:pt x="1215" y="3415"/>
                  </a:lnTo>
                  <a:lnTo>
                    <a:pt x="1677" y="3415"/>
                  </a:lnTo>
                  <a:lnTo>
                    <a:pt x="1677" y="391"/>
                  </a:lnTo>
                  <a:lnTo>
                    <a:pt x="2891" y="391"/>
                  </a:lnTo>
                  <a:lnTo>
                    <a:pt x="2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5617250" y="2354675"/>
              <a:ext cx="10575" cy="88950"/>
            </a:xfrm>
            <a:custGeom>
              <a:avLst/>
              <a:gdLst/>
              <a:ahLst/>
              <a:cxnLst/>
              <a:rect l="l" t="t" r="r" b="b"/>
              <a:pathLst>
                <a:path w="423" h="3558" extrusionOk="0">
                  <a:moveTo>
                    <a:pt x="0" y="1"/>
                  </a:moveTo>
                  <a:lnTo>
                    <a:pt x="0" y="533"/>
                  </a:lnTo>
                  <a:lnTo>
                    <a:pt x="422" y="533"/>
                  </a:lnTo>
                  <a:lnTo>
                    <a:pt x="422" y="1"/>
                  </a:lnTo>
                  <a:close/>
                  <a:moveTo>
                    <a:pt x="0" y="998"/>
                  </a:moveTo>
                  <a:lnTo>
                    <a:pt x="0" y="3557"/>
                  </a:lnTo>
                  <a:lnTo>
                    <a:pt x="422" y="3557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5641800" y="2378050"/>
              <a:ext cx="93450" cy="65575"/>
            </a:xfrm>
            <a:custGeom>
              <a:avLst/>
              <a:gdLst/>
              <a:ahLst/>
              <a:cxnLst/>
              <a:rect l="l" t="t" r="r" b="b"/>
              <a:pathLst>
                <a:path w="3738" h="2623" extrusionOk="0">
                  <a:moveTo>
                    <a:pt x="1246" y="0"/>
                  </a:moveTo>
                  <a:cubicBezTo>
                    <a:pt x="1061" y="0"/>
                    <a:pt x="899" y="36"/>
                    <a:pt x="765" y="111"/>
                  </a:cubicBezTo>
                  <a:cubicBezTo>
                    <a:pt x="631" y="186"/>
                    <a:pt x="517" y="304"/>
                    <a:pt x="422" y="458"/>
                  </a:cubicBezTo>
                  <a:lnTo>
                    <a:pt x="422" y="63"/>
                  </a:lnTo>
                  <a:lnTo>
                    <a:pt x="0" y="63"/>
                  </a:lnTo>
                  <a:lnTo>
                    <a:pt x="0" y="2622"/>
                  </a:lnTo>
                  <a:lnTo>
                    <a:pt x="422" y="2622"/>
                  </a:lnTo>
                  <a:lnTo>
                    <a:pt x="422" y="1175"/>
                  </a:lnTo>
                  <a:cubicBezTo>
                    <a:pt x="422" y="927"/>
                    <a:pt x="485" y="730"/>
                    <a:pt x="611" y="584"/>
                  </a:cubicBezTo>
                  <a:cubicBezTo>
                    <a:pt x="737" y="438"/>
                    <a:pt x="907" y="367"/>
                    <a:pt x="1124" y="367"/>
                  </a:cubicBezTo>
                  <a:cubicBezTo>
                    <a:pt x="1305" y="367"/>
                    <a:pt x="1439" y="426"/>
                    <a:pt x="1526" y="545"/>
                  </a:cubicBezTo>
                  <a:cubicBezTo>
                    <a:pt x="1613" y="663"/>
                    <a:pt x="1656" y="844"/>
                    <a:pt x="1656" y="1093"/>
                  </a:cubicBezTo>
                  <a:lnTo>
                    <a:pt x="1656" y="2622"/>
                  </a:lnTo>
                  <a:lnTo>
                    <a:pt x="2078" y="2622"/>
                  </a:lnTo>
                  <a:lnTo>
                    <a:pt x="2078" y="1175"/>
                  </a:lnTo>
                  <a:cubicBezTo>
                    <a:pt x="2078" y="927"/>
                    <a:pt x="2141" y="730"/>
                    <a:pt x="2267" y="584"/>
                  </a:cubicBezTo>
                  <a:cubicBezTo>
                    <a:pt x="2393" y="438"/>
                    <a:pt x="2567" y="367"/>
                    <a:pt x="2784" y="367"/>
                  </a:cubicBezTo>
                  <a:cubicBezTo>
                    <a:pt x="2965" y="367"/>
                    <a:pt x="3095" y="426"/>
                    <a:pt x="3182" y="545"/>
                  </a:cubicBezTo>
                  <a:cubicBezTo>
                    <a:pt x="3269" y="663"/>
                    <a:pt x="3312" y="844"/>
                    <a:pt x="3312" y="1093"/>
                  </a:cubicBezTo>
                  <a:lnTo>
                    <a:pt x="3312" y="2622"/>
                  </a:lnTo>
                  <a:lnTo>
                    <a:pt x="3738" y="2622"/>
                  </a:lnTo>
                  <a:lnTo>
                    <a:pt x="3738" y="1077"/>
                  </a:lnTo>
                  <a:cubicBezTo>
                    <a:pt x="3738" y="734"/>
                    <a:pt x="3663" y="466"/>
                    <a:pt x="3517" y="280"/>
                  </a:cubicBezTo>
                  <a:cubicBezTo>
                    <a:pt x="3375" y="95"/>
                    <a:pt x="3170" y="0"/>
                    <a:pt x="2902" y="0"/>
                  </a:cubicBezTo>
                  <a:cubicBezTo>
                    <a:pt x="2705" y="0"/>
                    <a:pt x="2531" y="44"/>
                    <a:pt x="2385" y="134"/>
                  </a:cubicBezTo>
                  <a:cubicBezTo>
                    <a:pt x="2240" y="225"/>
                    <a:pt x="2113" y="363"/>
                    <a:pt x="2007" y="552"/>
                  </a:cubicBezTo>
                  <a:cubicBezTo>
                    <a:pt x="1944" y="375"/>
                    <a:pt x="1849" y="237"/>
                    <a:pt x="1719" y="142"/>
                  </a:cubicBezTo>
                  <a:cubicBezTo>
                    <a:pt x="1589" y="48"/>
                    <a:pt x="1431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5743900" y="2378050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62" y="355"/>
                  </a:moveTo>
                  <a:cubicBezTo>
                    <a:pt x="1471" y="355"/>
                    <a:pt x="1637" y="426"/>
                    <a:pt x="1759" y="564"/>
                  </a:cubicBezTo>
                  <a:cubicBezTo>
                    <a:pt x="1885" y="698"/>
                    <a:pt x="1952" y="884"/>
                    <a:pt x="1956" y="1112"/>
                  </a:cubicBezTo>
                  <a:lnTo>
                    <a:pt x="454" y="1116"/>
                  </a:lnTo>
                  <a:cubicBezTo>
                    <a:pt x="478" y="876"/>
                    <a:pt x="557" y="686"/>
                    <a:pt x="699" y="556"/>
                  </a:cubicBezTo>
                  <a:cubicBezTo>
                    <a:pt x="841" y="422"/>
                    <a:pt x="1026" y="355"/>
                    <a:pt x="1262" y="355"/>
                  </a:cubicBezTo>
                  <a:close/>
                  <a:moveTo>
                    <a:pt x="1259" y="0"/>
                  </a:moveTo>
                  <a:cubicBezTo>
                    <a:pt x="872" y="0"/>
                    <a:pt x="569" y="123"/>
                    <a:pt x="340" y="371"/>
                  </a:cubicBezTo>
                  <a:cubicBezTo>
                    <a:pt x="115" y="615"/>
                    <a:pt x="1" y="947"/>
                    <a:pt x="1" y="1369"/>
                  </a:cubicBezTo>
                  <a:cubicBezTo>
                    <a:pt x="1" y="1771"/>
                    <a:pt x="123" y="2094"/>
                    <a:pt x="360" y="2331"/>
                  </a:cubicBezTo>
                  <a:cubicBezTo>
                    <a:pt x="600" y="2571"/>
                    <a:pt x="923" y="2689"/>
                    <a:pt x="1330" y="2689"/>
                  </a:cubicBezTo>
                  <a:cubicBezTo>
                    <a:pt x="1495" y="2689"/>
                    <a:pt x="1657" y="2674"/>
                    <a:pt x="1814" y="2638"/>
                  </a:cubicBezTo>
                  <a:cubicBezTo>
                    <a:pt x="1972" y="2607"/>
                    <a:pt x="2126" y="2555"/>
                    <a:pt x="2276" y="2492"/>
                  </a:cubicBezTo>
                  <a:lnTo>
                    <a:pt x="2276" y="2094"/>
                  </a:lnTo>
                  <a:cubicBezTo>
                    <a:pt x="2130" y="2173"/>
                    <a:pt x="1976" y="2232"/>
                    <a:pt x="1826" y="2271"/>
                  </a:cubicBezTo>
                  <a:cubicBezTo>
                    <a:pt x="1673" y="2311"/>
                    <a:pt x="1519" y="2331"/>
                    <a:pt x="1357" y="2331"/>
                  </a:cubicBezTo>
                  <a:cubicBezTo>
                    <a:pt x="1077" y="2331"/>
                    <a:pt x="860" y="2256"/>
                    <a:pt x="703" y="2106"/>
                  </a:cubicBezTo>
                  <a:cubicBezTo>
                    <a:pt x="545" y="1952"/>
                    <a:pt x="458" y="1731"/>
                    <a:pt x="442" y="1443"/>
                  </a:cubicBezTo>
                  <a:lnTo>
                    <a:pt x="2374" y="1443"/>
                  </a:lnTo>
                  <a:lnTo>
                    <a:pt x="2374" y="1238"/>
                  </a:lnTo>
                  <a:cubicBezTo>
                    <a:pt x="2374" y="856"/>
                    <a:pt x="2276" y="556"/>
                    <a:pt x="2075" y="336"/>
                  </a:cubicBezTo>
                  <a:cubicBezTo>
                    <a:pt x="1874" y="111"/>
                    <a:pt x="1602" y="0"/>
                    <a:pt x="1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5042100" y="2475325"/>
              <a:ext cx="78175" cy="85400"/>
            </a:xfrm>
            <a:custGeom>
              <a:avLst/>
              <a:gdLst/>
              <a:ahLst/>
              <a:cxnLst/>
              <a:rect l="l" t="t" r="r" b="b"/>
              <a:pathLst>
                <a:path w="3127" h="3416" extrusionOk="0">
                  <a:moveTo>
                    <a:pt x="0" y="1"/>
                  </a:moveTo>
                  <a:lnTo>
                    <a:pt x="1305" y="3415"/>
                  </a:lnTo>
                  <a:lnTo>
                    <a:pt x="1830" y="3415"/>
                  </a:lnTo>
                  <a:lnTo>
                    <a:pt x="3127" y="1"/>
                  </a:lnTo>
                  <a:lnTo>
                    <a:pt x="2650" y="1"/>
                  </a:lnTo>
                  <a:lnTo>
                    <a:pt x="1566" y="2875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5122125" y="2471700"/>
              <a:ext cx="10475" cy="89025"/>
            </a:xfrm>
            <a:custGeom>
              <a:avLst/>
              <a:gdLst/>
              <a:ahLst/>
              <a:cxnLst/>
              <a:rect l="l" t="t" r="r" b="b"/>
              <a:pathLst>
                <a:path w="419" h="3561" extrusionOk="0">
                  <a:moveTo>
                    <a:pt x="1" y="0"/>
                  </a:moveTo>
                  <a:lnTo>
                    <a:pt x="1" y="532"/>
                  </a:lnTo>
                  <a:lnTo>
                    <a:pt x="419" y="532"/>
                  </a:lnTo>
                  <a:lnTo>
                    <a:pt x="419" y="0"/>
                  </a:lnTo>
                  <a:close/>
                  <a:moveTo>
                    <a:pt x="1" y="998"/>
                  </a:moveTo>
                  <a:lnTo>
                    <a:pt x="1" y="3560"/>
                  </a:lnTo>
                  <a:lnTo>
                    <a:pt x="419" y="3560"/>
                  </a:lnTo>
                  <a:lnTo>
                    <a:pt x="419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5142350" y="2495050"/>
              <a:ext cx="48900" cy="67250"/>
            </a:xfrm>
            <a:custGeom>
              <a:avLst/>
              <a:gdLst/>
              <a:ahLst/>
              <a:cxnLst/>
              <a:rect l="l" t="t" r="r" b="b"/>
              <a:pathLst>
                <a:path w="1956" h="2690" extrusionOk="0">
                  <a:moveTo>
                    <a:pt x="1002" y="0"/>
                  </a:moveTo>
                  <a:cubicBezTo>
                    <a:pt x="686" y="0"/>
                    <a:pt x="442" y="67"/>
                    <a:pt x="272" y="198"/>
                  </a:cubicBezTo>
                  <a:cubicBezTo>
                    <a:pt x="103" y="332"/>
                    <a:pt x="16" y="517"/>
                    <a:pt x="16" y="757"/>
                  </a:cubicBezTo>
                  <a:cubicBezTo>
                    <a:pt x="16" y="955"/>
                    <a:pt x="75" y="1112"/>
                    <a:pt x="189" y="1227"/>
                  </a:cubicBezTo>
                  <a:cubicBezTo>
                    <a:pt x="308" y="1337"/>
                    <a:pt x="493" y="1424"/>
                    <a:pt x="753" y="1475"/>
                  </a:cubicBezTo>
                  <a:lnTo>
                    <a:pt x="903" y="1511"/>
                  </a:lnTo>
                  <a:cubicBezTo>
                    <a:pt x="1163" y="1566"/>
                    <a:pt x="1329" y="1625"/>
                    <a:pt x="1408" y="1688"/>
                  </a:cubicBezTo>
                  <a:cubicBezTo>
                    <a:pt x="1483" y="1747"/>
                    <a:pt x="1522" y="1834"/>
                    <a:pt x="1522" y="1948"/>
                  </a:cubicBezTo>
                  <a:cubicBezTo>
                    <a:pt x="1522" y="2074"/>
                    <a:pt x="1471" y="2169"/>
                    <a:pt x="1364" y="2240"/>
                  </a:cubicBezTo>
                  <a:cubicBezTo>
                    <a:pt x="1258" y="2307"/>
                    <a:pt x="1104" y="2339"/>
                    <a:pt x="907" y="2339"/>
                  </a:cubicBezTo>
                  <a:cubicBezTo>
                    <a:pt x="757" y="2339"/>
                    <a:pt x="607" y="2319"/>
                    <a:pt x="458" y="2279"/>
                  </a:cubicBezTo>
                  <a:cubicBezTo>
                    <a:pt x="308" y="2240"/>
                    <a:pt x="154" y="2177"/>
                    <a:pt x="0" y="2098"/>
                  </a:cubicBezTo>
                  <a:lnTo>
                    <a:pt x="0" y="2532"/>
                  </a:lnTo>
                  <a:cubicBezTo>
                    <a:pt x="162" y="2583"/>
                    <a:pt x="320" y="2622"/>
                    <a:pt x="465" y="2650"/>
                  </a:cubicBezTo>
                  <a:cubicBezTo>
                    <a:pt x="615" y="2678"/>
                    <a:pt x="761" y="2689"/>
                    <a:pt x="895" y="2689"/>
                  </a:cubicBezTo>
                  <a:cubicBezTo>
                    <a:pt x="1226" y="2689"/>
                    <a:pt x="1483" y="2622"/>
                    <a:pt x="1672" y="2484"/>
                  </a:cubicBezTo>
                  <a:cubicBezTo>
                    <a:pt x="1861" y="2342"/>
                    <a:pt x="1956" y="2157"/>
                    <a:pt x="1956" y="1917"/>
                  </a:cubicBezTo>
                  <a:cubicBezTo>
                    <a:pt x="1956" y="1708"/>
                    <a:pt x="1893" y="1546"/>
                    <a:pt x="1767" y="1432"/>
                  </a:cubicBezTo>
                  <a:cubicBezTo>
                    <a:pt x="1640" y="1313"/>
                    <a:pt x="1427" y="1223"/>
                    <a:pt x="1132" y="1160"/>
                  </a:cubicBezTo>
                  <a:lnTo>
                    <a:pt x="986" y="1128"/>
                  </a:lnTo>
                  <a:cubicBezTo>
                    <a:pt x="761" y="1077"/>
                    <a:pt x="611" y="1026"/>
                    <a:pt x="536" y="970"/>
                  </a:cubicBezTo>
                  <a:cubicBezTo>
                    <a:pt x="461" y="911"/>
                    <a:pt x="422" y="836"/>
                    <a:pt x="422" y="738"/>
                  </a:cubicBezTo>
                  <a:cubicBezTo>
                    <a:pt x="422" y="612"/>
                    <a:pt x="477" y="513"/>
                    <a:pt x="580" y="450"/>
                  </a:cubicBezTo>
                  <a:cubicBezTo>
                    <a:pt x="682" y="387"/>
                    <a:pt x="840" y="355"/>
                    <a:pt x="1049" y="355"/>
                  </a:cubicBezTo>
                  <a:cubicBezTo>
                    <a:pt x="1187" y="355"/>
                    <a:pt x="1321" y="371"/>
                    <a:pt x="1447" y="399"/>
                  </a:cubicBezTo>
                  <a:cubicBezTo>
                    <a:pt x="1577" y="430"/>
                    <a:pt x="1700" y="478"/>
                    <a:pt x="1818" y="537"/>
                  </a:cubicBezTo>
                  <a:lnTo>
                    <a:pt x="1818" y="138"/>
                  </a:lnTo>
                  <a:cubicBezTo>
                    <a:pt x="1703" y="95"/>
                    <a:pt x="1577" y="60"/>
                    <a:pt x="1439" y="36"/>
                  </a:cubicBezTo>
                  <a:cubicBezTo>
                    <a:pt x="1301" y="12"/>
                    <a:pt x="1155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5200300" y="2471700"/>
              <a:ext cx="10575" cy="89025"/>
            </a:xfrm>
            <a:custGeom>
              <a:avLst/>
              <a:gdLst/>
              <a:ahLst/>
              <a:cxnLst/>
              <a:rect l="l" t="t" r="r" b="b"/>
              <a:pathLst>
                <a:path w="423" h="3561" extrusionOk="0">
                  <a:moveTo>
                    <a:pt x="1" y="0"/>
                  </a:moveTo>
                  <a:lnTo>
                    <a:pt x="1" y="532"/>
                  </a:lnTo>
                  <a:lnTo>
                    <a:pt x="422" y="532"/>
                  </a:lnTo>
                  <a:lnTo>
                    <a:pt x="422" y="0"/>
                  </a:lnTo>
                  <a:close/>
                  <a:moveTo>
                    <a:pt x="1" y="998"/>
                  </a:moveTo>
                  <a:lnTo>
                    <a:pt x="1" y="3560"/>
                  </a:lnTo>
                  <a:lnTo>
                    <a:pt x="422" y="3560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5224850" y="2471700"/>
              <a:ext cx="57275" cy="90600"/>
            </a:xfrm>
            <a:custGeom>
              <a:avLst/>
              <a:gdLst/>
              <a:ahLst/>
              <a:cxnLst/>
              <a:rect l="l" t="t" r="r" b="b"/>
              <a:pathLst>
                <a:path w="2291" h="3624" extrusionOk="0">
                  <a:moveTo>
                    <a:pt x="1136" y="1289"/>
                  </a:moveTo>
                  <a:cubicBezTo>
                    <a:pt x="1361" y="1289"/>
                    <a:pt x="1534" y="1376"/>
                    <a:pt x="1660" y="1553"/>
                  </a:cubicBezTo>
                  <a:cubicBezTo>
                    <a:pt x="1790" y="1727"/>
                    <a:pt x="1853" y="1971"/>
                    <a:pt x="1853" y="2279"/>
                  </a:cubicBezTo>
                  <a:cubicBezTo>
                    <a:pt x="1853" y="2590"/>
                    <a:pt x="1790" y="2831"/>
                    <a:pt x="1660" y="3008"/>
                  </a:cubicBezTo>
                  <a:cubicBezTo>
                    <a:pt x="1534" y="3186"/>
                    <a:pt x="1361" y="3273"/>
                    <a:pt x="1136" y="3273"/>
                  </a:cubicBezTo>
                  <a:cubicBezTo>
                    <a:pt x="915" y="3273"/>
                    <a:pt x="742" y="3186"/>
                    <a:pt x="611" y="3008"/>
                  </a:cubicBezTo>
                  <a:cubicBezTo>
                    <a:pt x="485" y="2831"/>
                    <a:pt x="422" y="2590"/>
                    <a:pt x="422" y="2279"/>
                  </a:cubicBezTo>
                  <a:cubicBezTo>
                    <a:pt x="422" y="1971"/>
                    <a:pt x="485" y="1727"/>
                    <a:pt x="611" y="1553"/>
                  </a:cubicBezTo>
                  <a:cubicBezTo>
                    <a:pt x="742" y="1376"/>
                    <a:pt x="915" y="1289"/>
                    <a:pt x="1136" y="1289"/>
                  </a:cubicBezTo>
                  <a:close/>
                  <a:moveTo>
                    <a:pt x="0" y="0"/>
                  </a:moveTo>
                  <a:lnTo>
                    <a:pt x="0" y="3560"/>
                  </a:lnTo>
                  <a:lnTo>
                    <a:pt x="422" y="3560"/>
                  </a:lnTo>
                  <a:lnTo>
                    <a:pt x="422" y="3174"/>
                  </a:lnTo>
                  <a:cubicBezTo>
                    <a:pt x="509" y="3328"/>
                    <a:pt x="623" y="3442"/>
                    <a:pt x="757" y="3513"/>
                  </a:cubicBezTo>
                  <a:cubicBezTo>
                    <a:pt x="891" y="3588"/>
                    <a:pt x="1053" y="3623"/>
                    <a:pt x="1238" y="3623"/>
                  </a:cubicBezTo>
                  <a:cubicBezTo>
                    <a:pt x="1550" y="3623"/>
                    <a:pt x="1802" y="3501"/>
                    <a:pt x="1995" y="3253"/>
                  </a:cubicBezTo>
                  <a:cubicBezTo>
                    <a:pt x="2192" y="3008"/>
                    <a:pt x="2291" y="2681"/>
                    <a:pt x="2291" y="2279"/>
                  </a:cubicBezTo>
                  <a:cubicBezTo>
                    <a:pt x="2291" y="1877"/>
                    <a:pt x="2192" y="1553"/>
                    <a:pt x="1995" y="1305"/>
                  </a:cubicBezTo>
                  <a:cubicBezTo>
                    <a:pt x="1802" y="1061"/>
                    <a:pt x="1550" y="934"/>
                    <a:pt x="1238" y="934"/>
                  </a:cubicBezTo>
                  <a:cubicBezTo>
                    <a:pt x="1053" y="934"/>
                    <a:pt x="891" y="974"/>
                    <a:pt x="757" y="1049"/>
                  </a:cubicBezTo>
                  <a:cubicBezTo>
                    <a:pt x="623" y="1120"/>
                    <a:pt x="509" y="1234"/>
                    <a:pt x="422" y="1388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5291875" y="2471700"/>
              <a:ext cx="10575" cy="89025"/>
            </a:xfrm>
            <a:custGeom>
              <a:avLst/>
              <a:gdLst/>
              <a:ahLst/>
              <a:cxnLst/>
              <a:rect l="l" t="t" r="r" b="b"/>
              <a:pathLst>
                <a:path w="423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422" y="356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5312175" y="2495050"/>
              <a:ext cx="59375" cy="67250"/>
            </a:xfrm>
            <a:custGeom>
              <a:avLst/>
              <a:gdLst/>
              <a:ahLst/>
              <a:cxnLst/>
              <a:rect l="l" t="t" r="r" b="b"/>
              <a:pathLst>
                <a:path w="2375" h="2690" extrusionOk="0">
                  <a:moveTo>
                    <a:pt x="1262" y="359"/>
                  </a:moveTo>
                  <a:cubicBezTo>
                    <a:pt x="1467" y="359"/>
                    <a:pt x="1633" y="426"/>
                    <a:pt x="1759" y="564"/>
                  </a:cubicBezTo>
                  <a:cubicBezTo>
                    <a:pt x="1885" y="702"/>
                    <a:pt x="1948" y="884"/>
                    <a:pt x="1952" y="1116"/>
                  </a:cubicBezTo>
                  <a:lnTo>
                    <a:pt x="454" y="1116"/>
                  </a:lnTo>
                  <a:cubicBezTo>
                    <a:pt x="474" y="876"/>
                    <a:pt x="556" y="690"/>
                    <a:pt x="694" y="556"/>
                  </a:cubicBezTo>
                  <a:cubicBezTo>
                    <a:pt x="836" y="426"/>
                    <a:pt x="1026" y="359"/>
                    <a:pt x="1262" y="359"/>
                  </a:cubicBezTo>
                  <a:close/>
                  <a:moveTo>
                    <a:pt x="1254" y="0"/>
                  </a:moveTo>
                  <a:cubicBezTo>
                    <a:pt x="872" y="0"/>
                    <a:pt x="564" y="127"/>
                    <a:pt x="340" y="371"/>
                  </a:cubicBezTo>
                  <a:cubicBezTo>
                    <a:pt x="115" y="619"/>
                    <a:pt x="1" y="951"/>
                    <a:pt x="1" y="1369"/>
                  </a:cubicBezTo>
                  <a:cubicBezTo>
                    <a:pt x="1" y="1775"/>
                    <a:pt x="119" y="2098"/>
                    <a:pt x="355" y="2335"/>
                  </a:cubicBezTo>
                  <a:cubicBezTo>
                    <a:pt x="596" y="2571"/>
                    <a:pt x="919" y="2689"/>
                    <a:pt x="1329" y="2689"/>
                  </a:cubicBezTo>
                  <a:cubicBezTo>
                    <a:pt x="1491" y="2689"/>
                    <a:pt x="1653" y="2674"/>
                    <a:pt x="1810" y="2642"/>
                  </a:cubicBezTo>
                  <a:cubicBezTo>
                    <a:pt x="1968" y="2607"/>
                    <a:pt x="2126" y="2559"/>
                    <a:pt x="2276" y="2492"/>
                  </a:cubicBezTo>
                  <a:lnTo>
                    <a:pt x="2276" y="2098"/>
                  </a:lnTo>
                  <a:cubicBezTo>
                    <a:pt x="2126" y="2177"/>
                    <a:pt x="1976" y="2236"/>
                    <a:pt x="1822" y="2275"/>
                  </a:cubicBezTo>
                  <a:cubicBezTo>
                    <a:pt x="1672" y="2315"/>
                    <a:pt x="1515" y="2335"/>
                    <a:pt x="1353" y="2335"/>
                  </a:cubicBezTo>
                  <a:cubicBezTo>
                    <a:pt x="1077" y="2335"/>
                    <a:pt x="856" y="2260"/>
                    <a:pt x="698" y="2106"/>
                  </a:cubicBezTo>
                  <a:cubicBezTo>
                    <a:pt x="545" y="1956"/>
                    <a:pt x="458" y="1735"/>
                    <a:pt x="438" y="1444"/>
                  </a:cubicBezTo>
                  <a:lnTo>
                    <a:pt x="2374" y="1444"/>
                  </a:lnTo>
                  <a:lnTo>
                    <a:pt x="2374" y="1238"/>
                  </a:lnTo>
                  <a:cubicBezTo>
                    <a:pt x="2374" y="856"/>
                    <a:pt x="2272" y="556"/>
                    <a:pt x="2070" y="336"/>
                  </a:cubicBezTo>
                  <a:cubicBezTo>
                    <a:pt x="1873" y="115"/>
                    <a:pt x="1601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5404525" y="2496625"/>
              <a:ext cx="85975" cy="64100"/>
            </a:xfrm>
            <a:custGeom>
              <a:avLst/>
              <a:gdLst/>
              <a:ahLst/>
              <a:cxnLst/>
              <a:rect l="l" t="t" r="r" b="b"/>
              <a:pathLst>
                <a:path w="3439" h="2564" extrusionOk="0">
                  <a:moveTo>
                    <a:pt x="1" y="1"/>
                  </a:moveTo>
                  <a:lnTo>
                    <a:pt x="671" y="2563"/>
                  </a:lnTo>
                  <a:lnTo>
                    <a:pt x="1168" y="2563"/>
                  </a:lnTo>
                  <a:lnTo>
                    <a:pt x="1720" y="462"/>
                  </a:lnTo>
                  <a:lnTo>
                    <a:pt x="2272" y="2563"/>
                  </a:lnTo>
                  <a:lnTo>
                    <a:pt x="2769" y="2563"/>
                  </a:lnTo>
                  <a:lnTo>
                    <a:pt x="3439" y="1"/>
                  </a:lnTo>
                  <a:lnTo>
                    <a:pt x="3017" y="1"/>
                  </a:lnTo>
                  <a:lnTo>
                    <a:pt x="2493" y="2000"/>
                  </a:lnTo>
                  <a:lnTo>
                    <a:pt x="1968" y="1"/>
                  </a:lnTo>
                  <a:lnTo>
                    <a:pt x="1472" y="1"/>
                  </a:lnTo>
                  <a:lnTo>
                    <a:pt x="947" y="2000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5498775" y="2471700"/>
              <a:ext cx="10575" cy="89025"/>
            </a:xfrm>
            <a:custGeom>
              <a:avLst/>
              <a:gdLst/>
              <a:ahLst/>
              <a:cxnLst/>
              <a:rect l="l" t="t" r="r" b="b"/>
              <a:pathLst>
                <a:path w="423" h="3561" extrusionOk="0">
                  <a:moveTo>
                    <a:pt x="0" y="0"/>
                  </a:moveTo>
                  <a:lnTo>
                    <a:pt x="0" y="532"/>
                  </a:lnTo>
                  <a:lnTo>
                    <a:pt x="422" y="532"/>
                  </a:lnTo>
                  <a:lnTo>
                    <a:pt x="422" y="0"/>
                  </a:lnTo>
                  <a:close/>
                  <a:moveTo>
                    <a:pt x="0" y="998"/>
                  </a:moveTo>
                  <a:lnTo>
                    <a:pt x="0" y="3560"/>
                  </a:lnTo>
                  <a:lnTo>
                    <a:pt x="422" y="3560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5515825" y="2478500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26"/>
                  </a:lnTo>
                  <a:lnTo>
                    <a:pt x="0" y="726"/>
                  </a:lnTo>
                  <a:lnTo>
                    <a:pt x="0" y="1053"/>
                  </a:lnTo>
                  <a:lnTo>
                    <a:pt x="308" y="1053"/>
                  </a:lnTo>
                  <a:lnTo>
                    <a:pt x="308" y="2445"/>
                  </a:lnTo>
                  <a:cubicBezTo>
                    <a:pt x="308" y="2764"/>
                    <a:pt x="371" y="2985"/>
                    <a:pt x="493" y="3107"/>
                  </a:cubicBezTo>
                  <a:cubicBezTo>
                    <a:pt x="615" y="3225"/>
                    <a:pt x="840" y="3288"/>
                    <a:pt x="1163" y="3288"/>
                  </a:cubicBezTo>
                  <a:lnTo>
                    <a:pt x="1597" y="3288"/>
                  </a:lnTo>
                  <a:lnTo>
                    <a:pt x="1597" y="2933"/>
                  </a:lnTo>
                  <a:lnTo>
                    <a:pt x="1163" y="2933"/>
                  </a:lnTo>
                  <a:cubicBezTo>
                    <a:pt x="990" y="2933"/>
                    <a:pt x="872" y="2906"/>
                    <a:pt x="816" y="2847"/>
                  </a:cubicBezTo>
                  <a:cubicBezTo>
                    <a:pt x="757" y="2788"/>
                    <a:pt x="730" y="2650"/>
                    <a:pt x="730" y="2445"/>
                  </a:cubicBezTo>
                  <a:lnTo>
                    <a:pt x="730" y="1053"/>
                  </a:lnTo>
                  <a:lnTo>
                    <a:pt x="1597" y="1053"/>
                  </a:lnTo>
                  <a:lnTo>
                    <a:pt x="1597" y="726"/>
                  </a:lnTo>
                  <a:lnTo>
                    <a:pt x="730" y="72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5561550" y="2471700"/>
              <a:ext cx="53650" cy="89025"/>
            </a:xfrm>
            <a:custGeom>
              <a:avLst/>
              <a:gdLst/>
              <a:ahLst/>
              <a:cxnLst/>
              <a:rect l="l" t="t" r="r" b="b"/>
              <a:pathLst>
                <a:path w="2146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423" y="3560"/>
                  </a:lnTo>
                  <a:lnTo>
                    <a:pt x="423" y="2109"/>
                  </a:lnTo>
                  <a:cubicBezTo>
                    <a:pt x="423" y="1861"/>
                    <a:pt x="490" y="1664"/>
                    <a:pt x="620" y="1518"/>
                  </a:cubicBezTo>
                  <a:cubicBezTo>
                    <a:pt x="750" y="1376"/>
                    <a:pt x="927" y="1301"/>
                    <a:pt x="1156" y="1301"/>
                  </a:cubicBezTo>
                  <a:cubicBezTo>
                    <a:pt x="1345" y="1301"/>
                    <a:pt x="1487" y="1360"/>
                    <a:pt x="1582" y="1483"/>
                  </a:cubicBezTo>
                  <a:cubicBezTo>
                    <a:pt x="1676" y="1605"/>
                    <a:pt x="1724" y="1786"/>
                    <a:pt x="1724" y="2027"/>
                  </a:cubicBezTo>
                  <a:lnTo>
                    <a:pt x="1724" y="3560"/>
                  </a:lnTo>
                  <a:lnTo>
                    <a:pt x="2146" y="3560"/>
                  </a:lnTo>
                  <a:lnTo>
                    <a:pt x="2146" y="2015"/>
                  </a:lnTo>
                  <a:cubicBezTo>
                    <a:pt x="2146" y="1660"/>
                    <a:pt x="2067" y="1392"/>
                    <a:pt x="1917" y="1210"/>
                  </a:cubicBezTo>
                  <a:cubicBezTo>
                    <a:pt x="1767" y="1029"/>
                    <a:pt x="1542" y="934"/>
                    <a:pt x="1251" y="934"/>
                  </a:cubicBezTo>
                  <a:cubicBezTo>
                    <a:pt x="1073" y="934"/>
                    <a:pt x="915" y="974"/>
                    <a:pt x="777" y="1049"/>
                  </a:cubicBezTo>
                  <a:cubicBezTo>
                    <a:pt x="639" y="1128"/>
                    <a:pt x="521" y="1242"/>
                    <a:pt x="423" y="1396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5658450" y="2475325"/>
              <a:ext cx="53150" cy="85400"/>
            </a:xfrm>
            <a:custGeom>
              <a:avLst/>
              <a:gdLst/>
              <a:ahLst/>
              <a:cxnLst/>
              <a:rect l="l" t="t" r="r" b="b"/>
              <a:pathLst>
                <a:path w="2126" h="3416" extrusionOk="0">
                  <a:moveTo>
                    <a:pt x="0" y="1"/>
                  </a:moveTo>
                  <a:lnTo>
                    <a:pt x="0" y="3415"/>
                  </a:lnTo>
                  <a:lnTo>
                    <a:pt x="2126" y="3415"/>
                  </a:lnTo>
                  <a:lnTo>
                    <a:pt x="2126" y="3025"/>
                  </a:lnTo>
                  <a:lnTo>
                    <a:pt x="466" y="3025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5715625" y="2471700"/>
              <a:ext cx="10575" cy="89025"/>
            </a:xfrm>
            <a:custGeom>
              <a:avLst/>
              <a:gdLst/>
              <a:ahLst/>
              <a:cxnLst/>
              <a:rect l="l" t="t" r="r" b="b"/>
              <a:pathLst>
                <a:path w="423" h="3561" extrusionOk="0">
                  <a:moveTo>
                    <a:pt x="0" y="0"/>
                  </a:moveTo>
                  <a:lnTo>
                    <a:pt x="0" y="532"/>
                  </a:lnTo>
                  <a:lnTo>
                    <a:pt x="422" y="532"/>
                  </a:lnTo>
                  <a:lnTo>
                    <a:pt x="422" y="0"/>
                  </a:lnTo>
                  <a:close/>
                  <a:moveTo>
                    <a:pt x="0" y="998"/>
                  </a:moveTo>
                  <a:lnTo>
                    <a:pt x="0" y="3560"/>
                  </a:lnTo>
                  <a:lnTo>
                    <a:pt x="422" y="3560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5735925" y="2495050"/>
              <a:ext cx="57200" cy="90025"/>
            </a:xfrm>
            <a:custGeom>
              <a:avLst/>
              <a:gdLst/>
              <a:ahLst/>
              <a:cxnLst/>
              <a:rect l="l" t="t" r="r" b="b"/>
              <a:pathLst>
                <a:path w="2288" h="3601" extrusionOk="0">
                  <a:moveTo>
                    <a:pt x="1152" y="355"/>
                  </a:moveTo>
                  <a:cubicBezTo>
                    <a:pt x="1376" y="355"/>
                    <a:pt x="1554" y="438"/>
                    <a:pt x="1680" y="608"/>
                  </a:cubicBezTo>
                  <a:cubicBezTo>
                    <a:pt x="1806" y="773"/>
                    <a:pt x="1869" y="1010"/>
                    <a:pt x="1869" y="1313"/>
                  </a:cubicBezTo>
                  <a:cubicBezTo>
                    <a:pt x="1869" y="1617"/>
                    <a:pt x="1806" y="1854"/>
                    <a:pt x="1680" y="2019"/>
                  </a:cubicBezTo>
                  <a:cubicBezTo>
                    <a:pt x="1554" y="2189"/>
                    <a:pt x="1376" y="2271"/>
                    <a:pt x="1152" y="2271"/>
                  </a:cubicBezTo>
                  <a:cubicBezTo>
                    <a:pt x="923" y="2271"/>
                    <a:pt x="750" y="2189"/>
                    <a:pt x="623" y="2019"/>
                  </a:cubicBezTo>
                  <a:cubicBezTo>
                    <a:pt x="497" y="1854"/>
                    <a:pt x="434" y="1617"/>
                    <a:pt x="434" y="1313"/>
                  </a:cubicBezTo>
                  <a:cubicBezTo>
                    <a:pt x="434" y="1010"/>
                    <a:pt x="497" y="773"/>
                    <a:pt x="623" y="608"/>
                  </a:cubicBezTo>
                  <a:cubicBezTo>
                    <a:pt x="750" y="438"/>
                    <a:pt x="923" y="355"/>
                    <a:pt x="1152" y="355"/>
                  </a:cubicBezTo>
                  <a:close/>
                  <a:moveTo>
                    <a:pt x="1049" y="0"/>
                  </a:moveTo>
                  <a:cubicBezTo>
                    <a:pt x="734" y="0"/>
                    <a:pt x="481" y="123"/>
                    <a:pt x="288" y="359"/>
                  </a:cubicBezTo>
                  <a:cubicBezTo>
                    <a:pt x="95" y="600"/>
                    <a:pt x="0" y="919"/>
                    <a:pt x="0" y="1313"/>
                  </a:cubicBezTo>
                  <a:cubicBezTo>
                    <a:pt x="0" y="1708"/>
                    <a:pt x="95" y="2027"/>
                    <a:pt x="288" y="2264"/>
                  </a:cubicBezTo>
                  <a:cubicBezTo>
                    <a:pt x="481" y="2504"/>
                    <a:pt x="734" y="2626"/>
                    <a:pt x="1049" y="2626"/>
                  </a:cubicBezTo>
                  <a:cubicBezTo>
                    <a:pt x="1235" y="2626"/>
                    <a:pt x="1400" y="2587"/>
                    <a:pt x="1534" y="2512"/>
                  </a:cubicBezTo>
                  <a:cubicBezTo>
                    <a:pt x="1668" y="2437"/>
                    <a:pt x="1783" y="2327"/>
                    <a:pt x="1869" y="2173"/>
                  </a:cubicBezTo>
                  <a:lnTo>
                    <a:pt x="1869" y="2382"/>
                  </a:lnTo>
                  <a:cubicBezTo>
                    <a:pt x="1869" y="2674"/>
                    <a:pt x="1798" y="2891"/>
                    <a:pt x="1660" y="3032"/>
                  </a:cubicBezTo>
                  <a:cubicBezTo>
                    <a:pt x="1526" y="3178"/>
                    <a:pt x="1317" y="3249"/>
                    <a:pt x="1041" y="3249"/>
                  </a:cubicBezTo>
                  <a:cubicBezTo>
                    <a:pt x="919" y="3249"/>
                    <a:pt x="797" y="3234"/>
                    <a:pt x="675" y="3202"/>
                  </a:cubicBezTo>
                  <a:cubicBezTo>
                    <a:pt x="552" y="3170"/>
                    <a:pt x="434" y="3123"/>
                    <a:pt x="308" y="3056"/>
                  </a:cubicBezTo>
                  <a:lnTo>
                    <a:pt x="308" y="3462"/>
                  </a:lnTo>
                  <a:cubicBezTo>
                    <a:pt x="434" y="3510"/>
                    <a:pt x="560" y="3541"/>
                    <a:pt x="690" y="3565"/>
                  </a:cubicBezTo>
                  <a:cubicBezTo>
                    <a:pt x="821" y="3588"/>
                    <a:pt x="962" y="3600"/>
                    <a:pt x="1108" y="3600"/>
                  </a:cubicBezTo>
                  <a:cubicBezTo>
                    <a:pt x="1507" y="3600"/>
                    <a:pt x="1806" y="3490"/>
                    <a:pt x="1999" y="3277"/>
                  </a:cubicBezTo>
                  <a:cubicBezTo>
                    <a:pt x="2193" y="3068"/>
                    <a:pt x="2287" y="2741"/>
                    <a:pt x="2287" y="2307"/>
                  </a:cubicBezTo>
                  <a:lnTo>
                    <a:pt x="2287" y="64"/>
                  </a:lnTo>
                  <a:lnTo>
                    <a:pt x="1869" y="64"/>
                  </a:lnTo>
                  <a:lnTo>
                    <a:pt x="1869" y="454"/>
                  </a:lnTo>
                  <a:cubicBezTo>
                    <a:pt x="1783" y="300"/>
                    <a:pt x="1668" y="190"/>
                    <a:pt x="1534" y="115"/>
                  </a:cubicBezTo>
                  <a:cubicBezTo>
                    <a:pt x="1400" y="40"/>
                    <a:pt x="1235" y="0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5806800" y="2471700"/>
              <a:ext cx="53550" cy="89025"/>
            </a:xfrm>
            <a:custGeom>
              <a:avLst/>
              <a:gdLst/>
              <a:ahLst/>
              <a:cxnLst/>
              <a:rect l="l" t="t" r="r" b="b"/>
              <a:pathLst>
                <a:path w="2142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422" y="3560"/>
                  </a:lnTo>
                  <a:lnTo>
                    <a:pt x="422" y="2109"/>
                  </a:lnTo>
                  <a:cubicBezTo>
                    <a:pt x="422" y="1861"/>
                    <a:pt x="485" y="1664"/>
                    <a:pt x="619" y="1518"/>
                  </a:cubicBezTo>
                  <a:cubicBezTo>
                    <a:pt x="749" y="1376"/>
                    <a:pt x="927" y="1301"/>
                    <a:pt x="1155" y="1301"/>
                  </a:cubicBezTo>
                  <a:cubicBezTo>
                    <a:pt x="1345" y="1301"/>
                    <a:pt x="1487" y="1360"/>
                    <a:pt x="1581" y="1483"/>
                  </a:cubicBezTo>
                  <a:cubicBezTo>
                    <a:pt x="1676" y="1605"/>
                    <a:pt x="1723" y="1786"/>
                    <a:pt x="1723" y="2027"/>
                  </a:cubicBezTo>
                  <a:lnTo>
                    <a:pt x="1723" y="3560"/>
                  </a:lnTo>
                  <a:lnTo>
                    <a:pt x="2141" y="3560"/>
                  </a:lnTo>
                  <a:lnTo>
                    <a:pt x="2141" y="2015"/>
                  </a:lnTo>
                  <a:cubicBezTo>
                    <a:pt x="2141" y="1660"/>
                    <a:pt x="2066" y="1392"/>
                    <a:pt x="1916" y="1210"/>
                  </a:cubicBezTo>
                  <a:cubicBezTo>
                    <a:pt x="1767" y="1029"/>
                    <a:pt x="1542" y="934"/>
                    <a:pt x="1250" y="934"/>
                  </a:cubicBezTo>
                  <a:cubicBezTo>
                    <a:pt x="1073" y="934"/>
                    <a:pt x="911" y="974"/>
                    <a:pt x="777" y="1049"/>
                  </a:cubicBezTo>
                  <a:cubicBezTo>
                    <a:pt x="639" y="1128"/>
                    <a:pt x="521" y="1242"/>
                    <a:pt x="422" y="1396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5865825" y="2478500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9" y="0"/>
                  </a:moveTo>
                  <a:lnTo>
                    <a:pt x="309" y="726"/>
                  </a:lnTo>
                  <a:lnTo>
                    <a:pt x="1" y="726"/>
                  </a:lnTo>
                  <a:lnTo>
                    <a:pt x="1" y="1053"/>
                  </a:lnTo>
                  <a:lnTo>
                    <a:pt x="309" y="1053"/>
                  </a:lnTo>
                  <a:lnTo>
                    <a:pt x="309" y="2445"/>
                  </a:lnTo>
                  <a:cubicBezTo>
                    <a:pt x="309" y="2764"/>
                    <a:pt x="372" y="2985"/>
                    <a:pt x="494" y="3107"/>
                  </a:cubicBezTo>
                  <a:cubicBezTo>
                    <a:pt x="616" y="3225"/>
                    <a:pt x="841" y="3288"/>
                    <a:pt x="1164" y="3288"/>
                  </a:cubicBezTo>
                  <a:lnTo>
                    <a:pt x="1598" y="3288"/>
                  </a:lnTo>
                  <a:lnTo>
                    <a:pt x="1598" y="2933"/>
                  </a:lnTo>
                  <a:lnTo>
                    <a:pt x="1164" y="2933"/>
                  </a:lnTo>
                  <a:cubicBezTo>
                    <a:pt x="991" y="2933"/>
                    <a:pt x="872" y="2906"/>
                    <a:pt x="817" y="2847"/>
                  </a:cubicBezTo>
                  <a:cubicBezTo>
                    <a:pt x="758" y="2788"/>
                    <a:pt x="730" y="2650"/>
                    <a:pt x="730" y="2445"/>
                  </a:cubicBezTo>
                  <a:lnTo>
                    <a:pt x="730" y="1053"/>
                  </a:lnTo>
                  <a:lnTo>
                    <a:pt x="1598" y="1053"/>
                  </a:lnTo>
                  <a:lnTo>
                    <a:pt x="1598" y="726"/>
                  </a:lnTo>
                  <a:lnTo>
                    <a:pt x="730" y="72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1541725" y="1571350"/>
              <a:ext cx="71675" cy="85300"/>
            </a:xfrm>
            <a:custGeom>
              <a:avLst/>
              <a:gdLst/>
              <a:ahLst/>
              <a:cxnLst/>
              <a:rect l="l" t="t" r="r" b="b"/>
              <a:pathLst>
                <a:path w="2867" h="3412" extrusionOk="0">
                  <a:moveTo>
                    <a:pt x="1018" y="379"/>
                  </a:moveTo>
                  <a:cubicBezTo>
                    <a:pt x="1491" y="379"/>
                    <a:pt x="1834" y="486"/>
                    <a:pt x="2051" y="699"/>
                  </a:cubicBezTo>
                  <a:cubicBezTo>
                    <a:pt x="2271" y="912"/>
                    <a:pt x="2382" y="1247"/>
                    <a:pt x="2382" y="1704"/>
                  </a:cubicBezTo>
                  <a:cubicBezTo>
                    <a:pt x="2382" y="2161"/>
                    <a:pt x="2271" y="2501"/>
                    <a:pt x="2051" y="2713"/>
                  </a:cubicBezTo>
                  <a:cubicBezTo>
                    <a:pt x="1834" y="2926"/>
                    <a:pt x="1491" y="3033"/>
                    <a:pt x="1018" y="3033"/>
                  </a:cubicBezTo>
                  <a:lnTo>
                    <a:pt x="462" y="3033"/>
                  </a:lnTo>
                  <a:lnTo>
                    <a:pt x="462" y="379"/>
                  </a:lnTo>
                  <a:close/>
                  <a:moveTo>
                    <a:pt x="0" y="1"/>
                  </a:moveTo>
                  <a:lnTo>
                    <a:pt x="0" y="3411"/>
                  </a:lnTo>
                  <a:lnTo>
                    <a:pt x="947" y="3411"/>
                  </a:lnTo>
                  <a:cubicBezTo>
                    <a:pt x="1605" y="3411"/>
                    <a:pt x="2090" y="3273"/>
                    <a:pt x="2402" y="2997"/>
                  </a:cubicBezTo>
                  <a:cubicBezTo>
                    <a:pt x="2713" y="2721"/>
                    <a:pt x="2867" y="2292"/>
                    <a:pt x="2867" y="1704"/>
                  </a:cubicBezTo>
                  <a:cubicBezTo>
                    <a:pt x="2867" y="1117"/>
                    <a:pt x="2713" y="687"/>
                    <a:pt x="2405" y="415"/>
                  </a:cubicBezTo>
                  <a:cubicBezTo>
                    <a:pt x="2094" y="139"/>
                    <a:pt x="1609" y="1"/>
                    <a:pt x="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1619100" y="1591075"/>
              <a:ext cx="59350" cy="67250"/>
            </a:xfrm>
            <a:custGeom>
              <a:avLst/>
              <a:gdLst/>
              <a:ahLst/>
              <a:cxnLst/>
              <a:rect l="l" t="t" r="r" b="b"/>
              <a:pathLst>
                <a:path w="2374" h="2690" extrusionOk="0">
                  <a:moveTo>
                    <a:pt x="1262" y="359"/>
                  </a:moveTo>
                  <a:cubicBezTo>
                    <a:pt x="1467" y="359"/>
                    <a:pt x="1637" y="426"/>
                    <a:pt x="1759" y="564"/>
                  </a:cubicBezTo>
                  <a:cubicBezTo>
                    <a:pt x="1885" y="702"/>
                    <a:pt x="1952" y="884"/>
                    <a:pt x="1956" y="1116"/>
                  </a:cubicBezTo>
                  <a:lnTo>
                    <a:pt x="454" y="1116"/>
                  </a:lnTo>
                  <a:cubicBezTo>
                    <a:pt x="478" y="876"/>
                    <a:pt x="556" y="690"/>
                    <a:pt x="698" y="556"/>
                  </a:cubicBezTo>
                  <a:cubicBezTo>
                    <a:pt x="840" y="422"/>
                    <a:pt x="1026" y="359"/>
                    <a:pt x="1262" y="359"/>
                  </a:cubicBezTo>
                  <a:close/>
                  <a:moveTo>
                    <a:pt x="1258" y="0"/>
                  </a:moveTo>
                  <a:cubicBezTo>
                    <a:pt x="872" y="0"/>
                    <a:pt x="568" y="123"/>
                    <a:pt x="340" y="371"/>
                  </a:cubicBezTo>
                  <a:cubicBezTo>
                    <a:pt x="115" y="615"/>
                    <a:pt x="0" y="951"/>
                    <a:pt x="0" y="1369"/>
                  </a:cubicBezTo>
                  <a:cubicBezTo>
                    <a:pt x="0" y="1775"/>
                    <a:pt x="123" y="2094"/>
                    <a:pt x="359" y="2334"/>
                  </a:cubicBezTo>
                  <a:cubicBezTo>
                    <a:pt x="600" y="2571"/>
                    <a:pt x="923" y="2689"/>
                    <a:pt x="1329" y="2689"/>
                  </a:cubicBezTo>
                  <a:cubicBezTo>
                    <a:pt x="1495" y="2689"/>
                    <a:pt x="1652" y="2674"/>
                    <a:pt x="1814" y="2638"/>
                  </a:cubicBezTo>
                  <a:cubicBezTo>
                    <a:pt x="1972" y="2607"/>
                    <a:pt x="2126" y="2555"/>
                    <a:pt x="2275" y="2492"/>
                  </a:cubicBezTo>
                  <a:lnTo>
                    <a:pt x="2275" y="2094"/>
                  </a:lnTo>
                  <a:cubicBezTo>
                    <a:pt x="2126" y="2173"/>
                    <a:pt x="1976" y="2232"/>
                    <a:pt x="1826" y="2275"/>
                  </a:cubicBezTo>
                  <a:cubicBezTo>
                    <a:pt x="1672" y="2315"/>
                    <a:pt x="1518" y="2334"/>
                    <a:pt x="1357" y="2334"/>
                  </a:cubicBezTo>
                  <a:cubicBezTo>
                    <a:pt x="1077" y="2334"/>
                    <a:pt x="860" y="2256"/>
                    <a:pt x="702" y="2106"/>
                  </a:cubicBezTo>
                  <a:cubicBezTo>
                    <a:pt x="545" y="1956"/>
                    <a:pt x="458" y="1735"/>
                    <a:pt x="442" y="1443"/>
                  </a:cubicBezTo>
                  <a:lnTo>
                    <a:pt x="2374" y="1443"/>
                  </a:lnTo>
                  <a:lnTo>
                    <a:pt x="2374" y="1238"/>
                  </a:lnTo>
                  <a:cubicBezTo>
                    <a:pt x="2374" y="856"/>
                    <a:pt x="2275" y="556"/>
                    <a:pt x="2074" y="336"/>
                  </a:cubicBezTo>
                  <a:cubicBezTo>
                    <a:pt x="1873" y="111"/>
                    <a:pt x="1601" y="0"/>
                    <a:pt x="1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8"/>
            <p:cNvSpPr/>
            <p:nvPr/>
          </p:nvSpPr>
          <p:spPr>
            <a:xfrm>
              <a:off x="1687700" y="1591075"/>
              <a:ext cx="53650" cy="65575"/>
            </a:xfrm>
            <a:custGeom>
              <a:avLst/>
              <a:gdLst/>
              <a:ahLst/>
              <a:cxnLst/>
              <a:rect l="l" t="t" r="r" b="b"/>
              <a:pathLst>
                <a:path w="2146" h="2623" extrusionOk="0">
                  <a:moveTo>
                    <a:pt x="1250" y="0"/>
                  </a:moveTo>
                  <a:cubicBezTo>
                    <a:pt x="1073" y="0"/>
                    <a:pt x="915" y="40"/>
                    <a:pt x="777" y="115"/>
                  </a:cubicBezTo>
                  <a:cubicBezTo>
                    <a:pt x="643" y="194"/>
                    <a:pt x="525" y="308"/>
                    <a:pt x="422" y="462"/>
                  </a:cubicBezTo>
                  <a:lnTo>
                    <a:pt x="422" y="63"/>
                  </a:lnTo>
                  <a:lnTo>
                    <a:pt x="1" y="63"/>
                  </a:lnTo>
                  <a:lnTo>
                    <a:pt x="1" y="2622"/>
                  </a:lnTo>
                  <a:lnTo>
                    <a:pt x="422" y="2622"/>
                  </a:lnTo>
                  <a:lnTo>
                    <a:pt x="422" y="1175"/>
                  </a:lnTo>
                  <a:cubicBezTo>
                    <a:pt x="422" y="927"/>
                    <a:pt x="490" y="730"/>
                    <a:pt x="620" y="584"/>
                  </a:cubicBezTo>
                  <a:cubicBezTo>
                    <a:pt x="750" y="438"/>
                    <a:pt x="931" y="367"/>
                    <a:pt x="1156" y="367"/>
                  </a:cubicBezTo>
                  <a:cubicBezTo>
                    <a:pt x="1345" y="367"/>
                    <a:pt x="1487" y="426"/>
                    <a:pt x="1582" y="548"/>
                  </a:cubicBezTo>
                  <a:cubicBezTo>
                    <a:pt x="1676" y="667"/>
                    <a:pt x="1724" y="848"/>
                    <a:pt x="1724" y="1093"/>
                  </a:cubicBezTo>
                  <a:lnTo>
                    <a:pt x="1724" y="2622"/>
                  </a:lnTo>
                  <a:lnTo>
                    <a:pt x="2145" y="2622"/>
                  </a:lnTo>
                  <a:lnTo>
                    <a:pt x="2145" y="1077"/>
                  </a:lnTo>
                  <a:cubicBezTo>
                    <a:pt x="2145" y="726"/>
                    <a:pt x="2071" y="458"/>
                    <a:pt x="1917" y="276"/>
                  </a:cubicBezTo>
                  <a:cubicBezTo>
                    <a:pt x="1767" y="91"/>
                    <a:pt x="1546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8"/>
            <p:cNvSpPr/>
            <p:nvPr/>
          </p:nvSpPr>
          <p:spPr>
            <a:xfrm>
              <a:off x="1749900" y="1591075"/>
              <a:ext cx="49025" cy="67250"/>
            </a:xfrm>
            <a:custGeom>
              <a:avLst/>
              <a:gdLst/>
              <a:ahLst/>
              <a:cxnLst/>
              <a:rect l="l" t="t" r="r" b="b"/>
              <a:pathLst>
                <a:path w="1961" h="2690" extrusionOk="0">
                  <a:moveTo>
                    <a:pt x="1002" y="0"/>
                  </a:moveTo>
                  <a:cubicBezTo>
                    <a:pt x="690" y="0"/>
                    <a:pt x="446" y="67"/>
                    <a:pt x="276" y="198"/>
                  </a:cubicBezTo>
                  <a:cubicBezTo>
                    <a:pt x="107" y="328"/>
                    <a:pt x="20" y="513"/>
                    <a:pt x="20" y="757"/>
                  </a:cubicBezTo>
                  <a:cubicBezTo>
                    <a:pt x="20" y="955"/>
                    <a:pt x="79" y="1108"/>
                    <a:pt x="194" y="1223"/>
                  </a:cubicBezTo>
                  <a:cubicBezTo>
                    <a:pt x="312" y="1337"/>
                    <a:pt x="497" y="1420"/>
                    <a:pt x="758" y="1475"/>
                  </a:cubicBezTo>
                  <a:lnTo>
                    <a:pt x="907" y="1510"/>
                  </a:lnTo>
                  <a:cubicBezTo>
                    <a:pt x="1168" y="1566"/>
                    <a:pt x="1333" y="1625"/>
                    <a:pt x="1412" y="1688"/>
                  </a:cubicBezTo>
                  <a:cubicBezTo>
                    <a:pt x="1487" y="1747"/>
                    <a:pt x="1526" y="1834"/>
                    <a:pt x="1526" y="1948"/>
                  </a:cubicBezTo>
                  <a:cubicBezTo>
                    <a:pt x="1526" y="2074"/>
                    <a:pt x="1475" y="2169"/>
                    <a:pt x="1369" y="2236"/>
                  </a:cubicBezTo>
                  <a:cubicBezTo>
                    <a:pt x="1262" y="2303"/>
                    <a:pt x="1108" y="2338"/>
                    <a:pt x="911" y="2338"/>
                  </a:cubicBezTo>
                  <a:cubicBezTo>
                    <a:pt x="761" y="2338"/>
                    <a:pt x="612" y="2319"/>
                    <a:pt x="462" y="2279"/>
                  </a:cubicBezTo>
                  <a:cubicBezTo>
                    <a:pt x="312" y="2236"/>
                    <a:pt x="158" y="2177"/>
                    <a:pt x="0" y="2094"/>
                  </a:cubicBezTo>
                  <a:lnTo>
                    <a:pt x="0" y="2528"/>
                  </a:lnTo>
                  <a:cubicBezTo>
                    <a:pt x="166" y="2583"/>
                    <a:pt x="324" y="2622"/>
                    <a:pt x="470" y="2650"/>
                  </a:cubicBezTo>
                  <a:cubicBezTo>
                    <a:pt x="620" y="2678"/>
                    <a:pt x="765" y="2689"/>
                    <a:pt x="899" y="2689"/>
                  </a:cubicBezTo>
                  <a:cubicBezTo>
                    <a:pt x="1231" y="2689"/>
                    <a:pt x="1487" y="2618"/>
                    <a:pt x="1676" y="2480"/>
                  </a:cubicBezTo>
                  <a:cubicBezTo>
                    <a:pt x="1865" y="2342"/>
                    <a:pt x="1960" y="2153"/>
                    <a:pt x="1960" y="1917"/>
                  </a:cubicBezTo>
                  <a:cubicBezTo>
                    <a:pt x="1960" y="1708"/>
                    <a:pt x="1897" y="1546"/>
                    <a:pt x="1771" y="1432"/>
                  </a:cubicBezTo>
                  <a:cubicBezTo>
                    <a:pt x="1645" y="1313"/>
                    <a:pt x="1432" y="1223"/>
                    <a:pt x="1132" y="1160"/>
                  </a:cubicBezTo>
                  <a:lnTo>
                    <a:pt x="990" y="1124"/>
                  </a:lnTo>
                  <a:cubicBezTo>
                    <a:pt x="765" y="1077"/>
                    <a:pt x="616" y="1022"/>
                    <a:pt x="541" y="966"/>
                  </a:cubicBezTo>
                  <a:cubicBezTo>
                    <a:pt x="466" y="911"/>
                    <a:pt x="426" y="836"/>
                    <a:pt x="426" y="738"/>
                  </a:cubicBezTo>
                  <a:cubicBezTo>
                    <a:pt x="426" y="608"/>
                    <a:pt x="478" y="513"/>
                    <a:pt x="584" y="450"/>
                  </a:cubicBezTo>
                  <a:cubicBezTo>
                    <a:pt x="687" y="387"/>
                    <a:pt x="844" y="351"/>
                    <a:pt x="1053" y="351"/>
                  </a:cubicBezTo>
                  <a:cubicBezTo>
                    <a:pt x="1191" y="351"/>
                    <a:pt x="1325" y="367"/>
                    <a:pt x="1451" y="399"/>
                  </a:cubicBezTo>
                  <a:cubicBezTo>
                    <a:pt x="1582" y="430"/>
                    <a:pt x="1704" y="474"/>
                    <a:pt x="1822" y="537"/>
                  </a:cubicBezTo>
                  <a:lnTo>
                    <a:pt x="1822" y="138"/>
                  </a:lnTo>
                  <a:cubicBezTo>
                    <a:pt x="1708" y="91"/>
                    <a:pt x="1582" y="60"/>
                    <a:pt x="1444" y="36"/>
                  </a:cubicBezTo>
                  <a:cubicBezTo>
                    <a:pt x="1306" y="12"/>
                    <a:pt x="1160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1807950" y="1567700"/>
              <a:ext cx="10575" cy="88950"/>
            </a:xfrm>
            <a:custGeom>
              <a:avLst/>
              <a:gdLst/>
              <a:ahLst/>
              <a:cxnLst/>
              <a:rect l="l" t="t" r="r" b="b"/>
              <a:pathLst>
                <a:path w="423" h="3558" extrusionOk="0">
                  <a:moveTo>
                    <a:pt x="1" y="1"/>
                  </a:moveTo>
                  <a:lnTo>
                    <a:pt x="1" y="533"/>
                  </a:lnTo>
                  <a:lnTo>
                    <a:pt x="423" y="533"/>
                  </a:lnTo>
                  <a:lnTo>
                    <a:pt x="423" y="1"/>
                  </a:lnTo>
                  <a:close/>
                  <a:moveTo>
                    <a:pt x="1" y="998"/>
                  </a:moveTo>
                  <a:lnTo>
                    <a:pt x="1" y="3557"/>
                  </a:lnTo>
                  <a:lnTo>
                    <a:pt x="423" y="3557"/>
                  </a:lnTo>
                  <a:lnTo>
                    <a:pt x="423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1825000" y="1574425"/>
              <a:ext cx="39950" cy="82225"/>
            </a:xfrm>
            <a:custGeom>
              <a:avLst/>
              <a:gdLst/>
              <a:ahLst/>
              <a:cxnLst/>
              <a:rect l="l" t="t" r="r" b="b"/>
              <a:pathLst>
                <a:path w="1598" h="3289" extrusionOk="0">
                  <a:moveTo>
                    <a:pt x="308" y="0"/>
                  </a:moveTo>
                  <a:lnTo>
                    <a:pt x="308" y="729"/>
                  </a:lnTo>
                  <a:lnTo>
                    <a:pt x="1" y="729"/>
                  </a:lnTo>
                  <a:lnTo>
                    <a:pt x="1" y="1057"/>
                  </a:lnTo>
                  <a:lnTo>
                    <a:pt x="308" y="1057"/>
                  </a:lnTo>
                  <a:lnTo>
                    <a:pt x="308" y="2445"/>
                  </a:lnTo>
                  <a:cubicBezTo>
                    <a:pt x="308" y="2764"/>
                    <a:pt x="371" y="2989"/>
                    <a:pt x="494" y="3107"/>
                  </a:cubicBezTo>
                  <a:cubicBezTo>
                    <a:pt x="616" y="3229"/>
                    <a:pt x="841" y="3288"/>
                    <a:pt x="1164" y="3288"/>
                  </a:cubicBezTo>
                  <a:lnTo>
                    <a:pt x="1598" y="3288"/>
                  </a:lnTo>
                  <a:lnTo>
                    <a:pt x="1598" y="2937"/>
                  </a:lnTo>
                  <a:lnTo>
                    <a:pt x="1164" y="2937"/>
                  </a:lnTo>
                  <a:cubicBezTo>
                    <a:pt x="991" y="2937"/>
                    <a:pt x="872" y="2906"/>
                    <a:pt x="817" y="2847"/>
                  </a:cubicBezTo>
                  <a:cubicBezTo>
                    <a:pt x="758" y="2788"/>
                    <a:pt x="730" y="2654"/>
                    <a:pt x="730" y="2445"/>
                  </a:cubicBezTo>
                  <a:lnTo>
                    <a:pt x="730" y="1057"/>
                  </a:lnTo>
                  <a:lnTo>
                    <a:pt x="1598" y="1057"/>
                  </a:lnTo>
                  <a:lnTo>
                    <a:pt x="1598" y="729"/>
                  </a:lnTo>
                  <a:lnTo>
                    <a:pt x="730" y="729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1863550" y="1592650"/>
              <a:ext cx="62325" cy="88350"/>
            </a:xfrm>
            <a:custGeom>
              <a:avLst/>
              <a:gdLst/>
              <a:ahLst/>
              <a:cxnLst/>
              <a:rect l="l" t="t" r="r" b="b"/>
              <a:pathLst>
                <a:path w="2493" h="3534" extrusionOk="0">
                  <a:moveTo>
                    <a:pt x="0" y="0"/>
                  </a:moveTo>
                  <a:lnTo>
                    <a:pt x="1037" y="2520"/>
                  </a:lnTo>
                  <a:lnTo>
                    <a:pt x="963" y="2713"/>
                  </a:lnTo>
                  <a:cubicBezTo>
                    <a:pt x="884" y="2914"/>
                    <a:pt x="813" y="3044"/>
                    <a:pt x="750" y="3099"/>
                  </a:cubicBezTo>
                  <a:cubicBezTo>
                    <a:pt x="687" y="3155"/>
                    <a:pt x="596" y="3182"/>
                    <a:pt x="478" y="3182"/>
                  </a:cubicBezTo>
                  <a:lnTo>
                    <a:pt x="233" y="3182"/>
                  </a:lnTo>
                  <a:lnTo>
                    <a:pt x="233" y="3533"/>
                  </a:lnTo>
                  <a:lnTo>
                    <a:pt x="568" y="3533"/>
                  </a:lnTo>
                  <a:cubicBezTo>
                    <a:pt x="757" y="3533"/>
                    <a:pt x="907" y="3486"/>
                    <a:pt x="1022" y="3395"/>
                  </a:cubicBezTo>
                  <a:cubicBezTo>
                    <a:pt x="1132" y="3301"/>
                    <a:pt x="1250" y="3103"/>
                    <a:pt x="1369" y="2800"/>
                  </a:cubicBezTo>
                  <a:lnTo>
                    <a:pt x="2492" y="0"/>
                  </a:lnTo>
                  <a:lnTo>
                    <a:pt x="2047" y="0"/>
                  </a:lnTo>
                  <a:lnTo>
                    <a:pt x="1246" y="2003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8"/>
            <p:cNvSpPr/>
            <p:nvPr/>
          </p:nvSpPr>
          <p:spPr>
            <a:xfrm>
              <a:off x="1955125" y="1571350"/>
              <a:ext cx="108050" cy="85300"/>
            </a:xfrm>
            <a:custGeom>
              <a:avLst/>
              <a:gdLst/>
              <a:ahLst/>
              <a:cxnLst/>
              <a:rect l="l" t="t" r="r" b="b"/>
              <a:pathLst>
                <a:path w="4322" h="3412" extrusionOk="0">
                  <a:moveTo>
                    <a:pt x="0" y="1"/>
                  </a:moveTo>
                  <a:lnTo>
                    <a:pt x="856" y="3411"/>
                  </a:lnTo>
                  <a:lnTo>
                    <a:pt x="1439" y="3411"/>
                  </a:lnTo>
                  <a:lnTo>
                    <a:pt x="2165" y="450"/>
                  </a:lnTo>
                  <a:lnTo>
                    <a:pt x="2886" y="3411"/>
                  </a:lnTo>
                  <a:lnTo>
                    <a:pt x="3466" y="3411"/>
                  </a:lnTo>
                  <a:lnTo>
                    <a:pt x="4322" y="1"/>
                  </a:lnTo>
                  <a:lnTo>
                    <a:pt x="3856" y="1"/>
                  </a:lnTo>
                  <a:lnTo>
                    <a:pt x="3139" y="2883"/>
                  </a:lnTo>
                  <a:lnTo>
                    <a:pt x="2421" y="1"/>
                  </a:lnTo>
                  <a:lnTo>
                    <a:pt x="1901" y="1"/>
                  </a:lnTo>
                  <a:lnTo>
                    <a:pt x="1187" y="2883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8"/>
            <p:cNvSpPr/>
            <p:nvPr/>
          </p:nvSpPr>
          <p:spPr>
            <a:xfrm>
              <a:off x="2058925" y="1591075"/>
              <a:ext cx="54125" cy="67250"/>
            </a:xfrm>
            <a:custGeom>
              <a:avLst/>
              <a:gdLst/>
              <a:ahLst/>
              <a:cxnLst/>
              <a:rect l="l" t="t" r="r" b="b"/>
              <a:pathLst>
                <a:path w="2165" h="2690" extrusionOk="0">
                  <a:moveTo>
                    <a:pt x="1743" y="1337"/>
                  </a:moveTo>
                  <a:lnTo>
                    <a:pt x="1743" y="1432"/>
                  </a:lnTo>
                  <a:cubicBezTo>
                    <a:pt x="1743" y="1704"/>
                    <a:pt x="1672" y="1924"/>
                    <a:pt x="1530" y="2090"/>
                  </a:cubicBezTo>
                  <a:cubicBezTo>
                    <a:pt x="1388" y="2256"/>
                    <a:pt x="1203" y="2338"/>
                    <a:pt x="970" y="2338"/>
                  </a:cubicBezTo>
                  <a:cubicBezTo>
                    <a:pt x="800" y="2338"/>
                    <a:pt x="666" y="2295"/>
                    <a:pt x="568" y="2208"/>
                  </a:cubicBezTo>
                  <a:cubicBezTo>
                    <a:pt x="469" y="2118"/>
                    <a:pt x="422" y="1999"/>
                    <a:pt x="422" y="1850"/>
                  </a:cubicBezTo>
                  <a:cubicBezTo>
                    <a:pt x="422" y="1664"/>
                    <a:pt x="485" y="1530"/>
                    <a:pt x="619" y="1451"/>
                  </a:cubicBezTo>
                  <a:cubicBezTo>
                    <a:pt x="749" y="1376"/>
                    <a:pt x="986" y="1337"/>
                    <a:pt x="1325" y="1337"/>
                  </a:cubicBezTo>
                  <a:close/>
                  <a:moveTo>
                    <a:pt x="1061" y="0"/>
                  </a:moveTo>
                  <a:cubicBezTo>
                    <a:pt x="923" y="0"/>
                    <a:pt x="781" y="16"/>
                    <a:pt x="635" y="48"/>
                  </a:cubicBezTo>
                  <a:cubicBezTo>
                    <a:pt x="493" y="75"/>
                    <a:pt x="343" y="119"/>
                    <a:pt x="189" y="178"/>
                  </a:cubicBezTo>
                  <a:lnTo>
                    <a:pt x="189" y="568"/>
                  </a:lnTo>
                  <a:cubicBezTo>
                    <a:pt x="315" y="497"/>
                    <a:pt x="449" y="446"/>
                    <a:pt x="587" y="410"/>
                  </a:cubicBezTo>
                  <a:cubicBezTo>
                    <a:pt x="725" y="375"/>
                    <a:pt x="867" y="359"/>
                    <a:pt x="1017" y="359"/>
                  </a:cubicBezTo>
                  <a:cubicBezTo>
                    <a:pt x="1246" y="359"/>
                    <a:pt x="1423" y="410"/>
                    <a:pt x="1550" y="517"/>
                  </a:cubicBezTo>
                  <a:cubicBezTo>
                    <a:pt x="1680" y="623"/>
                    <a:pt x="1743" y="773"/>
                    <a:pt x="1743" y="966"/>
                  </a:cubicBezTo>
                  <a:lnTo>
                    <a:pt x="1743" y="1006"/>
                  </a:lnTo>
                  <a:lnTo>
                    <a:pt x="1151" y="1006"/>
                  </a:lnTo>
                  <a:cubicBezTo>
                    <a:pt x="769" y="1006"/>
                    <a:pt x="481" y="1081"/>
                    <a:pt x="288" y="1227"/>
                  </a:cubicBezTo>
                  <a:cubicBezTo>
                    <a:pt x="95" y="1372"/>
                    <a:pt x="0" y="1589"/>
                    <a:pt x="0" y="1877"/>
                  </a:cubicBezTo>
                  <a:cubicBezTo>
                    <a:pt x="0" y="2126"/>
                    <a:pt x="79" y="2323"/>
                    <a:pt x="233" y="2469"/>
                  </a:cubicBezTo>
                  <a:cubicBezTo>
                    <a:pt x="386" y="2618"/>
                    <a:pt x="595" y="2689"/>
                    <a:pt x="860" y="2689"/>
                  </a:cubicBezTo>
                  <a:cubicBezTo>
                    <a:pt x="1065" y="2689"/>
                    <a:pt x="1242" y="2654"/>
                    <a:pt x="1384" y="2579"/>
                  </a:cubicBezTo>
                  <a:cubicBezTo>
                    <a:pt x="1526" y="2504"/>
                    <a:pt x="1648" y="2390"/>
                    <a:pt x="1743" y="2236"/>
                  </a:cubicBezTo>
                  <a:lnTo>
                    <a:pt x="1743" y="2622"/>
                  </a:lnTo>
                  <a:lnTo>
                    <a:pt x="2165" y="2622"/>
                  </a:lnTo>
                  <a:lnTo>
                    <a:pt x="2165" y="1163"/>
                  </a:lnTo>
                  <a:cubicBezTo>
                    <a:pt x="2165" y="773"/>
                    <a:pt x="2070" y="481"/>
                    <a:pt x="1889" y="288"/>
                  </a:cubicBezTo>
                  <a:cubicBezTo>
                    <a:pt x="1707" y="99"/>
                    <a:pt x="1427" y="0"/>
                    <a:pt x="1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8"/>
            <p:cNvSpPr/>
            <p:nvPr/>
          </p:nvSpPr>
          <p:spPr>
            <a:xfrm>
              <a:off x="2119425" y="1592650"/>
              <a:ext cx="62325" cy="64000"/>
            </a:xfrm>
            <a:custGeom>
              <a:avLst/>
              <a:gdLst/>
              <a:ahLst/>
              <a:cxnLst/>
              <a:rect l="l" t="t" r="r" b="b"/>
              <a:pathLst>
                <a:path w="2493" h="2560" extrusionOk="0">
                  <a:moveTo>
                    <a:pt x="1" y="0"/>
                  </a:moveTo>
                  <a:lnTo>
                    <a:pt x="963" y="2559"/>
                  </a:lnTo>
                  <a:lnTo>
                    <a:pt x="1535" y="2559"/>
                  </a:lnTo>
                  <a:lnTo>
                    <a:pt x="2493" y="0"/>
                  </a:lnTo>
                  <a:lnTo>
                    <a:pt x="2047" y="0"/>
                  </a:lnTo>
                  <a:lnTo>
                    <a:pt x="1247" y="214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8"/>
            <p:cNvSpPr/>
            <p:nvPr/>
          </p:nvSpPr>
          <p:spPr>
            <a:xfrm>
              <a:off x="2184100" y="1591075"/>
              <a:ext cx="59350" cy="67250"/>
            </a:xfrm>
            <a:custGeom>
              <a:avLst/>
              <a:gdLst/>
              <a:ahLst/>
              <a:cxnLst/>
              <a:rect l="l" t="t" r="r" b="b"/>
              <a:pathLst>
                <a:path w="2374" h="2690" extrusionOk="0">
                  <a:moveTo>
                    <a:pt x="1258" y="359"/>
                  </a:moveTo>
                  <a:cubicBezTo>
                    <a:pt x="1467" y="359"/>
                    <a:pt x="1633" y="426"/>
                    <a:pt x="1759" y="564"/>
                  </a:cubicBezTo>
                  <a:cubicBezTo>
                    <a:pt x="1885" y="702"/>
                    <a:pt x="1948" y="884"/>
                    <a:pt x="1952" y="1116"/>
                  </a:cubicBezTo>
                  <a:lnTo>
                    <a:pt x="454" y="1116"/>
                  </a:lnTo>
                  <a:cubicBezTo>
                    <a:pt x="473" y="876"/>
                    <a:pt x="552" y="690"/>
                    <a:pt x="694" y="556"/>
                  </a:cubicBezTo>
                  <a:cubicBezTo>
                    <a:pt x="836" y="422"/>
                    <a:pt x="1025" y="359"/>
                    <a:pt x="1258" y="359"/>
                  </a:cubicBezTo>
                  <a:close/>
                  <a:moveTo>
                    <a:pt x="1254" y="0"/>
                  </a:moveTo>
                  <a:cubicBezTo>
                    <a:pt x="872" y="0"/>
                    <a:pt x="564" y="123"/>
                    <a:pt x="339" y="371"/>
                  </a:cubicBezTo>
                  <a:cubicBezTo>
                    <a:pt x="111" y="615"/>
                    <a:pt x="0" y="951"/>
                    <a:pt x="0" y="1369"/>
                  </a:cubicBezTo>
                  <a:cubicBezTo>
                    <a:pt x="0" y="1775"/>
                    <a:pt x="119" y="2094"/>
                    <a:pt x="355" y="2334"/>
                  </a:cubicBezTo>
                  <a:cubicBezTo>
                    <a:pt x="596" y="2571"/>
                    <a:pt x="919" y="2689"/>
                    <a:pt x="1329" y="2689"/>
                  </a:cubicBezTo>
                  <a:cubicBezTo>
                    <a:pt x="1491" y="2689"/>
                    <a:pt x="1652" y="2674"/>
                    <a:pt x="1810" y="2638"/>
                  </a:cubicBezTo>
                  <a:cubicBezTo>
                    <a:pt x="1968" y="2607"/>
                    <a:pt x="2122" y="2555"/>
                    <a:pt x="2275" y="2492"/>
                  </a:cubicBezTo>
                  <a:lnTo>
                    <a:pt x="2275" y="2094"/>
                  </a:lnTo>
                  <a:cubicBezTo>
                    <a:pt x="2125" y="2173"/>
                    <a:pt x="1976" y="2232"/>
                    <a:pt x="1822" y="2275"/>
                  </a:cubicBezTo>
                  <a:cubicBezTo>
                    <a:pt x="1672" y="2315"/>
                    <a:pt x="1514" y="2334"/>
                    <a:pt x="1353" y="2334"/>
                  </a:cubicBezTo>
                  <a:cubicBezTo>
                    <a:pt x="1073" y="2334"/>
                    <a:pt x="856" y="2256"/>
                    <a:pt x="698" y="2106"/>
                  </a:cubicBezTo>
                  <a:cubicBezTo>
                    <a:pt x="544" y="1956"/>
                    <a:pt x="458" y="1735"/>
                    <a:pt x="438" y="1443"/>
                  </a:cubicBezTo>
                  <a:lnTo>
                    <a:pt x="2374" y="1443"/>
                  </a:lnTo>
                  <a:lnTo>
                    <a:pt x="2374" y="1238"/>
                  </a:lnTo>
                  <a:cubicBezTo>
                    <a:pt x="2374" y="856"/>
                    <a:pt x="2271" y="556"/>
                    <a:pt x="2070" y="336"/>
                  </a:cubicBezTo>
                  <a:cubicBezTo>
                    <a:pt x="1869" y="111"/>
                    <a:pt x="1597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8"/>
            <p:cNvSpPr/>
            <p:nvPr/>
          </p:nvSpPr>
          <p:spPr>
            <a:xfrm>
              <a:off x="2248350" y="1591075"/>
              <a:ext cx="48925" cy="67250"/>
            </a:xfrm>
            <a:custGeom>
              <a:avLst/>
              <a:gdLst/>
              <a:ahLst/>
              <a:cxnLst/>
              <a:rect l="l" t="t" r="r" b="b"/>
              <a:pathLst>
                <a:path w="1957" h="2690" extrusionOk="0">
                  <a:moveTo>
                    <a:pt x="1002" y="0"/>
                  </a:moveTo>
                  <a:cubicBezTo>
                    <a:pt x="687" y="0"/>
                    <a:pt x="447" y="67"/>
                    <a:pt x="273" y="198"/>
                  </a:cubicBezTo>
                  <a:cubicBezTo>
                    <a:pt x="104" y="328"/>
                    <a:pt x="17" y="513"/>
                    <a:pt x="17" y="757"/>
                  </a:cubicBezTo>
                  <a:cubicBezTo>
                    <a:pt x="17" y="955"/>
                    <a:pt x="76" y="1108"/>
                    <a:pt x="190" y="1223"/>
                  </a:cubicBezTo>
                  <a:cubicBezTo>
                    <a:pt x="309" y="1337"/>
                    <a:pt x="494" y="1420"/>
                    <a:pt x="758" y="1475"/>
                  </a:cubicBezTo>
                  <a:lnTo>
                    <a:pt x="904" y="1510"/>
                  </a:lnTo>
                  <a:cubicBezTo>
                    <a:pt x="1164" y="1566"/>
                    <a:pt x="1334" y="1625"/>
                    <a:pt x="1409" y="1688"/>
                  </a:cubicBezTo>
                  <a:cubicBezTo>
                    <a:pt x="1487" y="1747"/>
                    <a:pt x="1523" y="1834"/>
                    <a:pt x="1523" y="1948"/>
                  </a:cubicBezTo>
                  <a:cubicBezTo>
                    <a:pt x="1523" y="2074"/>
                    <a:pt x="1472" y="2169"/>
                    <a:pt x="1365" y="2236"/>
                  </a:cubicBezTo>
                  <a:cubicBezTo>
                    <a:pt x="1259" y="2303"/>
                    <a:pt x="1105" y="2338"/>
                    <a:pt x="908" y="2338"/>
                  </a:cubicBezTo>
                  <a:cubicBezTo>
                    <a:pt x="758" y="2338"/>
                    <a:pt x="608" y="2319"/>
                    <a:pt x="458" y="2279"/>
                  </a:cubicBezTo>
                  <a:cubicBezTo>
                    <a:pt x="309" y="2236"/>
                    <a:pt x="155" y="2177"/>
                    <a:pt x="1" y="2094"/>
                  </a:cubicBezTo>
                  <a:lnTo>
                    <a:pt x="1" y="2528"/>
                  </a:lnTo>
                  <a:cubicBezTo>
                    <a:pt x="163" y="2583"/>
                    <a:pt x="320" y="2622"/>
                    <a:pt x="470" y="2650"/>
                  </a:cubicBezTo>
                  <a:cubicBezTo>
                    <a:pt x="616" y="2678"/>
                    <a:pt x="762" y="2689"/>
                    <a:pt x="900" y="2689"/>
                  </a:cubicBezTo>
                  <a:cubicBezTo>
                    <a:pt x="1227" y="2689"/>
                    <a:pt x="1487" y="2618"/>
                    <a:pt x="1673" y="2480"/>
                  </a:cubicBezTo>
                  <a:cubicBezTo>
                    <a:pt x="1862" y="2342"/>
                    <a:pt x="1957" y="2153"/>
                    <a:pt x="1957" y="1917"/>
                  </a:cubicBezTo>
                  <a:cubicBezTo>
                    <a:pt x="1957" y="1708"/>
                    <a:pt x="1894" y="1546"/>
                    <a:pt x="1767" y="1432"/>
                  </a:cubicBezTo>
                  <a:cubicBezTo>
                    <a:pt x="1641" y="1313"/>
                    <a:pt x="1428" y="1223"/>
                    <a:pt x="1133" y="1160"/>
                  </a:cubicBezTo>
                  <a:lnTo>
                    <a:pt x="987" y="1124"/>
                  </a:lnTo>
                  <a:cubicBezTo>
                    <a:pt x="762" y="1077"/>
                    <a:pt x="612" y="1022"/>
                    <a:pt x="537" y="966"/>
                  </a:cubicBezTo>
                  <a:cubicBezTo>
                    <a:pt x="462" y="911"/>
                    <a:pt x="427" y="836"/>
                    <a:pt x="427" y="738"/>
                  </a:cubicBezTo>
                  <a:cubicBezTo>
                    <a:pt x="427" y="608"/>
                    <a:pt x="478" y="513"/>
                    <a:pt x="581" y="450"/>
                  </a:cubicBezTo>
                  <a:cubicBezTo>
                    <a:pt x="687" y="387"/>
                    <a:pt x="841" y="351"/>
                    <a:pt x="1050" y="351"/>
                  </a:cubicBezTo>
                  <a:cubicBezTo>
                    <a:pt x="1188" y="351"/>
                    <a:pt x="1322" y="367"/>
                    <a:pt x="1448" y="399"/>
                  </a:cubicBezTo>
                  <a:cubicBezTo>
                    <a:pt x="1578" y="430"/>
                    <a:pt x="1700" y="474"/>
                    <a:pt x="1819" y="537"/>
                  </a:cubicBezTo>
                  <a:lnTo>
                    <a:pt x="1819" y="138"/>
                  </a:lnTo>
                  <a:cubicBezTo>
                    <a:pt x="1704" y="91"/>
                    <a:pt x="1578" y="60"/>
                    <a:pt x="1440" y="36"/>
                  </a:cubicBezTo>
                  <a:cubicBezTo>
                    <a:pt x="1302" y="12"/>
                    <a:pt x="1156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8"/>
            <p:cNvSpPr/>
            <p:nvPr/>
          </p:nvSpPr>
          <p:spPr>
            <a:xfrm>
              <a:off x="1541525" y="836025"/>
              <a:ext cx="74650" cy="88550"/>
            </a:xfrm>
            <a:custGeom>
              <a:avLst/>
              <a:gdLst/>
              <a:ahLst/>
              <a:cxnLst/>
              <a:rect l="l" t="t" r="r" b="b"/>
              <a:pathLst>
                <a:path w="2986" h="3542" extrusionOk="0">
                  <a:moveTo>
                    <a:pt x="1704" y="1"/>
                  </a:moveTo>
                  <a:cubicBezTo>
                    <a:pt x="1172" y="1"/>
                    <a:pt x="754" y="159"/>
                    <a:pt x="454" y="470"/>
                  </a:cubicBezTo>
                  <a:cubicBezTo>
                    <a:pt x="154" y="781"/>
                    <a:pt x="1" y="1215"/>
                    <a:pt x="1" y="1775"/>
                  </a:cubicBezTo>
                  <a:cubicBezTo>
                    <a:pt x="1" y="2331"/>
                    <a:pt x="154" y="2765"/>
                    <a:pt x="454" y="3076"/>
                  </a:cubicBezTo>
                  <a:cubicBezTo>
                    <a:pt x="754" y="3388"/>
                    <a:pt x="1172" y="3541"/>
                    <a:pt x="1704" y="3541"/>
                  </a:cubicBezTo>
                  <a:cubicBezTo>
                    <a:pt x="1948" y="3541"/>
                    <a:pt x="2177" y="3510"/>
                    <a:pt x="2394" y="3447"/>
                  </a:cubicBezTo>
                  <a:cubicBezTo>
                    <a:pt x="2607" y="3380"/>
                    <a:pt x="2804" y="3285"/>
                    <a:pt x="2985" y="3159"/>
                  </a:cubicBezTo>
                  <a:lnTo>
                    <a:pt x="2985" y="1692"/>
                  </a:lnTo>
                  <a:lnTo>
                    <a:pt x="1771" y="1692"/>
                  </a:lnTo>
                  <a:lnTo>
                    <a:pt x="1771" y="2071"/>
                  </a:lnTo>
                  <a:lnTo>
                    <a:pt x="2528" y="2071"/>
                  </a:lnTo>
                  <a:lnTo>
                    <a:pt x="2528" y="2989"/>
                  </a:lnTo>
                  <a:cubicBezTo>
                    <a:pt x="2425" y="3049"/>
                    <a:pt x="2307" y="3092"/>
                    <a:pt x="2181" y="3123"/>
                  </a:cubicBezTo>
                  <a:cubicBezTo>
                    <a:pt x="2055" y="3151"/>
                    <a:pt x="1909" y="3163"/>
                    <a:pt x="1743" y="3163"/>
                  </a:cubicBezTo>
                  <a:cubicBezTo>
                    <a:pt x="1325" y="3163"/>
                    <a:pt x="1014" y="3045"/>
                    <a:pt x="801" y="2812"/>
                  </a:cubicBezTo>
                  <a:cubicBezTo>
                    <a:pt x="592" y="2579"/>
                    <a:pt x="489" y="2232"/>
                    <a:pt x="489" y="1775"/>
                  </a:cubicBezTo>
                  <a:cubicBezTo>
                    <a:pt x="489" y="1310"/>
                    <a:pt x="592" y="963"/>
                    <a:pt x="801" y="730"/>
                  </a:cubicBezTo>
                  <a:cubicBezTo>
                    <a:pt x="1014" y="498"/>
                    <a:pt x="1325" y="379"/>
                    <a:pt x="1743" y="379"/>
                  </a:cubicBezTo>
                  <a:cubicBezTo>
                    <a:pt x="1956" y="379"/>
                    <a:pt x="2157" y="419"/>
                    <a:pt x="2350" y="490"/>
                  </a:cubicBezTo>
                  <a:cubicBezTo>
                    <a:pt x="2544" y="565"/>
                    <a:pt x="2725" y="671"/>
                    <a:pt x="2894" y="817"/>
                  </a:cubicBezTo>
                  <a:lnTo>
                    <a:pt x="2894" y="324"/>
                  </a:lnTo>
                  <a:cubicBezTo>
                    <a:pt x="2725" y="218"/>
                    <a:pt x="2540" y="139"/>
                    <a:pt x="2339" y="84"/>
                  </a:cubicBezTo>
                  <a:cubicBezTo>
                    <a:pt x="2137" y="28"/>
                    <a:pt x="1929" y="1"/>
                    <a:pt x="1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8"/>
            <p:cNvSpPr/>
            <p:nvPr/>
          </p:nvSpPr>
          <p:spPr>
            <a:xfrm>
              <a:off x="1628650" y="857325"/>
              <a:ext cx="37600" cy="65575"/>
            </a:xfrm>
            <a:custGeom>
              <a:avLst/>
              <a:gdLst/>
              <a:ahLst/>
              <a:cxnLst/>
              <a:rect l="l" t="t" r="r" b="b"/>
              <a:pathLst>
                <a:path w="1504" h="2623" extrusionOk="0">
                  <a:moveTo>
                    <a:pt x="1286" y="0"/>
                  </a:moveTo>
                  <a:cubicBezTo>
                    <a:pt x="1085" y="0"/>
                    <a:pt x="912" y="40"/>
                    <a:pt x="770" y="115"/>
                  </a:cubicBezTo>
                  <a:cubicBezTo>
                    <a:pt x="628" y="190"/>
                    <a:pt x="513" y="308"/>
                    <a:pt x="427" y="462"/>
                  </a:cubicBezTo>
                  <a:lnTo>
                    <a:pt x="427" y="64"/>
                  </a:lnTo>
                  <a:lnTo>
                    <a:pt x="1" y="64"/>
                  </a:lnTo>
                  <a:lnTo>
                    <a:pt x="1" y="2622"/>
                  </a:lnTo>
                  <a:lnTo>
                    <a:pt x="427" y="2622"/>
                  </a:lnTo>
                  <a:lnTo>
                    <a:pt x="427" y="1274"/>
                  </a:lnTo>
                  <a:cubicBezTo>
                    <a:pt x="427" y="986"/>
                    <a:pt x="490" y="765"/>
                    <a:pt x="616" y="612"/>
                  </a:cubicBezTo>
                  <a:cubicBezTo>
                    <a:pt x="742" y="454"/>
                    <a:pt x="927" y="379"/>
                    <a:pt x="1164" y="379"/>
                  </a:cubicBezTo>
                  <a:cubicBezTo>
                    <a:pt x="1231" y="379"/>
                    <a:pt x="1290" y="383"/>
                    <a:pt x="1345" y="399"/>
                  </a:cubicBezTo>
                  <a:cubicBezTo>
                    <a:pt x="1405" y="410"/>
                    <a:pt x="1456" y="430"/>
                    <a:pt x="1503" y="458"/>
                  </a:cubicBezTo>
                  <a:lnTo>
                    <a:pt x="1499" y="24"/>
                  </a:lnTo>
                  <a:cubicBezTo>
                    <a:pt x="1456" y="16"/>
                    <a:pt x="1416" y="12"/>
                    <a:pt x="1385" y="8"/>
                  </a:cubicBezTo>
                  <a:cubicBezTo>
                    <a:pt x="1349" y="4"/>
                    <a:pt x="1318" y="0"/>
                    <a:pt x="1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8"/>
            <p:cNvSpPr/>
            <p:nvPr/>
          </p:nvSpPr>
          <p:spPr>
            <a:xfrm>
              <a:off x="1665525" y="857325"/>
              <a:ext cx="54150" cy="67250"/>
            </a:xfrm>
            <a:custGeom>
              <a:avLst/>
              <a:gdLst/>
              <a:ahLst/>
              <a:cxnLst/>
              <a:rect l="l" t="t" r="r" b="b"/>
              <a:pathLst>
                <a:path w="2166" h="2690" extrusionOk="0">
                  <a:moveTo>
                    <a:pt x="1743" y="1337"/>
                  </a:moveTo>
                  <a:lnTo>
                    <a:pt x="1743" y="1432"/>
                  </a:lnTo>
                  <a:cubicBezTo>
                    <a:pt x="1743" y="1704"/>
                    <a:pt x="1672" y="1925"/>
                    <a:pt x="1530" y="2090"/>
                  </a:cubicBezTo>
                  <a:cubicBezTo>
                    <a:pt x="1392" y="2256"/>
                    <a:pt x="1203" y="2339"/>
                    <a:pt x="970" y="2339"/>
                  </a:cubicBezTo>
                  <a:cubicBezTo>
                    <a:pt x="801" y="2339"/>
                    <a:pt x="667" y="2295"/>
                    <a:pt x="568" y="2208"/>
                  </a:cubicBezTo>
                  <a:cubicBezTo>
                    <a:pt x="474" y="2122"/>
                    <a:pt x="422" y="1999"/>
                    <a:pt x="422" y="1854"/>
                  </a:cubicBezTo>
                  <a:cubicBezTo>
                    <a:pt x="422" y="1664"/>
                    <a:pt x="489" y="1530"/>
                    <a:pt x="620" y="1455"/>
                  </a:cubicBezTo>
                  <a:cubicBezTo>
                    <a:pt x="750" y="1376"/>
                    <a:pt x="986" y="1337"/>
                    <a:pt x="1325" y="1337"/>
                  </a:cubicBezTo>
                  <a:close/>
                  <a:moveTo>
                    <a:pt x="1061" y="0"/>
                  </a:moveTo>
                  <a:cubicBezTo>
                    <a:pt x="923" y="0"/>
                    <a:pt x="781" y="16"/>
                    <a:pt x="639" y="48"/>
                  </a:cubicBezTo>
                  <a:cubicBezTo>
                    <a:pt x="493" y="75"/>
                    <a:pt x="344" y="123"/>
                    <a:pt x="190" y="182"/>
                  </a:cubicBezTo>
                  <a:lnTo>
                    <a:pt x="190" y="568"/>
                  </a:lnTo>
                  <a:cubicBezTo>
                    <a:pt x="320" y="497"/>
                    <a:pt x="450" y="446"/>
                    <a:pt x="592" y="410"/>
                  </a:cubicBezTo>
                  <a:cubicBezTo>
                    <a:pt x="730" y="375"/>
                    <a:pt x="872" y="359"/>
                    <a:pt x="1018" y="359"/>
                  </a:cubicBezTo>
                  <a:cubicBezTo>
                    <a:pt x="1246" y="359"/>
                    <a:pt x="1428" y="410"/>
                    <a:pt x="1554" y="517"/>
                  </a:cubicBezTo>
                  <a:cubicBezTo>
                    <a:pt x="1680" y="623"/>
                    <a:pt x="1743" y="773"/>
                    <a:pt x="1743" y="966"/>
                  </a:cubicBezTo>
                  <a:lnTo>
                    <a:pt x="1743" y="1010"/>
                  </a:lnTo>
                  <a:lnTo>
                    <a:pt x="1156" y="1010"/>
                  </a:lnTo>
                  <a:cubicBezTo>
                    <a:pt x="773" y="1010"/>
                    <a:pt x="485" y="1081"/>
                    <a:pt x="292" y="1227"/>
                  </a:cubicBezTo>
                  <a:cubicBezTo>
                    <a:pt x="99" y="1373"/>
                    <a:pt x="0" y="1589"/>
                    <a:pt x="0" y="1877"/>
                  </a:cubicBezTo>
                  <a:cubicBezTo>
                    <a:pt x="0" y="2126"/>
                    <a:pt x="79" y="2323"/>
                    <a:pt x="233" y="2473"/>
                  </a:cubicBezTo>
                  <a:cubicBezTo>
                    <a:pt x="387" y="2618"/>
                    <a:pt x="596" y="2689"/>
                    <a:pt x="860" y="2689"/>
                  </a:cubicBezTo>
                  <a:cubicBezTo>
                    <a:pt x="1065" y="2689"/>
                    <a:pt x="1242" y="2654"/>
                    <a:pt x="1384" y="2579"/>
                  </a:cubicBezTo>
                  <a:cubicBezTo>
                    <a:pt x="1530" y="2508"/>
                    <a:pt x="1649" y="2390"/>
                    <a:pt x="1743" y="2236"/>
                  </a:cubicBezTo>
                  <a:lnTo>
                    <a:pt x="1743" y="2622"/>
                  </a:lnTo>
                  <a:lnTo>
                    <a:pt x="2165" y="2622"/>
                  </a:lnTo>
                  <a:lnTo>
                    <a:pt x="2165" y="1164"/>
                  </a:lnTo>
                  <a:cubicBezTo>
                    <a:pt x="2165" y="773"/>
                    <a:pt x="2074" y="481"/>
                    <a:pt x="1889" y="288"/>
                  </a:cubicBezTo>
                  <a:cubicBezTo>
                    <a:pt x="1708" y="99"/>
                    <a:pt x="1432" y="0"/>
                    <a:pt x="1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8"/>
            <p:cNvSpPr/>
            <p:nvPr/>
          </p:nvSpPr>
          <p:spPr>
            <a:xfrm>
              <a:off x="1726150" y="858900"/>
              <a:ext cx="62325" cy="64000"/>
            </a:xfrm>
            <a:custGeom>
              <a:avLst/>
              <a:gdLst/>
              <a:ahLst/>
              <a:cxnLst/>
              <a:rect l="l" t="t" r="r" b="b"/>
              <a:pathLst>
                <a:path w="2493" h="2560" extrusionOk="0">
                  <a:moveTo>
                    <a:pt x="0" y="1"/>
                  </a:moveTo>
                  <a:lnTo>
                    <a:pt x="958" y="2559"/>
                  </a:lnTo>
                  <a:lnTo>
                    <a:pt x="1530" y="2559"/>
                  </a:lnTo>
                  <a:lnTo>
                    <a:pt x="2492" y="1"/>
                  </a:lnTo>
                  <a:lnTo>
                    <a:pt x="2047" y="1"/>
                  </a:lnTo>
                  <a:lnTo>
                    <a:pt x="1246" y="21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8"/>
            <p:cNvSpPr/>
            <p:nvPr/>
          </p:nvSpPr>
          <p:spPr>
            <a:xfrm>
              <a:off x="1795350" y="833975"/>
              <a:ext cx="10475" cy="88925"/>
            </a:xfrm>
            <a:custGeom>
              <a:avLst/>
              <a:gdLst/>
              <a:ahLst/>
              <a:cxnLst/>
              <a:rect l="l" t="t" r="r" b="b"/>
              <a:pathLst>
                <a:path w="419" h="3557" extrusionOk="0">
                  <a:moveTo>
                    <a:pt x="0" y="0"/>
                  </a:moveTo>
                  <a:lnTo>
                    <a:pt x="0" y="532"/>
                  </a:lnTo>
                  <a:lnTo>
                    <a:pt x="418" y="532"/>
                  </a:lnTo>
                  <a:lnTo>
                    <a:pt x="418" y="0"/>
                  </a:lnTo>
                  <a:close/>
                  <a:moveTo>
                    <a:pt x="0" y="998"/>
                  </a:moveTo>
                  <a:lnTo>
                    <a:pt x="0" y="3556"/>
                  </a:lnTo>
                  <a:lnTo>
                    <a:pt x="418" y="3556"/>
                  </a:lnTo>
                  <a:lnTo>
                    <a:pt x="418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1812300" y="840775"/>
              <a:ext cx="39950" cy="82125"/>
            </a:xfrm>
            <a:custGeom>
              <a:avLst/>
              <a:gdLst/>
              <a:ahLst/>
              <a:cxnLst/>
              <a:rect l="l" t="t" r="r" b="b"/>
              <a:pathLst>
                <a:path w="1598" h="3285" extrusionOk="0">
                  <a:moveTo>
                    <a:pt x="308" y="0"/>
                  </a:moveTo>
                  <a:lnTo>
                    <a:pt x="308" y="726"/>
                  </a:lnTo>
                  <a:lnTo>
                    <a:pt x="0" y="726"/>
                  </a:lnTo>
                  <a:lnTo>
                    <a:pt x="0" y="1053"/>
                  </a:lnTo>
                  <a:lnTo>
                    <a:pt x="308" y="1053"/>
                  </a:lnTo>
                  <a:lnTo>
                    <a:pt x="308" y="2445"/>
                  </a:lnTo>
                  <a:cubicBezTo>
                    <a:pt x="308" y="2764"/>
                    <a:pt x="371" y="2985"/>
                    <a:pt x="493" y="3107"/>
                  </a:cubicBezTo>
                  <a:cubicBezTo>
                    <a:pt x="615" y="3225"/>
                    <a:pt x="840" y="3284"/>
                    <a:pt x="1167" y="3284"/>
                  </a:cubicBezTo>
                  <a:lnTo>
                    <a:pt x="1597" y="3284"/>
                  </a:lnTo>
                  <a:lnTo>
                    <a:pt x="1597" y="2933"/>
                  </a:lnTo>
                  <a:lnTo>
                    <a:pt x="1167" y="2933"/>
                  </a:lnTo>
                  <a:cubicBezTo>
                    <a:pt x="990" y="2933"/>
                    <a:pt x="876" y="2906"/>
                    <a:pt x="816" y="2847"/>
                  </a:cubicBezTo>
                  <a:cubicBezTo>
                    <a:pt x="761" y="2788"/>
                    <a:pt x="730" y="2650"/>
                    <a:pt x="730" y="2445"/>
                  </a:cubicBezTo>
                  <a:lnTo>
                    <a:pt x="730" y="1053"/>
                  </a:lnTo>
                  <a:lnTo>
                    <a:pt x="1597" y="1053"/>
                  </a:lnTo>
                  <a:lnTo>
                    <a:pt x="1597" y="726"/>
                  </a:lnTo>
                  <a:lnTo>
                    <a:pt x="730" y="72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1854375" y="857325"/>
              <a:ext cx="54150" cy="67250"/>
            </a:xfrm>
            <a:custGeom>
              <a:avLst/>
              <a:gdLst/>
              <a:ahLst/>
              <a:cxnLst/>
              <a:rect l="l" t="t" r="r" b="b"/>
              <a:pathLst>
                <a:path w="2166" h="2690" extrusionOk="0">
                  <a:moveTo>
                    <a:pt x="1744" y="1337"/>
                  </a:moveTo>
                  <a:lnTo>
                    <a:pt x="1744" y="1432"/>
                  </a:lnTo>
                  <a:cubicBezTo>
                    <a:pt x="1744" y="1704"/>
                    <a:pt x="1673" y="1925"/>
                    <a:pt x="1531" y="2090"/>
                  </a:cubicBezTo>
                  <a:cubicBezTo>
                    <a:pt x="1393" y="2256"/>
                    <a:pt x="1203" y="2339"/>
                    <a:pt x="971" y="2339"/>
                  </a:cubicBezTo>
                  <a:cubicBezTo>
                    <a:pt x="801" y="2339"/>
                    <a:pt x="667" y="2295"/>
                    <a:pt x="569" y="2208"/>
                  </a:cubicBezTo>
                  <a:cubicBezTo>
                    <a:pt x="474" y="2122"/>
                    <a:pt x="423" y="1999"/>
                    <a:pt x="423" y="1854"/>
                  </a:cubicBezTo>
                  <a:cubicBezTo>
                    <a:pt x="423" y="1664"/>
                    <a:pt x="490" y="1530"/>
                    <a:pt x="620" y="1455"/>
                  </a:cubicBezTo>
                  <a:cubicBezTo>
                    <a:pt x="750" y="1376"/>
                    <a:pt x="986" y="1337"/>
                    <a:pt x="1326" y="1337"/>
                  </a:cubicBezTo>
                  <a:close/>
                  <a:moveTo>
                    <a:pt x="1061" y="0"/>
                  </a:moveTo>
                  <a:cubicBezTo>
                    <a:pt x="923" y="0"/>
                    <a:pt x="781" y="16"/>
                    <a:pt x="640" y="48"/>
                  </a:cubicBezTo>
                  <a:cubicBezTo>
                    <a:pt x="494" y="75"/>
                    <a:pt x="344" y="123"/>
                    <a:pt x="190" y="182"/>
                  </a:cubicBezTo>
                  <a:lnTo>
                    <a:pt x="190" y="568"/>
                  </a:lnTo>
                  <a:cubicBezTo>
                    <a:pt x="316" y="497"/>
                    <a:pt x="450" y="446"/>
                    <a:pt x="588" y="410"/>
                  </a:cubicBezTo>
                  <a:cubicBezTo>
                    <a:pt x="730" y="375"/>
                    <a:pt x="872" y="359"/>
                    <a:pt x="1018" y="359"/>
                  </a:cubicBezTo>
                  <a:cubicBezTo>
                    <a:pt x="1247" y="359"/>
                    <a:pt x="1428" y="410"/>
                    <a:pt x="1554" y="517"/>
                  </a:cubicBezTo>
                  <a:cubicBezTo>
                    <a:pt x="1680" y="623"/>
                    <a:pt x="1744" y="773"/>
                    <a:pt x="1744" y="966"/>
                  </a:cubicBezTo>
                  <a:lnTo>
                    <a:pt x="1744" y="1010"/>
                  </a:lnTo>
                  <a:lnTo>
                    <a:pt x="1156" y="1010"/>
                  </a:lnTo>
                  <a:cubicBezTo>
                    <a:pt x="774" y="1010"/>
                    <a:pt x="486" y="1081"/>
                    <a:pt x="293" y="1227"/>
                  </a:cubicBezTo>
                  <a:cubicBezTo>
                    <a:pt x="99" y="1373"/>
                    <a:pt x="1" y="1589"/>
                    <a:pt x="1" y="1877"/>
                  </a:cubicBezTo>
                  <a:cubicBezTo>
                    <a:pt x="1" y="2126"/>
                    <a:pt x="80" y="2323"/>
                    <a:pt x="233" y="2473"/>
                  </a:cubicBezTo>
                  <a:cubicBezTo>
                    <a:pt x="387" y="2618"/>
                    <a:pt x="596" y="2689"/>
                    <a:pt x="860" y="2689"/>
                  </a:cubicBezTo>
                  <a:cubicBezTo>
                    <a:pt x="1065" y="2689"/>
                    <a:pt x="1243" y="2654"/>
                    <a:pt x="1385" y="2579"/>
                  </a:cubicBezTo>
                  <a:cubicBezTo>
                    <a:pt x="1531" y="2508"/>
                    <a:pt x="1649" y="2390"/>
                    <a:pt x="1744" y="2236"/>
                  </a:cubicBezTo>
                  <a:lnTo>
                    <a:pt x="1744" y="2622"/>
                  </a:lnTo>
                  <a:lnTo>
                    <a:pt x="2165" y="2622"/>
                  </a:lnTo>
                  <a:lnTo>
                    <a:pt x="2165" y="1164"/>
                  </a:lnTo>
                  <a:cubicBezTo>
                    <a:pt x="2165" y="773"/>
                    <a:pt x="2075" y="481"/>
                    <a:pt x="1889" y="288"/>
                  </a:cubicBezTo>
                  <a:cubicBezTo>
                    <a:pt x="1708" y="99"/>
                    <a:pt x="1432" y="0"/>
                    <a:pt x="1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8"/>
            <p:cNvSpPr/>
            <p:nvPr/>
          </p:nvSpPr>
          <p:spPr>
            <a:xfrm>
              <a:off x="1914600" y="840775"/>
              <a:ext cx="40050" cy="82125"/>
            </a:xfrm>
            <a:custGeom>
              <a:avLst/>
              <a:gdLst/>
              <a:ahLst/>
              <a:cxnLst/>
              <a:rect l="l" t="t" r="r" b="b"/>
              <a:pathLst>
                <a:path w="1602" h="3285" extrusionOk="0">
                  <a:moveTo>
                    <a:pt x="312" y="0"/>
                  </a:moveTo>
                  <a:lnTo>
                    <a:pt x="312" y="726"/>
                  </a:lnTo>
                  <a:lnTo>
                    <a:pt x="1" y="726"/>
                  </a:lnTo>
                  <a:lnTo>
                    <a:pt x="1" y="1053"/>
                  </a:lnTo>
                  <a:lnTo>
                    <a:pt x="312" y="1053"/>
                  </a:lnTo>
                  <a:lnTo>
                    <a:pt x="312" y="2445"/>
                  </a:lnTo>
                  <a:cubicBezTo>
                    <a:pt x="312" y="2764"/>
                    <a:pt x="371" y="2985"/>
                    <a:pt x="494" y="3107"/>
                  </a:cubicBezTo>
                  <a:cubicBezTo>
                    <a:pt x="620" y="3225"/>
                    <a:pt x="845" y="3284"/>
                    <a:pt x="1168" y="3284"/>
                  </a:cubicBezTo>
                  <a:lnTo>
                    <a:pt x="1602" y="3284"/>
                  </a:lnTo>
                  <a:lnTo>
                    <a:pt x="1602" y="2933"/>
                  </a:lnTo>
                  <a:lnTo>
                    <a:pt x="1168" y="2933"/>
                  </a:lnTo>
                  <a:cubicBezTo>
                    <a:pt x="990" y="2933"/>
                    <a:pt x="876" y="2906"/>
                    <a:pt x="817" y="2847"/>
                  </a:cubicBezTo>
                  <a:cubicBezTo>
                    <a:pt x="762" y="2788"/>
                    <a:pt x="734" y="2650"/>
                    <a:pt x="734" y="2445"/>
                  </a:cubicBezTo>
                  <a:lnTo>
                    <a:pt x="734" y="1053"/>
                  </a:lnTo>
                  <a:lnTo>
                    <a:pt x="1602" y="1053"/>
                  </a:lnTo>
                  <a:lnTo>
                    <a:pt x="1602" y="726"/>
                  </a:lnTo>
                  <a:lnTo>
                    <a:pt x="734" y="726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8"/>
            <p:cNvSpPr/>
            <p:nvPr/>
          </p:nvSpPr>
          <p:spPr>
            <a:xfrm>
              <a:off x="1960750" y="833975"/>
              <a:ext cx="10550" cy="88925"/>
            </a:xfrm>
            <a:custGeom>
              <a:avLst/>
              <a:gdLst/>
              <a:ahLst/>
              <a:cxnLst/>
              <a:rect l="l" t="t" r="r" b="b"/>
              <a:pathLst>
                <a:path w="422" h="3557" extrusionOk="0">
                  <a:moveTo>
                    <a:pt x="0" y="0"/>
                  </a:moveTo>
                  <a:lnTo>
                    <a:pt x="0" y="532"/>
                  </a:lnTo>
                  <a:lnTo>
                    <a:pt x="422" y="532"/>
                  </a:lnTo>
                  <a:lnTo>
                    <a:pt x="422" y="0"/>
                  </a:lnTo>
                  <a:close/>
                  <a:moveTo>
                    <a:pt x="0" y="998"/>
                  </a:moveTo>
                  <a:lnTo>
                    <a:pt x="0" y="3556"/>
                  </a:lnTo>
                  <a:lnTo>
                    <a:pt x="422" y="3556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8"/>
            <p:cNvSpPr/>
            <p:nvPr/>
          </p:nvSpPr>
          <p:spPr>
            <a:xfrm>
              <a:off x="1981050" y="857325"/>
              <a:ext cx="58775" cy="67250"/>
            </a:xfrm>
            <a:custGeom>
              <a:avLst/>
              <a:gdLst/>
              <a:ahLst/>
              <a:cxnLst/>
              <a:rect l="l" t="t" r="r" b="b"/>
              <a:pathLst>
                <a:path w="2351" h="2690" extrusionOk="0">
                  <a:moveTo>
                    <a:pt x="1175" y="359"/>
                  </a:moveTo>
                  <a:cubicBezTo>
                    <a:pt x="1400" y="359"/>
                    <a:pt x="1577" y="446"/>
                    <a:pt x="1711" y="627"/>
                  </a:cubicBezTo>
                  <a:cubicBezTo>
                    <a:pt x="1842" y="805"/>
                    <a:pt x="1905" y="1041"/>
                    <a:pt x="1905" y="1345"/>
                  </a:cubicBezTo>
                  <a:cubicBezTo>
                    <a:pt x="1905" y="1652"/>
                    <a:pt x="1842" y="1893"/>
                    <a:pt x="1711" y="2070"/>
                  </a:cubicBezTo>
                  <a:cubicBezTo>
                    <a:pt x="1577" y="2244"/>
                    <a:pt x="1400" y="2335"/>
                    <a:pt x="1175" y="2335"/>
                  </a:cubicBezTo>
                  <a:cubicBezTo>
                    <a:pt x="950" y="2335"/>
                    <a:pt x="769" y="2248"/>
                    <a:pt x="639" y="2070"/>
                  </a:cubicBezTo>
                  <a:cubicBezTo>
                    <a:pt x="509" y="1893"/>
                    <a:pt x="446" y="1652"/>
                    <a:pt x="446" y="1345"/>
                  </a:cubicBezTo>
                  <a:cubicBezTo>
                    <a:pt x="446" y="1041"/>
                    <a:pt x="513" y="801"/>
                    <a:pt x="643" y="623"/>
                  </a:cubicBezTo>
                  <a:cubicBezTo>
                    <a:pt x="773" y="446"/>
                    <a:pt x="950" y="359"/>
                    <a:pt x="1175" y="359"/>
                  </a:cubicBezTo>
                  <a:close/>
                  <a:moveTo>
                    <a:pt x="1175" y="0"/>
                  </a:moveTo>
                  <a:cubicBezTo>
                    <a:pt x="809" y="0"/>
                    <a:pt x="521" y="123"/>
                    <a:pt x="312" y="359"/>
                  </a:cubicBezTo>
                  <a:cubicBezTo>
                    <a:pt x="107" y="596"/>
                    <a:pt x="0" y="927"/>
                    <a:pt x="0" y="1345"/>
                  </a:cubicBezTo>
                  <a:cubicBezTo>
                    <a:pt x="0" y="1767"/>
                    <a:pt x="107" y="2094"/>
                    <a:pt x="312" y="2335"/>
                  </a:cubicBezTo>
                  <a:cubicBezTo>
                    <a:pt x="521" y="2571"/>
                    <a:pt x="809" y="2689"/>
                    <a:pt x="1175" y="2689"/>
                  </a:cubicBezTo>
                  <a:cubicBezTo>
                    <a:pt x="1542" y="2689"/>
                    <a:pt x="1830" y="2571"/>
                    <a:pt x="2039" y="2335"/>
                  </a:cubicBezTo>
                  <a:cubicBezTo>
                    <a:pt x="2248" y="2094"/>
                    <a:pt x="2350" y="1767"/>
                    <a:pt x="2350" y="1345"/>
                  </a:cubicBezTo>
                  <a:cubicBezTo>
                    <a:pt x="2350" y="927"/>
                    <a:pt x="2248" y="596"/>
                    <a:pt x="2039" y="359"/>
                  </a:cubicBezTo>
                  <a:cubicBezTo>
                    <a:pt x="1830" y="123"/>
                    <a:pt x="1542" y="0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8"/>
            <p:cNvSpPr/>
            <p:nvPr/>
          </p:nvSpPr>
          <p:spPr>
            <a:xfrm>
              <a:off x="2049250" y="857325"/>
              <a:ext cx="53650" cy="65575"/>
            </a:xfrm>
            <a:custGeom>
              <a:avLst/>
              <a:gdLst/>
              <a:ahLst/>
              <a:cxnLst/>
              <a:rect l="l" t="t" r="r" b="b"/>
              <a:pathLst>
                <a:path w="2146" h="2623" extrusionOk="0">
                  <a:moveTo>
                    <a:pt x="1250" y="0"/>
                  </a:moveTo>
                  <a:cubicBezTo>
                    <a:pt x="1073" y="0"/>
                    <a:pt x="915" y="40"/>
                    <a:pt x="777" y="115"/>
                  </a:cubicBezTo>
                  <a:cubicBezTo>
                    <a:pt x="639" y="194"/>
                    <a:pt x="525" y="308"/>
                    <a:pt x="423" y="462"/>
                  </a:cubicBezTo>
                  <a:lnTo>
                    <a:pt x="423" y="64"/>
                  </a:lnTo>
                  <a:lnTo>
                    <a:pt x="1" y="64"/>
                  </a:lnTo>
                  <a:lnTo>
                    <a:pt x="1" y="2622"/>
                  </a:lnTo>
                  <a:lnTo>
                    <a:pt x="423" y="2622"/>
                  </a:lnTo>
                  <a:lnTo>
                    <a:pt x="423" y="1175"/>
                  </a:lnTo>
                  <a:cubicBezTo>
                    <a:pt x="423" y="927"/>
                    <a:pt x="490" y="730"/>
                    <a:pt x="620" y="584"/>
                  </a:cubicBezTo>
                  <a:cubicBezTo>
                    <a:pt x="750" y="442"/>
                    <a:pt x="931" y="367"/>
                    <a:pt x="1156" y="367"/>
                  </a:cubicBezTo>
                  <a:cubicBezTo>
                    <a:pt x="1345" y="367"/>
                    <a:pt x="1487" y="426"/>
                    <a:pt x="1582" y="548"/>
                  </a:cubicBezTo>
                  <a:cubicBezTo>
                    <a:pt x="1676" y="671"/>
                    <a:pt x="1724" y="852"/>
                    <a:pt x="1724" y="1093"/>
                  </a:cubicBezTo>
                  <a:lnTo>
                    <a:pt x="1724" y="2622"/>
                  </a:lnTo>
                  <a:lnTo>
                    <a:pt x="2145" y="2622"/>
                  </a:lnTo>
                  <a:lnTo>
                    <a:pt x="2145" y="1081"/>
                  </a:lnTo>
                  <a:cubicBezTo>
                    <a:pt x="2145" y="726"/>
                    <a:pt x="2071" y="458"/>
                    <a:pt x="1917" y="276"/>
                  </a:cubicBezTo>
                  <a:cubicBezTo>
                    <a:pt x="1767" y="95"/>
                    <a:pt x="1546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8"/>
            <p:cNvSpPr/>
            <p:nvPr/>
          </p:nvSpPr>
          <p:spPr>
            <a:xfrm>
              <a:off x="2112150" y="857325"/>
              <a:ext cx="54125" cy="67250"/>
            </a:xfrm>
            <a:custGeom>
              <a:avLst/>
              <a:gdLst/>
              <a:ahLst/>
              <a:cxnLst/>
              <a:rect l="l" t="t" r="r" b="b"/>
              <a:pathLst>
                <a:path w="2165" h="2690" extrusionOk="0">
                  <a:moveTo>
                    <a:pt x="1743" y="1337"/>
                  </a:moveTo>
                  <a:lnTo>
                    <a:pt x="1743" y="1432"/>
                  </a:lnTo>
                  <a:cubicBezTo>
                    <a:pt x="1743" y="1704"/>
                    <a:pt x="1672" y="1925"/>
                    <a:pt x="1530" y="2090"/>
                  </a:cubicBezTo>
                  <a:cubicBezTo>
                    <a:pt x="1392" y="2256"/>
                    <a:pt x="1203" y="2339"/>
                    <a:pt x="970" y="2339"/>
                  </a:cubicBezTo>
                  <a:cubicBezTo>
                    <a:pt x="800" y="2339"/>
                    <a:pt x="666" y="2295"/>
                    <a:pt x="568" y="2208"/>
                  </a:cubicBezTo>
                  <a:cubicBezTo>
                    <a:pt x="469" y="2122"/>
                    <a:pt x="422" y="1999"/>
                    <a:pt x="422" y="1854"/>
                  </a:cubicBezTo>
                  <a:cubicBezTo>
                    <a:pt x="422" y="1664"/>
                    <a:pt x="489" y="1530"/>
                    <a:pt x="619" y="1455"/>
                  </a:cubicBezTo>
                  <a:cubicBezTo>
                    <a:pt x="749" y="1376"/>
                    <a:pt x="986" y="1337"/>
                    <a:pt x="1325" y="1337"/>
                  </a:cubicBezTo>
                  <a:close/>
                  <a:moveTo>
                    <a:pt x="1061" y="0"/>
                  </a:moveTo>
                  <a:cubicBezTo>
                    <a:pt x="923" y="0"/>
                    <a:pt x="781" y="16"/>
                    <a:pt x="639" y="48"/>
                  </a:cubicBezTo>
                  <a:cubicBezTo>
                    <a:pt x="493" y="75"/>
                    <a:pt x="343" y="123"/>
                    <a:pt x="189" y="182"/>
                  </a:cubicBezTo>
                  <a:lnTo>
                    <a:pt x="189" y="568"/>
                  </a:lnTo>
                  <a:cubicBezTo>
                    <a:pt x="316" y="497"/>
                    <a:pt x="450" y="446"/>
                    <a:pt x="588" y="410"/>
                  </a:cubicBezTo>
                  <a:cubicBezTo>
                    <a:pt x="730" y="375"/>
                    <a:pt x="871" y="359"/>
                    <a:pt x="1017" y="359"/>
                  </a:cubicBezTo>
                  <a:cubicBezTo>
                    <a:pt x="1246" y="359"/>
                    <a:pt x="1423" y="410"/>
                    <a:pt x="1550" y="517"/>
                  </a:cubicBezTo>
                  <a:cubicBezTo>
                    <a:pt x="1680" y="623"/>
                    <a:pt x="1743" y="773"/>
                    <a:pt x="1743" y="966"/>
                  </a:cubicBezTo>
                  <a:lnTo>
                    <a:pt x="1743" y="1010"/>
                  </a:lnTo>
                  <a:lnTo>
                    <a:pt x="1155" y="1010"/>
                  </a:lnTo>
                  <a:cubicBezTo>
                    <a:pt x="773" y="1010"/>
                    <a:pt x="485" y="1081"/>
                    <a:pt x="288" y="1227"/>
                  </a:cubicBezTo>
                  <a:cubicBezTo>
                    <a:pt x="99" y="1373"/>
                    <a:pt x="0" y="1589"/>
                    <a:pt x="0" y="1877"/>
                  </a:cubicBezTo>
                  <a:cubicBezTo>
                    <a:pt x="0" y="2126"/>
                    <a:pt x="79" y="2323"/>
                    <a:pt x="233" y="2473"/>
                  </a:cubicBezTo>
                  <a:cubicBezTo>
                    <a:pt x="386" y="2618"/>
                    <a:pt x="595" y="2689"/>
                    <a:pt x="860" y="2689"/>
                  </a:cubicBezTo>
                  <a:cubicBezTo>
                    <a:pt x="1065" y="2689"/>
                    <a:pt x="1242" y="2654"/>
                    <a:pt x="1384" y="2579"/>
                  </a:cubicBezTo>
                  <a:cubicBezTo>
                    <a:pt x="1526" y="2508"/>
                    <a:pt x="1648" y="2390"/>
                    <a:pt x="1743" y="2236"/>
                  </a:cubicBezTo>
                  <a:lnTo>
                    <a:pt x="1743" y="2622"/>
                  </a:lnTo>
                  <a:lnTo>
                    <a:pt x="2165" y="2622"/>
                  </a:lnTo>
                  <a:lnTo>
                    <a:pt x="2165" y="1164"/>
                  </a:lnTo>
                  <a:cubicBezTo>
                    <a:pt x="2165" y="773"/>
                    <a:pt x="2074" y="481"/>
                    <a:pt x="1889" y="288"/>
                  </a:cubicBezTo>
                  <a:cubicBezTo>
                    <a:pt x="1707" y="99"/>
                    <a:pt x="1431" y="0"/>
                    <a:pt x="1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2180250" y="833975"/>
              <a:ext cx="10575" cy="88925"/>
            </a:xfrm>
            <a:custGeom>
              <a:avLst/>
              <a:gdLst/>
              <a:ahLst/>
              <a:cxnLst/>
              <a:rect l="l" t="t" r="r" b="b"/>
              <a:pathLst>
                <a:path w="423" h="3557" extrusionOk="0">
                  <a:moveTo>
                    <a:pt x="1" y="0"/>
                  </a:moveTo>
                  <a:lnTo>
                    <a:pt x="1" y="3556"/>
                  </a:lnTo>
                  <a:lnTo>
                    <a:pt x="422" y="3556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2227575" y="837600"/>
              <a:ext cx="108050" cy="85300"/>
            </a:xfrm>
            <a:custGeom>
              <a:avLst/>
              <a:gdLst/>
              <a:ahLst/>
              <a:cxnLst/>
              <a:rect l="l" t="t" r="r" b="b"/>
              <a:pathLst>
                <a:path w="4322" h="3412" extrusionOk="0">
                  <a:moveTo>
                    <a:pt x="0" y="1"/>
                  </a:moveTo>
                  <a:lnTo>
                    <a:pt x="856" y="3411"/>
                  </a:lnTo>
                  <a:lnTo>
                    <a:pt x="1435" y="3411"/>
                  </a:lnTo>
                  <a:lnTo>
                    <a:pt x="2165" y="450"/>
                  </a:lnTo>
                  <a:lnTo>
                    <a:pt x="2882" y="3411"/>
                  </a:lnTo>
                  <a:lnTo>
                    <a:pt x="3462" y="3411"/>
                  </a:lnTo>
                  <a:lnTo>
                    <a:pt x="4321" y="1"/>
                  </a:lnTo>
                  <a:lnTo>
                    <a:pt x="3852" y="1"/>
                  </a:lnTo>
                  <a:lnTo>
                    <a:pt x="3138" y="2887"/>
                  </a:lnTo>
                  <a:lnTo>
                    <a:pt x="2421" y="1"/>
                  </a:lnTo>
                  <a:lnTo>
                    <a:pt x="1900" y="1"/>
                  </a:lnTo>
                  <a:lnTo>
                    <a:pt x="1183" y="2887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2331350" y="857325"/>
              <a:ext cx="54050" cy="67250"/>
            </a:xfrm>
            <a:custGeom>
              <a:avLst/>
              <a:gdLst/>
              <a:ahLst/>
              <a:cxnLst/>
              <a:rect l="l" t="t" r="r" b="b"/>
              <a:pathLst>
                <a:path w="2162" h="2690" extrusionOk="0">
                  <a:moveTo>
                    <a:pt x="1740" y="1337"/>
                  </a:moveTo>
                  <a:lnTo>
                    <a:pt x="1740" y="1432"/>
                  </a:lnTo>
                  <a:cubicBezTo>
                    <a:pt x="1740" y="1704"/>
                    <a:pt x="1673" y="1925"/>
                    <a:pt x="1531" y="2090"/>
                  </a:cubicBezTo>
                  <a:cubicBezTo>
                    <a:pt x="1389" y="2256"/>
                    <a:pt x="1203" y="2339"/>
                    <a:pt x="967" y="2339"/>
                  </a:cubicBezTo>
                  <a:cubicBezTo>
                    <a:pt x="801" y="2339"/>
                    <a:pt x="667" y="2295"/>
                    <a:pt x="565" y="2208"/>
                  </a:cubicBezTo>
                  <a:cubicBezTo>
                    <a:pt x="470" y="2122"/>
                    <a:pt x="419" y="1999"/>
                    <a:pt x="419" y="1854"/>
                  </a:cubicBezTo>
                  <a:cubicBezTo>
                    <a:pt x="419" y="1664"/>
                    <a:pt x="486" y="1530"/>
                    <a:pt x="616" y="1455"/>
                  </a:cubicBezTo>
                  <a:cubicBezTo>
                    <a:pt x="746" y="1376"/>
                    <a:pt x="983" y="1337"/>
                    <a:pt x="1322" y="1337"/>
                  </a:cubicBezTo>
                  <a:close/>
                  <a:moveTo>
                    <a:pt x="1057" y="0"/>
                  </a:moveTo>
                  <a:cubicBezTo>
                    <a:pt x="919" y="0"/>
                    <a:pt x="781" y="16"/>
                    <a:pt x="636" y="48"/>
                  </a:cubicBezTo>
                  <a:cubicBezTo>
                    <a:pt x="490" y="75"/>
                    <a:pt x="340" y="123"/>
                    <a:pt x="186" y="182"/>
                  </a:cubicBezTo>
                  <a:lnTo>
                    <a:pt x="186" y="568"/>
                  </a:lnTo>
                  <a:cubicBezTo>
                    <a:pt x="316" y="497"/>
                    <a:pt x="446" y="446"/>
                    <a:pt x="588" y="410"/>
                  </a:cubicBezTo>
                  <a:cubicBezTo>
                    <a:pt x="726" y="375"/>
                    <a:pt x="868" y="359"/>
                    <a:pt x="1014" y="359"/>
                  </a:cubicBezTo>
                  <a:cubicBezTo>
                    <a:pt x="1243" y="359"/>
                    <a:pt x="1424" y="410"/>
                    <a:pt x="1550" y="517"/>
                  </a:cubicBezTo>
                  <a:cubicBezTo>
                    <a:pt x="1676" y="623"/>
                    <a:pt x="1740" y="773"/>
                    <a:pt x="1740" y="966"/>
                  </a:cubicBezTo>
                  <a:lnTo>
                    <a:pt x="1740" y="1010"/>
                  </a:lnTo>
                  <a:lnTo>
                    <a:pt x="1152" y="1010"/>
                  </a:lnTo>
                  <a:cubicBezTo>
                    <a:pt x="770" y="1010"/>
                    <a:pt x="482" y="1081"/>
                    <a:pt x="289" y="1227"/>
                  </a:cubicBezTo>
                  <a:cubicBezTo>
                    <a:pt x="95" y="1373"/>
                    <a:pt x="1" y="1589"/>
                    <a:pt x="1" y="1877"/>
                  </a:cubicBezTo>
                  <a:cubicBezTo>
                    <a:pt x="1" y="2126"/>
                    <a:pt x="76" y="2323"/>
                    <a:pt x="229" y="2473"/>
                  </a:cubicBezTo>
                  <a:cubicBezTo>
                    <a:pt x="387" y="2618"/>
                    <a:pt x="596" y="2689"/>
                    <a:pt x="856" y="2689"/>
                  </a:cubicBezTo>
                  <a:cubicBezTo>
                    <a:pt x="1065" y="2689"/>
                    <a:pt x="1239" y="2654"/>
                    <a:pt x="1381" y="2579"/>
                  </a:cubicBezTo>
                  <a:cubicBezTo>
                    <a:pt x="1527" y="2508"/>
                    <a:pt x="1645" y="2390"/>
                    <a:pt x="1740" y="2236"/>
                  </a:cubicBezTo>
                  <a:lnTo>
                    <a:pt x="1740" y="2622"/>
                  </a:lnTo>
                  <a:lnTo>
                    <a:pt x="2161" y="2622"/>
                  </a:lnTo>
                  <a:lnTo>
                    <a:pt x="2161" y="1164"/>
                  </a:lnTo>
                  <a:cubicBezTo>
                    <a:pt x="2161" y="773"/>
                    <a:pt x="2071" y="481"/>
                    <a:pt x="1889" y="288"/>
                  </a:cubicBezTo>
                  <a:cubicBezTo>
                    <a:pt x="1704" y="99"/>
                    <a:pt x="1428" y="0"/>
                    <a:pt x="1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8"/>
            <p:cNvSpPr/>
            <p:nvPr/>
          </p:nvSpPr>
          <p:spPr>
            <a:xfrm>
              <a:off x="2391875" y="858900"/>
              <a:ext cx="62325" cy="64000"/>
            </a:xfrm>
            <a:custGeom>
              <a:avLst/>
              <a:gdLst/>
              <a:ahLst/>
              <a:cxnLst/>
              <a:rect l="l" t="t" r="r" b="b"/>
              <a:pathLst>
                <a:path w="2493" h="2560" extrusionOk="0">
                  <a:moveTo>
                    <a:pt x="1" y="1"/>
                  </a:moveTo>
                  <a:lnTo>
                    <a:pt x="959" y="2559"/>
                  </a:lnTo>
                  <a:lnTo>
                    <a:pt x="1530" y="2559"/>
                  </a:lnTo>
                  <a:lnTo>
                    <a:pt x="2492" y="1"/>
                  </a:lnTo>
                  <a:lnTo>
                    <a:pt x="2047" y="1"/>
                  </a:lnTo>
                  <a:lnTo>
                    <a:pt x="1247" y="21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8"/>
            <p:cNvSpPr/>
            <p:nvPr/>
          </p:nvSpPr>
          <p:spPr>
            <a:xfrm>
              <a:off x="2456450" y="857325"/>
              <a:ext cx="59350" cy="67250"/>
            </a:xfrm>
            <a:custGeom>
              <a:avLst/>
              <a:gdLst/>
              <a:ahLst/>
              <a:cxnLst/>
              <a:rect l="l" t="t" r="r" b="b"/>
              <a:pathLst>
                <a:path w="2374" h="2690" extrusionOk="0">
                  <a:moveTo>
                    <a:pt x="1262" y="359"/>
                  </a:moveTo>
                  <a:cubicBezTo>
                    <a:pt x="1467" y="359"/>
                    <a:pt x="1632" y="426"/>
                    <a:pt x="1759" y="564"/>
                  </a:cubicBezTo>
                  <a:cubicBezTo>
                    <a:pt x="1885" y="702"/>
                    <a:pt x="1952" y="884"/>
                    <a:pt x="1952" y="1116"/>
                  </a:cubicBezTo>
                  <a:lnTo>
                    <a:pt x="454" y="1116"/>
                  </a:lnTo>
                  <a:cubicBezTo>
                    <a:pt x="477" y="876"/>
                    <a:pt x="556" y="690"/>
                    <a:pt x="698" y="556"/>
                  </a:cubicBezTo>
                  <a:cubicBezTo>
                    <a:pt x="840" y="426"/>
                    <a:pt x="1025" y="359"/>
                    <a:pt x="1262" y="359"/>
                  </a:cubicBezTo>
                  <a:close/>
                  <a:moveTo>
                    <a:pt x="1258" y="0"/>
                  </a:moveTo>
                  <a:cubicBezTo>
                    <a:pt x="871" y="0"/>
                    <a:pt x="568" y="127"/>
                    <a:pt x="339" y="371"/>
                  </a:cubicBezTo>
                  <a:cubicBezTo>
                    <a:pt x="114" y="619"/>
                    <a:pt x="0" y="951"/>
                    <a:pt x="0" y="1369"/>
                  </a:cubicBezTo>
                  <a:cubicBezTo>
                    <a:pt x="0" y="1775"/>
                    <a:pt x="118" y="2098"/>
                    <a:pt x="359" y="2335"/>
                  </a:cubicBezTo>
                  <a:cubicBezTo>
                    <a:pt x="595" y="2571"/>
                    <a:pt x="923" y="2689"/>
                    <a:pt x="1329" y="2689"/>
                  </a:cubicBezTo>
                  <a:cubicBezTo>
                    <a:pt x="1494" y="2689"/>
                    <a:pt x="1652" y="2674"/>
                    <a:pt x="1814" y="2642"/>
                  </a:cubicBezTo>
                  <a:cubicBezTo>
                    <a:pt x="1972" y="2607"/>
                    <a:pt x="2125" y="2559"/>
                    <a:pt x="2275" y="2492"/>
                  </a:cubicBezTo>
                  <a:lnTo>
                    <a:pt x="2275" y="2098"/>
                  </a:lnTo>
                  <a:cubicBezTo>
                    <a:pt x="2125" y="2177"/>
                    <a:pt x="1975" y="2236"/>
                    <a:pt x="1822" y="2275"/>
                  </a:cubicBezTo>
                  <a:cubicBezTo>
                    <a:pt x="1672" y="2315"/>
                    <a:pt x="1518" y="2335"/>
                    <a:pt x="1356" y="2335"/>
                  </a:cubicBezTo>
                  <a:cubicBezTo>
                    <a:pt x="1077" y="2335"/>
                    <a:pt x="860" y="2260"/>
                    <a:pt x="702" y="2106"/>
                  </a:cubicBezTo>
                  <a:cubicBezTo>
                    <a:pt x="544" y="1956"/>
                    <a:pt x="457" y="1735"/>
                    <a:pt x="442" y="1443"/>
                  </a:cubicBezTo>
                  <a:lnTo>
                    <a:pt x="2374" y="1443"/>
                  </a:lnTo>
                  <a:lnTo>
                    <a:pt x="2374" y="1238"/>
                  </a:lnTo>
                  <a:cubicBezTo>
                    <a:pt x="2374" y="856"/>
                    <a:pt x="2275" y="556"/>
                    <a:pt x="2074" y="336"/>
                  </a:cubicBezTo>
                  <a:cubicBezTo>
                    <a:pt x="1873" y="115"/>
                    <a:pt x="1601" y="0"/>
                    <a:pt x="1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8"/>
            <p:cNvSpPr/>
            <p:nvPr/>
          </p:nvSpPr>
          <p:spPr>
            <a:xfrm>
              <a:off x="2520700" y="857325"/>
              <a:ext cx="49025" cy="67250"/>
            </a:xfrm>
            <a:custGeom>
              <a:avLst/>
              <a:gdLst/>
              <a:ahLst/>
              <a:cxnLst/>
              <a:rect l="l" t="t" r="r" b="b"/>
              <a:pathLst>
                <a:path w="1961" h="2690" extrusionOk="0">
                  <a:moveTo>
                    <a:pt x="1002" y="0"/>
                  </a:moveTo>
                  <a:cubicBezTo>
                    <a:pt x="691" y="0"/>
                    <a:pt x="446" y="67"/>
                    <a:pt x="277" y="198"/>
                  </a:cubicBezTo>
                  <a:cubicBezTo>
                    <a:pt x="107" y="332"/>
                    <a:pt x="21" y="517"/>
                    <a:pt x="21" y="757"/>
                  </a:cubicBezTo>
                  <a:cubicBezTo>
                    <a:pt x="21" y="955"/>
                    <a:pt x="80" y="1112"/>
                    <a:pt x="194" y="1227"/>
                  </a:cubicBezTo>
                  <a:cubicBezTo>
                    <a:pt x="308" y="1337"/>
                    <a:pt x="498" y="1424"/>
                    <a:pt x="758" y="1475"/>
                  </a:cubicBezTo>
                  <a:lnTo>
                    <a:pt x="904" y="1511"/>
                  </a:lnTo>
                  <a:cubicBezTo>
                    <a:pt x="1164" y="1566"/>
                    <a:pt x="1333" y="1625"/>
                    <a:pt x="1408" y="1688"/>
                  </a:cubicBezTo>
                  <a:cubicBezTo>
                    <a:pt x="1487" y="1747"/>
                    <a:pt x="1527" y="1834"/>
                    <a:pt x="1527" y="1948"/>
                  </a:cubicBezTo>
                  <a:cubicBezTo>
                    <a:pt x="1527" y="2074"/>
                    <a:pt x="1471" y="2169"/>
                    <a:pt x="1365" y="2240"/>
                  </a:cubicBezTo>
                  <a:cubicBezTo>
                    <a:pt x="1259" y="2307"/>
                    <a:pt x="1109" y="2339"/>
                    <a:pt x="908" y="2339"/>
                  </a:cubicBezTo>
                  <a:cubicBezTo>
                    <a:pt x="762" y="2339"/>
                    <a:pt x="612" y="2319"/>
                    <a:pt x="462" y="2279"/>
                  </a:cubicBezTo>
                  <a:cubicBezTo>
                    <a:pt x="312" y="2240"/>
                    <a:pt x="159" y="2177"/>
                    <a:pt x="1" y="2098"/>
                  </a:cubicBezTo>
                  <a:lnTo>
                    <a:pt x="1" y="2532"/>
                  </a:lnTo>
                  <a:cubicBezTo>
                    <a:pt x="166" y="2583"/>
                    <a:pt x="324" y="2622"/>
                    <a:pt x="470" y="2650"/>
                  </a:cubicBezTo>
                  <a:cubicBezTo>
                    <a:pt x="620" y="2678"/>
                    <a:pt x="762" y="2689"/>
                    <a:pt x="900" y="2689"/>
                  </a:cubicBezTo>
                  <a:cubicBezTo>
                    <a:pt x="1231" y="2689"/>
                    <a:pt x="1487" y="2622"/>
                    <a:pt x="1676" y="2484"/>
                  </a:cubicBezTo>
                  <a:cubicBezTo>
                    <a:pt x="1866" y="2342"/>
                    <a:pt x="1960" y="2157"/>
                    <a:pt x="1960" y="1917"/>
                  </a:cubicBezTo>
                  <a:cubicBezTo>
                    <a:pt x="1960" y="1708"/>
                    <a:pt x="1897" y="1546"/>
                    <a:pt x="1767" y="1432"/>
                  </a:cubicBezTo>
                  <a:cubicBezTo>
                    <a:pt x="1645" y="1313"/>
                    <a:pt x="1432" y="1223"/>
                    <a:pt x="1132" y="1160"/>
                  </a:cubicBezTo>
                  <a:lnTo>
                    <a:pt x="990" y="1128"/>
                  </a:lnTo>
                  <a:cubicBezTo>
                    <a:pt x="766" y="1077"/>
                    <a:pt x="612" y="1026"/>
                    <a:pt x="537" y="970"/>
                  </a:cubicBezTo>
                  <a:cubicBezTo>
                    <a:pt x="466" y="911"/>
                    <a:pt x="427" y="836"/>
                    <a:pt x="427" y="738"/>
                  </a:cubicBezTo>
                  <a:cubicBezTo>
                    <a:pt x="427" y="612"/>
                    <a:pt x="478" y="513"/>
                    <a:pt x="584" y="450"/>
                  </a:cubicBezTo>
                  <a:cubicBezTo>
                    <a:pt x="687" y="387"/>
                    <a:pt x="845" y="355"/>
                    <a:pt x="1054" y="355"/>
                  </a:cubicBezTo>
                  <a:cubicBezTo>
                    <a:pt x="1192" y="355"/>
                    <a:pt x="1322" y="371"/>
                    <a:pt x="1452" y="399"/>
                  </a:cubicBezTo>
                  <a:cubicBezTo>
                    <a:pt x="1578" y="430"/>
                    <a:pt x="1704" y="478"/>
                    <a:pt x="1822" y="537"/>
                  </a:cubicBezTo>
                  <a:lnTo>
                    <a:pt x="1822" y="138"/>
                  </a:lnTo>
                  <a:cubicBezTo>
                    <a:pt x="1704" y="95"/>
                    <a:pt x="1578" y="60"/>
                    <a:pt x="1444" y="36"/>
                  </a:cubicBezTo>
                  <a:cubicBezTo>
                    <a:pt x="1306" y="12"/>
                    <a:pt x="1160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1490675" y="3832625"/>
              <a:ext cx="85375" cy="11575"/>
            </a:xfrm>
            <a:custGeom>
              <a:avLst/>
              <a:gdLst/>
              <a:ahLst/>
              <a:cxnLst/>
              <a:rect l="l" t="t" r="r" b="b"/>
              <a:pathLst>
                <a:path w="3415" h="463" extrusionOk="0">
                  <a:moveTo>
                    <a:pt x="0" y="1"/>
                  </a:moveTo>
                  <a:lnTo>
                    <a:pt x="0" y="462"/>
                  </a:lnTo>
                  <a:lnTo>
                    <a:pt x="3414" y="462"/>
                  </a:lnTo>
                  <a:lnTo>
                    <a:pt x="34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1510475" y="3764525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0"/>
                  </a:moveTo>
                  <a:cubicBezTo>
                    <a:pt x="722" y="0"/>
                    <a:pt x="458" y="75"/>
                    <a:pt x="277" y="225"/>
                  </a:cubicBezTo>
                  <a:cubicBezTo>
                    <a:pt x="91" y="379"/>
                    <a:pt x="1" y="600"/>
                    <a:pt x="1" y="895"/>
                  </a:cubicBezTo>
                  <a:cubicBezTo>
                    <a:pt x="1" y="1073"/>
                    <a:pt x="40" y="1230"/>
                    <a:pt x="115" y="1368"/>
                  </a:cubicBezTo>
                  <a:cubicBezTo>
                    <a:pt x="190" y="1503"/>
                    <a:pt x="304" y="1621"/>
                    <a:pt x="458" y="1723"/>
                  </a:cubicBezTo>
                  <a:lnTo>
                    <a:pt x="64" y="1723"/>
                  </a:lnTo>
                  <a:lnTo>
                    <a:pt x="64" y="2145"/>
                  </a:lnTo>
                  <a:lnTo>
                    <a:pt x="2622" y="2145"/>
                  </a:lnTo>
                  <a:lnTo>
                    <a:pt x="2622" y="1723"/>
                  </a:lnTo>
                  <a:lnTo>
                    <a:pt x="1175" y="1723"/>
                  </a:lnTo>
                  <a:cubicBezTo>
                    <a:pt x="927" y="1723"/>
                    <a:pt x="730" y="1656"/>
                    <a:pt x="584" y="1526"/>
                  </a:cubicBezTo>
                  <a:cubicBezTo>
                    <a:pt x="438" y="1392"/>
                    <a:pt x="367" y="1215"/>
                    <a:pt x="367" y="986"/>
                  </a:cubicBezTo>
                  <a:cubicBezTo>
                    <a:pt x="367" y="797"/>
                    <a:pt x="426" y="659"/>
                    <a:pt x="549" y="564"/>
                  </a:cubicBezTo>
                  <a:cubicBezTo>
                    <a:pt x="667" y="470"/>
                    <a:pt x="848" y="422"/>
                    <a:pt x="1093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8"/>
            <p:cNvSpPr/>
            <p:nvPr/>
          </p:nvSpPr>
          <p:spPr>
            <a:xfrm>
              <a:off x="1487125" y="3699475"/>
              <a:ext cx="88925" cy="60050"/>
            </a:xfrm>
            <a:custGeom>
              <a:avLst/>
              <a:gdLst/>
              <a:ahLst/>
              <a:cxnLst/>
              <a:rect l="l" t="t" r="r" b="b"/>
              <a:pathLst>
                <a:path w="3557" h="2402" extrusionOk="0">
                  <a:moveTo>
                    <a:pt x="0" y="0"/>
                  </a:moveTo>
                  <a:lnTo>
                    <a:pt x="0" y="1171"/>
                  </a:lnTo>
                  <a:cubicBezTo>
                    <a:pt x="0" y="1459"/>
                    <a:pt x="63" y="1668"/>
                    <a:pt x="197" y="1802"/>
                  </a:cubicBezTo>
                  <a:cubicBezTo>
                    <a:pt x="327" y="1932"/>
                    <a:pt x="532" y="1999"/>
                    <a:pt x="816" y="1999"/>
                  </a:cubicBezTo>
                  <a:lnTo>
                    <a:pt x="998" y="1999"/>
                  </a:lnTo>
                  <a:lnTo>
                    <a:pt x="998" y="2401"/>
                  </a:lnTo>
                  <a:lnTo>
                    <a:pt x="1325" y="2401"/>
                  </a:lnTo>
                  <a:lnTo>
                    <a:pt x="1325" y="1999"/>
                  </a:lnTo>
                  <a:lnTo>
                    <a:pt x="3556" y="1999"/>
                  </a:lnTo>
                  <a:lnTo>
                    <a:pt x="3556" y="1577"/>
                  </a:lnTo>
                  <a:lnTo>
                    <a:pt x="1325" y="1577"/>
                  </a:lnTo>
                  <a:lnTo>
                    <a:pt x="1325" y="883"/>
                  </a:lnTo>
                  <a:lnTo>
                    <a:pt x="998" y="883"/>
                  </a:lnTo>
                  <a:lnTo>
                    <a:pt x="998" y="1577"/>
                  </a:lnTo>
                  <a:lnTo>
                    <a:pt x="769" y="1577"/>
                  </a:lnTo>
                  <a:cubicBezTo>
                    <a:pt x="611" y="1577"/>
                    <a:pt x="501" y="1550"/>
                    <a:pt x="442" y="1490"/>
                  </a:cubicBezTo>
                  <a:cubicBezTo>
                    <a:pt x="379" y="1431"/>
                    <a:pt x="347" y="1325"/>
                    <a:pt x="347" y="1175"/>
                  </a:cubicBezTo>
                  <a:lnTo>
                    <a:pt x="347" y="422"/>
                  </a:lnTo>
                  <a:lnTo>
                    <a:pt x="3556" y="422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8"/>
            <p:cNvSpPr/>
            <p:nvPr/>
          </p:nvSpPr>
          <p:spPr>
            <a:xfrm>
              <a:off x="1510475" y="3642700"/>
              <a:ext cx="67250" cy="54025"/>
            </a:xfrm>
            <a:custGeom>
              <a:avLst/>
              <a:gdLst/>
              <a:ahLst/>
              <a:cxnLst/>
              <a:rect l="l" t="t" r="r" b="b"/>
              <a:pathLst>
                <a:path w="2690" h="2161" extrusionOk="0">
                  <a:moveTo>
                    <a:pt x="1428" y="418"/>
                  </a:moveTo>
                  <a:cubicBezTo>
                    <a:pt x="1704" y="418"/>
                    <a:pt x="1925" y="489"/>
                    <a:pt x="2090" y="631"/>
                  </a:cubicBezTo>
                  <a:cubicBezTo>
                    <a:pt x="2256" y="773"/>
                    <a:pt x="2339" y="958"/>
                    <a:pt x="2339" y="1191"/>
                  </a:cubicBezTo>
                  <a:cubicBezTo>
                    <a:pt x="2339" y="1360"/>
                    <a:pt x="2295" y="1494"/>
                    <a:pt x="2205" y="1593"/>
                  </a:cubicBezTo>
                  <a:cubicBezTo>
                    <a:pt x="2118" y="1692"/>
                    <a:pt x="2000" y="1743"/>
                    <a:pt x="1850" y="1743"/>
                  </a:cubicBezTo>
                  <a:cubicBezTo>
                    <a:pt x="1660" y="1743"/>
                    <a:pt x="1530" y="1676"/>
                    <a:pt x="1451" y="1546"/>
                  </a:cubicBezTo>
                  <a:cubicBezTo>
                    <a:pt x="1373" y="1412"/>
                    <a:pt x="1337" y="1179"/>
                    <a:pt x="1337" y="836"/>
                  </a:cubicBezTo>
                  <a:lnTo>
                    <a:pt x="1337" y="418"/>
                  </a:lnTo>
                  <a:close/>
                  <a:moveTo>
                    <a:pt x="1160" y="0"/>
                  </a:moveTo>
                  <a:cubicBezTo>
                    <a:pt x="773" y="0"/>
                    <a:pt x="482" y="91"/>
                    <a:pt x="288" y="272"/>
                  </a:cubicBezTo>
                  <a:cubicBezTo>
                    <a:pt x="95" y="457"/>
                    <a:pt x="1" y="733"/>
                    <a:pt x="1" y="1104"/>
                  </a:cubicBezTo>
                  <a:cubicBezTo>
                    <a:pt x="1" y="1242"/>
                    <a:pt x="16" y="1380"/>
                    <a:pt x="48" y="1526"/>
                  </a:cubicBezTo>
                  <a:cubicBezTo>
                    <a:pt x="75" y="1672"/>
                    <a:pt x="119" y="1822"/>
                    <a:pt x="178" y="1975"/>
                  </a:cubicBezTo>
                  <a:lnTo>
                    <a:pt x="568" y="1975"/>
                  </a:lnTo>
                  <a:cubicBezTo>
                    <a:pt x="497" y="1845"/>
                    <a:pt x="446" y="1711"/>
                    <a:pt x="411" y="1573"/>
                  </a:cubicBezTo>
                  <a:cubicBezTo>
                    <a:pt x="375" y="1435"/>
                    <a:pt x="355" y="1293"/>
                    <a:pt x="355" y="1147"/>
                  </a:cubicBezTo>
                  <a:cubicBezTo>
                    <a:pt x="355" y="915"/>
                    <a:pt x="411" y="737"/>
                    <a:pt x="517" y="611"/>
                  </a:cubicBezTo>
                  <a:cubicBezTo>
                    <a:pt x="624" y="485"/>
                    <a:pt x="773" y="418"/>
                    <a:pt x="967" y="418"/>
                  </a:cubicBezTo>
                  <a:lnTo>
                    <a:pt x="1006" y="418"/>
                  </a:lnTo>
                  <a:lnTo>
                    <a:pt x="1006" y="1009"/>
                  </a:lnTo>
                  <a:cubicBezTo>
                    <a:pt x="1006" y="1392"/>
                    <a:pt x="1081" y="1680"/>
                    <a:pt x="1227" y="1873"/>
                  </a:cubicBezTo>
                  <a:cubicBezTo>
                    <a:pt x="1373" y="2066"/>
                    <a:pt x="1589" y="2161"/>
                    <a:pt x="1877" y="2161"/>
                  </a:cubicBezTo>
                  <a:cubicBezTo>
                    <a:pt x="2126" y="2161"/>
                    <a:pt x="2323" y="2086"/>
                    <a:pt x="2469" y="1932"/>
                  </a:cubicBezTo>
                  <a:cubicBezTo>
                    <a:pt x="2615" y="1774"/>
                    <a:pt x="2690" y="1565"/>
                    <a:pt x="2690" y="1305"/>
                  </a:cubicBezTo>
                  <a:cubicBezTo>
                    <a:pt x="2690" y="1096"/>
                    <a:pt x="2654" y="923"/>
                    <a:pt x="2579" y="777"/>
                  </a:cubicBezTo>
                  <a:cubicBezTo>
                    <a:pt x="2504" y="635"/>
                    <a:pt x="2390" y="517"/>
                    <a:pt x="2232" y="418"/>
                  </a:cubicBezTo>
                  <a:lnTo>
                    <a:pt x="2622" y="418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8"/>
            <p:cNvSpPr/>
            <p:nvPr/>
          </p:nvSpPr>
          <p:spPr>
            <a:xfrm>
              <a:off x="1493825" y="3596550"/>
              <a:ext cx="82225" cy="39950"/>
            </a:xfrm>
            <a:custGeom>
              <a:avLst/>
              <a:gdLst/>
              <a:ahLst/>
              <a:cxnLst/>
              <a:rect l="l" t="t" r="r" b="b"/>
              <a:pathLst>
                <a:path w="3289" h="1598" extrusionOk="0">
                  <a:moveTo>
                    <a:pt x="730" y="1"/>
                  </a:moveTo>
                  <a:lnTo>
                    <a:pt x="730" y="868"/>
                  </a:lnTo>
                  <a:lnTo>
                    <a:pt x="0" y="868"/>
                  </a:lnTo>
                  <a:lnTo>
                    <a:pt x="0" y="1290"/>
                  </a:lnTo>
                  <a:lnTo>
                    <a:pt x="730" y="1290"/>
                  </a:lnTo>
                  <a:lnTo>
                    <a:pt x="730" y="1598"/>
                  </a:lnTo>
                  <a:lnTo>
                    <a:pt x="1057" y="1598"/>
                  </a:lnTo>
                  <a:lnTo>
                    <a:pt x="1057" y="1290"/>
                  </a:lnTo>
                  <a:lnTo>
                    <a:pt x="2445" y="1290"/>
                  </a:lnTo>
                  <a:cubicBezTo>
                    <a:pt x="2764" y="1290"/>
                    <a:pt x="2985" y="1231"/>
                    <a:pt x="3107" y="1105"/>
                  </a:cubicBezTo>
                  <a:cubicBezTo>
                    <a:pt x="3229" y="983"/>
                    <a:pt x="3288" y="758"/>
                    <a:pt x="3288" y="435"/>
                  </a:cubicBezTo>
                  <a:lnTo>
                    <a:pt x="3288" y="1"/>
                  </a:lnTo>
                  <a:lnTo>
                    <a:pt x="2938" y="1"/>
                  </a:lnTo>
                  <a:lnTo>
                    <a:pt x="2938" y="435"/>
                  </a:lnTo>
                  <a:cubicBezTo>
                    <a:pt x="2938" y="608"/>
                    <a:pt x="2906" y="726"/>
                    <a:pt x="2847" y="782"/>
                  </a:cubicBezTo>
                  <a:cubicBezTo>
                    <a:pt x="2788" y="841"/>
                    <a:pt x="2654" y="868"/>
                    <a:pt x="2445" y="868"/>
                  </a:cubicBezTo>
                  <a:lnTo>
                    <a:pt x="1057" y="868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8"/>
            <p:cNvSpPr/>
            <p:nvPr/>
          </p:nvSpPr>
          <p:spPr>
            <a:xfrm>
              <a:off x="1487125" y="3579900"/>
              <a:ext cx="88925" cy="10475"/>
            </a:xfrm>
            <a:custGeom>
              <a:avLst/>
              <a:gdLst/>
              <a:ahLst/>
              <a:cxnLst/>
              <a:rect l="l" t="t" r="r" b="b"/>
              <a:pathLst>
                <a:path w="3557" h="419" extrusionOk="0">
                  <a:moveTo>
                    <a:pt x="0" y="1"/>
                  </a:moveTo>
                  <a:lnTo>
                    <a:pt x="0" y="418"/>
                  </a:lnTo>
                  <a:lnTo>
                    <a:pt x="532" y="418"/>
                  </a:lnTo>
                  <a:lnTo>
                    <a:pt x="532" y="1"/>
                  </a:lnTo>
                  <a:close/>
                  <a:moveTo>
                    <a:pt x="998" y="1"/>
                  </a:moveTo>
                  <a:lnTo>
                    <a:pt x="998" y="418"/>
                  </a:lnTo>
                  <a:lnTo>
                    <a:pt x="3556" y="418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8"/>
            <p:cNvSpPr/>
            <p:nvPr/>
          </p:nvSpPr>
          <p:spPr>
            <a:xfrm>
              <a:off x="1510475" y="3511300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3"/>
                    <a:pt x="2067" y="643"/>
                  </a:cubicBezTo>
                  <a:cubicBezTo>
                    <a:pt x="2244" y="773"/>
                    <a:pt x="2331" y="951"/>
                    <a:pt x="2331" y="1175"/>
                  </a:cubicBezTo>
                  <a:cubicBezTo>
                    <a:pt x="2331" y="1404"/>
                    <a:pt x="2244" y="1581"/>
                    <a:pt x="2070" y="1715"/>
                  </a:cubicBezTo>
                  <a:cubicBezTo>
                    <a:pt x="1893" y="1842"/>
                    <a:pt x="1653" y="1909"/>
                    <a:pt x="1345" y="1909"/>
                  </a:cubicBezTo>
                  <a:cubicBezTo>
                    <a:pt x="1037" y="1909"/>
                    <a:pt x="797" y="1842"/>
                    <a:pt x="624" y="1712"/>
                  </a:cubicBezTo>
                  <a:cubicBezTo>
                    <a:pt x="446" y="1581"/>
                    <a:pt x="355" y="1400"/>
                    <a:pt x="355" y="1175"/>
                  </a:cubicBezTo>
                  <a:cubicBezTo>
                    <a:pt x="355" y="951"/>
                    <a:pt x="446" y="773"/>
                    <a:pt x="624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0"/>
                  </a:moveTo>
                  <a:cubicBezTo>
                    <a:pt x="923" y="0"/>
                    <a:pt x="596" y="107"/>
                    <a:pt x="355" y="316"/>
                  </a:cubicBezTo>
                  <a:cubicBezTo>
                    <a:pt x="119" y="525"/>
                    <a:pt x="1" y="809"/>
                    <a:pt x="1" y="1175"/>
                  </a:cubicBezTo>
                  <a:cubicBezTo>
                    <a:pt x="1" y="1542"/>
                    <a:pt x="119" y="1830"/>
                    <a:pt x="355" y="2039"/>
                  </a:cubicBezTo>
                  <a:cubicBezTo>
                    <a:pt x="596" y="2248"/>
                    <a:pt x="923" y="2350"/>
                    <a:pt x="1345" y="2350"/>
                  </a:cubicBezTo>
                  <a:cubicBezTo>
                    <a:pt x="1763" y="2350"/>
                    <a:pt x="2094" y="2248"/>
                    <a:pt x="2331" y="2039"/>
                  </a:cubicBezTo>
                  <a:cubicBezTo>
                    <a:pt x="2571" y="1830"/>
                    <a:pt x="2690" y="1542"/>
                    <a:pt x="2690" y="1175"/>
                  </a:cubicBezTo>
                  <a:cubicBezTo>
                    <a:pt x="2690" y="809"/>
                    <a:pt x="2571" y="525"/>
                    <a:pt x="2331" y="316"/>
                  </a:cubicBezTo>
                  <a:cubicBezTo>
                    <a:pt x="2094" y="107"/>
                    <a:pt x="1763" y="0"/>
                    <a:pt x="1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8"/>
            <p:cNvSpPr/>
            <p:nvPr/>
          </p:nvSpPr>
          <p:spPr>
            <a:xfrm>
              <a:off x="1510475" y="344830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76"/>
                    <a:pt x="277" y="226"/>
                  </a:cubicBezTo>
                  <a:cubicBezTo>
                    <a:pt x="91" y="379"/>
                    <a:pt x="1" y="600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3"/>
                    <a:pt x="304" y="1621"/>
                    <a:pt x="458" y="1724"/>
                  </a:cubicBezTo>
                  <a:lnTo>
                    <a:pt x="64" y="1724"/>
                  </a:lnTo>
                  <a:lnTo>
                    <a:pt x="64" y="2146"/>
                  </a:lnTo>
                  <a:lnTo>
                    <a:pt x="2622" y="2146"/>
                  </a:lnTo>
                  <a:lnTo>
                    <a:pt x="2622" y="1724"/>
                  </a:lnTo>
                  <a:lnTo>
                    <a:pt x="1175" y="1724"/>
                  </a:lnTo>
                  <a:cubicBezTo>
                    <a:pt x="927" y="1724"/>
                    <a:pt x="730" y="1657"/>
                    <a:pt x="584" y="1527"/>
                  </a:cubicBezTo>
                  <a:cubicBezTo>
                    <a:pt x="438" y="1397"/>
                    <a:pt x="367" y="1215"/>
                    <a:pt x="367" y="991"/>
                  </a:cubicBezTo>
                  <a:cubicBezTo>
                    <a:pt x="367" y="801"/>
                    <a:pt x="426" y="659"/>
                    <a:pt x="549" y="565"/>
                  </a:cubicBezTo>
                  <a:cubicBezTo>
                    <a:pt x="667" y="470"/>
                    <a:pt x="848" y="423"/>
                    <a:pt x="1093" y="423"/>
                  </a:cubicBezTo>
                  <a:lnTo>
                    <a:pt x="2622" y="423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8"/>
            <p:cNvSpPr/>
            <p:nvPr/>
          </p:nvSpPr>
          <p:spPr>
            <a:xfrm>
              <a:off x="2247175" y="3990725"/>
              <a:ext cx="85400" cy="55125"/>
            </a:xfrm>
            <a:custGeom>
              <a:avLst/>
              <a:gdLst/>
              <a:ahLst/>
              <a:cxnLst/>
              <a:rect l="l" t="t" r="r" b="b"/>
              <a:pathLst>
                <a:path w="3416" h="2205" extrusionOk="0">
                  <a:moveTo>
                    <a:pt x="1022" y="490"/>
                  </a:moveTo>
                  <a:cubicBezTo>
                    <a:pt x="1227" y="490"/>
                    <a:pt x="1385" y="545"/>
                    <a:pt x="1499" y="663"/>
                  </a:cubicBezTo>
                  <a:cubicBezTo>
                    <a:pt x="1609" y="782"/>
                    <a:pt x="1665" y="947"/>
                    <a:pt x="1665" y="1164"/>
                  </a:cubicBezTo>
                  <a:lnTo>
                    <a:pt x="1665" y="1744"/>
                  </a:lnTo>
                  <a:lnTo>
                    <a:pt x="383" y="1744"/>
                  </a:lnTo>
                  <a:lnTo>
                    <a:pt x="383" y="1164"/>
                  </a:lnTo>
                  <a:cubicBezTo>
                    <a:pt x="383" y="947"/>
                    <a:pt x="438" y="782"/>
                    <a:pt x="549" y="663"/>
                  </a:cubicBezTo>
                  <a:cubicBezTo>
                    <a:pt x="659" y="545"/>
                    <a:pt x="817" y="490"/>
                    <a:pt x="1022" y="490"/>
                  </a:cubicBezTo>
                  <a:close/>
                  <a:moveTo>
                    <a:pt x="1022" y="1"/>
                  </a:moveTo>
                  <a:cubicBezTo>
                    <a:pt x="687" y="1"/>
                    <a:pt x="434" y="100"/>
                    <a:pt x="261" y="297"/>
                  </a:cubicBezTo>
                  <a:cubicBezTo>
                    <a:pt x="87" y="490"/>
                    <a:pt x="1" y="782"/>
                    <a:pt x="1" y="1164"/>
                  </a:cubicBezTo>
                  <a:lnTo>
                    <a:pt x="1" y="2205"/>
                  </a:lnTo>
                  <a:lnTo>
                    <a:pt x="3415" y="2205"/>
                  </a:lnTo>
                  <a:lnTo>
                    <a:pt x="3415" y="1744"/>
                  </a:lnTo>
                  <a:lnTo>
                    <a:pt x="2043" y="1744"/>
                  </a:lnTo>
                  <a:lnTo>
                    <a:pt x="2043" y="1164"/>
                  </a:lnTo>
                  <a:cubicBezTo>
                    <a:pt x="2043" y="782"/>
                    <a:pt x="1956" y="490"/>
                    <a:pt x="1787" y="297"/>
                  </a:cubicBezTo>
                  <a:cubicBezTo>
                    <a:pt x="1613" y="100"/>
                    <a:pt x="1357" y="1"/>
                    <a:pt x="1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2267000" y="3948350"/>
              <a:ext cx="65575" cy="37475"/>
            </a:xfrm>
            <a:custGeom>
              <a:avLst/>
              <a:gdLst/>
              <a:ahLst/>
              <a:cxnLst/>
              <a:rect l="l" t="t" r="r" b="b"/>
              <a:pathLst>
                <a:path w="2623" h="1499" extrusionOk="0">
                  <a:moveTo>
                    <a:pt x="24" y="1"/>
                  </a:moveTo>
                  <a:cubicBezTo>
                    <a:pt x="16" y="44"/>
                    <a:pt x="8" y="83"/>
                    <a:pt x="8" y="119"/>
                  </a:cubicBezTo>
                  <a:cubicBezTo>
                    <a:pt x="4" y="154"/>
                    <a:pt x="0" y="186"/>
                    <a:pt x="0" y="213"/>
                  </a:cubicBezTo>
                  <a:cubicBezTo>
                    <a:pt x="0" y="415"/>
                    <a:pt x="40" y="588"/>
                    <a:pt x="115" y="730"/>
                  </a:cubicBezTo>
                  <a:cubicBezTo>
                    <a:pt x="189" y="872"/>
                    <a:pt x="304" y="986"/>
                    <a:pt x="458" y="1077"/>
                  </a:cubicBezTo>
                  <a:lnTo>
                    <a:pt x="63" y="1077"/>
                  </a:lnTo>
                  <a:lnTo>
                    <a:pt x="63" y="1499"/>
                  </a:lnTo>
                  <a:lnTo>
                    <a:pt x="2622" y="1499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7" y="888"/>
                  </a:cubicBezTo>
                  <a:cubicBezTo>
                    <a:pt x="454" y="758"/>
                    <a:pt x="375" y="576"/>
                    <a:pt x="375" y="336"/>
                  </a:cubicBezTo>
                  <a:cubicBezTo>
                    <a:pt x="375" y="269"/>
                    <a:pt x="383" y="210"/>
                    <a:pt x="394" y="154"/>
                  </a:cubicBezTo>
                  <a:cubicBezTo>
                    <a:pt x="406" y="99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2267000" y="3893350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8" y="446"/>
                    <a:pt x="1889" y="509"/>
                    <a:pt x="2066" y="643"/>
                  </a:cubicBezTo>
                  <a:cubicBezTo>
                    <a:pt x="2244" y="773"/>
                    <a:pt x="2330" y="951"/>
                    <a:pt x="2330" y="1175"/>
                  </a:cubicBezTo>
                  <a:cubicBezTo>
                    <a:pt x="2330" y="1400"/>
                    <a:pt x="2244" y="1582"/>
                    <a:pt x="2070" y="1712"/>
                  </a:cubicBezTo>
                  <a:cubicBezTo>
                    <a:pt x="1893" y="1842"/>
                    <a:pt x="1652" y="1905"/>
                    <a:pt x="1345" y="1905"/>
                  </a:cubicBezTo>
                  <a:cubicBezTo>
                    <a:pt x="1037" y="1905"/>
                    <a:pt x="797" y="1842"/>
                    <a:pt x="623" y="1708"/>
                  </a:cubicBezTo>
                  <a:cubicBezTo>
                    <a:pt x="446" y="1578"/>
                    <a:pt x="355" y="1400"/>
                    <a:pt x="355" y="1175"/>
                  </a:cubicBezTo>
                  <a:cubicBezTo>
                    <a:pt x="355" y="951"/>
                    <a:pt x="446" y="773"/>
                    <a:pt x="623" y="643"/>
                  </a:cubicBezTo>
                  <a:cubicBezTo>
                    <a:pt x="801" y="509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6" y="103"/>
                    <a:pt x="355" y="312"/>
                  </a:cubicBezTo>
                  <a:cubicBezTo>
                    <a:pt x="118" y="521"/>
                    <a:pt x="0" y="809"/>
                    <a:pt x="0" y="1175"/>
                  </a:cubicBezTo>
                  <a:cubicBezTo>
                    <a:pt x="0" y="1542"/>
                    <a:pt x="118" y="1830"/>
                    <a:pt x="355" y="2039"/>
                  </a:cubicBezTo>
                  <a:cubicBezTo>
                    <a:pt x="596" y="2244"/>
                    <a:pt x="923" y="2350"/>
                    <a:pt x="1345" y="2350"/>
                  </a:cubicBezTo>
                  <a:cubicBezTo>
                    <a:pt x="1763" y="2350"/>
                    <a:pt x="2094" y="2244"/>
                    <a:pt x="2330" y="2039"/>
                  </a:cubicBezTo>
                  <a:cubicBezTo>
                    <a:pt x="2571" y="1830"/>
                    <a:pt x="2689" y="1542"/>
                    <a:pt x="2689" y="1175"/>
                  </a:cubicBezTo>
                  <a:cubicBezTo>
                    <a:pt x="2689" y="809"/>
                    <a:pt x="2571" y="521"/>
                    <a:pt x="2330" y="312"/>
                  </a:cubicBezTo>
                  <a:cubicBezTo>
                    <a:pt x="2094" y="103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2250325" y="3851450"/>
              <a:ext cx="82250" cy="39950"/>
            </a:xfrm>
            <a:custGeom>
              <a:avLst/>
              <a:gdLst/>
              <a:ahLst/>
              <a:cxnLst/>
              <a:rect l="l" t="t" r="r" b="b"/>
              <a:pathLst>
                <a:path w="3290" h="1598" extrusionOk="0">
                  <a:moveTo>
                    <a:pt x="730" y="1"/>
                  </a:moveTo>
                  <a:lnTo>
                    <a:pt x="730" y="868"/>
                  </a:lnTo>
                  <a:lnTo>
                    <a:pt x="1" y="868"/>
                  </a:lnTo>
                  <a:lnTo>
                    <a:pt x="1" y="1290"/>
                  </a:lnTo>
                  <a:lnTo>
                    <a:pt x="730" y="1290"/>
                  </a:lnTo>
                  <a:lnTo>
                    <a:pt x="730" y="1598"/>
                  </a:lnTo>
                  <a:lnTo>
                    <a:pt x="1058" y="1598"/>
                  </a:lnTo>
                  <a:lnTo>
                    <a:pt x="1058" y="1290"/>
                  </a:lnTo>
                  <a:lnTo>
                    <a:pt x="2445" y="1290"/>
                  </a:lnTo>
                  <a:cubicBezTo>
                    <a:pt x="2765" y="1290"/>
                    <a:pt x="2986" y="1227"/>
                    <a:pt x="3108" y="1105"/>
                  </a:cubicBezTo>
                  <a:cubicBezTo>
                    <a:pt x="3230" y="983"/>
                    <a:pt x="3289" y="758"/>
                    <a:pt x="3289" y="435"/>
                  </a:cubicBezTo>
                  <a:lnTo>
                    <a:pt x="3289" y="1"/>
                  </a:lnTo>
                  <a:lnTo>
                    <a:pt x="2938" y="1"/>
                  </a:lnTo>
                  <a:lnTo>
                    <a:pt x="2938" y="435"/>
                  </a:lnTo>
                  <a:cubicBezTo>
                    <a:pt x="2938" y="608"/>
                    <a:pt x="2907" y="726"/>
                    <a:pt x="2848" y="782"/>
                  </a:cubicBezTo>
                  <a:cubicBezTo>
                    <a:pt x="2788" y="841"/>
                    <a:pt x="2654" y="868"/>
                    <a:pt x="2445" y="868"/>
                  </a:cubicBezTo>
                  <a:lnTo>
                    <a:pt x="1058" y="868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2267000" y="3791025"/>
              <a:ext cx="67250" cy="58875"/>
            </a:xfrm>
            <a:custGeom>
              <a:avLst/>
              <a:gdLst/>
              <a:ahLst/>
              <a:cxnLst/>
              <a:rect l="l" t="t" r="r" b="b"/>
              <a:pathLst>
                <a:path w="2690" h="2355" extrusionOk="0">
                  <a:moveTo>
                    <a:pt x="1345" y="450"/>
                  </a:moveTo>
                  <a:cubicBezTo>
                    <a:pt x="1648" y="450"/>
                    <a:pt x="1889" y="513"/>
                    <a:pt x="2066" y="644"/>
                  </a:cubicBezTo>
                  <a:cubicBezTo>
                    <a:pt x="2244" y="778"/>
                    <a:pt x="2330" y="955"/>
                    <a:pt x="2330" y="1176"/>
                  </a:cubicBezTo>
                  <a:cubicBezTo>
                    <a:pt x="2330" y="1405"/>
                    <a:pt x="2244" y="1582"/>
                    <a:pt x="2070" y="1716"/>
                  </a:cubicBezTo>
                  <a:cubicBezTo>
                    <a:pt x="1893" y="1846"/>
                    <a:pt x="1652" y="1909"/>
                    <a:pt x="1345" y="1909"/>
                  </a:cubicBezTo>
                  <a:cubicBezTo>
                    <a:pt x="1037" y="1909"/>
                    <a:pt x="797" y="1842"/>
                    <a:pt x="623" y="1712"/>
                  </a:cubicBezTo>
                  <a:cubicBezTo>
                    <a:pt x="446" y="1582"/>
                    <a:pt x="355" y="1405"/>
                    <a:pt x="355" y="1176"/>
                  </a:cubicBezTo>
                  <a:cubicBezTo>
                    <a:pt x="355" y="955"/>
                    <a:pt x="446" y="778"/>
                    <a:pt x="623" y="644"/>
                  </a:cubicBezTo>
                  <a:cubicBezTo>
                    <a:pt x="801" y="513"/>
                    <a:pt x="1041" y="450"/>
                    <a:pt x="1345" y="450"/>
                  </a:cubicBezTo>
                  <a:close/>
                  <a:moveTo>
                    <a:pt x="1345" y="1"/>
                  </a:moveTo>
                  <a:cubicBezTo>
                    <a:pt x="923" y="1"/>
                    <a:pt x="596" y="107"/>
                    <a:pt x="355" y="316"/>
                  </a:cubicBezTo>
                  <a:cubicBezTo>
                    <a:pt x="118" y="525"/>
                    <a:pt x="0" y="813"/>
                    <a:pt x="0" y="1176"/>
                  </a:cubicBezTo>
                  <a:cubicBezTo>
                    <a:pt x="0" y="1546"/>
                    <a:pt x="118" y="1834"/>
                    <a:pt x="355" y="2043"/>
                  </a:cubicBezTo>
                  <a:cubicBezTo>
                    <a:pt x="596" y="2248"/>
                    <a:pt x="923" y="2355"/>
                    <a:pt x="1345" y="2355"/>
                  </a:cubicBezTo>
                  <a:cubicBezTo>
                    <a:pt x="1763" y="2355"/>
                    <a:pt x="2094" y="2248"/>
                    <a:pt x="2330" y="2043"/>
                  </a:cubicBezTo>
                  <a:cubicBezTo>
                    <a:pt x="2571" y="1834"/>
                    <a:pt x="2689" y="1546"/>
                    <a:pt x="2689" y="1176"/>
                  </a:cubicBezTo>
                  <a:cubicBezTo>
                    <a:pt x="2689" y="813"/>
                    <a:pt x="2571" y="525"/>
                    <a:pt x="2330" y="316"/>
                  </a:cubicBezTo>
                  <a:cubicBezTo>
                    <a:pt x="2094" y="107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2267000" y="372805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0"/>
                  </a:moveTo>
                  <a:cubicBezTo>
                    <a:pt x="722" y="0"/>
                    <a:pt x="458" y="75"/>
                    <a:pt x="276" y="229"/>
                  </a:cubicBezTo>
                  <a:cubicBezTo>
                    <a:pt x="91" y="379"/>
                    <a:pt x="0" y="600"/>
                    <a:pt x="0" y="896"/>
                  </a:cubicBezTo>
                  <a:cubicBezTo>
                    <a:pt x="0" y="1073"/>
                    <a:pt x="40" y="1231"/>
                    <a:pt x="115" y="1369"/>
                  </a:cubicBezTo>
                  <a:cubicBezTo>
                    <a:pt x="189" y="1503"/>
                    <a:pt x="304" y="1621"/>
                    <a:pt x="458" y="1723"/>
                  </a:cubicBezTo>
                  <a:lnTo>
                    <a:pt x="63" y="1723"/>
                  </a:lnTo>
                  <a:lnTo>
                    <a:pt x="63" y="2145"/>
                  </a:lnTo>
                  <a:lnTo>
                    <a:pt x="2622" y="2145"/>
                  </a:lnTo>
                  <a:lnTo>
                    <a:pt x="2622" y="1723"/>
                  </a:lnTo>
                  <a:lnTo>
                    <a:pt x="1175" y="1723"/>
                  </a:lnTo>
                  <a:cubicBezTo>
                    <a:pt x="927" y="1723"/>
                    <a:pt x="730" y="1656"/>
                    <a:pt x="584" y="1526"/>
                  </a:cubicBezTo>
                  <a:cubicBezTo>
                    <a:pt x="438" y="1396"/>
                    <a:pt x="367" y="1215"/>
                    <a:pt x="367" y="990"/>
                  </a:cubicBezTo>
                  <a:cubicBezTo>
                    <a:pt x="367" y="801"/>
                    <a:pt x="426" y="659"/>
                    <a:pt x="548" y="564"/>
                  </a:cubicBezTo>
                  <a:cubicBezTo>
                    <a:pt x="666" y="470"/>
                    <a:pt x="848" y="422"/>
                    <a:pt x="1092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2267000" y="3670475"/>
              <a:ext cx="67250" cy="49025"/>
            </a:xfrm>
            <a:custGeom>
              <a:avLst/>
              <a:gdLst/>
              <a:ahLst/>
              <a:cxnLst/>
              <a:rect l="l" t="t" r="r" b="b"/>
              <a:pathLst>
                <a:path w="2690" h="1961" extrusionOk="0">
                  <a:moveTo>
                    <a:pt x="1916" y="1"/>
                  </a:moveTo>
                  <a:cubicBezTo>
                    <a:pt x="1707" y="1"/>
                    <a:pt x="1546" y="64"/>
                    <a:pt x="1427" y="190"/>
                  </a:cubicBezTo>
                  <a:cubicBezTo>
                    <a:pt x="1313" y="316"/>
                    <a:pt x="1222" y="529"/>
                    <a:pt x="1155" y="825"/>
                  </a:cubicBezTo>
                  <a:lnTo>
                    <a:pt x="1124" y="971"/>
                  </a:lnTo>
                  <a:cubicBezTo>
                    <a:pt x="1073" y="1196"/>
                    <a:pt x="1021" y="1345"/>
                    <a:pt x="966" y="1420"/>
                  </a:cubicBezTo>
                  <a:cubicBezTo>
                    <a:pt x="911" y="1495"/>
                    <a:pt x="832" y="1535"/>
                    <a:pt x="737" y="1535"/>
                  </a:cubicBezTo>
                  <a:cubicBezTo>
                    <a:pt x="607" y="1535"/>
                    <a:pt x="513" y="1483"/>
                    <a:pt x="450" y="1377"/>
                  </a:cubicBezTo>
                  <a:cubicBezTo>
                    <a:pt x="383" y="1274"/>
                    <a:pt x="351" y="1117"/>
                    <a:pt x="351" y="908"/>
                  </a:cubicBezTo>
                  <a:cubicBezTo>
                    <a:pt x="351" y="770"/>
                    <a:pt x="367" y="636"/>
                    <a:pt x="398" y="510"/>
                  </a:cubicBezTo>
                  <a:cubicBezTo>
                    <a:pt x="430" y="379"/>
                    <a:pt x="473" y="257"/>
                    <a:pt x="536" y="139"/>
                  </a:cubicBezTo>
                  <a:lnTo>
                    <a:pt x="138" y="139"/>
                  </a:lnTo>
                  <a:cubicBezTo>
                    <a:pt x="91" y="253"/>
                    <a:pt x="55" y="379"/>
                    <a:pt x="36" y="517"/>
                  </a:cubicBezTo>
                  <a:cubicBezTo>
                    <a:pt x="12" y="655"/>
                    <a:pt x="0" y="801"/>
                    <a:pt x="0" y="959"/>
                  </a:cubicBezTo>
                  <a:cubicBezTo>
                    <a:pt x="0" y="1270"/>
                    <a:pt x="67" y="1515"/>
                    <a:pt x="197" y="1684"/>
                  </a:cubicBezTo>
                  <a:cubicBezTo>
                    <a:pt x="327" y="1854"/>
                    <a:pt x="513" y="1941"/>
                    <a:pt x="753" y="1941"/>
                  </a:cubicBezTo>
                  <a:cubicBezTo>
                    <a:pt x="954" y="1941"/>
                    <a:pt x="1108" y="1882"/>
                    <a:pt x="1222" y="1767"/>
                  </a:cubicBezTo>
                  <a:cubicBezTo>
                    <a:pt x="1337" y="1649"/>
                    <a:pt x="1420" y="1464"/>
                    <a:pt x="1475" y="1203"/>
                  </a:cubicBezTo>
                  <a:lnTo>
                    <a:pt x="1510" y="1054"/>
                  </a:lnTo>
                  <a:cubicBezTo>
                    <a:pt x="1565" y="793"/>
                    <a:pt x="1625" y="628"/>
                    <a:pt x="1684" y="549"/>
                  </a:cubicBezTo>
                  <a:cubicBezTo>
                    <a:pt x="1747" y="474"/>
                    <a:pt x="1834" y="435"/>
                    <a:pt x="1948" y="435"/>
                  </a:cubicBezTo>
                  <a:cubicBezTo>
                    <a:pt x="2070" y="435"/>
                    <a:pt x="2169" y="486"/>
                    <a:pt x="2236" y="592"/>
                  </a:cubicBezTo>
                  <a:cubicBezTo>
                    <a:pt x="2303" y="699"/>
                    <a:pt x="2338" y="853"/>
                    <a:pt x="2338" y="1050"/>
                  </a:cubicBezTo>
                  <a:cubicBezTo>
                    <a:pt x="2338" y="1200"/>
                    <a:pt x="2315" y="1349"/>
                    <a:pt x="2275" y="1499"/>
                  </a:cubicBezTo>
                  <a:cubicBezTo>
                    <a:pt x="2236" y="1649"/>
                    <a:pt x="2177" y="1803"/>
                    <a:pt x="2094" y="1960"/>
                  </a:cubicBezTo>
                  <a:lnTo>
                    <a:pt x="2527" y="1960"/>
                  </a:lnTo>
                  <a:cubicBezTo>
                    <a:pt x="2583" y="1795"/>
                    <a:pt x="2622" y="1637"/>
                    <a:pt x="2646" y="1491"/>
                  </a:cubicBezTo>
                  <a:cubicBezTo>
                    <a:pt x="2673" y="1341"/>
                    <a:pt x="2689" y="1196"/>
                    <a:pt x="2689" y="1062"/>
                  </a:cubicBezTo>
                  <a:cubicBezTo>
                    <a:pt x="2689" y="730"/>
                    <a:pt x="2618" y="474"/>
                    <a:pt x="2480" y="285"/>
                  </a:cubicBezTo>
                  <a:cubicBezTo>
                    <a:pt x="2342" y="96"/>
                    <a:pt x="2153" y="1"/>
                    <a:pt x="19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2247175" y="3582375"/>
              <a:ext cx="85400" cy="49000"/>
            </a:xfrm>
            <a:custGeom>
              <a:avLst/>
              <a:gdLst/>
              <a:ahLst/>
              <a:cxnLst/>
              <a:rect l="l" t="t" r="r" b="b"/>
              <a:pathLst>
                <a:path w="3416" h="1960" extrusionOk="0">
                  <a:moveTo>
                    <a:pt x="1" y="0"/>
                  </a:moveTo>
                  <a:lnTo>
                    <a:pt x="1" y="1960"/>
                  </a:lnTo>
                  <a:lnTo>
                    <a:pt x="3415" y="1960"/>
                  </a:lnTo>
                  <a:lnTo>
                    <a:pt x="3415" y="1498"/>
                  </a:lnTo>
                  <a:lnTo>
                    <a:pt x="1787" y="1498"/>
                  </a:lnTo>
                  <a:lnTo>
                    <a:pt x="1787" y="146"/>
                  </a:lnTo>
                  <a:lnTo>
                    <a:pt x="1396" y="146"/>
                  </a:lnTo>
                  <a:lnTo>
                    <a:pt x="1396" y="1498"/>
                  </a:lnTo>
                  <a:lnTo>
                    <a:pt x="391" y="1498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2267000" y="3522150"/>
              <a:ext cx="67250" cy="58750"/>
            </a:xfrm>
            <a:custGeom>
              <a:avLst/>
              <a:gdLst/>
              <a:ahLst/>
              <a:cxnLst/>
              <a:rect l="l" t="t" r="r" b="b"/>
              <a:pathLst>
                <a:path w="2690" h="2350" extrusionOk="0">
                  <a:moveTo>
                    <a:pt x="1345" y="446"/>
                  </a:moveTo>
                  <a:cubicBezTo>
                    <a:pt x="1648" y="446"/>
                    <a:pt x="1889" y="513"/>
                    <a:pt x="2066" y="643"/>
                  </a:cubicBezTo>
                  <a:cubicBezTo>
                    <a:pt x="2244" y="773"/>
                    <a:pt x="2330" y="950"/>
                    <a:pt x="2330" y="1175"/>
                  </a:cubicBezTo>
                  <a:cubicBezTo>
                    <a:pt x="2330" y="1404"/>
                    <a:pt x="2244" y="1581"/>
                    <a:pt x="2070" y="1711"/>
                  </a:cubicBezTo>
                  <a:cubicBezTo>
                    <a:pt x="1893" y="1841"/>
                    <a:pt x="1652" y="1904"/>
                    <a:pt x="1345" y="1904"/>
                  </a:cubicBezTo>
                  <a:cubicBezTo>
                    <a:pt x="1037" y="1904"/>
                    <a:pt x="797" y="1841"/>
                    <a:pt x="623" y="1711"/>
                  </a:cubicBezTo>
                  <a:cubicBezTo>
                    <a:pt x="446" y="1577"/>
                    <a:pt x="355" y="1400"/>
                    <a:pt x="355" y="1175"/>
                  </a:cubicBezTo>
                  <a:cubicBezTo>
                    <a:pt x="355" y="950"/>
                    <a:pt x="446" y="773"/>
                    <a:pt x="623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0"/>
                  </a:moveTo>
                  <a:cubicBezTo>
                    <a:pt x="923" y="0"/>
                    <a:pt x="596" y="103"/>
                    <a:pt x="355" y="312"/>
                  </a:cubicBezTo>
                  <a:cubicBezTo>
                    <a:pt x="118" y="521"/>
                    <a:pt x="0" y="808"/>
                    <a:pt x="0" y="1175"/>
                  </a:cubicBezTo>
                  <a:cubicBezTo>
                    <a:pt x="0" y="1542"/>
                    <a:pt x="118" y="1830"/>
                    <a:pt x="355" y="2038"/>
                  </a:cubicBezTo>
                  <a:cubicBezTo>
                    <a:pt x="596" y="2247"/>
                    <a:pt x="923" y="2350"/>
                    <a:pt x="1345" y="2350"/>
                  </a:cubicBezTo>
                  <a:cubicBezTo>
                    <a:pt x="1763" y="2350"/>
                    <a:pt x="2094" y="2247"/>
                    <a:pt x="2330" y="2038"/>
                  </a:cubicBezTo>
                  <a:cubicBezTo>
                    <a:pt x="2571" y="1830"/>
                    <a:pt x="2689" y="1542"/>
                    <a:pt x="2689" y="1175"/>
                  </a:cubicBezTo>
                  <a:cubicBezTo>
                    <a:pt x="2689" y="808"/>
                    <a:pt x="2571" y="521"/>
                    <a:pt x="2330" y="312"/>
                  </a:cubicBezTo>
                  <a:cubicBezTo>
                    <a:pt x="2094" y="103"/>
                    <a:pt x="1763" y="0"/>
                    <a:pt x="1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2267000" y="3475225"/>
              <a:ext cx="65575" cy="37575"/>
            </a:xfrm>
            <a:custGeom>
              <a:avLst/>
              <a:gdLst/>
              <a:ahLst/>
              <a:cxnLst/>
              <a:rect l="l" t="t" r="r" b="b"/>
              <a:pathLst>
                <a:path w="2623" h="1503" extrusionOk="0">
                  <a:moveTo>
                    <a:pt x="454" y="0"/>
                  </a:moveTo>
                  <a:lnTo>
                    <a:pt x="24" y="4"/>
                  </a:lnTo>
                  <a:cubicBezTo>
                    <a:pt x="16" y="48"/>
                    <a:pt x="8" y="87"/>
                    <a:pt x="8" y="119"/>
                  </a:cubicBezTo>
                  <a:cubicBezTo>
                    <a:pt x="4" y="154"/>
                    <a:pt x="0" y="186"/>
                    <a:pt x="0" y="217"/>
                  </a:cubicBezTo>
                  <a:cubicBezTo>
                    <a:pt x="0" y="418"/>
                    <a:pt x="40" y="592"/>
                    <a:pt x="115" y="734"/>
                  </a:cubicBezTo>
                  <a:cubicBezTo>
                    <a:pt x="189" y="876"/>
                    <a:pt x="304" y="990"/>
                    <a:pt x="458" y="1077"/>
                  </a:cubicBezTo>
                  <a:lnTo>
                    <a:pt x="63" y="1077"/>
                  </a:lnTo>
                  <a:lnTo>
                    <a:pt x="63" y="1503"/>
                  </a:lnTo>
                  <a:lnTo>
                    <a:pt x="2622" y="1503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7" y="887"/>
                  </a:cubicBezTo>
                  <a:cubicBezTo>
                    <a:pt x="454" y="761"/>
                    <a:pt x="375" y="576"/>
                    <a:pt x="375" y="339"/>
                  </a:cubicBezTo>
                  <a:cubicBezTo>
                    <a:pt x="375" y="272"/>
                    <a:pt x="383" y="213"/>
                    <a:pt x="394" y="158"/>
                  </a:cubicBezTo>
                  <a:cubicBezTo>
                    <a:pt x="406" y="99"/>
                    <a:pt x="426" y="48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2267000" y="3380900"/>
              <a:ext cx="65575" cy="93450"/>
            </a:xfrm>
            <a:custGeom>
              <a:avLst/>
              <a:gdLst/>
              <a:ahLst/>
              <a:cxnLst/>
              <a:rect l="l" t="t" r="r" b="b"/>
              <a:pathLst>
                <a:path w="2623" h="3738" extrusionOk="0">
                  <a:moveTo>
                    <a:pt x="1077" y="0"/>
                  </a:moveTo>
                  <a:cubicBezTo>
                    <a:pt x="734" y="0"/>
                    <a:pt x="465" y="71"/>
                    <a:pt x="280" y="217"/>
                  </a:cubicBezTo>
                  <a:cubicBezTo>
                    <a:pt x="95" y="363"/>
                    <a:pt x="0" y="568"/>
                    <a:pt x="0" y="832"/>
                  </a:cubicBezTo>
                  <a:cubicBezTo>
                    <a:pt x="0" y="1033"/>
                    <a:pt x="44" y="1203"/>
                    <a:pt x="134" y="1349"/>
                  </a:cubicBezTo>
                  <a:cubicBezTo>
                    <a:pt x="225" y="1498"/>
                    <a:pt x="363" y="1621"/>
                    <a:pt x="552" y="1727"/>
                  </a:cubicBezTo>
                  <a:cubicBezTo>
                    <a:pt x="375" y="1790"/>
                    <a:pt x="237" y="1885"/>
                    <a:pt x="142" y="2019"/>
                  </a:cubicBezTo>
                  <a:cubicBezTo>
                    <a:pt x="47" y="2149"/>
                    <a:pt x="0" y="2307"/>
                    <a:pt x="0" y="2492"/>
                  </a:cubicBezTo>
                  <a:cubicBezTo>
                    <a:pt x="0" y="2677"/>
                    <a:pt x="36" y="2835"/>
                    <a:pt x="111" y="2969"/>
                  </a:cubicBezTo>
                  <a:cubicBezTo>
                    <a:pt x="185" y="3103"/>
                    <a:pt x="304" y="3217"/>
                    <a:pt x="458" y="3316"/>
                  </a:cubicBezTo>
                  <a:lnTo>
                    <a:pt x="63" y="3316"/>
                  </a:lnTo>
                  <a:lnTo>
                    <a:pt x="63" y="3738"/>
                  </a:lnTo>
                  <a:lnTo>
                    <a:pt x="2622" y="3738"/>
                  </a:lnTo>
                  <a:lnTo>
                    <a:pt x="2622" y="3316"/>
                  </a:lnTo>
                  <a:lnTo>
                    <a:pt x="1175" y="3316"/>
                  </a:lnTo>
                  <a:cubicBezTo>
                    <a:pt x="927" y="3316"/>
                    <a:pt x="730" y="3249"/>
                    <a:pt x="584" y="3123"/>
                  </a:cubicBezTo>
                  <a:cubicBezTo>
                    <a:pt x="438" y="2997"/>
                    <a:pt x="367" y="2827"/>
                    <a:pt x="367" y="2610"/>
                  </a:cubicBezTo>
                  <a:cubicBezTo>
                    <a:pt x="367" y="2429"/>
                    <a:pt x="426" y="2295"/>
                    <a:pt x="544" y="2208"/>
                  </a:cubicBezTo>
                  <a:cubicBezTo>
                    <a:pt x="663" y="2121"/>
                    <a:pt x="844" y="2078"/>
                    <a:pt x="1092" y="2078"/>
                  </a:cubicBezTo>
                  <a:lnTo>
                    <a:pt x="2622" y="2078"/>
                  </a:lnTo>
                  <a:lnTo>
                    <a:pt x="2622" y="1656"/>
                  </a:lnTo>
                  <a:lnTo>
                    <a:pt x="1175" y="1656"/>
                  </a:lnTo>
                  <a:cubicBezTo>
                    <a:pt x="927" y="1656"/>
                    <a:pt x="730" y="1593"/>
                    <a:pt x="584" y="1467"/>
                  </a:cubicBezTo>
                  <a:cubicBezTo>
                    <a:pt x="438" y="1341"/>
                    <a:pt x="367" y="1167"/>
                    <a:pt x="367" y="950"/>
                  </a:cubicBezTo>
                  <a:cubicBezTo>
                    <a:pt x="367" y="773"/>
                    <a:pt x="426" y="639"/>
                    <a:pt x="544" y="552"/>
                  </a:cubicBezTo>
                  <a:cubicBezTo>
                    <a:pt x="663" y="465"/>
                    <a:pt x="844" y="422"/>
                    <a:pt x="1092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2267000" y="3312775"/>
              <a:ext cx="67250" cy="59375"/>
            </a:xfrm>
            <a:custGeom>
              <a:avLst/>
              <a:gdLst/>
              <a:ahLst/>
              <a:cxnLst/>
              <a:rect l="l" t="t" r="r" b="b"/>
              <a:pathLst>
                <a:path w="2690" h="2375" extrusionOk="0">
                  <a:moveTo>
                    <a:pt x="1112" y="423"/>
                  </a:moveTo>
                  <a:lnTo>
                    <a:pt x="1116" y="1921"/>
                  </a:lnTo>
                  <a:cubicBezTo>
                    <a:pt x="875" y="1901"/>
                    <a:pt x="686" y="1818"/>
                    <a:pt x="556" y="1680"/>
                  </a:cubicBezTo>
                  <a:cubicBezTo>
                    <a:pt x="422" y="1538"/>
                    <a:pt x="355" y="1349"/>
                    <a:pt x="355" y="1112"/>
                  </a:cubicBezTo>
                  <a:cubicBezTo>
                    <a:pt x="355" y="907"/>
                    <a:pt x="426" y="742"/>
                    <a:pt x="564" y="616"/>
                  </a:cubicBezTo>
                  <a:cubicBezTo>
                    <a:pt x="698" y="490"/>
                    <a:pt x="883" y="423"/>
                    <a:pt x="1112" y="423"/>
                  </a:cubicBezTo>
                  <a:close/>
                  <a:moveTo>
                    <a:pt x="1238" y="1"/>
                  </a:moveTo>
                  <a:cubicBezTo>
                    <a:pt x="856" y="1"/>
                    <a:pt x="556" y="99"/>
                    <a:pt x="335" y="304"/>
                  </a:cubicBezTo>
                  <a:cubicBezTo>
                    <a:pt x="111" y="501"/>
                    <a:pt x="0" y="773"/>
                    <a:pt x="0" y="1120"/>
                  </a:cubicBezTo>
                  <a:cubicBezTo>
                    <a:pt x="0" y="1503"/>
                    <a:pt x="122" y="1806"/>
                    <a:pt x="371" y="2035"/>
                  </a:cubicBezTo>
                  <a:cubicBezTo>
                    <a:pt x="615" y="2260"/>
                    <a:pt x="946" y="2374"/>
                    <a:pt x="1368" y="2374"/>
                  </a:cubicBezTo>
                  <a:cubicBezTo>
                    <a:pt x="1770" y="2374"/>
                    <a:pt x="2094" y="2256"/>
                    <a:pt x="2330" y="2015"/>
                  </a:cubicBezTo>
                  <a:cubicBezTo>
                    <a:pt x="2571" y="1779"/>
                    <a:pt x="2689" y="1456"/>
                    <a:pt x="2689" y="1045"/>
                  </a:cubicBezTo>
                  <a:cubicBezTo>
                    <a:pt x="2689" y="884"/>
                    <a:pt x="2673" y="722"/>
                    <a:pt x="2638" y="564"/>
                  </a:cubicBezTo>
                  <a:cubicBezTo>
                    <a:pt x="2606" y="403"/>
                    <a:pt x="2555" y="249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9"/>
                    <a:pt x="2271" y="553"/>
                  </a:cubicBezTo>
                  <a:cubicBezTo>
                    <a:pt x="2311" y="702"/>
                    <a:pt x="2330" y="860"/>
                    <a:pt x="2330" y="1022"/>
                  </a:cubicBezTo>
                  <a:cubicBezTo>
                    <a:pt x="2330" y="1298"/>
                    <a:pt x="2255" y="1519"/>
                    <a:pt x="2106" y="1672"/>
                  </a:cubicBezTo>
                  <a:cubicBezTo>
                    <a:pt x="1952" y="1830"/>
                    <a:pt x="1731" y="1917"/>
                    <a:pt x="1443" y="1937"/>
                  </a:cubicBezTo>
                  <a:lnTo>
                    <a:pt x="1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8"/>
            <p:cNvSpPr/>
            <p:nvPr/>
          </p:nvSpPr>
          <p:spPr>
            <a:xfrm>
              <a:off x="2243625" y="3250475"/>
              <a:ext cx="90625" cy="57300"/>
            </a:xfrm>
            <a:custGeom>
              <a:avLst/>
              <a:gdLst/>
              <a:ahLst/>
              <a:cxnLst/>
              <a:rect l="l" t="t" r="r" b="b"/>
              <a:pathLst>
                <a:path w="3625" h="2292" extrusionOk="0">
                  <a:moveTo>
                    <a:pt x="2280" y="423"/>
                  </a:moveTo>
                  <a:cubicBezTo>
                    <a:pt x="2587" y="423"/>
                    <a:pt x="2832" y="486"/>
                    <a:pt x="3009" y="616"/>
                  </a:cubicBezTo>
                  <a:cubicBezTo>
                    <a:pt x="3183" y="742"/>
                    <a:pt x="3273" y="919"/>
                    <a:pt x="3273" y="1140"/>
                  </a:cubicBezTo>
                  <a:cubicBezTo>
                    <a:pt x="3273" y="1365"/>
                    <a:pt x="3183" y="1538"/>
                    <a:pt x="3009" y="1665"/>
                  </a:cubicBezTo>
                  <a:cubicBezTo>
                    <a:pt x="2832" y="1795"/>
                    <a:pt x="2587" y="1858"/>
                    <a:pt x="2280" y="1858"/>
                  </a:cubicBezTo>
                  <a:cubicBezTo>
                    <a:pt x="1968" y="1858"/>
                    <a:pt x="1728" y="1795"/>
                    <a:pt x="1550" y="1665"/>
                  </a:cubicBezTo>
                  <a:cubicBezTo>
                    <a:pt x="1377" y="1538"/>
                    <a:pt x="1286" y="1365"/>
                    <a:pt x="1286" y="1140"/>
                  </a:cubicBezTo>
                  <a:cubicBezTo>
                    <a:pt x="1286" y="919"/>
                    <a:pt x="1377" y="742"/>
                    <a:pt x="1550" y="616"/>
                  </a:cubicBezTo>
                  <a:cubicBezTo>
                    <a:pt x="1728" y="486"/>
                    <a:pt x="1968" y="423"/>
                    <a:pt x="2280" y="423"/>
                  </a:cubicBezTo>
                  <a:close/>
                  <a:moveTo>
                    <a:pt x="1" y="1"/>
                  </a:moveTo>
                  <a:lnTo>
                    <a:pt x="1" y="423"/>
                  </a:lnTo>
                  <a:lnTo>
                    <a:pt x="1385" y="423"/>
                  </a:lnTo>
                  <a:cubicBezTo>
                    <a:pt x="1235" y="509"/>
                    <a:pt x="1120" y="624"/>
                    <a:pt x="1046" y="758"/>
                  </a:cubicBezTo>
                  <a:cubicBezTo>
                    <a:pt x="971" y="892"/>
                    <a:pt x="935" y="1054"/>
                    <a:pt x="935" y="1243"/>
                  </a:cubicBezTo>
                  <a:cubicBezTo>
                    <a:pt x="935" y="1554"/>
                    <a:pt x="1057" y="1807"/>
                    <a:pt x="1306" y="2000"/>
                  </a:cubicBezTo>
                  <a:cubicBezTo>
                    <a:pt x="1550" y="2193"/>
                    <a:pt x="1877" y="2292"/>
                    <a:pt x="2280" y="2292"/>
                  </a:cubicBezTo>
                  <a:cubicBezTo>
                    <a:pt x="2682" y="2292"/>
                    <a:pt x="3005" y="2193"/>
                    <a:pt x="3254" y="2000"/>
                  </a:cubicBezTo>
                  <a:cubicBezTo>
                    <a:pt x="3502" y="1807"/>
                    <a:pt x="3624" y="1554"/>
                    <a:pt x="3624" y="1243"/>
                  </a:cubicBezTo>
                  <a:cubicBezTo>
                    <a:pt x="3624" y="1054"/>
                    <a:pt x="3589" y="892"/>
                    <a:pt x="3514" y="758"/>
                  </a:cubicBezTo>
                  <a:cubicBezTo>
                    <a:pt x="3439" y="624"/>
                    <a:pt x="3324" y="509"/>
                    <a:pt x="3175" y="423"/>
                  </a:cubicBezTo>
                  <a:lnTo>
                    <a:pt x="3557" y="423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8"/>
            <p:cNvSpPr/>
            <p:nvPr/>
          </p:nvSpPr>
          <p:spPr>
            <a:xfrm>
              <a:off x="3176200" y="4145775"/>
              <a:ext cx="85375" cy="64600"/>
            </a:xfrm>
            <a:custGeom>
              <a:avLst/>
              <a:gdLst/>
              <a:ahLst/>
              <a:cxnLst/>
              <a:rect l="l" t="t" r="r" b="b"/>
              <a:pathLst>
                <a:path w="3415" h="2584" extrusionOk="0">
                  <a:moveTo>
                    <a:pt x="0" y="1"/>
                  </a:moveTo>
                  <a:lnTo>
                    <a:pt x="0" y="450"/>
                  </a:lnTo>
                  <a:lnTo>
                    <a:pt x="2859" y="450"/>
                  </a:lnTo>
                  <a:lnTo>
                    <a:pt x="0" y="1960"/>
                  </a:lnTo>
                  <a:lnTo>
                    <a:pt x="0" y="2583"/>
                  </a:lnTo>
                  <a:lnTo>
                    <a:pt x="3415" y="2583"/>
                  </a:lnTo>
                  <a:lnTo>
                    <a:pt x="3415" y="2138"/>
                  </a:lnTo>
                  <a:lnTo>
                    <a:pt x="560" y="2138"/>
                  </a:lnTo>
                  <a:lnTo>
                    <a:pt x="3415" y="624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3197575" y="4078375"/>
              <a:ext cx="65675" cy="53625"/>
            </a:xfrm>
            <a:custGeom>
              <a:avLst/>
              <a:gdLst/>
              <a:ahLst/>
              <a:cxnLst/>
              <a:rect l="l" t="t" r="r" b="b"/>
              <a:pathLst>
                <a:path w="2627" h="2145" extrusionOk="0">
                  <a:moveTo>
                    <a:pt x="1" y="0"/>
                  </a:moveTo>
                  <a:lnTo>
                    <a:pt x="1" y="422"/>
                  </a:lnTo>
                  <a:lnTo>
                    <a:pt x="1452" y="422"/>
                  </a:lnTo>
                  <a:cubicBezTo>
                    <a:pt x="1700" y="422"/>
                    <a:pt x="1897" y="489"/>
                    <a:pt x="2043" y="619"/>
                  </a:cubicBezTo>
                  <a:cubicBezTo>
                    <a:pt x="2189" y="753"/>
                    <a:pt x="2260" y="931"/>
                    <a:pt x="2260" y="1159"/>
                  </a:cubicBezTo>
                  <a:cubicBezTo>
                    <a:pt x="2260" y="1345"/>
                    <a:pt x="2201" y="1486"/>
                    <a:pt x="2079" y="1581"/>
                  </a:cubicBezTo>
                  <a:cubicBezTo>
                    <a:pt x="1956" y="1676"/>
                    <a:pt x="1775" y="1723"/>
                    <a:pt x="1534" y="1723"/>
                  </a:cubicBezTo>
                  <a:lnTo>
                    <a:pt x="1" y="1723"/>
                  </a:lnTo>
                  <a:lnTo>
                    <a:pt x="1" y="2145"/>
                  </a:lnTo>
                  <a:lnTo>
                    <a:pt x="1550" y="2145"/>
                  </a:lnTo>
                  <a:cubicBezTo>
                    <a:pt x="1901" y="2145"/>
                    <a:pt x="2169" y="2070"/>
                    <a:pt x="2351" y="1916"/>
                  </a:cubicBezTo>
                  <a:cubicBezTo>
                    <a:pt x="2536" y="1762"/>
                    <a:pt x="2627" y="1542"/>
                    <a:pt x="2627" y="1246"/>
                  </a:cubicBezTo>
                  <a:cubicBezTo>
                    <a:pt x="2627" y="1069"/>
                    <a:pt x="2587" y="911"/>
                    <a:pt x="2512" y="777"/>
                  </a:cubicBezTo>
                  <a:cubicBezTo>
                    <a:pt x="2437" y="643"/>
                    <a:pt x="2323" y="524"/>
                    <a:pt x="2165" y="422"/>
                  </a:cubicBezTo>
                  <a:lnTo>
                    <a:pt x="2560" y="422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3196000" y="4018325"/>
              <a:ext cx="67250" cy="50600"/>
            </a:xfrm>
            <a:custGeom>
              <a:avLst/>
              <a:gdLst/>
              <a:ahLst/>
              <a:cxnLst/>
              <a:rect l="l" t="t" r="r" b="b"/>
              <a:pathLst>
                <a:path w="2690" h="2024" extrusionOk="0">
                  <a:moveTo>
                    <a:pt x="162" y="1"/>
                  </a:moveTo>
                  <a:cubicBezTo>
                    <a:pt x="107" y="115"/>
                    <a:pt x="68" y="234"/>
                    <a:pt x="40" y="360"/>
                  </a:cubicBezTo>
                  <a:cubicBezTo>
                    <a:pt x="12" y="482"/>
                    <a:pt x="1" y="608"/>
                    <a:pt x="1" y="738"/>
                  </a:cubicBezTo>
                  <a:cubicBezTo>
                    <a:pt x="1" y="1136"/>
                    <a:pt x="119" y="1452"/>
                    <a:pt x="359" y="1681"/>
                  </a:cubicBezTo>
                  <a:cubicBezTo>
                    <a:pt x="600" y="1909"/>
                    <a:pt x="927" y="2024"/>
                    <a:pt x="1345" y="2024"/>
                  </a:cubicBezTo>
                  <a:cubicBezTo>
                    <a:pt x="1755" y="2024"/>
                    <a:pt x="2082" y="1909"/>
                    <a:pt x="2327" y="1684"/>
                  </a:cubicBezTo>
                  <a:cubicBezTo>
                    <a:pt x="2567" y="1456"/>
                    <a:pt x="2690" y="1152"/>
                    <a:pt x="2690" y="766"/>
                  </a:cubicBezTo>
                  <a:cubicBezTo>
                    <a:pt x="2690" y="624"/>
                    <a:pt x="2674" y="490"/>
                    <a:pt x="2646" y="364"/>
                  </a:cubicBezTo>
                  <a:cubicBezTo>
                    <a:pt x="2619" y="238"/>
                    <a:pt x="2579" y="115"/>
                    <a:pt x="2524" y="1"/>
                  </a:cubicBezTo>
                  <a:lnTo>
                    <a:pt x="2134" y="1"/>
                  </a:lnTo>
                  <a:cubicBezTo>
                    <a:pt x="2201" y="119"/>
                    <a:pt x="2252" y="238"/>
                    <a:pt x="2283" y="360"/>
                  </a:cubicBezTo>
                  <a:cubicBezTo>
                    <a:pt x="2315" y="478"/>
                    <a:pt x="2331" y="596"/>
                    <a:pt x="2331" y="719"/>
                  </a:cubicBezTo>
                  <a:cubicBezTo>
                    <a:pt x="2331" y="991"/>
                    <a:pt x="2248" y="1203"/>
                    <a:pt x="2074" y="1353"/>
                  </a:cubicBezTo>
                  <a:cubicBezTo>
                    <a:pt x="1901" y="1507"/>
                    <a:pt x="1657" y="1582"/>
                    <a:pt x="1345" y="1582"/>
                  </a:cubicBezTo>
                  <a:cubicBezTo>
                    <a:pt x="1034" y="1582"/>
                    <a:pt x="789" y="1507"/>
                    <a:pt x="616" y="1353"/>
                  </a:cubicBezTo>
                  <a:cubicBezTo>
                    <a:pt x="442" y="1203"/>
                    <a:pt x="355" y="991"/>
                    <a:pt x="355" y="719"/>
                  </a:cubicBezTo>
                  <a:cubicBezTo>
                    <a:pt x="355" y="596"/>
                    <a:pt x="375" y="478"/>
                    <a:pt x="407" y="360"/>
                  </a:cubicBezTo>
                  <a:cubicBezTo>
                    <a:pt x="438" y="238"/>
                    <a:pt x="490" y="119"/>
                    <a:pt x="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3172650" y="3997150"/>
              <a:ext cx="88925" cy="10575"/>
            </a:xfrm>
            <a:custGeom>
              <a:avLst/>
              <a:gdLst/>
              <a:ahLst/>
              <a:cxnLst/>
              <a:rect l="l" t="t" r="r" b="b"/>
              <a:pathLst>
                <a:path w="3557" h="423" extrusionOk="0">
                  <a:moveTo>
                    <a:pt x="0" y="0"/>
                  </a:moveTo>
                  <a:lnTo>
                    <a:pt x="0" y="422"/>
                  </a:lnTo>
                  <a:lnTo>
                    <a:pt x="3557" y="422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3196000" y="3928050"/>
              <a:ext cx="67250" cy="59250"/>
            </a:xfrm>
            <a:custGeom>
              <a:avLst/>
              <a:gdLst/>
              <a:ahLst/>
              <a:cxnLst/>
              <a:rect l="l" t="t" r="r" b="b"/>
              <a:pathLst>
                <a:path w="2690" h="2370" extrusionOk="0">
                  <a:moveTo>
                    <a:pt x="1112" y="418"/>
                  </a:moveTo>
                  <a:lnTo>
                    <a:pt x="1116" y="1920"/>
                  </a:lnTo>
                  <a:cubicBezTo>
                    <a:pt x="876" y="1897"/>
                    <a:pt x="687" y="1818"/>
                    <a:pt x="557" y="1676"/>
                  </a:cubicBezTo>
                  <a:cubicBezTo>
                    <a:pt x="422" y="1534"/>
                    <a:pt x="355" y="1349"/>
                    <a:pt x="355" y="1112"/>
                  </a:cubicBezTo>
                  <a:cubicBezTo>
                    <a:pt x="355" y="903"/>
                    <a:pt x="426" y="738"/>
                    <a:pt x="564" y="615"/>
                  </a:cubicBezTo>
                  <a:cubicBezTo>
                    <a:pt x="698" y="485"/>
                    <a:pt x="884" y="422"/>
                    <a:pt x="1112" y="418"/>
                  </a:cubicBezTo>
                  <a:close/>
                  <a:moveTo>
                    <a:pt x="1239" y="0"/>
                  </a:moveTo>
                  <a:cubicBezTo>
                    <a:pt x="856" y="0"/>
                    <a:pt x="557" y="99"/>
                    <a:pt x="336" y="300"/>
                  </a:cubicBezTo>
                  <a:cubicBezTo>
                    <a:pt x="111" y="501"/>
                    <a:pt x="1" y="773"/>
                    <a:pt x="1" y="1116"/>
                  </a:cubicBezTo>
                  <a:cubicBezTo>
                    <a:pt x="1" y="1503"/>
                    <a:pt x="123" y="1806"/>
                    <a:pt x="371" y="2035"/>
                  </a:cubicBezTo>
                  <a:cubicBezTo>
                    <a:pt x="616" y="2260"/>
                    <a:pt x="947" y="2370"/>
                    <a:pt x="1369" y="2370"/>
                  </a:cubicBezTo>
                  <a:cubicBezTo>
                    <a:pt x="1771" y="2370"/>
                    <a:pt x="2094" y="2252"/>
                    <a:pt x="2331" y="2015"/>
                  </a:cubicBezTo>
                  <a:cubicBezTo>
                    <a:pt x="2571" y="1775"/>
                    <a:pt x="2690" y="1451"/>
                    <a:pt x="2690" y="1045"/>
                  </a:cubicBezTo>
                  <a:cubicBezTo>
                    <a:pt x="2690" y="880"/>
                    <a:pt x="2674" y="718"/>
                    <a:pt x="2638" y="560"/>
                  </a:cubicBezTo>
                  <a:cubicBezTo>
                    <a:pt x="2607" y="403"/>
                    <a:pt x="2556" y="249"/>
                    <a:pt x="2492" y="99"/>
                  </a:cubicBezTo>
                  <a:lnTo>
                    <a:pt x="2094" y="99"/>
                  </a:lnTo>
                  <a:cubicBezTo>
                    <a:pt x="2173" y="245"/>
                    <a:pt x="2232" y="399"/>
                    <a:pt x="2272" y="548"/>
                  </a:cubicBezTo>
                  <a:cubicBezTo>
                    <a:pt x="2311" y="702"/>
                    <a:pt x="2331" y="856"/>
                    <a:pt x="2331" y="1018"/>
                  </a:cubicBezTo>
                  <a:cubicBezTo>
                    <a:pt x="2331" y="1298"/>
                    <a:pt x="2256" y="1514"/>
                    <a:pt x="2106" y="1672"/>
                  </a:cubicBezTo>
                  <a:cubicBezTo>
                    <a:pt x="1952" y="1826"/>
                    <a:pt x="1731" y="1913"/>
                    <a:pt x="1444" y="1932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8"/>
            <p:cNvSpPr/>
            <p:nvPr/>
          </p:nvSpPr>
          <p:spPr>
            <a:xfrm>
              <a:off x="3196000" y="3868325"/>
              <a:ext cx="67250" cy="54125"/>
            </a:xfrm>
            <a:custGeom>
              <a:avLst/>
              <a:gdLst/>
              <a:ahLst/>
              <a:cxnLst/>
              <a:rect l="l" t="t" r="r" b="b"/>
              <a:pathLst>
                <a:path w="2690" h="2165" extrusionOk="0">
                  <a:moveTo>
                    <a:pt x="1428" y="422"/>
                  </a:moveTo>
                  <a:cubicBezTo>
                    <a:pt x="1704" y="422"/>
                    <a:pt x="1925" y="493"/>
                    <a:pt x="2090" y="635"/>
                  </a:cubicBezTo>
                  <a:cubicBezTo>
                    <a:pt x="2256" y="773"/>
                    <a:pt x="2339" y="962"/>
                    <a:pt x="2339" y="1195"/>
                  </a:cubicBezTo>
                  <a:cubicBezTo>
                    <a:pt x="2339" y="1364"/>
                    <a:pt x="2295" y="1498"/>
                    <a:pt x="2205" y="1597"/>
                  </a:cubicBezTo>
                  <a:cubicBezTo>
                    <a:pt x="2118" y="1695"/>
                    <a:pt x="2000" y="1743"/>
                    <a:pt x="1850" y="1743"/>
                  </a:cubicBezTo>
                  <a:cubicBezTo>
                    <a:pt x="1661" y="1743"/>
                    <a:pt x="1530" y="1676"/>
                    <a:pt x="1452" y="1546"/>
                  </a:cubicBezTo>
                  <a:cubicBezTo>
                    <a:pt x="1373" y="1416"/>
                    <a:pt x="1337" y="1179"/>
                    <a:pt x="1337" y="840"/>
                  </a:cubicBezTo>
                  <a:lnTo>
                    <a:pt x="1337" y="422"/>
                  </a:lnTo>
                  <a:close/>
                  <a:moveTo>
                    <a:pt x="1160" y="0"/>
                  </a:moveTo>
                  <a:cubicBezTo>
                    <a:pt x="773" y="0"/>
                    <a:pt x="482" y="91"/>
                    <a:pt x="288" y="276"/>
                  </a:cubicBezTo>
                  <a:cubicBezTo>
                    <a:pt x="95" y="457"/>
                    <a:pt x="1" y="733"/>
                    <a:pt x="1" y="1104"/>
                  </a:cubicBezTo>
                  <a:cubicBezTo>
                    <a:pt x="1" y="1242"/>
                    <a:pt x="16" y="1384"/>
                    <a:pt x="48" y="1526"/>
                  </a:cubicBezTo>
                  <a:cubicBezTo>
                    <a:pt x="76" y="1672"/>
                    <a:pt x="119" y="1822"/>
                    <a:pt x="178" y="1975"/>
                  </a:cubicBezTo>
                  <a:lnTo>
                    <a:pt x="568" y="1975"/>
                  </a:lnTo>
                  <a:cubicBezTo>
                    <a:pt x="497" y="1849"/>
                    <a:pt x="446" y="1715"/>
                    <a:pt x="411" y="1577"/>
                  </a:cubicBezTo>
                  <a:cubicBezTo>
                    <a:pt x="375" y="1435"/>
                    <a:pt x="355" y="1293"/>
                    <a:pt x="355" y="1147"/>
                  </a:cubicBezTo>
                  <a:cubicBezTo>
                    <a:pt x="355" y="919"/>
                    <a:pt x="411" y="741"/>
                    <a:pt x="517" y="611"/>
                  </a:cubicBezTo>
                  <a:cubicBezTo>
                    <a:pt x="624" y="485"/>
                    <a:pt x="773" y="422"/>
                    <a:pt x="967" y="422"/>
                  </a:cubicBezTo>
                  <a:lnTo>
                    <a:pt x="1006" y="422"/>
                  </a:lnTo>
                  <a:lnTo>
                    <a:pt x="1006" y="1009"/>
                  </a:lnTo>
                  <a:cubicBezTo>
                    <a:pt x="1006" y="1392"/>
                    <a:pt x="1081" y="1680"/>
                    <a:pt x="1227" y="1877"/>
                  </a:cubicBezTo>
                  <a:cubicBezTo>
                    <a:pt x="1373" y="2066"/>
                    <a:pt x="1590" y="2165"/>
                    <a:pt x="1877" y="2165"/>
                  </a:cubicBezTo>
                  <a:cubicBezTo>
                    <a:pt x="2126" y="2165"/>
                    <a:pt x="2323" y="2086"/>
                    <a:pt x="2469" y="1932"/>
                  </a:cubicBezTo>
                  <a:cubicBezTo>
                    <a:pt x="2615" y="1778"/>
                    <a:pt x="2690" y="1569"/>
                    <a:pt x="2690" y="1305"/>
                  </a:cubicBezTo>
                  <a:cubicBezTo>
                    <a:pt x="2690" y="1100"/>
                    <a:pt x="2654" y="923"/>
                    <a:pt x="2579" y="781"/>
                  </a:cubicBezTo>
                  <a:cubicBezTo>
                    <a:pt x="2504" y="635"/>
                    <a:pt x="2390" y="517"/>
                    <a:pt x="2232" y="422"/>
                  </a:cubicBezTo>
                  <a:lnTo>
                    <a:pt x="2623" y="422"/>
                  </a:lnTo>
                  <a:lnTo>
                    <a:pt x="2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3196000" y="3817150"/>
              <a:ext cx="65575" cy="37575"/>
            </a:xfrm>
            <a:custGeom>
              <a:avLst/>
              <a:gdLst/>
              <a:ahLst/>
              <a:cxnLst/>
              <a:rect l="l" t="t" r="r" b="b"/>
              <a:pathLst>
                <a:path w="2623" h="1503" extrusionOk="0">
                  <a:moveTo>
                    <a:pt x="454" y="1"/>
                  </a:moveTo>
                  <a:lnTo>
                    <a:pt x="24" y="5"/>
                  </a:lnTo>
                  <a:cubicBezTo>
                    <a:pt x="16" y="48"/>
                    <a:pt x="8" y="87"/>
                    <a:pt x="8" y="123"/>
                  </a:cubicBezTo>
                  <a:cubicBezTo>
                    <a:pt x="5" y="158"/>
                    <a:pt x="1" y="190"/>
                    <a:pt x="1" y="218"/>
                  </a:cubicBezTo>
                  <a:cubicBezTo>
                    <a:pt x="1" y="419"/>
                    <a:pt x="40" y="592"/>
                    <a:pt x="115" y="734"/>
                  </a:cubicBezTo>
                  <a:cubicBezTo>
                    <a:pt x="190" y="876"/>
                    <a:pt x="304" y="990"/>
                    <a:pt x="458" y="1081"/>
                  </a:cubicBezTo>
                  <a:lnTo>
                    <a:pt x="64" y="1081"/>
                  </a:lnTo>
                  <a:lnTo>
                    <a:pt x="64" y="1503"/>
                  </a:lnTo>
                  <a:lnTo>
                    <a:pt x="2623" y="1503"/>
                  </a:lnTo>
                  <a:lnTo>
                    <a:pt x="2623" y="1081"/>
                  </a:lnTo>
                  <a:lnTo>
                    <a:pt x="1274" y="1081"/>
                  </a:lnTo>
                  <a:cubicBezTo>
                    <a:pt x="982" y="1081"/>
                    <a:pt x="762" y="1018"/>
                    <a:pt x="608" y="888"/>
                  </a:cubicBezTo>
                  <a:cubicBezTo>
                    <a:pt x="454" y="762"/>
                    <a:pt x="375" y="580"/>
                    <a:pt x="375" y="340"/>
                  </a:cubicBezTo>
                  <a:cubicBezTo>
                    <a:pt x="375" y="273"/>
                    <a:pt x="383" y="214"/>
                    <a:pt x="395" y="158"/>
                  </a:cubicBezTo>
                  <a:cubicBezTo>
                    <a:pt x="407" y="103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8"/>
            <p:cNvSpPr/>
            <p:nvPr/>
          </p:nvSpPr>
          <p:spPr>
            <a:xfrm>
              <a:off x="3176200" y="3734750"/>
              <a:ext cx="85375" cy="49025"/>
            </a:xfrm>
            <a:custGeom>
              <a:avLst/>
              <a:gdLst/>
              <a:ahLst/>
              <a:cxnLst/>
              <a:rect l="l" t="t" r="r" b="b"/>
              <a:pathLst>
                <a:path w="3415" h="1961" extrusionOk="0">
                  <a:moveTo>
                    <a:pt x="0" y="1"/>
                  </a:moveTo>
                  <a:lnTo>
                    <a:pt x="0" y="1960"/>
                  </a:lnTo>
                  <a:lnTo>
                    <a:pt x="3415" y="1960"/>
                  </a:lnTo>
                  <a:lnTo>
                    <a:pt x="3415" y="1499"/>
                  </a:lnTo>
                  <a:lnTo>
                    <a:pt x="1786" y="1499"/>
                  </a:lnTo>
                  <a:lnTo>
                    <a:pt x="1786" y="146"/>
                  </a:lnTo>
                  <a:lnTo>
                    <a:pt x="1396" y="146"/>
                  </a:lnTo>
                  <a:lnTo>
                    <a:pt x="1396" y="1499"/>
                  </a:lnTo>
                  <a:lnTo>
                    <a:pt x="390" y="1499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8"/>
            <p:cNvSpPr/>
            <p:nvPr/>
          </p:nvSpPr>
          <p:spPr>
            <a:xfrm>
              <a:off x="3197575" y="3678475"/>
              <a:ext cx="65675" cy="53650"/>
            </a:xfrm>
            <a:custGeom>
              <a:avLst/>
              <a:gdLst/>
              <a:ahLst/>
              <a:cxnLst/>
              <a:rect l="l" t="t" r="r" b="b"/>
              <a:pathLst>
                <a:path w="2627" h="2146" extrusionOk="0">
                  <a:moveTo>
                    <a:pt x="1" y="0"/>
                  </a:moveTo>
                  <a:lnTo>
                    <a:pt x="1" y="418"/>
                  </a:lnTo>
                  <a:lnTo>
                    <a:pt x="1452" y="418"/>
                  </a:lnTo>
                  <a:cubicBezTo>
                    <a:pt x="1700" y="418"/>
                    <a:pt x="1897" y="485"/>
                    <a:pt x="2043" y="619"/>
                  </a:cubicBezTo>
                  <a:cubicBezTo>
                    <a:pt x="2189" y="749"/>
                    <a:pt x="2260" y="927"/>
                    <a:pt x="2260" y="1156"/>
                  </a:cubicBezTo>
                  <a:cubicBezTo>
                    <a:pt x="2260" y="1345"/>
                    <a:pt x="2201" y="1487"/>
                    <a:pt x="2079" y="1581"/>
                  </a:cubicBezTo>
                  <a:cubicBezTo>
                    <a:pt x="1956" y="1676"/>
                    <a:pt x="1775" y="1723"/>
                    <a:pt x="1534" y="1723"/>
                  </a:cubicBezTo>
                  <a:lnTo>
                    <a:pt x="1" y="1723"/>
                  </a:lnTo>
                  <a:lnTo>
                    <a:pt x="1" y="2145"/>
                  </a:lnTo>
                  <a:lnTo>
                    <a:pt x="1550" y="2145"/>
                  </a:lnTo>
                  <a:cubicBezTo>
                    <a:pt x="1901" y="2145"/>
                    <a:pt x="2169" y="2066"/>
                    <a:pt x="2351" y="1916"/>
                  </a:cubicBezTo>
                  <a:cubicBezTo>
                    <a:pt x="2536" y="1763"/>
                    <a:pt x="2627" y="1538"/>
                    <a:pt x="2627" y="1246"/>
                  </a:cubicBezTo>
                  <a:cubicBezTo>
                    <a:pt x="2627" y="1065"/>
                    <a:pt x="2587" y="911"/>
                    <a:pt x="2512" y="777"/>
                  </a:cubicBezTo>
                  <a:cubicBezTo>
                    <a:pt x="2437" y="639"/>
                    <a:pt x="2323" y="521"/>
                    <a:pt x="2165" y="418"/>
                  </a:cubicBezTo>
                  <a:lnTo>
                    <a:pt x="2560" y="418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8"/>
            <p:cNvSpPr/>
            <p:nvPr/>
          </p:nvSpPr>
          <p:spPr>
            <a:xfrm>
              <a:off x="3196000" y="3620225"/>
              <a:ext cx="67250" cy="48900"/>
            </a:xfrm>
            <a:custGeom>
              <a:avLst/>
              <a:gdLst/>
              <a:ahLst/>
              <a:cxnLst/>
              <a:rect l="l" t="t" r="r" b="b"/>
              <a:pathLst>
                <a:path w="2690" h="1956" extrusionOk="0">
                  <a:moveTo>
                    <a:pt x="1917" y="0"/>
                  </a:moveTo>
                  <a:cubicBezTo>
                    <a:pt x="1708" y="0"/>
                    <a:pt x="1546" y="63"/>
                    <a:pt x="1428" y="189"/>
                  </a:cubicBezTo>
                  <a:cubicBezTo>
                    <a:pt x="1314" y="312"/>
                    <a:pt x="1223" y="525"/>
                    <a:pt x="1156" y="824"/>
                  </a:cubicBezTo>
                  <a:lnTo>
                    <a:pt x="1124" y="966"/>
                  </a:lnTo>
                  <a:cubicBezTo>
                    <a:pt x="1073" y="1195"/>
                    <a:pt x="1022" y="1345"/>
                    <a:pt x="967" y="1420"/>
                  </a:cubicBezTo>
                  <a:cubicBezTo>
                    <a:pt x="911" y="1494"/>
                    <a:pt x="833" y="1530"/>
                    <a:pt x="738" y="1530"/>
                  </a:cubicBezTo>
                  <a:cubicBezTo>
                    <a:pt x="608" y="1530"/>
                    <a:pt x="513" y="1479"/>
                    <a:pt x="450" y="1376"/>
                  </a:cubicBezTo>
                  <a:cubicBezTo>
                    <a:pt x="383" y="1270"/>
                    <a:pt x="352" y="1112"/>
                    <a:pt x="352" y="903"/>
                  </a:cubicBezTo>
                  <a:cubicBezTo>
                    <a:pt x="352" y="765"/>
                    <a:pt x="367" y="635"/>
                    <a:pt x="399" y="505"/>
                  </a:cubicBezTo>
                  <a:cubicBezTo>
                    <a:pt x="430" y="379"/>
                    <a:pt x="474" y="256"/>
                    <a:pt x="537" y="134"/>
                  </a:cubicBezTo>
                  <a:lnTo>
                    <a:pt x="139" y="134"/>
                  </a:lnTo>
                  <a:cubicBezTo>
                    <a:pt x="91" y="252"/>
                    <a:pt x="56" y="379"/>
                    <a:pt x="36" y="517"/>
                  </a:cubicBezTo>
                  <a:cubicBezTo>
                    <a:pt x="12" y="651"/>
                    <a:pt x="1" y="800"/>
                    <a:pt x="1" y="954"/>
                  </a:cubicBezTo>
                  <a:cubicBezTo>
                    <a:pt x="1" y="1270"/>
                    <a:pt x="68" y="1510"/>
                    <a:pt x="198" y="1680"/>
                  </a:cubicBezTo>
                  <a:cubicBezTo>
                    <a:pt x="328" y="1853"/>
                    <a:pt x="513" y="1936"/>
                    <a:pt x="754" y="1936"/>
                  </a:cubicBezTo>
                  <a:cubicBezTo>
                    <a:pt x="955" y="1936"/>
                    <a:pt x="1109" y="1881"/>
                    <a:pt x="1223" y="1763"/>
                  </a:cubicBezTo>
                  <a:cubicBezTo>
                    <a:pt x="1337" y="1648"/>
                    <a:pt x="1420" y="1459"/>
                    <a:pt x="1475" y="1199"/>
                  </a:cubicBezTo>
                  <a:lnTo>
                    <a:pt x="1511" y="1053"/>
                  </a:lnTo>
                  <a:cubicBezTo>
                    <a:pt x="1566" y="793"/>
                    <a:pt x="1625" y="623"/>
                    <a:pt x="1684" y="548"/>
                  </a:cubicBezTo>
                  <a:cubicBezTo>
                    <a:pt x="1747" y="469"/>
                    <a:pt x="1834" y="430"/>
                    <a:pt x="1948" y="430"/>
                  </a:cubicBezTo>
                  <a:cubicBezTo>
                    <a:pt x="2071" y="430"/>
                    <a:pt x="2169" y="485"/>
                    <a:pt x="2236" y="592"/>
                  </a:cubicBezTo>
                  <a:cubicBezTo>
                    <a:pt x="2303" y="698"/>
                    <a:pt x="2339" y="848"/>
                    <a:pt x="2339" y="1049"/>
                  </a:cubicBezTo>
                  <a:cubicBezTo>
                    <a:pt x="2339" y="1195"/>
                    <a:pt x="2315" y="1345"/>
                    <a:pt x="2276" y="1494"/>
                  </a:cubicBezTo>
                  <a:cubicBezTo>
                    <a:pt x="2236" y="1648"/>
                    <a:pt x="2177" y="1798"/>
                    <a:pt x="2094" y="1956"/>
                  </a:cubicBezTo>
                  <a:lnTo>
                    <a:pt x="2528" y="1956"/>
                  </a:lnTo>
                  <a:cubicBezTo>
                    <a:pt x="2583" y="1790"/>
                    <a:pt x="2623" y="1636"/>
                    <a:pt x="2646" y="1487"/>
                  </a:cubicBezTo>
                  <a:cubicBezTo>
                    <a:pt x="2674" y="1337"/>
                    <a:pt x="2690" y="1195"/>
                    <a:pt x="2690" y="1057"/>
                  </a:cubicBezTo>
                  <a:cubicBezTo>
                    <a:pt x="2690" y="730"/>
                    <a:pt x="2619" y="469"/>
                    <a:pt x="2481" y="280"/>
                  </a:cubicBezTo>
                  <a:cubicBezTo>
                    <a:pt x="2343" y="95"/>
                    <a:pt x="2153" y="0"/>
                    <a:pt x="1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8"/>
            <p:cNvSpPr/>
            <p:nvPr/>
          </p:nvSpPr>
          <p:spPr>
            <a:xfrm>
              <a:off x="3172650" y="3600600"/>
              <a:ext cx="88925" cy="10475"/>
            </a:xfrm>
            <a:custGeom>
              <a:avLst/>
              <a:gdLst/>
              <a:ahLst/>
              <a:cxnLst/>
              <a:rect l="l" t="t" r="r" b="b"/>
              <a:pathLst>
                <a:path w="3557" h="419" extrusionOk="0">
                  <a:moveTo>
                    <a:pt x="0" y="1"/>
                  </a:moveTo>
                  <a:lnTo>
                    <a:pt x="0" y="418"/>
                  </a:lnTo>
                  <a:lnTo>
                    <a:pt x="532" y="418"/>
                  </a:lnTo>
                  <a:lnTo>
                    <a:pt x="532" y="1"/>
                  </a:lnTo>
                  <a:close/>
                  <a:moveTo>
                    <a:pt x="998" y="1"/>
                  </a:moveTo>
                  <a:lnTo>
                    <a:pt x="998" y="418"/>
                  </a:lnTo>
                  <a:lnTo>
                    <a:pt x="3557" y="418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8"/>
            <p:cNvSpPr/>
            <p:nvPr/>
          </p:nvSpPr>
          <p:spPr>
            <a:xfrm>
              <a:off x="3196000" y="3532000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3"/>
                    <a:pt x="2067" y="643"/>
                  </a:cubicBezTo>
                  <a:cubicBezTo>
                    <a:pt x="2244" y="773"/>
                    <a:pt x="2331" y="951"/>
                    <a:pt x="2331" y="1175"/>
                  </a:cubicBezTo>
                  <a:cubicBezTo>
                    <a:pt x="2331" y="1404"/>
                    <a:pt x="2244" y="1581"/>
                    <a:pt x="2071" y="1711"/>
                  </a:cubicBezTo>
                  <a:cubicBezTo>
                    <a:pt x="1893" y="1842"/>
                    <a:pt x="1653" y="1909"/>
                    <a:pt x="1345" y="1909"/>
                  </a:cubicBezTo>
                  <a:cubicBezTo>
                    <a:pt x="1038" y="1909"/>
                    <a:pt x="797" y="1842"/>
                    <a:pt x="624" y="1711"/>
                  </a:cubicBezTo>
                  <a:cubicBezTo>
                    <a:pt x="446" y="1581"/>
                    <a:pt x="355" y="1400"/>
                    <a:pt x="355" y="1175"/>
                  </a:cubicBezTo>
                  <a:cubicBezTo>
                    <a:pt x="355" y="951"/>
                    <a:pt x="446" y="773"/>
                    <a:pt x="624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0"/>
                  </a:moveTo>
                  <a:cubicBezTo>
                    <a:pt x="923" y="0"/>
                    <a:pt x="596" y="107"/>
                    <a:pt x="355" y="316"/>
                  </a:cubicBezTo>
                  <a:cubicBezTo>
                    <a:pt x="119" y="521"/>
                    <a:pt x="1" y="809"/>
                    <a:pt x="1" y="1175"/>
                  </a:cubicBezTo>
                  <a:cubicBezTo>
                    <a:pt x="1" y="1542"/>
                    <a:pt x="119" y="1830"/>
                    <a:pt x="355" y="2039"/>
                  </a:cubicBezTo>
                  <a:cubicBezTo>
                    <a:pt x="596" y="2248"/>
                    <a:pt x="923" y="2350"/>
                    <a:pt x="1345" y="2350"/>
                  </a:cubicBezTo>
                  <a:cubicBezTo>
                    <a:pt x="1763" y="2350"/>
                    <a:pt x="2094" y="2248"/>
                    <a:pt x="2331" y="2039"/>
                  </a:cubicBezTo>
                  <a:cubicBezTo>
                    <a:pt x="2571" y="1830"/>
                    <a:pt x="2690" y="1542"/>
                    <a:pt x="2690" y="1175"/>
                  </a:cubicBezTo>
                  <a:cubicBezTo>
                    <a:pt x="2690" y="809"/>
                    <a:pt x="2571" y="521"/>
                    <a:pt x="2331" y="316"/>
                  </a:cubicBezTo>
                  <a:cubicBezTo>
                    <a:pt x="2094" y="107"/>
                    <a:pt x="1763" y="0"/>
                    <a:pt x="1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>
              <a:off x="3196000" y="346900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76"/>
                    <a:pt x="277" y="226"/>
                  </a:cubicBezTo>
                  <a:cubicBezTo>
                    <a:pt x="91" y="379"/>
                    <a:pt x="1" y="600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3"/>
                    <a:pt x="304" y="1621"/>
                    <a:pt x="458" y="1724"/>
                  </a:cubicBezTo>
                  <a:lnTo>
                    <a:pt x="64" y="1724"/>
                  </a:lnTo>
                  <a:lnTo>
                    <a:pt x="64" y="2146"/>
                  </a:lnTo>
                  <a:lnTo>
                    <a:pt x="2623" y="2146"/>
                  </a:lnTo>
                  <a:lnTo>
                    <a:pt x="2623" y="1724"/>
                  </a:lnTo>
                  <a:lnTo>
                    <a:pt x="1176" y="1724"/>
                  </a:lnTo>
                  <a:cubicBezTo>
                    <a:pt x="927" y="1724"/>
                    <a:pt x="730" y="1657"/>
                    <a:pt x="584" y="1527"/>
                  </a:cubicBezTo>
                  <a:cubicBezTo>
                    <a:pt x="438" y="1393"/>
                    <a:pt x="367" y="1215"/>
                    <a:pt x="367" y="987"/>
                  </a:cubicBezTo>
                  <a:cubicBezTo>
                    <a:pt x="367" y="797"/>
                    <a:pt x="426" y="659"/>
                    <a:pt x="549" y="565"/>
                  </a:cubicBezTo>
                  <a:cubicBezTo>
                    <a:pt x="667" y="470"/>
                    <a:pt x="848" y="423"/>
                    <a:pt x="1093" y="423"/>
                  </a:cubicBezTo>
                  <a:lnTo>
                    <a:pt x="2623" y="423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8"/>
            <p:cNvSpPr/>
            <p:nvPr/>
          </p:nvSpPr>
          <p:spPr>
            <a:xfrm>
              <a:off x="3176200" y="3365125"/>
              <a:ext cx="85375" cy="60550"/>
            </a:xfrm>
            <a:custGeom>
              <a:avLst/>
              <a:gdLst/>
              <a:ahLst/>
              <a:cxnLst/>
              <a:rect l="l" t="t" r="r" b="b"/>
              <a:pathLst>
                <a:path w="3415" h="2422" extrusionOk="0">
                  <a:moveTo>
                    <a:pt x="895" y="607"/>
                  </a:moveTo>
                  <a:cubicBezTo>
                    <a:pt x="1069" y="607"/>
                    <a:pt x="1199" y="663"/>
                    <a:pt x="1285" y="773"/>
                  </a:cubicBezTo>
                  <a:cubicBezTo>
                    <a:pt x="1368" y="883"/>
                    <a:pt x="1408" y="1049"/>
                    <a:pt x="1408" y="1278"/>
                  </a:cubicBezTo>
                  <a:lnTo>
                    <a:pt x="1408" y="1960"/>
                  </a:lnTo>
                  <a:lnTo>
                    <a:pt x="383" y="1960"/>
                  </a:lnTo>
                  <a:lnTo>
                    <a:pt x="383" y="1278"/>
                  </a:lnTo>
                  <a:cubicBezTo>
                    <a:pt x="383" y="1049"/>
                    <a:pt x="422" y="883"/>
                    <a:pt x="509" y="773"/>
                  </a:cubicBezTo>
                  <a:cubicBezTo>
                    <a:pt x="595" y="663"/>
                    <a:pt x="722" y="607"/>
                    <a:pt x="895" y="607"/>
                  </a:cubicBezTo>
                  <a:close/>
                  <a:moveTo>
                    <a:pt x="2409" y="485"/>
                  </a:moveTo>
                  <a:cubicBezTo>
                    <a:pt x="2622" y="485"/>
                    <a:pt x="2780" y="548"/>
                    <a:pt x="2882" y="667"/>
                  </a:cubicBezTo>
                  <a:cubicBezTo>
                    <a:pt x="2985" y="785"/>
                    <a:pt x="3036" y="970"/>
                    <a:pt x="3036" y="1219"/>
                  </a:cubicBezTo>
                  <a:lnTo>
                    <a:pt x="3036" y="1960"/>
                  </a:lnTo>
                  <a:lnTo>
                    <a:pt x="1786" y="1960"/>
                  </a:lnTo>
                  <a:lnTo>
                    <a:pt x="1786" y="1219"/>
                  </a:lnTo>
                  <a:cubicBezTo>
                    <a:pt x="1786" y="970"/>
                    <a:pt x="1837" y="785"/>
                    <a:pt x="1936" y="667"/>
                  </a:cubicBezTo>
                  <a:cubicBezTo>
                    <a:pt x="2039" y="548"/>
                    <a:pt x="2196" y="485"/>
                    <a:pt x="2409" y="485"/>
                  </a:cubicBezTo>
                  <a:close/>
                  <a:moveTo>
                    <a:pt x="2460" y="0"/>
                  </a:moveTo>
                  <a:cubicBezTo>
                    <a:pt x="2228" y="0"/>
                    <a:pt x="2035" y="63"/>
                    <a:pt x="1881" y="189"/>
                  </a:cubicBezTo>
                  <a:cubicBezTo>
                    <a:pt x="1727" y="316"/>
                    <a:pt x="1625" y="489"/>
                    <a:pt x="1573" y="718"/>
                  </a:cubicBezTo>
                  <a:cubicBezTo>
                    <a:pt x="1546" y="529"/>
                    <a:pt x="1467" y="387"/>
                    <a:pt x="1345" y="288"/>
                  </a:cubicBezTo>
                  <a:cubicBezTo>
                    <a:pt x="1218" y="189"/>
                    <a:pt x="1053" y="142"/>
                    <a:pt x="844" y="142"/>
                  </a:cubicBezTo>
                  <a:cubicBezTo>
                    <a:pt x="576" y="142"/>
                    <a:pt x="367" y="237"/>
                    <a:pt x="221" y="426"/>
                  </a:cubicBezTo>
                  <a:cubicBezTo>
                    <a:pt x="75" y="619"/>
                    <a:pt x="0" y="891"/>
                    <a:pt x="0" y="1242"/>
                  </a:cubicBezTo>
                  <a:lnTo>
                    <a:pt x="0" y="2421"/>
                  </a:lnTo>
                  <a:lnTo>
                    <a:pt x="3415" y="2421"/>
                  </a:lnTo>
                  <a:lnTo>
                    <a:pt x="3415" y="1195"/>
                  </a:lnTo>
                  <a:cubicBezTo>
                    <a:pt x="3415" y="812"/>
                    <a:pt x="3332" y="517"/>
                    <a:pt x="3166" y="312"/>
                  </a:cubicBezTo>
                  <a:cubicBezTo>
                    <a:pt x="3001" y="103"/>
                    <a:pt x="2764" y="0"/>
                    <a:pt x="2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8"/>
            <p:cNvSpPr/>
            <p:nvPr/>
          </p:nvSpPr>
          <p:spPr>
            <a:xfrm>
              <a:off x="3196000" y="3298675"/>
              <a:ext cx="67250" cy="59375"/>
            </a:xfrm>
            <a:custGeom>
              <a:avLst/>
              <a:gdLst/>
              <a:ahLst/>
              <a:cxnLst/>
              <a:rect l="l" t="t" r="r" b="b"/>
              <a:pathLst>
                <a:path w="2690" h="2375" extrusionOk="0">
                  <a:moveTo>
                    <a:pt x="1112" y="423"/>
                  </a:moveTo>
                  <a:lnTo>
                    <a:pt x="1116" y="1921"/>
                  </a:lnTo>
                  <a:cubicBezTo>
                    <a:pt x="876" y="1901"/>
                    <a:pt x="687" y="1818"/>
                    <a:pt x="557" y="1680"/>
                  </a:cubicBezTo>
                  <a:cubicBezTo>
                    <a:pt x="422" y="1538"/>
                    <a:pt x="355" y="1349"/>
                    <a:pt x="355" y="1113"/>
                  </a:cubicBezTo>
                  <a:cubicBezTo>
                    <a:pt x="355" y="908"/>
                    <a:pt x="426" y="742"/>
                    <a:pt x="564" y="616"/>
                  </a:cubicBezTo>
                  <a:cubicBezTo>
                    <a:pt x="698" y="490"/>
                    <a:pt x="884" y="423"/>
                    <a:pt x="1112" y="423"/>
                  </a:cubicBezTo>
                  <a:close/>
                  <a:moveTo>
                    <a:pt x="1239" y="1"/>
                  </a:moveTo>
                  <a:cubicBezTo>
                    <a:pt x="856" y="1"/>
                    <a:pt x="557" y="103"/>
                    <a:pt x="336" y="304"/>
                  </a:cubicBezTo>
                  <a:cubicBezTo>
                    <a:pt x="111" y="502"/>
                    <a:pt x="1" y="774"/>
                    <a:pt x="1" y="1121"/>
                  </a:cubicBezTo>
                  <a:cubicBezTo>
                    <a:pt x="1" y="1503"/>
                    <a:pt x="123" y="1807"/>
                    <a:pt x="371" y="2035"/>
                  </a:cubicBezTo>
                  <a:cubicBezTo>
                    <a:pt x="616" y="2260"/>
                    <a:pt x="947" y="2374"/>
                    <a:pt x="1369" y="2374"/>
                  </a:cubicBezTo>
                  <a:cubicBezTo>
                    <a:pt x="1771" y="2374"/>
                    <a:pt x="2094" y="2256"/>
                    <a:pt x="2331" y="2016"/>
                  </a:cubicBezTo>
                  <a:cubicBezTo>
                    <a:pt x="2571" y="1779"/>
                    <a:pt x="2690" y="1456"/>
                    <a:pt x="2690" y="1046"/>
                  </a:cubicBezTo>
                  <a:cubicBezTo>
                    <a:pt x="2690" y="884"/>
                    <a:pt x="2674" y="722"/>
                    <a:pt x="2638" y="565"/>
                  </a:cubicBezTo>
                  <a:cubicBezTo>
                    <a:pt x="2607" y="403"/>
                    <a:pt x="2556" y="249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9"/>
                    <a:pt x="2272" y="553"/>
                  </a:cubicBezTo>
                  <a:cubicBezTo>
                    <a:pt x="2311" y="703"/>
                    <a:pt x="2331" y="860"/>
                    <a:pt x="2331" y="1022"/>
                  </a:cubicBezTo>
                  <a:cubicBezTo>
                    <a:pt x="2331" y="1298"/>
                    <a:pt x="2256" y="1519"/>
                    <a:pt x="2106" y="1673"/>
                  </a:cubicBezTo>
                  <a:cubicBezTo>
                    <a:pt x="1952" y="1830"/>
                    <a:pt x="1731" y="1917"/>
                    <a:pt x="1444" y="193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>
              <a:off x="3196000" y="3236375"/>
              <a:ext cx="89925" cy="57300"/>
            </a:xfrm>
            <a:custGeom>
              <a:avLst/>
              <a:gdLst/>
              <a:ahLst/>
              <a:cxnLst/>
              <a:rect l="l" t="t" r="r" b="b"/>
              <a:pathLst>
                <a:path w="3597" h="2292" extrusionOk="0">
                  <a:moveTo>
                    <a:pt x="1314" y="423"/>
                  </a:moveTo>
                  <a:cubicBezTo>
                    <a:pt x="1617" y="423"/>
                    <a:pt x="1850" y="486"/>
                    <a:pt x="2019" y="612"/>
                  </a:cubicBezTo>
                  <a:cubicBezTo>
                    <a:pt x="2185" y="738"/>
                    <a:pt x="2272" y="916"/>
                    <a:pt x="2272" y="1140"/>
                  </a:cubicBezTo>
                  <a:cubicBezTo>
                    <a:pt x="2272" y="1365"/>
                    <a:pt x="2185" y="1543"/>
                    <a:pt x="2019" y="1669"/>
                  </a:cubicBezTo>
                  <a:cubicBezTo>
                    <a:pt x="1850" y="1795"/>
                    <a:pt x="1617" y="1858"/>
                    <a:pt x="1314" y="1858"/>
                  </a:cubicBezTo>
                  <a:cubicBezTo>
                    <a:pt x="1006" y="1858"/>
                    <a:pt x="773" y="1795"/>
                    <a:pt x="604" y="1669"/>
                  </a:cubicBezTo>
                  <a:cubicBezTo>
                    <a:pt x="434" y="1543"/>
                    <a:pt x="352" y="1365"/>
                    <a:pt x="352" y="1140"/>
                  </a:cubicBezTo>
                  <a:cubicBezTo>
                    <a:pt x="352" y="916"/>
                    <a:pt x="434" y="738"/>
                    <a:pt x="604" y="612"/>
                  </a:cubicBezTo>
                  <a:cubicBezTo>
                    <a:pt x="773" y="486"/>
                    <a:pt x="1006" y="423"/>
                    <a:pt x="1314" y="423"/>
                  </a:cubicBezTo>
                  <a:close/>
                  <a:moveTo>
                    <a:pt x="64" y="1"/>
                  </a:moveTo>
                  <a:lnTo>
                    <a:pt x="64" y="423"/>
                  </a:lnTo>
                  <a:lnTo>
                    <a:pt x="450" y="423"/>
                  </a:lnTo>
                  <a:cubicBezTo>
                    <a:pt x="300" y="510"/>
                    <a:pt x="186" y="620"/>
                    <a:pt x="111" y="758"/>
                  </a:cubicBezTo>
                  <a:cubicBezTo>
                    <a:pt x="36" y="892"/>
                    <a:pt x="1" y="1054"/>
                    <a:pt x="1" y="1243"/>
                  </a:cubicBezTo>
                  <a:cubicBezTo>
                    <a:pt x="1" y="1558"/>
                    <a:pt x="119" y="1811"/>
                    <a:pt x="359" y="2004"/>
                  </a:cubicBezTo>
                  <a:cubicBezTo>
                    <a:pt x="600" y="2193"/>
                    <a:pt x="915" y="2292"/>
                    <a:pt x="1314" y="2292"/>
                  </a:cubicBezTo>
                  <a:cubicBezTo>
                    <a:pt x="1708" y="2292"/>
                    <a:pt x="2023" y="2193"/>
                    <a:pt x="2264" y="2004"/>
                  </a:cubicBezTo>
                  <a:cubicBezTo>
                    <a:pt x="2504" y="1811"/>
                    <a:pt x="2623" y="1558"/>
                    <a:pt x="2623" y="1243"/>
                  </a:cubicBezTo>
                  <a:cubicBezTo>
                    <a:pt x="2623" y="1054"/>
                    <a:pt x="2587" y="892"/>
                    <a:pt x="2512" y="758"/>
                  </a:cubicBezTo>
                  <a:cubicBezTo>
                    <a:pt x="2437" y="620"/>
                    <a:pt x="2323" y="510"/>
                    <a:pt x="2173" y="423"/>
                  </a:cubicBezTo>
                  <a:lnTo>
                    <a:pt x="2382" y="423"/>
                  </a:lnTo>
                  <a:cubicBezTo>
                    <a:pt x="2670" y="423"/>
                    <a:pt x="2887" y="490"/>
                    <a:pt x="3033" y="628"/>
                  </a:cubicBezTo>
                  <a:cubicBezTo>
                    <a:pt x="3178" y="766"/>
                    <a:pt x="3249" y="971"/>
                    <a:pt x="3249" y="1247"/>
                  </a:cubicBezTo>
                  <a:cubicBezTo>
                    <a:pt x="3249" y="1373"/>
                    <a:pt x="3234" y="1495"/>
                    <a:pt x="3202" y="1618"/>
                  </a:cubicBezTo>
                  <a:cubicBezTo>
                    <a:pt x="3171" y="1736"/>
                    <a:pt x="3119" y="1858"/>
                    <a:pt x="3052" y="1980"/>
                  </a:cubicBezTo>
                  <a:lnTo>
                    <a:pt x="3462" y="1980"/>
                  </a:lnTo>
                  <a:cubicBezTo>
                    <a:pt x="3506" y="1858"/>
                    <a:pt x="3541" y="1732"/>
                    <a:pt x="3561" y="1602"/>
                  </a:cubicBezTo>
                  <a:cubicBezTo>
                    <a:pt x="3585" y="1468"/>
                    <a:pt x="3596" y="1330"/>
                    <a:pt x="3596" y="1184"/>
                  </a:cubicBezTo>
                  <a:cubicBezTo>
                    <a:pt x="3596" y="782"/>
                    <a:pt x="3490" y="486"/>
                    <a:pt x="3277" y="293"/>
                  </a:cubicBezTo>
                  <a:cubicBezTo>
                    <a:pt x="3064" y="100"/>
                    <a:pt x="2741" y="1"/>
                    <a:pt x="2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3172650" y="3211850"/>
              <a:ext cx="88925" cy="10575"/>
            </a:xfrm>
            <a:custGeom>
              <a:avLst/>
              <a:gdLst/>
              <a:ahLst/>
              <a:cxnLst/>
              <a:rect l="l" t="t" r="r" b="b"/>
              <a:pathLst>
                <a:path w="3557" h="423" extrusionOk="0">
                  <a:moveTo>
                    <a:pt x="0" y="0"/>
                  </a:moveTo>
                  <a:lnTo>
                    <a:pt x="0" y="422"/>
                  </a:lnTo>
                  <a:lnTo>
                    <a:pt x="532" y="422"/>
                  </a:lnTo>
                  <a:lnTo>
                    <a:pt x="532" y="0"/>
                  </a:lnTo>
                  <a:close/>
                  <a:moveTo>
                    <a:pt x="998" y="0"/>
                  </a:moveTo>
                  <a:lnTo>
                    <a:pt x="998" y="422"/>
                  </a:lnTo>
                  <a:lnTo>
                    <a:pt x="3557" y="422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3196000" y="3144325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0"/>
                  </a:moveTo>
                  <a:cubicBezTo>
                    <a:pt x="722" y="0"/>
                    <a:pt x="458" y="75"/>
                    <a:pt x="277" y="225"/>
                  </a:cubicBezTo>
                  <a:cubicBezTo>
                    <a:pt x="91" y="379"/>
                    <a:pt x="1" y="600"/>
                    <a:pt x="1" y="895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3"/>
                    <a:pt x="304" y="1621"/>
                    <a:pt x="458" y="1719"/>
                  </a:cubicBezTo>
                  <a:lnTo>
                    <a:pt x="64" y="1719"/>
                  </a:lnTo>
                  <a:lnTo>
                    <a:pt x="64" y="2145"/>
                  </a:lnTo>
                  <a:lnTo>
                    <a:pt x="2623" y="2145"/>
                  </a:lnTo>
                  <a:lnTo>
                    <a:pt x="2623" y="1719"/>
                  </a:lnTo>
                  <a:lnTo>
                    <a:pt x="1176" y="1719"/>
                  </a:lnTo>
                  <a:cubicBezTo>
                    <a:pt x="927" y="1719"/>
                    <a:pt x="730" y="1656"/>
                    <a:pt x="584" y="1526"/>
                  </a:cubicBezTo>
                  <a:cubicBezTo>
                    <a:pt x="438" y="1392"/>
                    <a:pt x="367" y="1215"/>
                    <a:pt x="367" y="986"/>
                  </a:cubicBezTo>
                  <a:cubicBezTo>
                    <a:pt x="367" y="797"/>
                    <a:pt x="426" y="655"/>
                    <a:pt x="549" y="560"/>
                  </a:cubicBezTo>
                  <a:cubicBezTo>
                    <a:pt x="667" y="470"/>
                    <a:pt x="848" y="422"/>
                    <a:pt x="1093" y="422"/>
                  </a:cubicBezTo>
                  <a:lnTo>
                    <a:pt x="2623" y="422"/>
                  </a:lnTo>
                  <a:lnTo>
                    <a:pt x="2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>
              <a:off x="3196000" y="3086750"/>
              <a:ext cx="67250" cy="48925"/>
            </a:xfrm>
            <a:custGeom>
              <a:avLst/>
              <a:gdLst/>
              <a:ahLst/>
              <a:cxnLst/>
              <a:rect l="l" t="t" r="r" b="b"/>
              <a:pathLst>
                <a:path w="2690" h="1957" extrusionOk="0">
                  <a:moveTo>
                    <a:pt x="1917" y="1"/>
                  </a:moveTo>
                  <a:cubicBezTo>
                    <a:pt x="1708" y="1"/>
                    <a:pt x="1546" y="64"/>
                    <a:pt x="1428" y="190"/>
                  </a:cubicBezTo>
                  <a:cubicBezTo>
                    <a:pt x="1314" y="316"/>
                    <a:pt x="1223" y="525"/>
                    <a:pt x="1156" y="825"/>
                  </a:cubicBezTo>
                  <a:lnTo>
                    <a:pt x="1124" y="971"/>
                  </a:lnTo>
                  <a:cubicBezTo>
                    <a:pt x="1073" y="1196"/>
                    <a:pt x="1022" y="1345"/>
                    <a:pt x="967" y="1420"/>
                  </a:cubicBezTo>
                  <a:cubicBezTo>
                    <a:pt x="911" y="1495"/>
                    <a:pt x="833" y="1531"/>
                    <a:pt x="738" y="1531"/>
                  </a:cubicBezTo>
                  <a:cubicBezTo>
                    <a:pt x="608" y="1531"/>
                    <a:pt x="513" y="1479"/>
                    <a:pt x="450" y="1377"/>
                  </a:cubicBezTo>
                  <a:cubicBezTo>
                    <a:pt x="383" y="1270"/>
                    <a:pt x="352" y="1113"/>
                    <a:pt x="352" y="904"/>
                  </a:cubicBezTo>
                  <a:cubicBezTo>
                    <a:pt x="352" y="770"/>
                    <a:pt x="367" y="636"/>
                    <a:pt x="399" y="506"/>
                  </a:cubicBezTo>
                  <a:cubicBezTo>
                    <a:pt x="430" y="379"/>
                    <a:pt x="474" y="257"/>
                    <a:pt x="537" y="139"/>
                  </a:cubicBezTo>
                  <a:lnTo>
                    <a:pt x="139" y="139"/>
                  </a:lnTo>
                  <a:cubicBezTo>
                    <a:pt x="91" y="253"/>
                    <a:pt x="56" y="379"/>
                    <a:pt x="36" y="517"/>
                  </a:cubicBezTo>
                  <a:cubicBezTo>
                    <a:pt x="12" y="655"/>
                    <a:pt x="1" y="801"/>
                    <a:pt x="1" y="955"/>
                  </a:cubicBezTo>
                  <a:cubicBezTo>
                    <a:pt x="1" y="1270"/>
                    <a:pt x="68" y="1511"/>
                    <a:pt x="198" y="1684"/>
                  </a:cubicBezTo>
                  <a:cubicBezTo>
                    <a:pt x="328" y="1854"/>
                    <a:pt x="513" y="1937"/>
                    <a:pt x="754" y="1937"/>
                  </a:cubicBezTo>
                  <a:cubicBezTo>
                    <a:pt x="955" y="1937"/>
                    <a:pt x="1109" y="1882"/>
                    <a:pt x="1223" y="1763"/>
                  </a:cubicBezTo>
                  <a:cubicBezTo>
                    <a:pt x="1337" y="1649"/>
                    <a:pt x="1420" y="1460"/>
                    <a:pt x="1475" y="1199"/>
                  </a:cubicBezTo>
                  <a:lnTo>
                    <a:pt x="1511" y="1054"/>
                  </a:lnTo>
                  <a:cubicBezTo>
                    <a:pt x="1566" y="793"/>
                    <a:pt x="1625" y="624"/>
                    <a:pt x="1684" y="549"/>
                  </a:cubicBezTo>
                  <a:cubicBezTo>
                    <a:pt x="1747" y="470"/>
                    <a:pt x="1834" y="431"/>
                    <a:pt x="1948" y="431"/>
                  </a:cubicBezTo>
                  <a:cubicBezTo>
                    <a:pt x="2071" y="431"/>
                    <a:pt x="2169" y="486"/>
                    <a:pt x="2236" y="592"/>
                  </a:cubicBezTo>
                  <a:cubicBezTo>
                    <a:pt x="2303" y="699"/>
                    <a:pt x="2339" y="853"/>
                    <a:pt x="2339" y="1050"/>
                  </a:cubicBezTo>
                  <a:cubicBezTo>
                    <a:pt x="2339" y="1196"/>
                    <a:pt x="2315" y="1345"/>
                    <a:pt x="2276" y="1499"/>
                  </a:cubicBezTo>
                  <a:cubicBezTo>
                    <a:pt x="2236" y="1649"/>
                    <a:pt x="2177" y="1803"/>
                    <a:pt x="2094" y="1956"/>
                  </a:cubicBezTo>
                  <a:lnTo>
                    <a:pt x="2528" y="1956"/>
                  </a:lnTo>
                  <a:cubicBezTo>
                    <a:pt x="2583" y="1791"/>
                    <a:pt x="2623" y="1637"/>
                    <a:pt x="2646" y="1487"/>
                  </a:cubicBezTo>
                  <a:cubicBezTo>
                    <a:pt x="2674" y="1337"/>
                    <a:pt x="2690" y="1196"/>
                    <a:pt x="2690" y="1058"/>
                  </a:cubicBezTo>
                  <a:cubicBezTo>
                    <a:pt x="2690" y="730"/>
                    <a:pt x="2619" y="470"/>
                    <a:pt x="2481" y="285"/>
                  </a:cubicBezTo>
                  <a:cubicBezTo>
                    <a:pt x="2343" y="95"/>
                    <a:pt x="2153" y="1"/>
                    <a:pt x="1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>
              <a:off x="4107675" y="4097975"/>
              <a:ext cx="85375" cy="64600"/>
            </a:xfrm>
            <a:custGeom>
              <a:avLst/>
              <a:gdLst/>
              <a:ahLst/>
              <a:cxnLst/>
              <a:rect l="l" t="t" r="r" b="b"/>
              <a:pathLst>
                <a:path w="3415" h="2584" extrusionOk="0">
                  <a:moveTo>
                    <a:pt x="0" y="1"/>
                  </a:moveTo>
                  <a:lnTo>
                    <a:pt x="0" y="450"/>
                  </a:lnTo>
                  <a:lnTo>
                    <a:pt x="2859" y="450"/>
                  </a:lnTo>
                  <a:lnTo>
                    <a:pt x="0" y="1964"/>
                  </a:lnTo>
                  <a:lnTo>
                    <a:pt x="0" y="2583"/>
                  </a:lnTo>
                  <a:lnTo>
                    <a:pt x="3415" y="2583"/>
                  </a:lnTo>
                  <a:lnTo>
                    <a:pt x="3415" y="2138"/>
                  </a:lnTo>
                  <a:lnTo>
                    <a:pt x="560" y="2138"/>
                  </a:lnTo>
                  <a:lnTo>
                    <a:pt x="3415" y="624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>
              <a:off x="4129050" y="4030550"/>
              <a:ext cx="65675" cy="53650"/>
            </a:xfrm>
            <a:custGeom>
              <a:avLst/>
              <a:gdLst/>
              <a:ahLst/>
              <a:cxnLst/>
              <a:rect l="l" t="t" r="r" b="b"/>
              <a:pathLst>
                <a:path w="2627" h="2146" extrusionOk="0">
                  <a:moveTo>
                    <a:pt x="1" y="1"/>
                  </a:moveTo>
                  <a:lnTo>
                    <a:pt x="1" y="423"/>
                  </a:lnTo>
                  <a:lnTo>
                    <a:pt x="1452" y="423"/>
                  </a:lnTo>
                  <a:cubicBezTo>
                    <a:pt x="1700" y="423"/>
                    <a:pt x="1897" y="490"/>
                    <a:pt x="2043" y="620"/>
                  </a:cubicBezTo>
                  <a:cubicBezTo>
                    <a:pt x="2189" y="754"/>
                    <a:pt x="2260" y="931"/>
                    <a:pt x="2260" y="1160"/>
                  </a:cubicBezTo>
                  <a:cubicBezTo>
                    <a:pt x="2260" y="1349"/>
                    <a:pt x="2201" y="1487"/>
                    <a:pt x="2079" y="1582"/>
                  </a:cubicBezTo>
                  <a:cubicBezTo>
                    <a:pt x="1956" y="1677"/>
                    <a:pt x="1775" y="1724"/>
                    <a:pt x="1534" y="1724"/>
                  </a:cubicBezTo>
                  <a:lnTo>
                    <a:pt x="1" y="1724"/>
                  </a:lnTo>
                  <a:lnTo>
                    <a:pt x="1" y="2146"/>
                  </a:lnTo>
                  <a:lnTo>
                    <a:pt x="1550" y="2146"/>
                  </a:lnTo>
                  <a:cubicBezTo>
                    <a:pt x="1901" y="2146"/>
                    <a:pt x="2169" y="2071"/>
                    <a:pt x="2351" y="1917"/>
                  </a:cubicBezTo>
                  <a:cubicBezTo>
                    <a:pt x="2536" y="1763"/>
                    <a:pt x="2627" y="1542"/>
                    <a:pt x="2627" y="1247"/>
                  </a:cubicBezTo>
                  <a:cubicBezTo>
                    <a:pt x="2627" y="1069"/>
                    <a:pt x="2587" y="912"/>
                    <a:pt x="2512" y="778"/>
                  </a:cubicBezTo>
                  <a:cubicBezTo>
                    <a:pt x="2437" y="644"/>
                    <a:pt x="2323" y="525"/>
                    <a:pt x="2165" y="423"/>
                  </a:cubicBezTo>
                  <a:lnTo>
                    <a:pt x="2560" y="423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8"/>
            <p:cNvSpPr/>
            <p:nvPr/>
          </p:nvSpPr>
          <p:spPr>
            <a:xfrm>
              <a:off x="4127475" y="3970525"/>
              <a:ext cx="67250" cy="50600"/>
            </a:xfrm>
            <a:custGeom>
              <a:avLst/>
              <a:gdLst/>
              <a:ahLst/>
              <a:cxnLst/>
              <a:rect l="l" t="t" r="r" b="b"/>
              <a:pathLst>
                <a:path w="2690" h="2024" extrusionOk="0">
                  <a:moveTo>
                    <a:pt x="162" y="1"/>
                  </a:moveTo>
                  <a:cubicBezTo>
                    <a:pt x="107" y="115"/>
                    <a:pt x="68" y="233"/>
                    <a:pt x="40" y="359"/>
                  </a:cubicBezTo>
                  <a:cubicBezTo>
                    <a:pt x="12" y="482"/>
                    <a:pt x="1" y="608"/>
                    <a:pt x="1" y="738"/>
                  </a:cubicBezTo>
                  <a:cubicBezTo>
                    <a:pt x="1" y="1136"/>
                    <a:pt x="119" y="1452"/>
                    <a:pt x="359" y="1680"/>
                  </a:cubicBezTo>
                  <a:cubicBezTo>
                    <a:pt x="600" y="1909"/>
                    <a:pt x="927" y="2023"/>
                    <a:pt x="1345" y="2023"/>
                  </a:cubicBezTo>
                  <a:cubicBezTo>
                    <a:pt x="1755" y="2023"/>
                    <a:pt x="2082" y="1913"/>
                    <a:pt x="2327" y="1684"/>
                  </a:cubicBezTo>
                  <a:cubicBezTo>
                    <a:pt x="2567" y="1456"/>
                    <a:pt x="2690" y="1152"/>
                    <a:pt x="2690" y="766"/>
                  </a:cubicBezTo>
                  <a:cubicBezTo>
                    <a:pt x="2690" y="624"/>
                    <a:pt x="2674" y="490"/>
                    <a:pt x="2646" y="363"/>
                  </a:cubicBezTo>
                  <a:cubicBezTo>
                    <a:pt x="2619" y="237"/>
                    <a:pt x="2579" y="115"/>
                    <a:pt x="2524" y="1"/>
                  </a:cubicBezTo>
                  <a:lnTo>
                    <a:pt x="2134" y="1"/>
                  </a:lnTo>
                  <a:cubicBezTo>
                    <a:pt x="2201" y="119"/>
                    <a:pt x="2252" y="237"/>
                    <a:pt x="2283" y="359"/>
                  </a:cubicBezTo>
                  <a:cubicBezTo>
                    <a:pt x="2315" y="478"/>
                    <a:pt x="2331" y="596"/>
                    <a:pt x="2331" y="718"/>
                  </a:cubicBezTo>
                  <a:cubicBezTo>
                    <a:pt x="2331" y="990"/>
                    <a:pt x="2248" y="1203"/>
                    <a:pt x="2074" y="1353"/>
                  </a:cubicBezTo>
                  <a:cubicBezTo>
                    <a:pt x="1901" y="1507"/>
                    <a:pt x="1657" y="1582"/>
                    <a:pt x="1345" y="1582"/>
                  </a:cubicBezTo>
                  <a:cubicBezTo>
                    <a:pt x="1034" y="1582"/>
                    <a:pt x="789" y="1507"/>
                    <a:pt x="616" y="1353"/>
                  </a:cubicBezTo>
                  <a:cubicBezTo>
                    <a:pt x="442" y="1203"/>
                    <a:pt x="355" y="990"/>
                    <a:pt x="355" y="718"/>
                  </a:cubicBezTo>
                  <a:cubicBezTo>
                    <a:pt x="355" y="596"/>
                    <a:pt x="375" y="478"/>
                    <a:pt x="407" y="359"/>
                  </a:cubicBezTo>
                  <a:cubicBezTo>
                    <a:pt x="438" y="237"/>
                    <a:pt x="490" y="119"/>
                    <a:pt x="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8"/>
            <p:cNvSpPr/>
            <p:nvPr/>
          </p:nvSpPr>
          <p:spPr>
            <a:xfrm>
              <a:off x="4104125" y="3949350"/>
              <a:ext cx="88925" cy="10550"/>
            </a:xfrm>
            <a:custGeom>
              <a:avLst/>
              <a:gdLst/>
              <a:ahLst/>
              <a:cxnLst/>
              <a:rect l="l" t="t" r="r" b="b"/>
              <a:pathLst>
                <a:path w="3557" h="422" extrusionOk="0">
                  <a:moveTo>
                    <a:pt x="0" y="0"/>
                  </a:moveTo>
                  <a:lnTo>
                    <a:pt x="0" y="422"/>
                  </a:lnTo>
                  <a:lnTo>
                    <a:pt x="3557" y="422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8"/>
            <p:cNvSpPr/>
            <p:nvPr/>
          </p:nvSpPr>
          <p:spPr>
            <a:xfrm>
              <a:off x="4127475" y="3880250"/>
              <a:ext cx="67250" cy="59350"/>
            </a:xfrm>
            <a:custGeom>
              <a:avLst/>
              <a:gdLst/>
              <a:ahLst/>
              <a:cxnLst/>
              <a:rect l="l" t="t" r="r" b="b"/>
              <a:pathLst>
                <a:path w="2690" h="2374" extrusionOk="0">
                  <a:moveTo>
                    <a:pt x="1112" y="418"/>
                  </a:moveTo>
                  <a:lnTo>
                    <a:pt x="1116" y="1920"/>
                  </a:lnTo>
                  <a:cubicBezTo>
                    <a:pt x="876" y="1897"/>
                    <a:pt x="687" y="1818"/>
                    <a:pt x="557" y="1676"/>
                  </a:cubicBezTo>
                  <a:cubicBezTo>
                    <a:pt x="422" y="1534"/>
                    <a:pt x="355" y="1349"/>
                    <a:pt x="355" y="1112"/>
                  </a:cubicBezTo>
                  <a:cubicBezTo>
                    <a:pt x="355" y="903"/>
                    <a:pt x="426" y="737"/>
                    <a:pt x="564" y="615"/>
                  </a:cubicBezTo>
                  <a:cubicBezTo>
                    <a:pt x="698" y="489"/>
                    <a:pt x="884" y="422"/>
                    <a:pt x="1112" y="418"/>
                  </a:cubicBezTo>
                  <a:close/>
                  <a:moveTo>
                    <a:pt x="1239" y="0"/>
                  </a:moveTo>
                  <a:cubicBezTo>
                    <a:pt x="856" y="0"/>
                    <a:pt x="557" y="99"/>
                    <a:pt x="336" y="300"/>
                  </a:cubicBezTo>
                  <a:cubicBezTo>
                    <a:pt x="111" y="501"/>
                    <a:pt x="1" y="773"/>
                    <a:pt x="1" y="1116"/>
                  </a:cubicBezTo>
                  <a:cubicBezTo>
                    <a:pt x="1" y="1502"/>
                    <a:pt x="123" y="1806"/>
                    <a:pt x="371" y="2035"/>
                  </a:cubicBezTo>
                  <a:cubicBezTo>
                    <a:pt x="616" y="2259"/>
                    <a:pt x="947" y="2374"/>
                    <a:pt x="1369" y="2374"/>
                  </a:cubicBezTo>
                  <a:cubicBezTo>
                    <a:pt x="1771" y="2374"/>
                    <a:pt x="2094" y="2251"/>
                    <a:pt x="2331" y="2015"/>
                  </a:cubicBezTo>
                  <a:cubicBezTo>
                    <a:pt x="2571" y="1774"/>
                    <a:pt x="2690" y="1451"/>
                    <a:pt x="2690" y="1045"/>
                  </a:cubicBezTo>
                  <a:cubicBezTo>
                    <a:pt x="2690" y="879"/>
                    <a:pt x="2674" y="718"/>
                    <a:pt x="2638" y="560"/>
                  </a:cubicBezTo>
                  <a:cubicBezTo>
                    <a:pt x="2607" y="402"/>
                    <a:pt x="2556" y="249"/>
                    <a:pt x="2492" y="99"/>
                  </a:cubicBezTo>
                  <a:lnTo>
                    <a:pt x="2094" y="99"/>
                  </a:lnTo>
                  <a:cubicBezTo>
                    <a:pt x="2173" y="245"/>
                    <a:pt x="2232" y="398"/>
                    <a:pt x="2272" y="548"/>
                  </a:cubicBezTo>
                  <a:cubicBezTo>
                    <a:pt x="2311" y="702"/>
                    <a:pt x="2331" y="856"/>
                    <a:pt x="2331" y="1017"/>
                  </a:cubicBezTo>
                  <a:cubicBezTo>
                    <a:pt x="2331" y="1297"/>
                    <a:pt x="2256" y="1514"/>
                    <a:pt x="2106" y="1672"/>
                  </a:cubicBezTo>
                  <a:cubicBezTo>
                    <a:pt x="1952" y="1830"/>
                    <a:pt x="1731" y="1916"/>
                    <a:pt x="1444" y="1932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8"/>
            <p:cNvSpPr/>
            <p:nvPr/>
          </p:nvSpPr>
          <p:spPr>
            <a:xfrm>
              <a:off x="4127475" y="3820500"/>
              <a:ext cx="67250" cy="54150"/>
            </a:xfrm>
            <a:custGeom>
              <a:avLst/>
              <a:gdLst/>
              <a:ahLst/>
              <a:cxnLst/>
              <a:rect l="l" t="t" r="r" b="b"/>
              <a:pathLst>
                <a:path w="2690" h="2166" extrusionOk="0">
                  <a:moveTo>
                    <a:pt x="1428" y="423"/>
                  </a:moveTo>
                  <a:cubicBezTo>
                    <a:pt x="1704" y="423"/>
                    <a:pt x="1925" y="494"/>
                    <a:pt x="2090" y="636"/>
                  </a:cubicBezTo>
                  <a:cubicBezTo>
                    <a:pt x="2256" y="774"/>
                    <a:pt x="2339" y="963"/>
                    <a:pt x="2339" y="1195"/>
                  </a:cubicBezTo>
                  <a:cubicBezTo>
                    <a:pt x="2339" y="1365"/>
                    <a:pt x="2295" y="1499"/>
                    <a:pt x="2205" y="1598"/>
                  </a:cubicBezTo>
                  <a:cubicBezTo>
                    <a:pt x="2118" y="1696"/>
                    <a:pt x="2000" y="1744"/>
                    <a:pt x="1850" y="1744"/>
                  </a:cubicBezTo>
                  <a:cubicBezTo>
                    <a:pt x="1661" y="1744"/>
                    <a:pt x="1530" y="1676"/>
                    <a:pt x="1452" y="1546"/>
                  </a:cubicBezTo>
                  <a:cubicBezTo>
                    <a:pt x="1373" y="1416"/>
                    <a:pt x="1337" y="1180"/>
                    <a:pt x="1337" y="841"/>
                  </a:cubicBezTo>
                  <a:lnTo>
                    <a:pt x="1337" y="423"/>
                  </a:lnTo>
                  <a:close/>
                  <a:moveTo>
                    <a:pt x="1160" y="1"/>
                  </a:moveTo>
                  <a:cubicBezTo>
                    <a:pt x="773" y="1"/>
                    <a:pt x="482" y="91"/>
                    <a:pt x="288" y="277"/>
                  </a:cubicBezTo>
                  <a:cubicBezTo>
                    <a:pt x="95" y="458"/>
                    <a:pt x="1" y="734"/>
                    <a:pt x="1" y="1105"/>
                  </a:cubicBezTo>
                  <a:cubicBezTo>
                    <a:pt x="1" y="1243"/>
                    <a:pt x="16" y="1385"/>
                    <a:pt x="48" y="1527"/>
                  </a:cubicBezTo>
                  <a:cubicBezTo>
                    <a:pt x="76" y="1673"/>
                    <a:pt x="119" y="1822"/>
                    <a:pt x="178" y="1976"/>
                  </a:cubicBezTo>
                  <a:lnTo>
                    <a:pt x="568" y="1976"/>
                  </a:lnTo>
                  <a:cubicBezTo>
                    <a:pt x="497" y="1850"/>
                    <a:pt x="446" y="1716"/>
                    <a:pt x="411" y="1578"/>
                  </a:cubicBezTo>
                  <a:cubicBezTo>
                    <a:pt x="375" y="1436"/>
                    <a:pt x="355" y="1294"/>
                    <a:pt x="355" y="1148"/>
                  </a:cubicBezTo>
                  <a:cubicBezTo>
                    <a:pt x="355" y="919"/>
                    <a:pt x="411" y="742"/>
                    <a:pt x="517" y="616"/>
                  </a:cubicBezTo>
                  <a:cubicBezTo>
                    <a:pt x="624" y="486"/>
                    <a:pt x="773" y="423"/>
                    <a:pt x="967" y="423"/>
                  </a:cubicBezTo>
                  <a:lnTo>
                    <a:pt x="1006" y="423"/>
                  </a:lnTo>
                  <a:lnTo>
                    <a:pt x="1006" y="1010"/>
                  </a:lnTo>
                  <a:cubicBezTo>
                    <a:pt x="1006" y="1393"/>
                    <a:pt x="1081" y="1680"/>
                    <a:pt x="1227" y="1878"/>
                  </a:cubicBezTo>
                  <a:cubicBezTo>
                    <a:pt x="1373" y="2067"/>
                    <a:pt x="1590" y="2165"/>
                    <a:pt x="1877" y="2165"/>
                  </a:cubicBezTo>
                  <a:cubicBezTo>
                    <a:pt x="2126" y="2165"/>
                    <a:pt x="2323" y="2087"/>
                    <a:pt x="2469" y="1933"/>
                  </a:cubicBezTo>
                  <a:cubicBezTo>
                    <a:pt x="2615" y="1779"/>
                    <a:pt x="2690" y="1570"/>
                    <a:pt x="2690" y="1306"/>
                  </a:cubicBezTo>
                  <a:cubicBezTo>
                    <a:pt x="2690" y="1101"/>
                    <a:pt x="2654" y="923"/>
                    <a:pt x="2579" y="781"/>
                  </a:cubicBezTo>
                  <a:cubicBezTo>
                    <a:pt x="2504" y="636"/>
                    <a:pt x="2390" y="517"/>
                    <a:pt x="2232" y="423"/>
                  </a:cubicBezTo>
                  <a:lnTo>
                    <a:pt x="2623" y="423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4127475" y="3769450"/>
              <a:ext cx="65575" cy="37475"/>
            </a:xfrm>
            <a:custGeom>
              <a:avLst/>
              <a:gdLst/>
              <a:ahLst/>
              <a:cxnLst/>
              <a:rect l="l" t="t" r="r" b="b"/>
              <a:pathLst>
                <a:path w="2623" h="1499" extrusionOk="0">
                  <a:moveTo>
                    <a:pt x="24" y="0"/>
                  </a:moveTo>
                  <a:cubicBezTo>
                    <a:pt x="16" y="44"/>
                    <a:pt x="8" y="83"/>
                    <a:pt x="8" y="119"/>
                  </a:cubicBezTo>
                  <a:cubicBezTo>
                    <a:pt x="5" y="154"/>
                    <a:pt x="1" y="186"/>
                    <a:pt x="1" y="213"/>
                  </a:cubicBezTo>
                  <a:cubicBezTo>
                    <a:pt x="1" y="414"/>
                    <a:pt x="40" y="588"/>
                    <a:pt x="115" y="730"/>
                  </a:cubicBezTo>
                  <a:cubicBezTo>
                    <a:pt x="190" y="872"/>
                    <a:pt x="304" y="986"/>
                    <a:pt x="458" y="1077"/>
                  </a:cubicBezTo>
                  <a:lnTo>
                    <a:pt x="64" y="1077"/>
                  </a:lnTo>
                  <a:lnTo>
                    <a:pt x="64" y="1499"/>
                  </a:lnTo>
                  <a:lnTo>
                    <a:pt x="2623" y="1499"/>
                  </a:lnTo>
                  <a:lnTo>
                    <a:pt x="2623" y="1077"/>
                  </a:lnTo>
                  <a:lnTo>
                    <a:pt x="1274" y="1077"/>
                  </a:lnTo>
                  <a:cubicBezTo>
                    <a:pt x="982" y="1077"/>
                    <a:pt x="762" y="1014"/>
                    <a:pt x="608" y="888"/>
                  </a:cubicBezTo>
                  <a:cubicBezTo>
                    <a:pt x="454" y="757"/>
                    <a:pt x="375" y="576"/>
                    <a:pt x="375" y="336"/>
                  </a:cubicBezTo>
                  <a:cubicBezTo>
                    <a:pt x="375" y="269"/>
                    <a:pt x="383" y="209"/>
                    <a:pt x="395" y="154"/>
                  </a:cubicBezTo>
                  <a:cubicBezTo>
                    <a:pt x="407" y="99"/>
                    <a:pt x="426" y="48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4107675" y="3686950"/>
              <a:ext cx="85375" cy="49100"/>
            </a:xfrm>
            <a:custGeom>
              <a:avLst/>
              <a:gdLst/>
              <a:ahLst/>
              <a:cxnLst/>
              <a:rect l="l" t="t" r="r" b="b"/>
              <a:pathLst>
                <a:path w="3415" h="1964" extrusionOk="0">
                  <a:moveTo>
                    <a:pt x="0" y="0"/>
                  </a:moveTo>
                  <a:lnTo>
                    <a:pt x="0" y="1964"/>
                  </a:lnTo>
                  <a:lnTo>
                    <a:pt x="3415" y="1964"/>
                  </a:lnTo>
                  <a:lnTo>
                    <a:pt x="3415" y="1499"/>
                  </a:lnTo>
                  <a:lnTo>
                    <a:pt x="1786" y="1499"/>
                  </a:lnTo>
                  <a:lnTo>
                    <a:pt x="1786" y="146"/>
                  </a:lnTo>
                  <a:lnTo>
                    <a:pt x="1396" y="146"/>
                  </a:lnTo>
                  <a:lnTo>
                    <a:pt x="1396" y="1499"/>
                  </a:lnTo>
                  <a:lnTo>
                    <a:pt x="390" y="1499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4129050" y="3630675"/>
              <a:ext cx="65675" cy="53625"/>
            </a:xfrm>
            <a:custGeom>
              <a:avLst/>
              <a:gdLst/>
              <a:ahLst/>
              <a:cxnLst/>
              <a:rect l="l" t="t" r="r" b="b"/>
              <a:pathLst>
                <a:path w="2627" h="2145" extrusionOk="0">
                  <a:moveTo>
                    <a:pt x="1" y="0"/>
                  </a:moveTo>
                  <a:lnTo>
                    <a:pt x="1" y="418"/>
                  </a:lnTo>
                  <a:lnTo>
                    <a:pt x="1452" y="418"/>
                  </a:lnTo>
                  <a:cubicBezTo>
                    <a:pt x="1700" y="418"/>
                    <a:pt x="1897" y="485"/>
                    <a:pt x="2043" y="619"/>
                  </a:cubicBezTo>
                  <a:cubicBezTo>
                    <a:pt x="2189" y="749"/>
                    <a:pt x="2260" y="927"/>
                    <a:pt x="2260" y="1155"/>
                  </a:cubicBezTo>
                  <a:cubicBezTo>
                    <a:pt x="2260" y="1345"/>
                    <a:pt x="2201" y="1486"/>
                    <a:pt x="2079" y="1581"/>
                  </a:cubicBezTo>
                  <a:cubicBezTo>
                    <a:pt x="1956" y="1676"/>
                    <a:pt x="1775" y="1723"/>
                    <a:pt x="1534" y="1723"/>
                  </a:cubicBezTo>
                  <a:lnTo>
                    <a:pt x="1" y="1723"/>
                  </a:lnTo>
                  <a:lnTo>
                    <a:pt x="1" y="2145"/>
                  </a:lnTo>
                  <a:lnTo>
                    <a:pt x="1550" y="2145"/>
                  </a:lnTo>
                  <a:cubicBezTo>
                    <a:pt x="1901" y="2145"/>
                    <a:pt x="2169" y="2066"/>
                    <a:pt x="2351" y="1916"/>
                  </a:cubicBezTo>
                  <a:cubicBezTo>
                    <a:pt x="2536" y="1762"/>
                    <a:pt x="2627" y="1538"/>
                    <a:pt x="2627" y="1246"/>
                  </a:cubicBezTo>
                  <a:cubicBezTo>
                    <a:pt x="2627" y="1065"/>
                    <a:pt x="2587" y="911"/>
                    <a:pt x="2512" y="777"/>
                  </a:cubicBezTo>
                  <a:cubicBezTo>
                    <a:pt x="2437" y="639"/>
                    <a:pt x="2323" y="520"/>
                    <a:pt x="2165" y="418"/>
                  </a:cubicBezTo>
                  <a:lnTo>
                    <a:pt x="2560" y="418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4127475" y="3572400"/>
              <a:ext cx="67250" cy="48925"/>
            </a:xfrm>
            <a:custGeom>
              <a:avLst/>
              <a:gdLst/>
              <a:ahLst/>
              <a:cxnLst/>
              <a:rect l="l" t="t" r="r" b="b"/>
              <a:pathLst>
                <a:path w="2690" h="1957" extrusionOk="0">
                  <a:moveTo>
                    <a:pt x="1917" y="1"/>
                  </a:moveTo>
                  <a:cubicBezTo>
                    <a:pt x="1708" y="1"/>
                    <a:pt x="1546" y="64"/>
                    <a:pt x="1428" y="190"/>
                  </a:cubicBezTo>
                  <a:cubicBezTo>
                    <a:pt x="1314" y="312"/>
                    <a:pt x="1223" y="525"/>
                    <a:pt x="1156" y="825"/>
                  </a:cubicBezTo>
                  <a:lnTo>
                    <a:pt x="1124" y="967"/>
                  </a:lnTo>
                  <a:cubicBezTo>
                    <a:pt x="1073" y="1196"/>
                    <a:pt x="1022" y="1345"/>
                    <a:pt x="967" y="1420"/>
                  </a:cubicBezTo>
                  <a:cubicBezTo>
                    <a:pt x="911" y="1495"/>
                    <a:pt x="833" y="1531"/>
                    <a:pt x="738" y="1531"/>
                  </a:cubicBezTo>
                  <a:cubicBezTo>
                    <a:pt x="608" y="1531"/>
                    <a:pt x="513" y="1479"/>
                    <a:pt x="450" y="1377"/>
                  </a:cubicBezTo>
                  <a:cubicBezTo>
                    <a:pt x="383" y="1270"/>
                    <a:pt x="352" y="1113"/>
                    <a:pt x="352" y="904"/>
                  </a:cubicBezTo>
                  <a:cubicBezTo>
                    <a:pt x="352" y="766"/>
                    <a:pt x="367" y="636"/>
                    <a:pt x="399" y="506"/>
                  </a:cubicBezTo>
                  <a:cubicBezTo>
                    <a:pt x="430" y="379"/>
                    <a:pt x="474" y="257"/>
                    <a:pt x="537" y="135"/>
                  </a:cubicBezTo>
                  <a:lnTo>
                    <a:pt x="139" y="135"/>
                  </a:lnTo>
                  <a:cubicBezTo>
                    <a:pt x="91" y="253"/>
                    <a:pt x="56" y="379"/>
                    <a:pt x="36" y="517"/>
                  </a:cubicBezTo>
                  <a:cubicBezTo>
                    <a:pt x="12" y="651"/>
                    <a:pt x="1" y="801"/>
                    <a:pt x="1" y="955"/>
                  </a:cubicBezTo>
                  <a:cubicBezTo>
                    <a:pt x="1" y="1270"/>
                    <a:pt x="68" y="1511"/>
                    <a:pt x="198" y="1680"/>
                  </a:cubicBezTo>
                  <a:cubicBezTo>
                    <a:pt x="328" y="1854"/>
                    <a:pt x="513" y="1937"/>
                    <a:pt x="754" y="1937"/>
                  </a:cubicBezTo>
                  <a:cubicBezTo>
                    <a:pt x="955" y="1937"/>
                    <a:pt x="1109" y="1882"/>
                    <a:pt x="1223" y="1763"/>
                  </a:cubicBezTo>
                  <a:cubicBezTo>
                    <a:pt x="1337" y="1649"/>
                    <a:pt x="1420" y="1460"/>
                    <a:pt x="1475" y="1199"/>
                  </a:cubicBezTo>
                  <a:lnTo>
                    <a:pt x="1511" y="1054"/>
                  </a:lnTo>
                  <a:cubicBezTo>
                    <a:pt x="1566" y="793"/>
                    <a:pt x="1625" y="624"/>
                    <a:pt x="1684" y="549"/>
                  </a:cubicBezTo>
                  <a:cubicBezTo>
                    <a:pt x="1747" y="470"/>
                    <a:pt x="1834" y="431"/>
                    <a:pt x="1948" y="431"/>
                  </a:cubicBezTo>
                  <a:cubicBezTo>
                    <a:pt x="2071" y="431"/>
                    <a:pt x="2169" y="486"/>
                    <a:pt x="2236" y="592"/>
                  </a:cubicBezTo>
                  <a:cubicBezTo>
                    <a:pt x="2303" y="699"/>
                    <a:pt x="2339" y="853"/>
                    <a:pt x="2339" y="1050"/>
                  </a:cubicBezTo>
                  <a:cubicBezTo>
                    <a:pt x="2339" y="1196"/>
                    <a:pt x="2315" y="1345"/>
                    <a:pt x="2276" y="1495"/>
                  </a:cubicBezTo>
                  <a:cubicBezTo>
                    <a:pt x="2236" y="1649"/>
                    <a:pt x="2177" y="1803"/>
                    <a:pt x="2094" y="1956"/>
                  </a:cubicBezTo>
                  <a:lnTo>
                    <a:pt x="2528" y="1956"/>
                  </a:lnTo>
                  <a:cubicBezTo>
                    <a:pt x="2583" y="1791"/>
                    <a:pt x="2623" y="1637"/>
                    <a:pt x="2646" y="1487"/>
                  </a:cubicBezTo>
                  <a:cubicBezTo>
                    <a:pt x="2674" y="1337"/>
                    <a:pt x="2690" y="1196"/>
                    <a:pt x="2690" y="1058"/>
                  </a:cubicBezTo>
                  <a:cubicBezTo>
                    <a:pt x="2690" y="730"/>
                    <a:pt x="2619" y="470"/>
                    <a:pt x="2481" y="285"/>
                  </a:cubicBezTo>
                  <a:cubicBezTo>
                    <a:pt x="2343" y="95"/>
                    <a:pt x="2153" y="1"/>
                    <a:pt x="1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4104125" y="3552800"/>
              <a:ext cx="88925" cy="10475"/>
            </a:xfrm>
            <a:custGeom>
              <a:avLst/>
              <a:gdLst/>
              <a:ahLst/>
              <a:cxnLst/>
              <a:rect l="l" t="t" r="r" b="b"/>
              <a:pathLst>
                <a:path w="3557" h="419" extrusionOk="0">
                  <a:moveTo>
                    <a:pt x="0" y="0"/>
                  </a:moveTo>
                  <a:lnTo>
                    <a:pt x="0" y="418"/>
                  </a:lnTo>
                  <a:lnTo>
                    <a:pt x="532" y="418"/>
                  </a:lnTo>
                  <a:lnTo>
                    <a:pt x="532" y="0"/>
                  </a:lnTo>
                  <a:close/>
                  <a:moveTo>
                    <a:pt x="998" y="0"/>
                  </a:moveTo>
                  <a:lnTo>
                    <a:pt x="998" y="418"/>
                  </a:lnTo>
                  <a:lnTo>
                    <a:pt x="3557" y="418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4127475" y="3484200"/>
              <a:ext cx="67250" cy="58750"/>
            </a:xfrm>
            <a:custGeom>
              <a:avLst/>
              <a:gdLst/>
              <a:ahLst/>
              <a:cxnLst/>
              <a:rect l="l" t="t" r="r" b="b"/>
              <a:pathLst>
                <a:path w="2690" h="2350" extrusionOk="0">
                  <a:moveTo>
                    <a:pt x="1345" y="446"/>
                  </a:moveTo>
                  <a:cubicBezTo>
                    <a:pt x="1649" y="446"/>
                    <a:pt x="1889" y="513"/>
                    <a:pt x="2067" y="643"/>
                  </a:cubicBezTo>
                  <a:cubicBezTo>
                    <a:pt x="2244" y="773"/>
                    <a:pt x="2331" y="950"/>
                    <a:pt x="2331" y="1175"/>
                  </a:cubicBezTo>
                  <a:cubicBezTo>
                    <a:pt x="2331" y="1404"/>
                    <a:pt x="2244" y="1581"/>
                    <a:pt x="2071" y="1711"/>
                  </a:cubicBezTo>
                  <a:cubicBezTo>
                    <a:pt x="1893" y="1841"/>
                    <a:pt x="1653" y="1908"/>
                    <a:pt x="1345" y="1908"/>
                  </a:cubicBezTo>
                  <a:cubicBezTo>
                    <a:pt x="1038" y="1908"/>
                    <a:pt x="797" y="1841"/>
                    <a:pt x="624" y="1711"/>
                  </a:cubicBezTo>
                  <a:cubicBezTo>
                    <a:pt x="446" y="1581"/>
                    <a:pt x="355" y="1400"/>
                    <a:pt x="355" y="1175"/>
                  </a:cubicBezTo>
                  <a:cubicBezTo>
                    <a:pt x="355" y="950"/>
                    <a:pt x="446" y="773"/>
                    <a:pt x="624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0"/>
                  </a:moveTo>
                  <a:cubicBezTo>
                    <a:pt x="923" y="0"/>
                    <a:pt x="596" y="107"/>
                    <a:pt x="355" y="316"/>
                  </a:cubicBezTo>
                  <a:cubicBezTo>
                    <a:pt x="119" y="524"/>
                    <a:pt x="1" y="808"/>
                    <a:pt x="1" y="1175"/>
                  </a:cubicBezTo>
                  <a:cubicBezTo>
                    <a:pt x="1" y="1542"/>
                    <a:pt x="119" y="1830"/>
                    <a:pt x="355" y="2039"/>
                  </a:cubicBezTo>
                  <a:cubicBezTo>
                    <a:pt x="596" y="2247"/>
                    <a:pt x="923" y="2350"/>
                    <a:pt x="1345" y="2350"/>
                  </a:cubicBezTo>
                  <a:cubicBezTo>
                    <a:pt x="1763" y="2350"/>
                    <a:pt x="2094" y="2247"/>
                    <a:pt x="2331" y="2039"/>
                  </a:cubicBezTo>
                  <a:cubicBezTo>
                    <a:pt x="2571" y="1830"/>
                    <a:pt x="2690" y="1542"/>
                    <a:pt x="2690" y="1175"/>
                  </a:cubicBezTo>
                  <a:cubicBezTo>
                    <a:pt x="2690" y="808"/>
                    <a:pt x="2571" y="524"/>
                    <a:pt x="2331" y="316"/>
                  </a:cubicBezTo>
                  <a:cubicBezTo>
                    <a:pt x="2094" y="107"/>
                    <a:pt x="1763" y="0"/>
                    <a:pt x="1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4127475" y="342120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76"/>
                    <a:pt x="277" y="225"/>
                  </a:cubicBezTo>
                  <a:cubicBezTo>
                    <a:pt x="91" y="379"/>
                    <a:pt x="1" y="600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3"/>
                    <a:pt x="304" y="1621"/>
                    <a:pt x="458" y="1724"/>
                  </a:cubicBezTo>
                  <a:lnTo>
                    <a:pt x="64" y="1724"/>
                  </a:lnTo>
                  <a:lnTo>
                    <a:pt x="64" y="2146"/>
                  </a:lnTo>
                  <a:lnTo>
                    <a:pt x="2623" y="2146"/>
                  </a:lnTo>
                  <a:lnTo>
                    <a:pt x="2623" y="1724"/>
                  </a:lnTo>
                  <a:lnTo>
                    <a:pt x="1176" y="1724"/>
                  </a:lnTo>
                  <a:cubicBezTo>
                    <a:pt x="927" y="1724"/>
                    <a:pt x="730" y="1657"/>
                    <a:pt x="584" y="1527"/>
                  </a:cubicBezTo>
                  <a:cubicBezTo>
                    <a:pt x="438" y="1392"/>
                    <a:pt x="367" y="1215"/>
                    <a:pt x="367" y="986"/>
                  </a:cubicBezTo>
                  <a:cubicBezTo>
                    <a:pt x="367" y="801"/>
                    <a:pt x="426" y="659"/>
                    <a:pt x="549" y="564"/>
                  </a:cubicBezTo>
                  <a:cubicBezTo>
                    <a:pt x="667" y="470"/>
                    <a:pt x="848" y="423"/>
                    <a:pt x="1093" y="423"/>
                  </a:cubicBezTo>
                  <a:lnTo>
                    <a:pt x="2623" y="423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4107675" y="3322825"/>
              <a:ext cx="85375" cy="55025"/>
            </a:xfrm>
            <a:custGeom>
              <a:avLst/>
              <a:gdLst/>
              <a:ahLst/>
              <a:cxnLst/>
              <a:rect l="l" t="t" r="r" b="b"/>
              <a:pathLst>
                <a:path w="3415" h="2201" extrusionOk="0">
                  <a:moveTo>
                    <a:pt x="3024" y="1"/>
                  </a:moveTo>
                  <a:lnTo>
                    <a:pt x="3024" y="1740"/>
                  </a:lnTo>
                  <a:lnTo>
                    <a:pt x="1790" y="1740"/>
                  </a:lnTo>
                  <a:lnTo>
                    <a:pt x="1790" y="115"/>
                  </a:lnTo>
                  <a:lnTo>
                    <a:pt x="1400" y="115"/>
                  </a:lnTo>
                  <a:lnTo>
                    <a:pt x="1400" y="1740"/>
                  </a:lnTo>
                  <a:lnTo>
                    <a:pt x="390" y="1740"/>
                  </a:lnTo>
                  <a:lnTo>
                    <a:pt x="390" y="44"/>
                  </a:lnTo>
                  <a:lnTo>
                    <a:pt x="0" y="44"/>
                  </a:lnTo>
                  <a:lnTo>
                    <a:pt x="0" y="2201"/>
                  </a:lnTo>
                  <a:lnTo>
                    <a:pt x="3415" y="220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8"/>
            <p:cNvSpPr/>
            <p:nvPr/>
          </p:nvSpPr>
          <p:spPr>
            <a:xfrm>
              <a:off x="4127475" y="325875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76"/>
                    <a:pt x="277" y="226"/>
                  </a:cubicBezTo>
                  <a:cubicBezTo>
                    <a:pt x="91" y="379"/>
                    <a:pt x="1" y="600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3"/>
                    <a:pt x="304" y="1621"/>
                    <a:pt x="458" y="1724"/>
                  </a:cubicBezTo>
                  <a:lnTo>
                    <a:pt x="64" y="1724"/>
                  </a:lnTo>
                  <a:lnTo>
                    <a:pt x="64" y="2146"/>
                  </a:lnTo>
                  <a:lnTo>
                    <a:pt x="2623" y="2146"/>
                  </a:lnTo>
                  <a:lnTo>
                    <a:pt x="2623" y="1724"/>
                  </a:lnTo>
                  <a:lnTo>
                    <a:pt x="1176" y="1724"/>
                  </a:lnTo>
                  <a:cubicBezTo>
                    <a:pt x="927" y="1724"/>
                    <a:pt x="730" y="1657"/>
                    <a:pt x="584" y="1527"/>
                  </a:cubicBezTo>
                  <a:cubicBezTo>
                    <a:pt x="438" y="1397"/>
                    <a:pt x="367" y="1215"/>
                    <a:pt x="367" y="991"/>
                  </a:cubicBezTo>
                  <a:cubicBezTo>
                    <a:pt x="367" y="801"/>
                    <a:pt x="426" y="659"/>
                    <a:pt x="549" y="565"/>
                  </a:cubicBezTo>
                  <a:cubicBezTo>
                    <a:pt x="667" y="470"/>
                    <a:pt x="848" y="423"/>
                    <a:pt x="1093" y="423"/>
                  </a:cubicBezTo>
                  <a:lnTo>
                    <a:pt x="2623" y="423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8"/>
            <p:cNvSpPr/>
            <p:nvPr/>
          </p:nvSpPr>
          <p:spPr>
            <a:xfrm>
              <a:off x="4104125" y="3192825"/>
              <a:ext cx="90600" cy="57200"/>
            </a:xfrm>
            <a:custGeom>
              <a:avLst/>
              <a:gdLst/>
              <a:ahLst/>
              <a:cxnLst/>
              <a:rect l="l" t="t" r="r" b="b"/>
              <a:pathLst>
                <a:path w="3624" h="2288" extrusionOk="0">
                  <a:moveTo>
                    <a:pt x="2279" y="418"/>
                  </a:moveTo>
                  <a:cubicBezTo>
                    <a:pt x="2587" y="418"/>
                    <a:pt x="2831" y="485"/>
                    <a:pt x="3008" y="611"/>
                  </a:cubicBezTo>
                  <a:cubicBezTo>
                    <a:pt x="3182" y="742"/>
                    <a:pt x="3273" y="915"/>
                    <a:pt x="3273" y="1136"/>
                  </a:cubicBezTo>
                  <a:cubicBezTo>
                    <a:pt x="3273" y="1361"/>
                    <a:pt x="3182" y="1534"/>
                    <a:pt x="3008" y="1664"/>
                  </a:cubicBezTo>
                  <a:cubicBezTo>
                    <a:pt x="2831" y="1790"/>
                    <a:pt x="2587" y="1853"/>
                    <a:pt x="2279" y="1853"/>
                  </a:cubicBezTo>
                  <a:cubicBezTo>
                    <a:pt x="1968" y="1853"/>
                    <a:pt x="1727" y="1790"/>
                    <a:pt x="1550" y="1664"/>
                  </a:cubicBezTo>
                  <a:cubicBezTo>
                    <a:pt x="1376" y="1534"/>
                    <a:pt x="1286" y="1361"/>
                    <a:pt x="1286" y="1136"/>
                  </a:cubicBezTo>
                  <a:cubicBezTo>
                    <a:pt x="1286" y="915"/>
                    <a:pt x="1376" y="742"/>
                    <a:pt x="1550" y="611"/>
                  </a:cubicBezTo>
                  <a:cubicBezTo>
                    <a:pt x="1727" y="485"/>
                    <a:pt x="1968" y="418"/>
                    <a:pt x="2279" y="418"/>
                  </a:cubicBezTo>
                  <a:close/>
                  <a:moveTo>
                    <a:pt x="0" y="0"/>
                  </a:moveTo>
                  <a:lnTo>
                    <a:pt x="0" y="418"/>
                  </a:lnTo>
                  <a:lnTo>
                    <a:pt x="1384" y="418"/>
                  </a:lnTo>
                  <a:cubicBezTo>
                    <a:pt x="1234" y="509"/>
                    <a:pt x="1120" y="619"/>
                    <a:pt x="1045" y="757"/>
                  </a:cubicBezTo>
                  <a:cubicBezTo>
                    <a:pt x="970" y="891"/>
                    <a:pt x="935" y="1053"/>
                    <a:pt x="935" y="1242"/>
                  </a:cubicBezTo>
                  <a:cubicBezTo>
                    <a:pt x="935" y="1550"/>
                    <a:pt x="1057" y="1802"/>
                    <a:pt x="1305" y="1999"/>
                  </a:cubicBezTo>
                  <a:cubicBezTo>
                    <a:pt x="1550" y="2192"/>
                    <a:pt x="1877" y="2287"/>
                    <a:pt x="2279" y="2287"/>
                  </a:cubicBezTo>
                  <a:cubicBezTo>
                    <a:pt x="2681" y="2287"/>
                    <a:pt x="3005" y="2192"/>
                    <a:pt x="3253" y="1999"/>
                  </a:cubicBezTo>
                  <a:cubicBezTo>
                    <a:pt x="3501" y="1802"/>
                    <a:pt x="3624" y="1550"/>
                    <a:pt x="3624" y="1242"/>
                  </a:cubicBezTo>
                  <a:cubicBezTo>
                    <a:pt x="3624" y="1053"/>
                    <a:pt x="3588" y="891"/>
                    <a:pt x="3513" y="757"/>
                  </a:cubicBezTo>
                  <a:cubicBezTo>
                    <a:pt x="3438" y="619"/>
                    <a:pt x="3324" y="509"/>
                    <a:pt x="3174" y="418"/>
                  </a:cubicBezTo>
                  <a:lnTo>
                    <a:pt x="3557" y="418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8"/>
            <p:cNvSpPr/>
            <p:nvPr/>
          </p:nvSpPr>
          <p:spPr>
            <a:xfrm>
              <a:off x="4127475" y="3134575"/>
              <a:ext cx="67250" cy="48900"/>
            </a:xfrm>
            <a:custGeom>
              <a:avLst/>
              <a:gdLst/>
              <a:ahLst/>
              <a:cxnLst/>
              <a:rect l="l" t="t" r="r" b="b"/>
              <a:pathLst>
                <a:path w="2690" h="1956" extrusionOk="0">
                  <a:moveTo>
                    <a:pt x="1917" y="0"/>
                  </a:moveTo>
                  <a:cubicBezTo>
                    <a:pt x="1708" y="0"/>
                    <a:pt x="1546" y="63"/>
                    <a:pt x="1428" y="189"/>
                  </a:cubicBezTo>
                  <a:cubicBezTo>
                    <a:pt x="1314" y="316"/>
                    <a:pt x="1223" y="524"/>
                    <a:pt x="1156" y="824"/>
                  </a:cubicBezTo>
                  <a:lnTo>
                    <a:pt x="1124" y="970"/>
                  </a:lnTo>
                  <a:cubicBezTo>
                    <a:pt x="1073" y="1195"/>
                    <a:pt x="1022" y="1345"/>
                    <a:pt x="967" y="1420"/>
                  </a:cubicBezTo>
                  <a:cubicBezTo>
                    <a:pt x="911" y="1494"/>
                    <a:pt x="833" y="1530"/>
                    <a:pt x="738" y="1530"/>
                  </a:cubicBezTo>
                  <a:cubicBezTo>
                    <a:pt x="608" y="1530"/>
                    <a:pt x="513" y="1479"/>
                    <a:pt x="450" y="1376"/>
                  </a:cubicBezTo>
                  <a:cubicBezTo>
                    <a:pt x="383" y="1270"/>
                    <a:pt x="352" y="1112"/>
                    <a:pt x="352" y="903"/>
                  </a:cubicBezTo>
                  <a:cubicBezTo>
                    <a:pt x="352" y="769"/>
                    <a:pt x="367" y="635"/>
                    <a:pt x="399" y="505"/>
                  </a:cubicBezTo>
                  <a:cubicBezTo>
                    <a:pt x="430" y="379"/>
                    <a:pt x="474" y="256"/>
                    <a:pt x="537" y="134"/>
                  </a:cubicBezTo>
                  <a:lnTo>
                    <a:pt x="139" y="134"/>
                  </a:lnTo>
                  <a:cubicBezTo>
                    <a:pt x="91" y="252"/>
                    <a:pt x="56" y="379"/>
                    <a:pt x="36" y="517"/>
                  </a:cubicBezTo>
                  <a:cubicBezTo>
                    <a:pt x="12" y="655"/>
                    <a:pt x="1" y="800"/>
                    <a:pt x="1" y="954"/>
                  </a:cubicBezTo>
                  <a:cubicBezTo>
                    <a:pt x="1" y="1270"/>
                    <a:pt x="68" y="1510"/>
                    <a:pt x="198" y="1680"/>
                  </a:cubicBezTo>
                  <a:cubicBezTo>
                    <a:pt x="328" y="1853"/>
                    <a:pt x="513" y="1936"/>
                    <a:pt x="754" y="1936"/>
                  </a:cubicBezTo>
                  <a:cubicBezTo>
                    <a:pt x="955" y="1936"/>
                    <a:pt x="1109" y="1881"/>
                    <a:pt x="1223" y="1763"/>
                  </a:cubicBezTo>
                  <a:cubicBezTo>
                    <a:pt x="1337" y="1648"/>
                    <a:pt x="1420" y="1459"/>
                    <a:pt x="1475" y="1199"/>
                  </a:cubicBezTo>
                  <a:lnTo>
                    <a:pt x="1511" y="1053"/>
                  </a:lnTo>
                  <a:cubicBezTo>
                    <a:pt x="1566" y="793"/>
                    <a:pt x="1625" y="623"/>
                    <a:pt x="1684" y="548"/>
                  </a:cubicBezTo>
                  <a:cubicBezTo>
                    <a:pt x="1747" y="469"/>
                    <a:pt x="1834" y="430"/>
                    <a:pt x="1948" y="430"/>
                  </a:cubicBezTo>
                  <a:cubicBezTo>
                    <a:pt x="2071" y="430"/>
                    <a:pt x="2169" y="485"/>
                    <a:pt x="2236" y="592"/>
                  </a:cubicBezTo>
                  <a:cubicBezTo>
                    <a:pt x="2303" y="698"/>
                    <a:pt x="2339" y="852"/>
                    <a:pt x="2339" y="1049"/>
                  </a:cubicBezTo>
                  <a:cubicBezTo>
                    <a:pt x="2339" y="1195"/>
                    <a:pt x="2315" y="1345"/>
                    <a:pt x="2276" y="1494"/>
                  </a:cubicBezTo>
                  <a:cubicBezTo>
                    <a:pt x="2236" y="1648"/>
                    <a:pt x="2177" y="1802"/>
                    <a:pt x="2094" y="1956"/>
                  </a:cubicBezTo>
                  <a:lnTo>
                    <a:pt x="2528" y="1956"/>
                  </a:lnTo>
                  <a:cubicBezTo>
                    <a:pt x="2583" y="1790"/>
                    <a:pt x="2623" y="1636"/>
                    <a:pt x="2646" y="1487"/>
                  </a:cubicBezTo>
                  <a:cubicBezTo>
                    <a:pt x="2674" y="1337"/>
                    <a:pt x="2690" y="1195"/>
                    <a:pt x="2690" y="1057"/>
                  </a:cubicBezTo>
                  <a:cubicBezTo>
                    <a:pt x="2690" y="730"/>
                    <a:pt x="2619" y="469"/>
                    <a:pt x="2481" y="284"/>
                  </a:cubicBezTo>
                  <a:cubicBezTo>
                    <a:pt x="2343" y="95"/>
                    <a:pt x="2153" y="0"/>
                    <a:pt x="1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8"/>
            <p:cNvSpPr/>
            <p:nvPr/>
          </p:nvSpPr>
          <p:spPr>
            <a:xfrm>
              <a:off x="4853625" y="4382350"/>
              <a:ext cx="88650" cy="68825"/>
            </a:xfrm>
            <a:custGeom>
              <a:avLst/>
              <a:gdLst/>
              <a:ahLst/>
              <a:cxnLst/>
              <a:rect l="l" t="t" r="r" b="b"/>
              <a:pathLst>
                <a:path w="3546" h="2753" extrusionOk="0">
                  <a:moveTo>
                    <a:pt x="328" y="1"/>
                  </a:moveTo>
                  <a:cubicBezTo>
                    <a:pt x="218" y="158"/>
                    <a:pt x="139" y="328"/>
                    <a:pt x="84" y="509"/>
                  </a:cubicBezTo>
                  <a:cubicBezTo>
                    <a:pt x="28" y="687"/>
                    <a:pt x="1" y="880"/>
                    <a:pt x="1" y="1085"/>
                  </a:cubicBezTo>
                  <a:cubicBezTo>
                    <a:pt x="1" y="1601"/>
                    <a:pt x="163" y="2007"/>
                    <a:pt x="478" y="2307"/>
                  </a:cubicBezTo>
                  <a:cubicBezTo>
                    <a:pt x="793" y="2603"/>
                    <a:pt x="1227" y="2753"/>
                    <a:pt x="1775" y="2753"/>
                  </a:cubicBezTo>
                  <a:cubicBezTo>
                    <a:pt x="2323" y="2753"/>
                    <a:pt x="2753" y="2603"/>
                    <a:pt x="3072" y="2307"/>
                  </a:cubicBezTo>
                  <a:cubicBezTo>
                    <a:pt x="3388" y="2007"/>
                    <a:pt x="3545" y="1601"/>
                    <a:pt x="3545" y="1085"/>
                  </a:cubicBezTo>
                  <a:cubicBezTo>
                    <a:pt x="3545" y="884"/>
                    <a:pt x="3518" y="694"/>
                    <a:pt x="3463" y="513"/>
                  </a:cubicBezTo>
                  <a:cubicBezTo>
                    <a:pt x="3407" y="332"/>
                    <a:pt x="3325" y="158"/>
                    <a:pt x="3214" y="1"/>
                  </a:cubicBezTo>
                  <a:lnTo>
                    <a:pt x="2733" y="1"/>
                  </a:lnTo>
                  <a:cubicBezTo>
                    <a:pt x="2875" y="154"/>
                    <a:pt x="2986" y="320"/>
                    <a:pt x="3056" y="497"/>
                  </a:cubicBezTo>
                  <a:cubicBezTo>
                    <a:pt x="3127" y="671"/>
                    <a:pt x="3163" y="860"/>
                    <a:pt x="3163" y="1057"/>
                  </a:cubicBezTo>
                  <a:cubicBezTo>
                    <a:pt x="3163" y="1448"/>
                    <a:pt x="3045" y="1747"/>
                    <a:pt x="2808" y="1952"/>
                  </a:cubicBezTo>
                  <a:cubicBezTo>
                    <a:pt x="2568" y="2161"/>
                    <a:pt x="2225" y="2264"/>
                    <a:pt x="1775" y="2264"/>
                  </a:cubicBezTo>
                  <a:cubicBezTo>
                    <a:pt x="1322" y="2264"/>
                    <a:pt x="979" y="2161"/>
                    <a:pt x="742" y="1952"/>
                  </a:cubicBezTo>
                  <a:cubicBezTo>
                    <a:pt x="502" y="1747"/>
                    <a:pt x="383" y="1448"/>
                    <a:pt x="383" y="1057"/>
                  </a:cubicBezTo>
                  <a:cubicBezTo>
                    <a:pt x="383" y="860"/>
                    <a:pt x="419" y="671"/>
                    <a:pt x="490" y="497"/>
                  </a:cubicBezTo>
                  <a:cubicBezTo>
                    <a:pt x="561" y="320"/>
                    <a:pt x="671" y="154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8"/>
            <p:cNvSpPr/>
            <p:nvPr/>
          </p:nvSpPr>
          <p:spPr>
            <a:xfrm>
              <a:off x="4875025" y="4318375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3"/>
                    <a:pt x="2066" y="643"/>
                  </a:cubicBezTo>
                  <a:cubicBezTo>
                    <a:pt x="2244" y="773"/>
                    <a:pt x="2331" y="951"/>
                    <a:pt x="2331" y="1176"/>
                  </a:cubicBezTo>
                  <a:cubicBezTo>
                    <a:pt x="2331" y="1404"/>
                    <a:pt x="2244" y="1582"/>
                    <a:pt x="2066" y="1712"/>
                  </a:cubicBezTo>
                  <a:cubicBezTo>
                    <a:pt x="1893" y="1842"/>
                    <a:pt x="1649" y="1909"/>
                    <a:pt x="1345" y="1909"/>
                  </a:cubicBezTo>
                  <a:cubicBezTo>
                    <a:pt x="1037" y="1909"/>
                    <a:pt x="797" y="1842"/>
                    <a:pt x="619" y="1712"/>
                  </a:cubicBezTo>
                  <a:cubicBezTo>
                    <a:pt x="446" y="1582"/>
                    <a:pt x="355" y="1400"/>
                    <a:pt x="355" y="1176"/>
                  </a:cubicBezTo>
                  <a:cubicBezTo>
                    <a:pt x="355" y="951"/>
                    <a:pt x="446" y="773"/>
                    <a:pt x="623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2" y="107"/>
                    <a:pt x="355" y="312"/>
                  </a:cubicBezTo>
                  <a:cubicBezTo>
                    <a:pt x="119" y="521"/>
                    <a:pt x="0" y="809"/>
                    <a:pt x="0" y="1176"/>
                  </a:cubicBezTo>
                  <a:cubicBezTo>
                    <a:pt x="0" y="1542"/>
                    <a:pt x="119" y="1830"/>
                    <a:pt x="355" y="2039"/>
                  </a:cubicBezTo>
                  <a:cubicBezTo>
                    <a:pt x="592" y="2248"/>
                    <a:pt x="923" y="2351"/>
                    <a:pt x="1345" y="2351"/>
                  </a:cubicBezTo>
                  <a:cubicBezTo>
                    <a:pt x="1763" y="2351"/>
                    <a:pt x="2090" y="2248"/>
                    <a:pt x="2331" y="2039"/>
                  </a:cubicBezTo>
                  <a:cubicBezTo>
                    <a:pt x="2567" y="1830"/>
                    <a:pt x="2689" y="1542"/>
                    <a:pt x="2689" y="1176"/>
                  </a:cubicBezTo>
                  <a:cubicBezTo>
                    <a:pt x="2689" y="809"/>
                    <a:pt x="2567" y="521"/>
                    <a:pt x="2331" y="312"/>
                  </a:cubicBezTo>
                  <a:cubicBezTo>
                    <a:pt x="2090" y="107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8"/>
            <p:cNvSpPr/>
            <p:nvPr/>
          </p:nvSpPr>
          <p:spPr>
            <a:xfrm>
              <a:off x="4875025" y="4264375"/>
              <a:ext cx="67250" cy="48900"/>
            </a:xfrm>
            <a:custGeom>
              <a:avLst/>
              <a:gdLst/>
              <a:ahLst/>
              <a:cxnLst/>
              <a:rect l="l" t="t" r="r" b="b"/>
              <a:pathLst>
                <a:path w="2690" h="1956" extrusionOk="0">
                  <a:moveTo>
                    <a:pt x="1917" y="0"/>
                  </a:moveTo>
                  <a:cubicBezTo>
                    <a:pt x="1708" y="0"/>
                    <a:pt x="1542" y="63"/>
                    <a:pt x="1428" y="189"/>
                  </a:cubicBezTo>
                  <a:cubicBezTo>
                    <a:pt x="1309" y="315"/>
                    <a:pt x="1219" y="524"/>
                    <a:pt x="1156" y="824"/>
                  </a:cubicBezTo>
                  <a:lnTo>
                    <a:pt x="1124" y="970"/>
                  </a:lnTo>
                  <a:cubicBezTo>
                    <a:pt x="1073" y="1195"/>
                    <a:pt x="1022" y="1345"/>
                    <a:pt x="966" y="1419"/>
                  </a:cubicBezTo>
                  <a:cubicBezTo>
                    <a:pt x="911" y="1494"/>
                    <a:pt x="832" y="1530"/>
                    <a:pt x="734" y="1530"/>
                  </a:cubicBezTo>
                  <a:cubicBezTo>
                    <a:pt x="608" y="1530"/>
                    <a:pt x="513" y="1479"/>
                    <a:pt x="446" y="1376"/>
                  </a:cubicBezTo>
                  <a:cubicBezTo>
                    <a:pt x="383" y="1270"/>
                    <a:pt x="351" y="1112"/>
                    <a:pt x="351" y="907"/>
                  </a:cubicBezTo>
                  <a:cubicBezTo>
                    <a:pt x="351" y="769"/>
                    <a:pt x="367" y="635"/>
                    <a:pt x="399" y="509"/>
                  </a:cubicBezTo>
                  <a:cubicBezTo>
                    <a:pt x="426" y="379"/>
                    <a:pt x="474" y="256"/>
                    <a:pt x="533" y="138"/>
                  </a:cubicBezTo>
                  <a:lnTo>
                    <a:pt x="134" y="138"/>
                  </a:lnTo>
                  <a:cubicBezTo>
                    <a:pt x="91" y="252"/>
                    <a:pt x="56" y="379"/>
                    <a:pt x="32" y="517"/>
                  </a:cubicBezTo>
                  <a:cubicBezTo>
                    <a:pt x="12" y="655"/>
                    <a:pt x="0" y="800"/>
                    <a:pt x="0" y="954"/>
                  </a:cubicBezTo>
                  <a:cubicBezTo>
                    <a:pt x="0" y="1270"/>
                    <a:pt x="64" y="1510"/>
                    <a:pt x="198" y="1684"/>
                  </a:cubicBezTo>
                  <a:cubicBezTo>
                    <a:pt x="328" y="1853"/>
                    <a:pt x="513" y="1940"/>
                    <a:pt x="754" y="1940"/>
                  </a:cubicBezTo>
                  <a:cubicBezTo>
                    <a:pt x="951" y="1940"/>
                    <a:pt x="1108" y="1881"/>
                    <a:pt x="1223" y="1766"/>
                  </a:cubicBezTo>
                  <a:cubicBezTo>
                    <a:pt x="1333" y="1648"/>
                    <a:pt x="1420" y="1459"/>
                    <a:pt x="1475" y="1199"/>
                  </a:cubicBezTo>
                  <a:lnTo>
                    <a:pt x="1507" y="1053"/>
                  </a:lnTo>
                  <a:cubicBezTo>
                    <a:pt x="1566" y="793"/>
                    <a:pt x="1625" y="623"/>
                    <a:pt x="1684" y="548"/>
                  </a:cubicBezTo>
                  <a:cubicBezTo>
                    <a:pt x="1743" y="469"/>
                    <a:pt x="1834" y="434"/>
                    <a:pt x="1948" y="434"/>
                  </a:cubicBezTo>
                  <a:cubicBezTo>
                    <a:pt x="2070" y="434"/>
                    <a:pt x="2165" y="485"/>
                    <a:pt x="2236" y="591"/>
                  </a:cubicBezTo>
                  <a:cubicBezTo>
                    <a:pt x="2303" y="698"/>
                    <a:pt x="2335" y="852"/>
                    <a:pt x="2335" y="1049"/>
                  </a:cubicBezTo>
                  <a:cubicBezTo>
                    <a:pt x="2335" y="1199"/>
                    <a:pt x="2315" y="1345"/>
                    <a:pt x="2275" y="1498"/>
                  </a:cubicBezTo>
                  <a:cubicBezTo>
                    <a:pt x="2236" y="1648"/>
                    <a:pt x="2173" y="1802"/>
                    <a:pt x="2094" y="1956"/>
                  </a:cubicBezTo>
                  <a:lnTo>
                    <a:pt x="2528" y="1956"/>
                  </a:lnTo>
                  <a:cubicBezTo>
                    <a:pt x="2583" y="1794"/>
                    <a:pt x="2622" y="1636"/>
                    <a:pt x="2646" y="1486"/>
                  </a:cubicBezTo>
                  <a:cubicBezTo>
                    <a:pt x="2674" y="1341"/>
                    <a:pt x="2689" y="1195"/>
                    <a:pt x="2689" y="1057"/>
                  </a:cubicBezTo>
                  <a:cubicBezTo>
                    <a:pt x="2689" y="729"/>
                    <a:pt x="2618" y="469"/>
                    <a:pt x="2480" y="284"/>
                  </a:cubicBezTo>
                  <a:cubicBezTo>
                    <a:pt x="2342" y="95"/>
                    <a:pt x="2153" y="0"/>
                    <a:pt x="1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8"/>
            <p:cNvSpPr/>
            <p:nvPr/>
          </p:nvSpPr>
          <p:spPr>
            <a:xfrm>
              <a:off x="4875025" y="4162250"/>
              <a:ext cx="65575" cy="93475"/>
            </a:xfrm>
            <a:custGeom>
              <a:avLst/>
              <a:gdLst/>
              <a:ahLst/>
              <a:cxnLst/>
              <a:rect l="l" t="t" r="r" b="b"/>
              <a:pathLst>
                <a:path w="2623" h="3739" extrusionOk="0">
                  <a:moveTo>
                    <a:pt x="1077" y="0"/>
                  </a:moveTo>
                  <a:cubicBezTo>
                    <a:pt x="730" y="0"/>
                    <a:pt x="466" y="71"/>
                    <a:pt x="280" y="217"/>
                  </a:cubicBezTo>
                  <a:cubicBezTo>
                    <a:pt x="91" y="359"/>
                    <a:pt x="0" y="568"/>
                    <a:pt x="0" y="832"/>
                  </a:cubicBezTo>
                  <a:cubicBezTo>
                    <a:pt x="0" y="1029"/>
                    <a:pt x="44" y="1203"/>
                    <a:pt x="134" y="1349"/>
                  </a:cubicBezTo>
                  <a:cubicBezTo>
                    <a:pt x="225" y="1495"/>
                    <a:pt x="363" y="1621"/>
                    <a:pt x="552" y="1727"/>
                  </a:cubicBezTo>
                  <a:cubicBezTo>
                    <a:pt x="371" y="1790"/>
                    <a:pt x="237" y="1885"/>
                    <a:pt x="142" y="2019"/>
                  </a:cubicBezTo>
                  <a:cubicBezTo>
                    <a:pt x="48" y="2145"/>
                    <a:pt x="0" y="2303"/>
                    <a:pt x="0" y="2492"/>
                  </a:cubicBezTo>
                  <a:cubicBezTo>
                    <a:pt x="0" y="2674"/>
                    <a:pt x="36" y="2835"/>
                    <a:pt x="111" y="2969"/>
                  </a:cubicBezTo>
                  <a:cubicBezTo>
                    <a:pt x="186" y="3103"/>
                    <a:pt x="300" y="3218"/>
                    <a:pt x="458" y="3312"/>
                  </a:cubicBezTo>
                  <a:lnTo>
                    <a:pt x="60" y="3312"/>
                  </a:lnTo>
                  <a:lnTo>
                    <a:pt x="60" y="3738"/>
                  </a:lnTo>
                  <a:lnTo>
                    <a:pt x="2622" y="3738"/>
                  </a:lnTo>
                  <a:lnTo>
                    <a:pt x="2622" y="3312"/>
                  </a:lnTo>
                  <a:lnTo>
                    <a:pt x="1175" y="3312"/>
                  </a:lnTo>
                  <a:cubicBezTo>
                    <a:pt x="927" y="3312"/>
                    <a:pt x="730" y="3249"/>
                    <a:pt x="584" y="3123"/>
                  </a:cubicBezTo>
                  <a:cubicBezTo>
                    <a:pt x="438" y="2997"/>
                    <a:pt x="363" y="2827"/>
                    <a:pt x="363" y="2610"/>
                  </a:cubicBezTo>
                  <a:cubicBezTo>
                    <a:pt x="363" y="2429"/>
                    <a:pt x="426" y="2295"/>
                    <a:pt x="545" y="2208"/>
                  </a:cubicBezTo>
                  <a:cubicBezTo>
                    <a:pt x="659" y="2122"/>
                    <a:pt x="844" y="2078"/>
                    <a:pt x="1089" y="2078"/>
                  </a:cubicBezTo>
                  <a:lnTo>
                    <a:pt x="2622" y="2078"/>
                  </a:lnTo>
                  <a:lnTo>
                    <a:pt x="2622" y="1656"/>
                  </a:lnTo>
                  <a:lnTo>
                    <a:pt x="1175" y="1656"/>
                  </a:lnTo>
                  <a:cubicBezTo>
                    <a:pt x="923" y="1656"/>
                    <a:pt x="726" y="1593"/>
                    <a:pt x="584" y="1467"/>
                  </a:cubicBezTo>
                  <a:cubicBezTo>
                    <a:pt x="438" y="1341"/>
                    <a:pt x="363" y="1167"/>
                    <a:pt x="363" y="951"/>
                  </a:cubicBezTo>
                  <a:cubicBezTo>
                    <a:pt x="363" y="773"/>
                    <a:pt x="426" y="639"/>
                    <a:pt x="545" y="552"/>
                  </a:cubicBezTo>
                  <a:cubicBezTo>
                    <a:pt x="663" y="466"/>
                    <a:pt x="844" y="422"/>
                    <a:pt x="1089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4851675" y="4138400"/>
              <a:ext cx="88925" cy="10475"/>
            </a:xfrm>
            <a:custGeom>
              <a:avLst/>
              <a:gdLst/>
              <a:ahLst/>
              <a:cxnLst/>
              <a:rect l="l" t="t" r="r" b="b"/>
              <a:pathLst>
                <a:path w="3557" h="419" extrusionOk="0">
                  <a:moveTo>
                    <a:pt x="0" y="0"/>
                  </a:moveTo>
                  <a:lnTo>
                    <a:pt x="0" y="418"/>
                  </a:lnTo>
                  <a:lnTo>
                    <a:pt x="532" y="418"/>
                  </a:lnTo>
                  <a:lnTo>
                    <a:pt x="532" y="0"/>
                  </a:lnTo>
                  <a:close/>
                  <a:moveTo>
                    <a:pt x="994" y="0"/>
                  </a:moveTo>
                  <a:lnTo>
                    <a:pt x="994" y="418"/>
                  </a:lnTo>
                  <a:lnTo>
                    <a:pt x="3556" y="418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4875025" y="4077875"/>
              <a:ext cx="67250" cy="50675"/>
            </a:xfrm>
            <a:custGeom>
              <a:avLst/>
              <a:gdLst/>
              <a:ahLst/>
              <a:cxnLst/>
              <a:rect l="l" t="t" r="r" b="b"/>
              <a:pathLst>
                <a:path w="2690" h="2027" extrusionOk="0">
                  <a:moveTo>
                    <a:pt x="158" y="0"/>
                  </a:moveTo>
                  <a:cubicBezTo>
                    <a:pt x="107" y="119"/>
                    <a:pt x="67" y="237"/>
                    <a:pt x="40" y="363"/>
                  </a:cubicBezTo>
                  <a:cubicBezTo>
                    <a:pt x="12" y="485"/>
                    <a:pt x="0" y="611"/>
                    <a:pt x="0" y="742"/>
                  </a:cubicBezTo>
                  <a:cubicBezTo>
                    <a:pt x="0" y="1140"/>
                    <a:pt x="119" y="1455"/>
                    <a:pt x="359" y="1684"/>
                  </a:cubicBezTo>
                  <a:cubicBezTo>
                    <a:pt x="596" y="1913"/>
                    <a:pt x="927" y="2027"/>
                    <a:pt x="1345" y="2027"/>
                  </a:cubicBezTo>
                  <a:cubicBezTo>
                    <a:pt x="1755" y="2027"/>
                    <a:pt x="2082" y="1913"/>
                    <a:pt x="2323" y="1688"/>
                  </a:cubicBezTo>
                  <a:cubicBezTo>
                    <a:pt x="2567" y="1459"/>
                    <a:pt x="2689" y="1156"/>
                    <a:pt x="2689" y="769"/>
                  </a:cubicBezTo>
                  <a:cubicBezTo>
                    <a:pt x="2689" y="627"/>
                    <a:pt x="2674" y="493"/>
                    <a:pt x="2646" y="367"/>
                  </a:cubicBezTo>
                  <a:cubicBezTo>
                    <a:pt x="2618" y="241"/>
                    <a:pt x="2579" y="119"/>
                    <a:pt x="2524" y="0"/>
                  </a:cubicBezTo>
                  <a:lnTo>
                    <a:pt x="2133" y="0"/>
                  </a:lnTo>
                  <a:cubicBezTo>
                    <a:pt x="2200" y="123"/>
                    <a:pt x="2248" y="241"/>
                    <a:pt x="2283" y="363"/>
                  </a:cubicBezTo>
                  <a:cubicBezTo>
                    <a:pt x="2315" y="481"/>
                    <a:pt x="2331" y="600"/>
                    <a:pt x="2331" y="722"/>
                  </a:cubicBezTo>
                  <a:cubicBezTo>
                    <a:pt x="2331" y="994"/>
                    <a:pt x="2244" y="1207"/>
                    <a:pt x="2074" y="1357"/>
                  </a:cubicBezTo>
                  <a:cubicBezTo>
                    <a:pt x="1901" y="1510"/>
                    <a:pt x="1656" y="1585"/>
                    <a:pt x="1345" y="1585"/>
                  </a:cubicBezTo>
                  <a:cubicBezTo>
                    <a:pt x="1029" y="1585"/>
                    <a:pt x="789" y="1510"/>
                    <a:pt x="616" y="1357"/>
                  </a:cubicBezTo>
                  <a:cubicBezTo>
                    <a:pt x="442" y="1207"/>
                    <a:pt x="355" y="994"/>
                    <a:pt x="355" y="722"/>
                  </a:cubicBezTo>
                  <a:cubicBezTo>
                    <a:pt x="355" y="600"/>
                    <a:pt x="371" y="481"/>
                    <a:pt x="407" y="363"/>
                  </a:cubicBezTo>
                  <a:cubicBezTo>
                    <a:pt x="438" y="241"/>
                    <a:pt x="485" y="123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4855200" y="3959200"/>
              <a:ext cx="85400" cy="78075"/>
            </a:xfrm>
            <a:custGeom>
              <a:avLst/>
              <a:gdLst/>
              <a:ahLst/>
              <a:cxnLst/>
              <a:rect l="l" t="t" r="r" b="b"/>
              <a:pathLst>
                <a:path w="3416" h="3123" extrusionOk="0">
                  <a:moveTo>
                    <a:pt x="1" y="0"/>
                  </a:moveTo>
                  <a:lnTo>
                    <a:pt x="1" y="686"/>
                  </a:lnTo>
                  <a:lnTo>
                    <a:pt x="2323" y="1562"/>
                  </a:lnTo>
                  <a:lnTo>
                    <a:pt x="1" y="2433"/>
                  </a:lnTo>
                  <a:lnTo>
                    <a:pt x="1" y="3123"/>
                  </a:lnTo>
                  <a:lnTo>
                    <a:pt x="3415" y="3123"/>
                  </a:lnTo>
                  <a:lnTo>
                    <a:pt x="3415" y="2673"/>
                  </a:lnTo>
                  <a:lnTo>
                    <a:pt x="419" y="2673"/>
                  </a:lnTo>
                  <a:lnTo>
                    <a:pt x="2757" y="1794"/>
                  </a:lnTo>
                  <a:lnTo>
                    <a:pt x="2757" y="1329"/>
                  </a:lnTo>
                  <a:lnTo>
                    <a:pt x="419" y="450"/>
                  </a:lnTo>
                  <a:lnTo>
                    <a:pt x="3415" y="450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4851675" y="3933850"/>
              <a:ext cx="88925" cy="10475"/>
            </a:xfrm>
            <a:custGeom>
              <a:avLst/>
              <a:gdLst/>
              <a:ahLst/>
              <a:cxnLst/>
              <a:rect l="l" t="t" r="r" b="b"/>
              <a:pathLst>
                <a:path w="3557" h="419" extrusionOk="0">
                  <a:moveTo>
                    <a:pt x="0" y="1"/>
                  </a:moveTo>
                  <a:lnTo>
                    <a:pt x="0" y="419"/>
                  </a:lnTo>
                  <a:lnTo>
                    <a:pt x="532" y="419"/>
                  </a:lnTo>
                  <a:lnTo>
                    <a:pt x="532" y="1"/>
                  </a:lnTo>
                  <a:close/>
                  <a:moveTo>
                    <a:pt x="994" y="1"/>
                  </a:moveTo>
                  <a:lnTo>
                    <a:pt x="994" y="419"/>
                  </a:lnTo>
                  <a:lnTo>
                    <a:pt x="3556" y="419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4875025" y="3873450"/>
              <a:ext cx="67250" cy="50575"/>
            </a:xfrm>
            <a:custGeom>
              <a:avLst/>
              <a:gdLst/>
              <a:ahLst/>
              <a:cxnLst/>
              <a:rect l="l" t="t" r="r" b="b"/>
              <a:pathLst>
                <a:path w="2690" h="2023" extrusionOk="0">
                  <a:moveTo>
                    <a:pt x="158" y="0"/>
                  </a:moveTo>
                  <a:cubicBezTo>
                    <a:pt x="107" y="114"/>
                    <a:pt x="67" y="233"/>
                    <a:pt x="40" y="359"/>
                  </a:cubicBezTo>
                  <a:cubicBezTo>
                    <a:pt x="12" y="481"/>
                    <a:pt x="0" y="607"/>
                    <a:pt x="0" y="737"/>
                  </a:cubicBezTo>
                  <a:cubicBezTo>
                    <a:pt x="0" y="1136"/>
                    <a:pt x="119" y="1451"/>
                    <a:pt x="359" y="1680"/>
                  </a:cubicBezTo>
                  <a:cubicBezTo>
                    <a:pt x="596" y="1908"/>
                    <a:pt x="927" y="2023"/>
                    <a:pt x="1345" y="2023"/>
                  </a:cubicBezTo>
                  <a:cubicBezTo>
                    <a:pt x="1755" y="2023"/>
                    <a:pt x="2082" y="1912"/>
                    <a:pt x="2323" y="1684"/>
                  </a:cubicBezTo>
                  <a:cubicBezTo>
                    <a:pt x="2567" y="1455"/>
                    <a:pt x="2689" y="1151"/>
                    <a:pt x="2689" y="765"/>
                  </a:cubicBezTo>
                  <a:cubicBezTo>
                    <a:pt x="2689" y="623"/>
                    <a:pt x="2674" y="489"/>
                    <a:pt x="2646" y="363"/>
                  </a:cubicBezTo>
                  <a:cubicBezTo>
                    <a:pt x="2618" y="237"/>
                    <a:pt x="2579" y="114"/>
                    <a:pt x="2524" y="0"/>
                  </a:cubicBezTo>
                  <a:lnTo>
                    <a:pt x="2133" y="0"/>
                  </a:lnTo>
                  <a:cubicBezTo>
                    <a:pt x="2200" y="118"/>
                    <a:pt x="2248" y="237"/>
                    <a:pt x="2283" y="359"/>
                  </a:cubicBezTo>
                  <a:cubicBezTo>
                    <a:pt x="2315" y="477"/>
                    <a:pt x="2331" y="595"/>
                    <a:pt x="2331" y="718"/>
                  </a:cubicBezTo>
                  <a:cubicBezTo>
                    <a:pt x="2331" y="990"/>
                    <a:pt x="2244" y="1203"/>
                    <a:pt x="2074" y="1352"/>
                  </a:cubicBezTo>
                  <a:cubicBezTo>
                    <a:pt x="1901" y="1506"/>
                    <a:pt x="1656" y="1581"/>
                    <a:pt x="1345" y="1581"/>
                  </a:cubicBezTo>
                  <a:cubicBezTo>
                    <a:pt x="1029" y="1581"/>
                    <a:pt x="789" y="1506"/>
                    <a:pt x="616" y="1352"/>
                  </a:cubicBezTo>
                  <a:cubicBezTo>
                    <a:pt x="442" y="1203"/>
                    <a:pt x="355" y="990"/>
                    <a:pt x="355" y="718"/>
                  </a:cubicBezTo>
                  <a:cubicBezTo>
                    <a:pt x="355" y="595"/>
                    <a:pt x="371" y="477"/>
                    <a:pt x="407" y="359"/>
                  </a:cubicBezTo>
                  <a:cubicBezTo>
                    <a:pt x="438" y="237"/>
                    <a:pt x="485" y="118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8"/>
            <p:cNvSpPr/>
            <p:nvPr/>
          </p:nvSpPr>
          <p:spPr>
            <a:xfrm>
              <a:off x="4875025" y="3825625"/>
              <a:ext cx="65575" cy="37600"/>
            </a:xfrm>
            <a:custGeom>
              <a:avLst/>
              <a:gdLst/>
              <a:ahLst/>
              <a:cxnLst/>
              <a:rect l="l" t="t" r="r" b="b"/>
              <a:pathLst>
                <a:path w="2623" h="1504" extrusionOk="0">
                  <a:moveTo>
                    <a:pt x="454" y="1"/>
                  </a:moveTo>
                  <a:lnTo>
                    <a:pt x="20" y="5"/>
                  </a:lnTo>
                  <a:cubicBezTo>
                    <a:pt x="16" y="48"/>
                    <a:pt x="8" y="88"/>
                    <a:pt x="4" y="119"/>
                  </a:cubicBezTo>
                  <a:cubicBezTo>
                    <a:pt x="0" y="155"/>
                    <a:pt x="0" y="186"/>
                    <a:pt x="0" y="218"/>
                  </a:cubicBezTo>
                  <a:cubicBezTo>
                    <a:pt x="0" y="419"/>
                    <a:pt x="36" y="592"/>
                    <a:pt x="115" y="734"/>
                  </a:cubicBezTo>
                  <a:cubicBezTo>
                    <a:pt x="190" y="876"/>
                    <a:pt x="304" y="990"/>
                    <a:pt x="458" y="1077"/>
                  </a:cubicBezTo>
                  <a:lnTo>
                    <a:pt x="60" y="1077"/>
                  </a:lnTo>
                  <a:lnTo>
                    <a:pt x="60" y="1503"/>
                  </a:lnTo>
                  <a:lnTo>
                    <a:pt x="2622" y="1503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8" y="888"/>
                  </a:cubicBezTo>
                  <a:cubicBezTo>
                    <a:pt x="450" y="762"/>
                    <a:pt x="375" y="576"/>
                    <a:pt x="375" y="340"/>
                  </a:cubicBezTo>
                  <a:cubicBezTo>
                    <a:pt x="375" y="273"/>
                    <a:pt x="383" y="214"/>
                    <a:pt x="395" y="159"/>
                  </a:cubicBezTo>
                  <a:cubicBezTo>
                    <a:pt x="407" y="99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4875025" y="3770625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3"/>
                    <a:pt x="2066" y="643"/>
                  </a:cubicBezTo>
                  <a:cubicBezTo>
                    <a:pt x="2244" y="774"/>
                    <a:pt x="2331" y="951"/>
                    <a:pt x="2331" y="1176"/>
                  </a:cubicBezTo>
                  <a:cubicBezTo>
                    <a:pt x="2331" y="1404"/>
                    <a:pt x="2244" y="1582"/>
                    <a:pt x="2066" y="1716"/>
                  </a:cubicBezTo>
                  <a:cubicBezTo>
                    <a:pt x="1893" y="1842"/>
                    <a:pt x="1649" y="1909"/>
                    <a:pt x="1345" y="1909"/>
                  </a:cubicBezTo>
                  <a:cubicBezTo>
                    <a:pt x="1037" y="1909"/>
                    <a:pt x="797" y="1842"/>
                    <a:pt x="619" y="1712"/>
                  </a:cubicBezTo>
                  <a:cubicBezTo>
                    <a:pt x="446" y="1582"/>
                    <a:pt x="355" y="1404"/>
                    <a:pt x="355" y="1176"/>
                  </a:cubicBezTo>
                  <a:cubicBezTo>
                    <a:pt x="355" y="951"/>
                    <a:pt x="446" y="774"/>
                    <a:pt x="623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2" y="107"/>
                    <a:pt x="355" y="316"/>
                  </a:cubicBezTo>
                  <a:cubicBezTo>
                    <a:pt x="119" y="525"/>
                    <a:pt x="0" y="813"/>
                    <a:pt x="0" y="1176"/>
                  </a:cubicBezTo>
                  <a:cubicBezTo>
                    <a:pt x="0" y="1542"/>
                    <a:pt x="119" y="1834"/>
                    <a:pt x="355" y="2039"/>
                  </a:cubicBezTo>
                  <a:cubicBezTo>
                    <a:pt x="592" y="2248"/>
                    <a:pt x="923" y="2351"/>
                    <a:pt x="1345" y="2351"/>
                  </a:cubicBezTo>
                  <a:cubicBezTo>
                    <a:pt x="1763" y="2351"/>
                    <a:pt x="2090" y="2248"/>
                    <a:pt x="2331" y="2039"/>
                  </a:cubicBezTo>
                  <a:cubicBezTo>
                    <a:pt x="2567" y="1834"/>
                    <a:pt x="2689" y="1542"/>
                    <a:pt x="2689" y="1176"/>
                  </a:cubicBezTo>
                  <a:cubicBezTo>
                    <a:pt x="2689" y="813"/>
                    <a:pt x="2567" y="525"/>
                    <a:pt x="2331" y="316"/>
                  </a:cubicBezTo>
                  <a:cubicBezTo>
                    <a:pt x="2090" y="107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4876500" y="3681025"/>
              <a:ext cx="64100" cy="85975"/>
            </a:xfrm>
            <a:custGeom>
              <a:avLst/>
              <a:gdLst/>
              <a:ahLst/>
              <a:cxnLst/>
              <a:rect l="l" t="t" r="r" b="b"/>
              <a:pathLst>
                <a:path w="2564" h="3439" extrusionOk="0">
                  <a:moveTo>
                    <a:pt x="1" y="1"/>
                  </a:moveTo>
                  <a:lnTo>
                    <a:pt x="1" y="423"/>
                  </a:lnTo>
                  <a:lnTo>
                    <a:pt x="2000" y="947"/>
                  </a:lnTo>
                  <a:lnTo>
                    <a:pt x="1" y="1471"/>
                  </a:lnTo>
                  <a:lnTo>
                    <a:pt x="1" y="1968"/>
                  </a:lnTo>
                  <a:lnTo>
                    <a:pt x="2000" y="2493"/>
                  </a:lnTo>
                  <a:lnTo>
                    <a:pt x="1" y="3017"/>
                  </a:lnTo>
                  <a:lnTo>
                    <a:pt x="1" y="3439"/>
                  </a:lnTo>
                  <a:lnTo>
                    <a:pt x="2563" y="2769"/>
                  </a:lnTo>
                  <a:lnTo>
                    <a:pt x="2563" y="2272"/>
                  </a:lnTo>
                  <a:lnTo>
                    <a:pt x="462" y="1720"/>
                  </a:lnTo>
                  <a:lnTo>
                    <a:pt x="2563" y="1168"/>
                  </a:lnTo>
                  <a:lnTo>
                    <a:pt x="2563" y="6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4875025" y="3622675"/>
              <a:ext cx="67250" cy="54150"/>
            </a:xfrm>
            <a:custGeom>
              <a:avLst/>
              <a:gdLst/>
              <a:ahLst/>
              <a:cxnLst/>
              <a:rect l="l" t="t" r="r" b="b"/>
              <a:pathLst>
                <a:path w="2690" h="2166" extrusionOk="0">
                  <a:moveTo>
                    <a:pt x="1428" y="423"/>
                  </a:moveTo>
                  <a:cubicBezTo>
                    <a:pt x="1704" y="423"/>
                    <a:pt x="1925" y="494"/>
                    <a:pt x="2090" y="635"/>
                  </a:cubicBezTo>
                  <a:cubicBezTo>
                    <a:pt x="2252" y="773"/>
                    <a:pt x="2335" y="963"/>
                    <a:pt x="2335" y="1195"/>
                  </a:cubicBezTo>
                  <a:cubicBezTo>
                    <a:pt x="2335" y="1365"/>
                    <a:pt x="2291" y="1499"/>
                    <a:pt x="2204" y="1598"/>
                  </a:cubicBezTo>
                  <a:cubicBezTo>
                    <a:pt x="2118" y="1696"/>
                    <a:pt x="1999" y="1743"/>
                    <a:pt x="1850" y="1743"/>
                  </a:cubicBezTo>
                  <a:cubicBezTo>
                    <a:pt x="1660" y="1743"/>
                    <a:pt x="1530" y="1676"/>
                    <a:pt x="1451" y="1546"/>
                  </a:cubicBezTo>
                  <a:cubicBezTo>
                    <a:pt x="1373" y="1416"/>
                    <a:pt x="1333" y="1180"/>
                    <a:pt x="1333" y="840"/>
                  </a:cubicBezTo>
                  <a:lnTo>
                    <a:pt x="1333" y="423"/>
                  </a:lnTo>
                  <a:close/>
                  <a:moveTo>
                    <a:pt x="1160" y="1"/>
                  </a:moveTo>
                  <a:cubicBezTo>
                    <a:pt x="769" y="1"/>
                    <a:pt x="478" y="91"/>
                    <a:pt x="288" y="277"/>
                  </a:cubicBezTo>
                  <a:cubicBezTo>
                    <a:pt x="95" y="458"/>
                    <a:pt x="0" y="734"/>
                    <a:pt x="0" y="1105"/>
                  </a:cubicBezTo>
                  <a:cubicBezTo>
                    <a:pt x="0" y="1243"/>
                    <a:pt x="16" y="1385"/>
                    <a:pt x="44" y="1530"/>
                  </a:cubicBezTo>
                  <a:cubicBezTo>
                    <a:pt x="75" y="1672"/>
                    <a:pt x="119" y="1822"/>
                    <a:pt x="178" y="1976"/>
                  </a:cubicBezTo>
                  <a:lnTo>
                    <a:pt x="564" y="1976"/>
                  </a:lnTo>
                  <a:cubicBezTo>
                    <a:pt x="497" y="1850"/>
                    <a:pt x="442" y="1716"/>
                    <a:pt x="407" y="1578"/>
                  </a:cubicBezTo>
                  <a:cubicBezTo>
                    <a:pt x="375" y="1440"/>
                    <a:pt x="355" y="1294"/>
                    <a:pt x="355" y="1148"/>
                  </a:cubicBezTo>
                  <a:cubicBezTo>
                    <a:pt x="355" y="919"/>
                    <a:pt x="410" y="742"/>
                    <a:pt x="517" y="616"/>
                  </a:cubicBezTo>
                  <a:cubicBezTo>
                    <a:pt x="619" y="486"/>
                    <a:pt x="769" y="423"/>
                    <a:pt x="962" y="423"/>
                  </a:cubicBezTo>
                  <a:lnTo>
                    <a:pt x="1006" y="423"/>
                  </a:lnTo>
                  <a:lnTo>
                    <a:pt x="1006" y="1014"/>
                  </a:lnTo>
                  <a:cubicBezTo>
                    <a:pt x="1006" y="1396"/>
                    <a:pt x="1077" y="1684"/>
                    <a:pt x="1223" y="1877"/>
                  </a:cubicBezTo>
                  <a:cubicBezTo>
                    <a:pt x="1373" y="2067"/>
                    <a:pt x="1589" y="2165"/>
                    <a:pt x="1877" y="2165"/>
                  </a:cubicBezTo>
                  <a:cubicBezTo>
                    <a:pt x="2122" y="2165"/>
                    <a:pt x="2319" y="2086"/>
                    <a:pt x="2469" y="1933"/>
                  </a:cubicBezTo>
                  <a:cubicBezTo>
                    <a:pt x="2614" y="1779"/>
                    <a:pt x="2689" y="1570"/>
                    <a:pt x="2689" y="1306"/>
                  </a:cubicBezTo>
                  <a:cubicBezTo>
                    <a:pt x="2689" y="1101"/>
                    <a:pt x="2650" y="923"/>
                    <a:pt x="2579" y="781"/>
                  </a:cubicBezTo>
                  <a:cubicBezTo>
                    <a:pt x="2504" y="639"/>
                    <a:pt x="2390" y="517"/>
                    <a:pt x="2232" y="423"/>
                  </a:cubicBezTo>
                  <a:lnTo>
                    <a:pt x="2622" y="423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4876500" y="3553975"/>
              <a:ext cx="64100" cy="62325"/>
            </a:xfrm>
            <a:custGeom>
              <a:avLst/>
              <a:gdLst/>
              <a:ahLst/>
              <a:cxnLst/>
              <a:rect l="l" t="t" r="r" b="b"/>
              <a:pathLst>
                <a:path w="2564" h="2493" extrusionOk="0">
                  <a:moveTo>
                    <a:pt x="1" y="1"/>
                  </a:moveTo>
                  <a:lnTo>
                    <a:pt x="1" y="446"/>
                  </a:lnTo>
                  <a:lnTo>
                    <a:pt x="2149" y="1246"/>
                  </a:lnTo>
                  <a:lnTo>
                    <a:pt x="1" y="2043"/>
                  </a:lnTo>
                  <a:lnTo>
                    <a:pt x="1" y="2492"/>
                  </a:lnTo>
                  <a:lnTo>
                    <a:pt x="2563" y="1530"/>
                  </a:lnTo>
                  <a:lnTo>
                    <a:pt x="2563" y="9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4875025" y="3492275"/>
              <a:ext cx="67250" cy="59350"/>
            </a:xfrm>
            <a:custGeom>
              <a:avLst/>
              <a:gdLst/>
              <a:ahLst/>
              <a:cxnLst/>
              <a:rect l="l" t="t" r="r" b="b"/>
              <a:pathLst>
                <a:path w="2690" h="2374" extrusionOk="0">
                  <a:moveTo>
                    <a:pt x="1112" y="422"/>
                  </a:moveTo>
                  <a:lnTo>
                    <a:pt x="1116" y="1921"/>
                  </a:lnTo>
                  <a:cubicBezTo>
                    <a:pt x="876" y="1901"/>
                    <a:pt x="686" y="1818"/>
                    <a:pt x="556" y="1680"/>
                  </a:cubicBezTo>
                  <a:cubicBezTo>
                    <a:pt x="422" y="1538"/>
                    <a:pt x="355" y="1349"/>
                    <a:pt x="355" y="1116"/>
                  </a:cubicBezTo>
                  <a:cubicBezTo>
                    <a:pt x="355" y="907"/>
                    <a:pt x="426" y="742"/>
                    <a:pt x="560" y="615"/>
                  </a:cubicBezTo>
                  <a:cubicBezTo>
                    <a:pt x="698" y="489"/>
                    <a:pt x="884" y="426"/>
                    <a:pt x="1112" y="422"/>
                  </a:cubicBezTo>
                  <a:close/>
                  <a:moveTo>
                    <a:pt x="1235" y="0"/>
                  </a:moveTo>
                  <a:cubicBezTo>
                    <a:pt x="856" y="0"/>
                    <a:pt x="552" y="103"/>
                    <a:pt x="332" y="304"/>
                  </a:cubicBezTo>
                  <a:cubicBezTo>
                    <a:pt x="111" y="501"/>
                    <a:pt x="0" y="773"/>
                    <a:pt x="0" y="1120"/>
                  </a:cubicBezTo>
                  <a:cubicBezTo>
                    <a:pt x="0" y="1503"/>
                    <a:pt x="123" y="1810"/>
                    <a:pt x="371" y="2035"/>
                  </a:cubicBezTo>
                  <a:cubicBezTo>
                    <a:pt x="616" y="2264"/>
                    <a:pt x="947" y="2374"/>
                    <a:pt x="1365" y="2374"/>
                  </a:cubicBezTo>
                  <a:cubicBezTo>
                    <a:pt x="1771" y="2374"/>
                    <a:pt x="2094" y="2256"/>
                    <a:pt x="2331" y="2019"/>
                  </a:cubicBezTo>
                  <a:cubicBezTo>
                    <a:pt x="2567" y="1779"/>
                    <a:pt x="2689" y="1455"/>
                    <a:pt x="2689" y="1045"/>
                  </a:cubicBezTo>
                  <a:cubicBezTo>
                    <a:pt x="2689" y="884"/>
                    <a:pt x="2670" y="722"/>
                    <a:pt x="2638" y="564"/>
                  </a:cubicBezTo>
                  <a:cubicBezTo>
                    <a:pt x="2603" y="407"/>
                    <a:pt x="2555" y="249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9"/>
                    <a:pt x="2271" y="552"/>
                  </a:cubicBezTo>
                  <a:cubicBezTo>
                    <a:pt x="2311" y="702"/>
                    <a:pt x="2331" y="860"/>
                    <a:pt x="2331" y="1022"/>
                  </a:cubicBezTo>
                  <a:cubicBezTo>
                    <a:pt x="2331" y="1302"/>
                    <a:pt x="2256" y="1518"/>
                    <a:pt x="2106" y="1676"/>
                  </a:cubicBezTo>
                  <a:cubicBezTo>
                    <a:pt x="1952" y="1830"/>
                    <a:pt x="1731" y="1917"/>
                    <a:pt x="1443" y="1936"/>
                  </a:cubicBezTo>
                  <a:lnTo>
                    <a:pt x="1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4855200" y="3392125"/>
              <a:ext cx="85400" cy="60550"/>
            </a:xfrm>
            <a:custGeom>
              <a:avLst/>
              <a:gdLst/>
              <a:ahLst/>
              <a:cxnLst/>
              <a:rect l="l" t="t" r="r" b="b"/>
              <a:pathLst>
                <a:path w="3416" h="2422" extrusionOk="0">
                  <a:moveTo>
                    <a:pt x="896" y="608"/>
                  </a:moveTo>
                  <a:cubicBezTo>
                    <a:pt x="1069" y="608"/>
                    <a:pt x="1200" y="663"/>
                    <a:pt x="1282" y="773"/>
                  </a:cubicBezTo>
                  <a:cubicBezTo>
                    <a:pt x="1369" y="884"/>
                    <a:pt x="1409" y="1049"/>
                    <a:pt x="1409" y="1278"/>
                  </a:cubicBezTo>
                  <a:lnTo>
                    <a:pt x="1409" y="1960"/>
                  </a:lnTo>
                  <a:lnTo>
                    <a:pt x="379" y="1960"/>
                  </a:lnTo>
                  <a:lnTo>
                    <a:pt x="379" y="1278"/>
                  </a:lnTo>
                  <a:cubicBezTo>
                    <a:pt x="379" y="1049"/>
                    <a:pt x="423" y="884"/>
                    <a:pt x="510" y="773"/>
                  </a:cubicBezTo>
                  <a:cubicBezTo>
                    <a:pt x="592" y="663"/>
                    <a:pt x="722" y="608"/>
                    <a:pt x="896" y="608"/>
                  </a:cubicBezTo>
                  <a:close/>
                  <a:moveTo>
                    <a:pt x="2410" y="489"/>
                  </a:moveTo>
                  <a:cubicBezTo>
                    <a:pt x="2619" y="489"/>
                    <a:pt x="2777" y="549"/>
                    <a:pt x="2883" y="667"/>
                  </a:cubicBezTo>
                  <a:cubicBezTo>
                    <a:pt x="2986" y="785"/>
                    <a:pt x="3033" y="970"/>
                    <a:pt x="3033" y="1219"/>
                  </a:cubicBezTo>
                  <a:lnTo>
                    <a:pt x="3033" y="1960"/>
                  </a:lnTo>
                  <a:lnTo>
                    <a:pt x="1783" y="1960"/>
                  </a:lnTo>
                  <a:lnTo>
                    <a:pt x="1783" y="1219"/>
                  </a:lnTo>
                  <a:cubicBezTo>
                    <a:pt x="1783" y="970"/>
                    <a:pt x="1834" y="785"/>
                    <a:pt x="1937" y="667"/>
                  </a:cubicBezTo>
                  <a:cubicBezTo>
                    <a:pt x="2039" y="549"/>
                    <a:pt x="2197" y="489"/>
                    <a:pt x="2410" y="489"/>
                  </a:cubicBezTo>
                  <a:close/>
                  <a:moveTo>
                    <a:pt x="2457" y="1"/>
                  </a:moveTo>
                  <a:cubicBezTo>
                    <a:pt x="2229" y="1"/>
                    <a:pt x="2035" y="64"/>
                    <a:pt x="1882" y="190"/>
                  </a:cubicBezTo>
                  <a:cubicBezTo>
                    <a:pt x="1724" y="316"/>
                    <a:pt x="1621" y="489"/>
                    <a:pt x="1574" y="718"/>
                  </a:cubicBezTo>
                  <a:cubicBezTo>
                    <a:pt x="1543" y="529"/>
                    <a:pt x="1468" y="387"/>
                    <a:pt x="1341" y="288"/>
                  </a:cubicBezTo>
                  <a:cubicBezTo>
                    <a:pt x="1219" y="190"/>
                    <a:pt x="1054" y="142"/>
                    <a:pt x="845" y="142"/>
                  </a:cubicBezTo>
                  <a:cubicBezTo>
                    <a:pt x="577" y="142"/>
                    <a:pt x="368" y="237"/>
                    <a:pt x="222" y="426"/>
                  </a:cubicBezTo>
                  <a:cubicBezTo>
                    <a:pt x="76" y="620"/>
                    <a:pt x="1" y="892"/>
                    <a:pt x="1" y="1243"/>
                  </a:cubicBezTo>
                  <a:lnTo>
                    <a:pt x="1" y="2421"/>
                  </a:lnTo>
                  <a:lnTo>
                    <a:pt x="3415" y="2421"/>
                  </a:lnTo>
                  <a:lnTo>
                    <a:pt x="3415" y="1195"/>
                  </a:lnTo>
                  <a:cubicBezTo>
                    <a:pt x="3415" y="813"/>
                    <a:pt x="3333" y="517"/>
                    <a:pt x="3167" y="312"/>
                  </a:cubicBezTo>
                  <a:cubicBezTo>
                    <a:pt x="2997" y="103"/>
                    <a:pt x="2765" y="1"/>
                    <a:pt x="2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4875025" y="3330425"/>
              <a:ext cx="67250" cy="54050"/>
            </a:xfrm>
            <a:custGeom>
              <a:avLst/>
              <a:gdLst/>
              <a:ahLst/>
              <a:cxnLst/>
              <a:rect l="l" t="t" r="r" b="b"/>
              <a:pathLst>
                <a:path w="2690" h="2162" extrusionOk="0">
                  <a:moveTo>
                    <a:pt x="1428" y="418"/>
                  </a:moveTo>
                  <a:cubicBezTo>
                    <a:pt x="1704" y="418"/>
                    <a:pt x="1925" y="489"/>
                    <a:pt x="2090" y="631"/>
                  </a:cubicBezTo>
                  <a:cubicBezTo>
                    <a:pt x="2252" y="773"/>
                    <a:pt x="2335" y="958"/>
                    <a:pt x="2335" y="1191"/>
                  </a:cubicBezTo>
                  <a:cubicBezTo>
                    <a:pt x="2335" y="1361"/>
                    <a:pt x="2291" y="1495"/>
                    <a:pt x="2204" y="1593"/>
                  </a:cubicBezTo>
                  <a:cubicBezTo>
                    <a:pt x="2118" y="1692"/>
                    <a:pt x="1999" y="1739"/>
                    <a:pt x="1850" y="1739"/>
                  </a:cubicBezTo>
                  <a:cubicBezTo>
                    <a:pt x="1660" y="1739"/>
                    <a:pt x="1530" y="1676"/>
                    <a:pt x="1451" y="1546"/>
                  </a:cubicBezTo>
                  <a:cubicBezTo>
                    <a:pt x="1373" y="1412"/>
                    <a:pt x="1333" y="1179"/>
                    <a:pt x="1333" y="836"/>
                  </a:cubicBezTo>
                  <a:lnTo>
                    <a:pt x="1333" y="418"/>
                  </a:lnTo>
                  <a:close/>
                  <a:moveTo>
                    <a:pt x="1160" y="0"/>
                  </a:moveTo>
                  <a:cubicBezTo>
                    <a:pt x="769" y="0"/>
                    <a:pt x="478" y="91"/>
                    <a:pt x="288" y="272"/>
                  </a:cubicBezTo>
                  <a:cubicBezTo>
                    <a:pt x="95" y="458"/>
                    <a:pt x="0" y="734"/>
                    <a:pt x="0" y="1104"/>
                  </a:cubicBezTo>
                  <a:cubicBezTo>
                    <a:pt x="0" y="1238"/>
                    <a:pt x="16" y="1380"/>
                    <a:pt x="44" y="1526"/>
                  </a:cubicBezTo>
                  <a:cubicBezTo>
                    <a:pt x="75" y="1672"/>
                    <a:pt x="119" y="1822"/>
                    <a:pt x="178" y="1976"/>
                  </a:cubicBezTo>
                  <a:lnTo>
                    <a:pt x="564" y="1976"/>
                  </a:lnTo>
                  <a:cubicBezTo>
                    <a:pt x="497" y="1846"/>
                    <a:pt x="442" y="1712"/>
                    <a:pt x="407" y="1574"/>
                  </a:cubicBezTo>
                  <a:cubicBezTo>
                    <a:pt x="375" y="1436"/>
                    <a:pt x="355" y="1294"/>
                    <a:pt x="355" y="1148"/>
                  </a:cubicBezTo>
                  <a:cubicBezTo>
                    <a:pt x="355" y="915"/>
                    <a:pt x="410" y="738"/>
                    <a:pt x="517" y="612"/>
                  </a:cubicBezTo>
                  <a:cubicBezTo>
                    <a:pt x="619" y="485"/>
                    <a:pt x="769" y="418"/>
                    <a:pt x="962" y="418"/>
                  </a:cubicBezTo>
                  <a:lnTo>
                    <a:pt x="1006" y="418"/>
                  </a:lnTo>
                  <a:lnTo>
                    <a:pt x="1006" y="1010"/>
                  </a:lnTo>
                  <a:cubicBezTo>
                    <a:pt x="1006" y="1392"/>
                    <a:pt x="1077" y="1680"/>
                    <a:pt x="1223" y="1873"/>
                  </a:cubicBezTo>
                  <a:cubicBezTo>
                    <a:pt x="1373" y="2066"/>
                    <a:pt x="1589" y="2161"/>
                    <a:pt x="1877" y="2161"/>
                  </a:cubicBezTo>
                  <a:cubicBezTo>
                    <a:pt x="2122" y="2161"/>
                    <a:pt x="2319" y="2086"/>
                    <a:pt x="2469" y="1932"/>
                  </a:cubicBezTo>
                  <a:cubicBezTo>
                    <a:pt x="2614" y="1775"/>
                    <a:pt x="2689" y="1566"/>
                    <a:pt x="2689" y="1305"/>
                  </a:cubicBezTo>
                  <a:cubicBezTo>
                    <a:pt x="2689" y="1096"/>
                    <a:pt x="2650" y="923"/>
                    <a:pt x="2579" y="777"/>
                  </a:cubicBezTo>
                  <a:cubicBezTo>
                    <a:pt x="2504" y="635"/>
                    <a:pt x="2390" y="517"/>
                    <a:pt x="2232" y="418"/>
                  </a:cubicBezTo>
                  <a:lnTo>
                    <a:pt x="2622" y="418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4875025" y="3270300"/>
              <a:ext cx="67250" cy="50675"/>
            </a:xfrm>
            <a:custGeom>
              <a:avLst/>
              <a:gdLst/>
              <a:ahLst/>
              <a:cxnLst/>
              <a:rect l="l" t="t" r="r" b="b"/>
              <a:pathLst>
                <a:path w="2690" h="2027" extrusionOk="0">
                  <a:moveTo>
                    <a:pt x="158" y="0"/>
                  </a:moveTo>
                  <a:cubicBezTo>
                    <a:pt x="107" y="115"/>
                    <a:pt x="67" y="237"/>
                    <a:pt x="40" y="359"/>
                  </a:cubicBezTo>
                  <a:cubicBezTo>
                    <a:pt x="12" y="481"/>
                    <a:pt x="0" y="607"/>
                    <a:pt x="0" y="738"/>
                  </a:cubicBezTo>
                  <a:cubicBezTo>
                    <a:pt x="0" y="1140"/>
                    <a:pt x="119" y="1451"/>
                    <a:pt x="359" y="1684"/>
                  </a:cubicBezTo>
                  <a:cubicBezTo>
                    <a:pt x="596" y="1913"/>
                    <a:pt x="927" y="2027"/>
                    <a:pt x="1345" y="2027"/>
                  </a:cubicBezTo>
                  <a:cubicBezTo>
                    <a:pt x="1755" y="2027"/>
                    <a:pt x="2082" y="1913"/>
                    <a:pt x="2323" y="1684"/>
                  </a:cubicBezTo>
                  <a:cubicBezTo>
                    <a:pt x="2567" y="1459"/>
                    <a:pt x="2689" y="1152"/>
                    <a:pt x="2689" y="765"/>
                  </a:cubicBezTo>
                  <a:cubicBezTo>
                    <a:pt x="2689" y="623"/>
                    <a:pt x="2674" y="489"/>
                    <a:pt x="2646" y="367"/>
                  </a:cubicBezTo>
                  <a:cubicBezTo>
                    <a:pt x="2618" y="241"/>
                    <a:pt x="2579" y="119"/>
                    <a:pt x="2524" y="0"/>
                  </a:cubicBezTo>
                  <a:lnTo>
                    <a:pt x="2133" y="0"/>
                  </a:lnTo>
                  <a:cubicBezTo>
                    <a:pt x="2200" y="119"/>
                    <a:pt x="2248" y="237"/>
                    <a:pt x="2283" y="359"/>
                  </a:cubicBezTo>
                  <a:cubicBezTo>
                    <a:pt x="2315" y="477"/>
                    <a:pt x="2331" y="600"/>
                    <a:pt x="2331" y="722"/>
                  </a:cubicBezTo>
                  <a:cubicBezTo>
                    <a:pt x="2331" y="994"/>
                    <a:pt x="2244" y="1207"/>
                    <a:pt x="2074" y="1357"/>
                  </a:cubicBezTo>
                  <a:cubicBezTo>
                    <a:pt x="1901" y="1506"/>
                    <a:pt x="1656" y="1581"/>
                    <a:pt x="1345" y="1581"/>
                  </a:cubicBezTo>
                  <a:cubicBezTo>
                    <a:pt x="1029" y="1581"/>
                    <a:pt x="789" y="1506"/>
                    <a:pt x="616" y="1357"/>
                  </a:cubicBezTo>
                  <a:cubicBezTo>
                    <a:pt x="442" y="1207"/>
                    <a:pt x="355" y="994"/>
                    <a:pt x="355" y="722"/>
                  </a:cubicBezTo>
                  <a:cubicBezTo>
                    <a:pt x="355" y="600"/>
                    <a:pt x="371" y="477"/>
                    <a:pt x="407" y="359"/>
                  </a:cubicBezTo>
                  <a:cubicBezTo>
                    <a:pt x="438" y="237"/>
                    <a:pt x="485" y="119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4851675" y="3203275"/>
              <a:ext cx="88925" cy="56800"/>
            </a:xfrm>
            <a:custGeom>
              <a:avLst/>
              <a:gdLst/>
              <a:ahLst/>
              <a:cxnLst/>
              <a:rect l="l" t="t" r="r" b="b"/>
              <a:pathLst>
                <a:path w="3557" h="2272" extrusionOk="0">
                  <a:moveTo>
                    <a:pt x="3556" y="0"/>
                  </a:moveTo>
                  <a:lnTo>
                    <a:pt x="2192" y="1416"/>
                  </a:lnTo>
                  <a:lnTo>
                    <a:pt x="994" y="55"/>
                  </a:lnTo>
                  <a:lnTo>
                    <a:pt x="994" y="592"/>
                  </a:lnTo>
                  <a:lnTo>
                    <a:pt x="2098" y="1849"/>
                  </a:lnTo>
                  <a:lnTo>
                    <a:pt x="0" y="1849"/>
                  </a:lnTo>
                  <a:lnTo>
                    <a:pt x="0" y="2271"/>
                  </a:lnTo>
                  <a:lnTo>
                    <a:pt x="3556" y="2271"/>
                  </a:lnTo>
                  <a:lnTo>
                    <a:pt x="3556" y="1849"/>
                  </a:lnTo>
                  <a:lnTo>
                    <a:pt x="2307" y="1849"/>
                  </a:lnTo>
                  <a:lnTo>
                    <a:pt x="3556" y="548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4875025" y="3146875"/>
              <a:ext cx="89925" cy="57200"/>
            </a:xfrm>
            <a:custGeom>
              <a:avLst/>
              <a:gdLst/>
              <a:ahLst/>
              <a:cxnLst/>
              <a:rect l="l" t="t" r="r" b="b"/>
              <a:pathLst>
                <a:path w="3597" h="2288" extrusionOk="0">
                  <a:moveTo>
                    <a:pt x="1313" y="419"/>
                  </a:moveTo>
                  <a:cubicBezTo>
                    <a:pt x="1613" y="419"/>
                    <a:pt x="1850" y="482"/>
                    <a:pt x="2019" y="612"/>
                  </a:cubicBezTo>
                  <a:cubicBezTo>
                    <a:pt x="2185" y="734"/>
                    <a:pt x="2268" y="912"/>
                    <a:pt x="2268" y="1136"/>
                  </a:cubicBezTo>
                  <a:cubicBezTo>
                    <a:pt x="2268" y="1365"/>
                    <a:pt x="2185" y="1539"/>
                    <a:pt x="2019" y="1665"/>
                  </a:cubicBezTo>
                  <a:cubicBezTo>
                    <a:pt x="1850" y="1791"/>
                    <a:pt x="1613" y="1854"/>
                    <a:pt x="1313" y="1854"/>
                  </a:cubicBezTo>
                  <a:cubicBezTo>
                    <a:pt x="1006" y="1854"/>
                    <a:pt x="769" y="1791"/>
                    <a:pt x="604" y="1665"/>
                  </a:cubicBezTo>
                  <a:cubicBezTo>
                    <a:pt x="434" y="1539"/>
                    <a:pt x="351" y="1365"/>
                    <a:pt x="351" y="1136"/>
                  </a:cubicBezTo>
                  <a:cubicBezTo>
                    <a:pt x="351" y="912"/>
                    <a:pt x="434" y="734"/>
                    <a:pt x="604" y="612"/>
                  </a:cubicBezTo>
                  <a:cubicBezTo>
                    <a:pt x="769" y="482"/>
                    <a:pt x="1006" y="419"/>
                    <a:pt x="1313" y="419"/>
                  </a:cubicBezTo>
                  <a:close/>
                  <a:moveTo>
                    <a:pt x="60" y="1"/>
                  </a:moveTo>
                  <a:lnTo>
                    <a:pt x="60" y="419"/>
                  </a:lnTo>
                  <a:lnTo>
                    <a:pt x="450" y="419"/>
                  </a:lnTo>
                  <a:cubicBezTo>
                    <a:pt x="300" y="506"/>
                    <a:pt x="186" y="620"/>
                    <a:pt x="111" y="754"/>
                  </a:cubicBezTo>
                  <a:cubicBezTo>
                    <a:pt x="36" y="888"/>
                    <a:pt x="0" y="1054"/>
                    <a:pt x="0" y="1243"/>
                  </a:cubicBezTo>
                  <a:cubicBezTo>
                    <a:pt x="0" y="1554"/>
                    <a:pt x="119" y="1807"/>
                    <a:pt x="359" y="2000"/>
                  </a:cubicBezTo>
                  <a:cubicBezTo>
                    <a:pt x="596" y="2193"/>
                    <a:pt x="915" y="2288"/>
                    <a:pt x="1313" y="2288"/>
                  </a:cubicBezTo>
                  <a:cubicBezTo>
                    <a:pt x="1708" y="2288"/>
                    <a:pt x="2023" y="2193"/>
                    <a:pt x="2264" y="2000"/>
                  </a:cubicBezTo>
                  <a:cubicBezTo>
                    <a:pt x="2500" y="1807"/>
                    <a:pt x="2622" y="1554"/>
                    <a:pt x="2622" y="1243"/>
                  </a:cubicBezTo>
                  <a:cubicBezTo>
                    <a:pt x="2622" y="1054"/>
                    <a:pt x="2583" y="888"/>
                    <a:pt x="2508" y="754"/>
                  </a:cubicBezTo>
                  <a:cubicBezTo>
                    <a:pt x="2433" y="620"/>
                    <a:pt x="2323" y="506"/>
                    <a:pt x="2173" y="419"/>
                  </a:cubicBezTo>
                  <a:lnTo>
                    <a:pt x="2378" y="419"/>
                  </a:lnTo>
                  <a:cubicBezTo>
                    <a:pt x="2670" y="419"/>
                    <a:pt x="2887" y="490"/>
                    <a:pt x="3032" y="628"/>
                  </a:cubicBezTo>
                  <a:cubicBezTo>
                    <a:pt x="3174" y="762"/>
                    <a:pt x="3249" y="971"/>
                    <a:pt x="3249" y="1247"/>
                  </a:cubicBezTo>
                  <a:cubicBezTo>
                    <a:pt x="3249" y="1369"/>
                    <a:pt x="3233" y="1495"/>
                    <a:pt x="3198" y="1614"/>
                  </a:cubicBezTo>
                  <a:cubicBezTo>
                    <a:pt x="3166" y="1736"/>
                    <a:pt x="3119" y="1858"/>
                    <a:pt x="3052" y="1980"/>
                  </a:cubicBezTo>
                  <a:lnTo>
                    <a:pt x="3462" y="1980"/>
                  </a:lnTo>
                  <a:cubicBezTo>
                    <a:pt x="3506" y="1858"/>
                    <a:pt x="3541" y="1728"/>
                    <a:pt x="3561" y="1598"/>
                  </a:cubicBezTo>
                  <a:cubicBezTo>
                    <a:pt x="3584" y="1468"/>
                    <a:pt x="3596" y="1326"/>
                    <a:pt x="3596" y="1180"/>
                  </a:cubicBezTo>
                  <a:cubicBezTo>
                    <a:pt x="3596" y="782"/>
                    <a:pt x="3490" y="482"/>
                    <a:pt x="3277" y="289"/>
                  </a:cubicBezTo>
                  <a:cubicBezTo>
                    <a:pt x="3064" y="96"/>
                    <a:pt x="2741" y="1"/>
                    <a:pt x="2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4875025" y="3095725"/>
              <a:ext cx="65575" cy="37575"/>
            </a:xfrm>
            <a:custGeom>
              <a:avLst/>
              <a:gdLst/>
              <a:ahLst/>
              <a:cxnLst/>
              <a:rect l="l" t="t" r="r" b="b"/>
              <a:pathLst>
                <a:path w="2623" h="1503" extrusionOk="0">
                  <a:moveTo>
                    <a:pt x="454" y="1"/>
                  </a:moveTo>
                  <a:lnTo>
                    <a:pt x="20" y="5"/>
                  </a:lnTo>
                  <a:cubicBezTo>
                    <a:pt x="16" y="48"/>
                    <a:pt x="8" y="83"/>
                    <a:pt x="4" y="119"/>
                  </a:cubicBezTo>
                  <a:cubicBezTo>
                    <a:pt x="0" y="154"/>
                    <a:pt x="0" y="186"/>
                    <a:pt x="0" y="218"/>
                  </a:cubicBezTo>
                  <a:cubicBezTo>
                    <a:pt x="0" y="419"/>
                    <a:pt x="36" y="592"/>
                    <a:pt x="115" y="734"/>
                  </a:cubicBezTo>
                  <a:cubicBezTo>
                    <a:pt x="190" y="876"/>
                    <a:pt x="304" y="990"/>
                    <a:pt x="458" y="1077"/>
                  </a:cubicBezTo>
                  <a:lnTo>
                    <a:pt x="60" y="1077"/>
                  </a:lnTo>
                  <a:lnTo>
                    <a:pt x="60" y="1503"/>
                  </a:lnTo>
                  <a:lnTo>
                    <a:pt x="2622" y="1503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8" y="888"/>
                  </a:cubicBezTo>
                  <a:cubicBezTo>
                    <a:pt x="450" y="762"/>
                    <a:pt x="375" y="576"/>
                    <a:pt x="375" y="340"/>
                  </a:cubicBezTo>
                  <a:cubicBezTo>
                    <a:pt x="375" y="273"/>
                    <a:pt x="383" y="214"/>
                    <a:pt x="395" y="158"/>
                  </a:cubicBezTo>
                  <a:cubicBezTo>
                    <a:pt x="407" y="99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4875025" y="3040725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3"/>
                    <a:pt x="2066" y="643"/>
                  </a:cubicBezTo>
                  <a:cubicBezTo>
                    <a:pt x="2244" y="773"/>
                    <a:pt x="2331" y="951"/>
                    <a:pt x="2331" y="1176"/>
                  </a:cubicBezTo>
                  <a:cubicBezTo>
                    <a:pt x="2331" y="1404"/>
                    <a:pt x="2244" y="1582"/>
                    <a:pt x="2066" y="1712"/>
                  </a:cubicBezTo>
                  <a:cubicBezTo>
                    <a:pt x="1893" y="1842"/>
                    <a:pt x="1649" y="1909"/>
                    <a:pt x="1345" y="1909"/>
                  </a:cubicBezTo>
                  <a:cubicBezTo>
                    <a:pt x="1037" y="1909"/>
                    <a:pt x="797" y="1842"/>
                    <a:pt x="619" y="1712"/>
                  </a:cubicBezTo>
                  <a:cubicBezTo>
                    <a:pt x="446" y="1582"/>
                    <a:pt x="355" y="1400"/>
                    <a:pt x="355" y="1176"/>
                  </a:cubicBezTo>
                  <a:cubicBezTo>
                    <a:pt x="355" y="951"/>
                    <a:pt x="446" y="773"/>
                    <a:pt x="623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2" y="107"/>
                    <a:pt x="355" y="316"/>
                  </a:cubicBezTo>
                  <a:cubicBezTo>
                    <a:pt x="119" y="525"/>
                    <a:pt x="0" y="809"/>
                    <a:pt x="0" y="1176"/>
                  </a:cubicBezTo>
                  <a:cubicBezTo>
                    <a:pt x="0" y="1542"/>
                    <a:pt x="119" y="1830"/>
                    <a:pt x="355" y="2039"/>
                  </a:cubicBezTo>
                  <a:cubicBezTo>
                    <a:pt x="592" y="2248"/>
                    <a:pt x="923" y="2350"/>
                    <a:pt x="1345" y="2350"/>
                  </a:cubicBezTo>
                  <a:cubicBezTo>
                    <a:pt x="1763" y="2350"/>
                    <a:pt x="2090" y="2248"/>
                    <a:pt x="2331" y="2039"/>
                  </a:cubicBezTo>
                  <a:cubicBezTo>
                    <a:pt x="2567" y="1830"/>
                    <a:pt x="2689" y="1542"/>
                    <a:pt x="2689" y="1176"/>
                  </a:cubicBezTo>
                  <a:cubicBezTo>
                    <a:pt x="2689" y="809"/>
                    <a:pt x="2567" y="525"/>
                    <a:pt x="2331" y="316"/>
                  </a:cubicBezTo>
                  <a:cubicBezTo>
                    <a:pt x="2090" y="107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4876500" y="2978425"/>
              <a:ext cx="65775" cy="53650"/>
            </a:xfrm>
            <a:custGeom>
              <a:avLst/>
              <a:gdLst/>
              <a:ahLst/>
              <a:cxnLst/>
              <a:rect l="l" t="t" r="r" b="b"/>
              <a:pathLst>
                <a:path w="2631" h="2146" extrusionOk="0">
                  <a:moveTo>
                    <a:pt x="1" y="1"/>
                  </a:moveTo>
                  <a:lnTo>
                    <a:pt x="1" y="423"/>
                  </a:lnTo>
                  <a:lnTo>
                    <a:pt x="1455" y="423"/>
                  </a:lnTo>
                  <a:cubicBezTo>
                    <a:pt x="1704" y="423"/>
                    <a:pt x="1901" y="486"/>
                    <a:pt x="2047" y="620"/>
                  </a:cubicBezTo>
                  <a:cubicBezTo>
                    <a:pt x="2189" y="750"/>
                    <a:pt x="2264" y="931"/>
                    <a:pt x="2264" y="1156"/>
                  </a:cubicBezTo>
                  <a:cubicBezTo>
                    <a:pt x="2264" y="1345"/>
                    <a:pt x="2205" y="1487"/>
                    <a:pt x="2082" y="1582"/>
                  </a:cubicBezTo>
                  <a:cubicBezTo>
                    <a:pt x="1960" y="1676"/>
                    <a:pt x="1779" y="1724"/>
                    <a:pt x="1534" y="1724"/>
                  </a:cubicBezTo>
                  <a:lnTo>
                    <a:pt x="1" y="1724"/>
                  </a:lnTo>
                  <a:lnTo>
                    <a:pt x="1" y="2146"/>
                  </a:lnTo>
                  <a:lnTo>
                    <a:pt x="1550" y="2146"/>
                  </a:lnTo>
                  <a:cubicBezTo>
                    <a:pt x="1905" y="2146"/>
                    <a:pt x="2173" y="2071"/>
                    <a:pt x="2354" y="1917"/>
                  </a:cubicBezTo>
                  <a:cubicBezTo>
                    <a:pt x="2536" y="1763"/>
                    <a:pt x="2630" y="1542"/>
                    <a:pt x="2630" y="1247"/>
                  </a:cubicBezTo>
                  <a:cubicBezTo>
                    <a:pt x="2630" y="1069"/>
                    <a:pt x="2591" y="912"/>
                    <a:pt x="2516" y="777"/>
                  </a:cubicBezTo>
                  <a:cubicBezTo>
                    <a:pt x="2441" y="643"/>
                    <a:pt x="2323" y="525"/>
                    <a:pt x="2169" y="423"/>
                  </a:cubicBezTo>
                  <a:lnTo>
                    <a:pt x="2563" y="423"/>
                  </a:lnTo>
                  <a:lnTo>
                    <a:pt x="25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4875025" y="291120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4" y="76"/>
                    <a:pt x="272" y="226"/>
                  </a:cubicBezTo>
                  <a:cubicBezTo>
                    <a:pt x="91" y="379"/>
                    <a:pt x="0" y="600"/>
                    <a:pt x="0" y="896"/>
                  </a:cubicBezTo>
                  <a:cubicBezTo>
                    <a:pt x="0" y="1073"/>
                    <a:pt x="36" y="1231"/>
                    <a:pt x="115" y="1369"/>
                  </a:cubicBezTo>
                  <a:cubicBezTo>
                    <a:pt x="190" y="1503"/>
                    <a:pt x="304" y="1621"/>
                    <a:pt x="458" y="1720"/>
                  </a:cubicBezTo>
                  <a:lnTo>
                    <a:pt x="60" y="1720"/>
                  </a:lnTo>
                  <a:lnTo>
                    <a:pt x="60" y="2146"/>
                  </a:lnTo>
                  <a:lnTo>
                    <a:pt x="2622" y="2146"/>
                  </a:lnTo>
                  <a:lnTo>
                    <a:pt x="2622" y="1720"/>
                  </a:lnTo>
                  <a:lnTo>
                    <a:pt x="1175" y="1720"/>
                  </a:lnTo>
                  <a:cubicBezTo>
                    <a:pt x="923" y="1720"/>
                    <a:pt x="726" y="1657"/>
                    <a:pt x="584" y="1527"/>
                  </a:cubicBezTo>
                  <a:cubicBezTo>
                    <a:pt x="438" y="1393"/>
                    <a:pt x="363" y="1215"/>
                    <a:pt x="363" y="987"/>
                  </a:cubicBezTo>
                  <a:cubicBezTo>
                    <a:pt x="363" y="797"/>
                    <a:pt x="426" y="655"/>
                    <a:pt x="545" y="565"/>
                  </a:cubicBezTo>
                  <a:cubicBezTo>
                    <a:pt x="667" y="470"/>
                    <a:pt x="848" y="423"/>
                    <a:pt x="1089" y="423"/>
                  </a:cubicBezTo>
                  <a:lnTo>
                    <a:pt x="2622" y="423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4851675" y="2845275"/>
              <a:ext cx="90600" cy="57175"/>
            </a:xfrm>
            <a:custGeom>
              <a:avLst/>
              <a:gdLst/>
              <a:ahLst/>
              <a:cxnLst/>
              <a:rect l="l" t="t" r="r" b="b"/>
              <a:pathLst>
                <a:path w="3624" h="2287" extrusionOk="0">
                  <a:moveTo>
                    <a:pt x="2279" y="418"/>
                  </a:moveTo>
                  <a:cubicBezTo>
                    <a:pt x="2586" y="418"/>
                    <a:pt x="2831" y="481"/>
                    <a:pt x="3008" y="611"/>
                  </a:cubicBezTo>
                  <a:cubicBezTo>
                    <a:pt x="3182" y="737"/>
                    <a:pt x="3269" y="915"/>
                    <a:pt x="3269" y="1136"/>
                  </a:cubicBezTo>
                  <a:cubicBezTo>
                    <a:pt x="3269" y="1360"/>
                    <a:pt x="3182" y="1534"/>
                    <a:pt x="3008" y="1664"/>
                  </a:cubicBezTo>
                  <a:cubicBezTo>
                    <a:pt x="2831" y="1790"/>
                    <a:pt x="2586" y="1853"/>
                    <a:pt x="2279" y="1853"/>
                  </a:cubicBezTo>
                  <a:cubicBezTo>
                    <a:pt x="1967" y="1853"/>
                    <a:pt x="1727" y="1790"/>
                    <a:pt x="1550" y="1664"/>
                  </a:cubicBezTo>
                  <a:cubicBezTo>
                    <a:pt x="1372" y="1534"/>
                    <a:pt x="1285" y="1360"/>
                    <a:pt x="1285" y="1136"/>
                  </a:cubicBezTo>
                  <a:cubicBezTo>
                    <a:pt x="1285" y="915"/>
                    <a:pt x="1372" y="737"/>
                    <a:pt x="1550" y="611"/>
                  </a:cubicBezTo>
                  <a:cubicBezTo>
                    <a:pt x="1727" y="481"/>
                    <a:pt x="1967" y="418"/>
                    <a:pt x="2279" y="418"/>
                  </a:cubicBezTo>
                  <a:close/>
                  <a:moveTo>
                    <a:pt x="0" y="0"/>
                  </a:moveTo>
                  <a:lnTo>
                    <a:pt x="0" y="418"/>
                  </a:lnTo>
                  <a:lnTo>
                    <a:pt x="1384" y="418"/>
                  </a:lnTo>
                  <a:cubicBezTo>
                    <a:pt x="1230" y="509"/>
                    <a:pt x="1120" y="619"/>
                    <a:pt x="1045" y="753"/>
                  </a:cubicBezTo>
                  <a:cubicBezTo>
                    <a:pt x="970" y="887"/>
                    <a:pt x="934" y="1049"/>
                    <a:pt x="934" y="1238"/>
                  </a:cubicBezTo>
                  <a:cubicBezTo>
                    <a:pt x="934" y="1550"/>
                    <a:pt x="1057" y="1802"/>
                    <a:pt x="1305" y="1995"/>
                  </a:cubicBezTo>
                  <a:cubicBezTo>
                    <a:pt x="1550" y="2188"/>
                    <a:pt x="1877" y="2287"/>
                    <a:pt x="2279" y="2287"/>
                  </a:cubicBezTo>
                  <a:cubicBezTo>
                    <a:pt x="2681" y="2287"/>
                    <a:pt x="3004" y="2188"/>
                    <a:pt x="3253" y="1995"/>
                  </a:cubicBezTo>
                  <a:cubicBezTo>
                    <a:pt x="3497" y="1802"/>
                    <a:pt x="3623" y="1550"/>
                    <a:pt x="3623" y="1238"/>
                  </a:cubicBezTo>
                  <a:cubicBezTo>
                    <a:pt x="3623" y="1049"/>
                    <a:pt x="3584" y="887"/>
                    <a:pt x="3513" y="753"/>
                  </a:cubicBezTo>
                  <a:cubicBezTo>
                    <a:pt x="3438" y="619"/>
                    <a:pt x="3324" y="509"/>
                    <a:pt x="3170" y="418"/>
                  </a:cubicBezTo>
                  <a:lnTo>
                    <a:pt x="3556" y="418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5108150" y="4210950"/>
              <a:ext cx="85375" cy="64575"/>
            </a:xfrm>
            <a:custGeom>
              <a:avLst/>
              <a:gdLst/>
              <a:ahLst/>
              <a:cxnLst/>
              <a:rect l="l" t="t" r="r" b="b"/>
              <a:pathLst>
                <a:path w="3415" h="2583" extrusionOk="0">
                  <a:moveTo>
                    <a:pt x="0" y="0"/>
                  </a:moveTo>
                  <a:lnTo>
                    <a:pt x="0" y="446"/>
                  </a:lnTo>
                  <a:lnTo>
                    <a:pt x="2859" y="446"/>
                  </a:lnTo>
                  <a:lnTo>
                    <a:pt x="0" y="1960"/>
                  </a:lnTo>
                  <a:lnTo>
                    <a:pt x="0" y="2583"/>
                  </a:lnTo>
                  <a:lnTo>
                    <a:pt x="3414" y="2583"/>
                  </a:lnTo>
                  <a:lnTo>
                    <a:pt x="3414" y="2133"/>
                  </a:lnTo>
                  <a:lnTo>
                    <a:pt x="560" y="2133"/>
                  </a:lnTo>
                  <a:lnTo>
                    <a:pt x="3414" y="623"/>
                  </a:lnTo>
                  <a:lnTo>
                    <a:pt x="3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5127950" y="4141250"/>
              <a:ext cx="67250" cy="59375"/>
            </a:xfrm>
            <a:custGeom>
              <a:avLst/>
              <a:gdLst/>
              <a:ahLst/>
              <a:cxnLst/>
              <a:rect l="l" t="t" r="r" b="b"/>
              <a:pathLst>
                <a:path w="2690" h="2375" extrusionOk="0">
                  <a:moveTo>
                    <a:pt x="1112" y="422"/>
                  </a:moveTo>
                  <a:lnTo>
                    <a:pt x="1116" y="1921"/>
                  </a:lnTo>
                  <a:cubicBezTo>
                    <a:pt x="876" y="1901"/>
                    <a:pt x="687" y="1822"/>
                    <a:pt x="556" y="1680"/>
                  </a:cubicBezTo>
                  <a:cubicBezTo>
                    <a:pt x="422" y="1538"/>
                    <a:pt x="355" y="1349"/>
                    <a:pt x="355" y="1116"/>
                  </a:cubicBezTo>
                  <a:cubicBezTo>
                    <a:pt x="355" y="907"/>
                    <a:pt x="426" y="742"/>
                    <a:pt x="564" y="616"/>
                  </a:cubicBezTo>
                  <a:cubicBezTo>
                    <a:pt x="698" y="489"/>
                    <a:pt x="884" y="426"/>
                    <a:pt x="1112" y="422"/>
                  </a:cubicBezTo>
                  <a:close/>
                  <a:moveTo>
                    <a:pt x="1239" y="1"/>
                  </a:moveTo>
                  <a:cubicBezTo>
                    <a:pt x="856" y="1"/>
                    <a:pt x="556" y="103"/>
                    <a:pt x="336" y="304"/>
                  </a:cubicBezTo>
                  <a:cubicBezTo>
                    <a:pt x="111" y="505"/>
                    <a:pt x="1" y="777"/>
                    <a:pt x="1" y="1120"/>
                  </a:cubicBezTo>
                  <a:cubicBezTo>
                    <a:pt x="1" y="1503"/>
                    <a:pt x="123" y="1810"/>
                    <a:pt x="371" y="2035"/>
                  </a:cubicBezTo>
                  <a:cubicBezTo>
                    <a:pt x="616" y="2264"/>
                    <a:pt x="947" y="2374"/>
                    <a:pt x="1369" y="2374"/>
                  </a:cubicBezTo>
                  <a:cubicBezTo>
                    <a:pt x="1771" y="2374"/>
                    <a:pt x="2094" y="2256"/>
                    <a:pt x="2331" y="2019"/>
                  </a:cubicBezTo>
                  <a:cubicBezTo>
                    <a:pt x="2571" y="1779"/>
                    <a:pt x="2689" y="1455"/>
                    <a:pt x="2689" y="1045"/>
                  </a:cubicBezTo>
                  <a:cubicBezTo>
                    <a:pt x="2689" y="884"/>
                    <a:pt x="2674" y="722"/>
                    <a:pt x="2638" y="564"/>
                  </a:cubicBezTo>
                  <a:cubicBezTo>
                    <a:pt x="2607" y="407"/>
                    <a:pt x="2555" y="253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9"/>
                    <a:pt x="2272" y="553"/>
                  </a:cubicBezTo>
                  <a:cubicBezTo>
                    <a:pt x="2311" y="702"/>
                    <a:pt x="2331" y="860"/>
                    <a:pt x="2331" y="1022"/>
                  </a:cubicBezTo>
                  <a:cubicBezTo>
                    <a:pt x="2331" y="1302"/>
                    <a:pt x="2256" y="1519"/>
                    <a:pt x="2106" y="1676"/>
                  </a:cubicBezTo>
                  <a:cubicBezTo>
                    <a:pt x="1952" y="1830"/>
                    <a:pt x="1731" y="1917"/>
                    <a:pt x="1444" y="1936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5129525" y="4079150"/>
              <a:ext cx="65675" cy="53650"/>
            </a:xfrm>
            <a:custGeom>
              <a:avLst/>
              <a:gdLst/>
              <a:ahLst/>
              <a:cxnLst/>
              <a:rect l="l" t="t" r="r" b="b"/>
              <a:pathLst>
                <a:path w="2627" h="2146" extrusionOk="0">
                  <a:moveTo>
                    <a:pt x="1" y="1"/>
                  </a:moveTo>
                  <a:lnTo>
                    <a:pt x="1" y="422"/>
                  </a:lnTo>
                  <a:lnTo>
                    <a:pt x="1452" y="422"/>
                  </a:lnTo>
                  <a:cubicBezTo>
                    <a:pt x="1700" y="422"/>
                    <a:pt x="1897" y="486"/>
                    <a:pt x="2043" y="620"/>
                  </a:cubicBezTo>
                  <a:cubicBezTo>
                    <a:pt x="2189" y="750"/>
                    <a:pt x="2260" y="931"/>
                    <a:pt x="2260" y="1156"/>
                  </a:cubicBezTo>
                  <a:cubicBezTo>
                    <a:pt x="2260" y="1345"/>
                    <a:pt x="2201" y="1487"/>
                    <a:pt x="2078" y="1582"/>
                  </a:cubicBezTo>
                  <a:cubicBezTo>
                    <a:pt x="1956" y="1676"/>
                    <a:pt x="1775" y="1724"/>
                    <a:pt x="1534" y="1724"/>
                  </a:cubicBezTo>
                  <a:lnTo>
                    <a:pt x="1" y="1724"/>
                  </a:lnTo>
                  <a:lnTo>
                    <a:pt x="1" y="2145"/>
                  </a:lnTo>
                  <a:lnTo>
                    <a:pt x="1550" y="2145"/>
                  </a:lnTo>
                  <a:cubicBezTo>
                    <a:pt x="1901" y="2145"/>
                    <a:pt x="2169" y="2067"/>
                    <a:pt x="2351" y="1917"/>
                  </a:cubicBezTo>
                  <a:cubicBezTo>
                    <a:pt x="2536" y="1763"/>
                    <a:pt x="2626" y="1538"/>
                    <a:pt x="2626" y="1247"/>
                  </a:cubicBezTo>
                  <a:cubicBezTo>
                    <a:pt x="2626" y="1069"/>
                    <a:pt x="2587" y="911"/>
                    <a:pt x="2512" y="777"/>
                  </a:cubicBezTo>
                  <a:cubicBezTo>
                    <a:pt x="2437" y="643"/>
                    <a:pt x="2323" y="521"/>
                    <a:pt x="2165" y="422"/>
                  </a:cubicBezTo>
                  <a:lnTo>
                    <a:pt x="2559" y="422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5111300" y="4033025"/>
              <a:ext cx="82225" cy="40050"/>
            </a:xfrm>
            <a:custGeom>
              <a:avLst/>
              <a:gdLst/>
              <a:ahLst/>
              <a:cxnLst/>
              <a:rect l="l" t="t" r="r" b="b"/>
              <a:pathLst>
                <a:path w="3289" h="1602" extrusionOk="0">
                  <a:moveTo>
                    <a:pt x="730" y="0"/>
                  </a:moveTo>
                  <a:lnTo>
                    <a:pt x="730" y="868"/>
                  </a:lnTo>
                  <a:lnTo>
                    <a:pt x="0" y="868"/>
                  </a:lnTo>
                  <a:lnTo>
                    <a:pt x="0" y="1290"/>
                  </a:lnTo>
                  <a:lnTo>
                    <a:pt x="730" y="1290"/>
                  </a:lnTo>
                  <a:lnTo>
                    <a:pt x="730" y="1601"/>
                  </a:lnTo>
                  <a:lnTo>
                    <a:pt x="1057" y="1601"/>
                  </a:lnTo>
                  <a:lnTo>
                    <a:pt x="1057" y="1290"/>
                  </a:lnTo>
                  <a:lnTo>
                    <a:pt x="2445" y="1290"/>
                  </a:lnTo>
                  <a:cubicBezTo>
                    <a:pt x="2764" y="1290"/>
                    <a:pt x="2985" y="1231"/>
                    <a:pt x="3107" y="1104"/>
                  </a:cubicBezTo>
                  <a:cubicBezTo>
                    <a:pt x="3229" y="982"/>
                    <a:pt x="3288" y="757"/>
                    <a:pt x="3288" y="434"/>
                  </a:cubicBezTo>
                  <a:lnTo>
                    <a:pt x="3288" y="0"/>
                  </a:lnTo>
                  <a:lnTo>
                    <a:pt x="2938" y="0"/>
                  </a:lnTo>
                  <a:lnTo>
                    <a:pt x="2938" y="434"/>
                  </a:lnTo>
                  <a:cubicBezTo>
                    <a:pt x="2938" y="608"/>
                    <a:pt x="2906" y="726"/>
                    <a:pt x="2847" y="785"/>
                  </a:cubicBezTo>
                  <a:cubicBezTo>
                    <a:pt x="2788" y="840"/>
                    <a:pt x="2654" y="868"/>
                    <a:pt x="2445" y="868"/>
                  </a:cubicBezTo>
                  <a:lnTo>
                    <a:pt x="1057" y="868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5127950" y="3989750"/>
              <a:ext cx="65575" cy="37575"/>
            </a:xfrm>
            <a:custGeom>
              <a:avLst/>
              <a:gdLst/>
              <a:ahLst/>
              <a:cxnLst/>
              <a:rect l="l" t="t" r="r" b="b"/>
              <a:pathLst>
                <a:path w="2623" h="1503" extrusionOk="0">
                  <a:moveTo>
                    <a:pt x="454" y="1"/>
                  </a:moveTo>
                  <a:lnTo>
                    <a:pt x="24" y="4"/>
                  </a:lnTo>
                  <a:cubicBezTo>
                    <a:pt x="16" y="48"/>
                    <a:pt x="8" y="83"/>
                    <a:pt x="8" y="119"/>
                  </a:cubicBezTo>
                  <a:cubicBezTo>
                    <a:pt x="4" y="154"/>
                    <a:pt x="1" y="186"/>
                    <a:pt x="1" y="217"/>
                  </a:cubicBezTo>
                  <a:cubicBezTo>
                    <a:pt x="1" y="418"/>
                    <a:pt x="40" y="592"/>
                    <a:pt x="115" y="734"/>
                  </a:cubicBezTo>
                  <a:cubicBezTo>
                    <a:pt x="190" y="876"/>
                    <a:pt x="304" y="990"/>
                    <a:pt x="458" y="1077"/>
                  </a:cubicBezTo>
                  <a:lnTo>
                    <a:pt x="64" y="1077"/>
                  </a:lnTo>
                  <a:lnTo>
                    <a:pt x="64" y="1503"/>
                  </a:lnTo>
                  <a:lnTo>
                    <a:pt x="2622" y="1503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8" y="888"/>
                  </a:cubicBezTo>
                  <a:cubicBezTo>
                    <a:pt x="454" y="761"/>
                    <a:pt x="375" y="576"/>
                    <a:pt x="375" y="340"/>
                  </a:cubicBezTo>
                  <a:cubicBezTo>
                    <a:pt x="375" y="273"/>
                    <a:pt x="383" y="213"/>
                    <a:pt x="395" y="158"/>
                  </a:cubicBezTo>
                  <a:cubicBezTo>
                    <a:pt x="407" y="99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5127950" y="3936325"/>
              <a:ext cx="67250" cy="54050"/>
            </a:xfrm>
            <a:custGeom>
              <a:avLst/>
              <a:gdLst/>
              <a:ahLst/>
              <a:cxnLst/>
              <a:rect l="l" t="t" r="r" b="b"/>
              <a:pathLst>
                <a:path w="2690" h="2162" extrusionOk="0">
                  <a:moveTo>
                    <a:pt x="1428" y="422"/>
                  </a:moveTo>
                  <a:cubicBezTo>
                    <a:pt x="1704" y="422"/>
                    <a:pt x="1925" y="493"/>
                    <a:pt x="2090" y="631"/>
                  </a:cubicBezTo>
                  <a:cubicBezTo>
                    <a:pt x="2256" y="773"/>
                    <a:pt x="2339" y="959"/>
                    <a:pt x="2339" y="1195"/>
                  </a:cubicBezTo>
                  <a:cubicBezTo>
                    <a:pt x="2339" y="1361"/>
                    <a:pt x="2295" y="1495"/>
                    <a:pt x="2205" y="1597"/>
                  </a:cubicBezTo>
                  <a:cubicBezTo>
                    <a:pt x="2118" y="1692"/>
                    <a:pt x="2000" y="1743"/>
                    <a:pt x="1850" y="1743"/>
                  </a:cubicBezTo>
                  <a:cubicBezTo>
                    <a:pt x="1660" y="1743"/>
                    <a:pt x="1530" y="1676"/>
                    <a:pt x="1451" y="1546"/>
                  </a:cubicBezTo>
                  <a:cubicBezTo>
                    <a:pt x="1373" y="1416"/>
                    <a:pt x="1337" y="1179"/>
                    <a:pt x="1337" y="840"/>
                  </a:cubicBezTo>
                  <a:lnTo>
                    <a:pt x="1337" y="422"/>
                  </a:lnTo>
                  <a:close/>
                  <a:moveTo>
                    <a:pt x="1160" y="1"/>
                  </a:moveTo>
                  <a:cubicBezTo>
                    <a:pt x="773" y="1"/>
                    <a:pt x="482" y="91"/>
                    <a:pt x="288" y="273"/>
                  </a:cubicBezTo>
                  <a:cubicBezTo>
                    <a:pt x="95" y="458"/>
                    <a:pt x="1" y="734"/>
                    <a:pt x="1" y="1105"/>
                  </a:cubicBezTo>
                  <a:cubicBezTo>
                    <a:pt x="1" y="1243"/>
                    <a:pt x="16" y="1381"/>
                    <a:pt x="48" y="1526"/>
                  </a:cubicBezTo>
                  <a:cubicBezTo>
                    <a:pt x="75" y="1672"/>
                    <a:pt x="119" y="1822"/>
                    <a:pt x="178" y="1976"/>
                  </a:cubicBezTo>
                  <a:lnTo>
                    <a:pt x="568" y="1976"/>
                  </a:lnTo>
                  <a:cubicBezTo>
                    <a:pt x="497" y="1846"/>
                    <a:pt x="446" y="1716"/>
                    <a:pt x="411" y="1574"/>
                  </a:cubicBezTo>
                  <a:cubicBezTo>
                    <a:pt x="375" y="1436"/>
                    <a:pt x="355" y="1294"/>
                    <a:pt x="355" y="1148"/>
                  </a:cubicBezTo>
                  <a:cubicBezTo>
                    <a:pt x="355" y="919"/>
                    <a:pt x="411" y="738"/>
                    <a:pt x="517" y="612"/>
                  </a:cubicBezTo>
                  <a:cubicBezTo>
                    <a:pt x="623" y="486"/>
                    <a:pt x="773" y="422"/>
                    <a:pt x="967" y="422"/>
                  </a:cubicBezTo>
                  <a:lnTo>
                    <a:pt x="1006" y="422"/>
                  </a:lnTo>
                  <a:lnTo>
                    <a:pt x="1006" y="1010"/>
                  </a:lnTo>
                  <a:cubicBezTo>
                    <a:pt x="1006" y="1392"/>
                    <a:pt x="1081" y="1680"/>
                    <a:pt x="1227" y="1873"/>
                  </a:cubicBezTo>
                  <a:cubicBezTo>
                    <a:pt x="1373" y="2067"/>
                    <a:pt x="1589" y="2161"/>
                    <a:pt x="1877" y="2161"/>
                  </a:cubicBezTo>
                  <a:cubicBezTo>
                    <a:pt x="2126" y="2161"/>
                    <a:pt x="2323" y="2086"/>
                    <a:pt x="2469" y="1933"/>
                  </a:cubicBezTo>
                  <a:cubicBezTo>
                    <a:pt x="2615" y="1775"/>
                    <a:pt x="2689" y="1566"/>
                    <a:pt x="2689" y="1306"/>
                  </a:cubicBezTo>
                  <a:cubicBezTo>
                    <a:pt x="2689" y="1097"/>
                    <a:pt x="2654" y="923"/>
                    <a:pt x="2579" y="781"/>
                  </a:cubicBezTo>
                  <a:cubicBezTo>
                    <a:pt x="2504" y="635"/>
                    <a:pt x="2390" y="517"/>
                    <a:pt x="2232" y="422"/>
                  </a:cubicBezTo>
                  <a:lnTo>
                    <a:pt x="2622" y="422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5104600" y="3911775"/>
              <a:ext cx="88925" cy="10575"/>
            </a:xfrm>
            <a:custGeom>
              <a:avLst/>
              <a:gdLst/>
              <a:ahLst/>
              <a:cxnLst/>
              <a:rect l="l" t="t" r="r" b="b"/>
              <a:pathLst>
                <a:path w="3557" h="423" extrusionOk="0">
                  <a:moveTo>
                    <a:pt x="0" y="1"/>
                  </a:moveTo>
                  <a:lnTo>
                    <a:pt x="0" y="423"/>
                  </a:lnTo>
                  <a:lnTo>
                    <a:pt x="3556" y="423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5108150" y="3802375"/>
              <a:ext cx="85375" cy="65075"/>
            </a:xfrm>
            <a:custGeom>
              <a:avLst/>
              <a:gdLst/>
              <a:ahLst/>
              <a:cxnLst/>
              <a:rect l="l" t="t" r="r" b="b"/>
              <a:pathLst>
                <a:path w="3415" h="2603" extrusionOk="0">
                  <a:moveTo>
                    <a:pt x="0" y="0"/>
                  </a:moveTo>
                  <a:lnTo>
                    <a:pt x="0" y="462"/>
                  </a:lnTo>
                  <a:lnTo>
                    <a:pt x="1400" y="462"/>
                  </a:lnTo>
                  <a:lnTo>
                    <a:pt x="1400" y="2137"/>
                  </a:lnTo>
                  <a:lnTo>
                    <a:pt x="0" y="2137"/>
                  </a:lnTo>
                  <a:lnTo>
                    <a:pt x="0" y="2603"/>
                  </a:lnTo>
                  <a:lnTo>
                    <a:pt x="3414" y="2603"/>
                  </a:lnTo>
                  <a:lnTo>
                    <a:pt x="3414" y="2137"/>
                  </a:lnTo>
                  <a:lnTo>
                    <a:pt x="1790" y="2137"/>
                  </a:lnTo>
                  <a:lnTo>
                    <a:pt x="1790" y="462"/>
                  </a:lnTo>
                  <a:lnTo>
                    <a:pt x="3414" y="462"/>
                  </a:lnTo>
                  <a:lnTo>
                    <a:pt x="3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5129525" y="3732675"/>
              <a:ext cx="88350" cy="62325"/>
            </a:xfrm>
            <a:custGeom>
              <a:avLst/>
              <a:gdLst/>
              <a:ahLst/>
              <a:cxnLst/>
              <a:rect l="l" t="t" r="r" b="b"/>
              <a:pathLst>
                <a:path w="3534" h="2493" extrusionOk="0">
                  <a:moveTo>
                    <a:pt x="1" y="1"/>
                  </a:moveTo>
                  <a:lnTo>
                    <a:pt x="1" y="446"/>
                  </a:lnTo>
                  <a:lnTo>
                    <a:pt x="2004" y="1247"/>
                  </a:lnTo>
                  <a:lnTo>
                    <a:pt x="1" y="2047"/>
                  </a:lnTo>
                  <a:lnTo>
                    <a:pt x="1" y="2493"/>
                  </a:lnTo>
                  <a:lnTo>
                    <a:pt x="2520" y="1460"/>
                  </a:lnTo>
                  <a:lnTo>
                    <a:pt x="2709" y="1535"/>
                  </a:lnTo>
                  <a:cubicBezTo>
                    <a:pt x="2914" y="1609"/>
                    <a:pt x="3044" y="1680"/>
                    <a:pt x="3100" y="1747"/>
                  </a:cubicBezTo>
                  <a:cubicBezTo>
                    <a:pt x="3155" y="1811"/>
                    <a:pt x="3182" y="1901"/>
                    <a:pt x="3182" y="2016"/>
                  </a:cubicBezTo>
                  <a:lnTo>
                    <a:pt x="3182" y="2264"/>
                  </a:lnTo>
                  <a:lnTo>
                    <a:pt x="3533" y="2264"/>
                  </a:lnTo>
                  <a:lnTo>
                    <a:pt x="3533" y="1929"/>
                  </a:lnTo>
                  <a:cubicBezTo>
                    <a:pt x="3533" y="1740"/>
                    <a:pt x="3486" y="1586"/>
                    <a:pt x="3395" y="1475"/>
                  </a:cubicBezTo>
                  <a:cubicBezTo>
                    <a:pt x="3301" y="1361"/>
                    <a:pt x="3104" y="1247"/>
                    <a:pt x="2796" y="11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5104600" y="3673150"/>
              <a:ext cx="90600" cy="57300"/>
            </a:xfrm>
            <a:custGeom>
              <a:avLst/>
              <a:gdLst/>
              <a:ahLst/>
              <a:cxnLst/>
              <a:rect l="l" t="t" r="r" b="b"/>
              <a:pathLst>
                <a:path w="3624" h="2292" extrusionOk="0">
                  <a:moveTo>
                    <a:pt x="2279" y="422"/>
                  </a:moveTo>
                  <a:cubicBezTo>
                    <a:pt x="2587" y="422"/>
                    <a:pt x="2831" y="485"/>
                    <a:pt x="3008" y="615"/>
                  </a:cubicBezTo>
                  <a:cubicBezTo>
                    <a:pt x="3182" y="742"/>
                    <a:pt x="3273" y="919"/>
                    <a:pt x="3273" y="1140"/>
                  </a:cubicBezTo>
                  <a:cubicBezTo>
                    <a:pt x="3273" y="1365"/>
                    <a:pt x="3182" y="1538"/>
                    <a:pt x="3008" y="1668"/>
                  </a:cubicBezTo>
                  <a:cubicBezTo>
                    <a:pt x="2831" y="1794"/>
                    <a:pt x="2587" y="1857"/>
                    <a:pt x="2279" y="1857"/>
                  </a:cubicBezTo>
                  <a:cubicBezTo>
                    <a:pt x="1968" y="1857"/>
                    <a:pt x="1727" y="1794"/>
                    <a:pt x="1550" y="1668"/>
                  </a:cubicBezTo>
                  <a:cubicBezTo>
                    <a:pt x="1376" y="1538"/>
                    <a:pt x="1285" y="1365"/>
                    <a:pt x="1285" y="1140"/>
                  </a:cubicBezTo>
                  <a:cubicBezTo>
                    <a:pt x="1285" y="919"/>
                    <a:pt x="1376" y="742"/>
                    <a:pt x="1550" y="615"/>
                  </a:cubicBezTo>
                  <a:cubicBezTo>
                    <a:pt x="1727" y="485"/>
                    <a:pt x="1968" y="422"/>
                    <a:pt x="2279" y="422"/>
                  </a:cubicBezTo>
                  <a:close/>
                  <a:moveTo>
                    <a:pt x="0" y="0"/>
                  </a:moveTo>
                  <a:lnTo>
                    <a:pt x="0" y="422"/>
                  </a:lnTo>
                  <a:lnTo>
                    <a:pt x="1384" y="422"/>
                  </a:lnTo>
                  <a:cubicBezTo>
                    <a:pt x="1234" y="513"/>
                    <a:pt x="1120" y="623"/>
                    <a:pt x="1045" y="757"/>
                  </a:cubicBezTo>
                  <a:cubicBezTo>
                    <a:pt x="970" y="891"/>
                    <a:pt x="935" y="1053"/>
                    <a:pt x="935" y="1242"/>
                  </a:cubicBezTo>
                  <a:cubicBezTo>
                    <a:pt x="935" y="1554"/>
                    <a:pt x="1057" y="1806"/>
                    <a:pt x="1305" y="1999"/>
                  </a:cubicBezTo>
                  <a:cubicBezTo>
                    <a:pt x="1550" y="2193"/>
                    <a:pt x="1877" y="2291"/>
                    <a:pt x="2279" y="2291"/>
                  </a:cubicBezTo>
                  <a:cubicBezTo>
                    <a:pt x="2681" y="2291"/>
                    <a:pt x="3004" y="2193"/>
                    <a:pt x="3253" y="1999"/>
                  </a:cubicBezTo>
                  <a:cubicBezTo>
                    <a:pt x="3501" y="1806"/>
                    <a:pt x="3623" y="1554"/>
                    <a:pt x="3623" y="1242"/>
                  </a:cubicBezTo>
                  <a:cubicBezTo>
                    <a:pt x="3623" y="1053"/>
                    <a:pt x="3588" y="891"/>
                    <a:pt x="3513" y="757"/>
                  </a:cubicBezTo>
                  <a:cubicBezTo>
                    <a:pt x="3438" y="623"/>
                    <a:pt x="3324" y="513"/>
                    <a:pt x="3174" y="422"/>
                  </a:cubicBezTo>
                  <a:lnTo>
                    <a:pt x="3556" y="422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5127950" y="3622100"/>
              <a:ext cx="65575" cy="37475"/>
            </a:xfrm>
            <a:custGeom>
              <a:avLst/>
              <a:gdLst/>
              <a:ahLst/>
              <a:cxnLst/>
              <a:rect l="l" t="t" r="r" b="b"/>
              <a:pathLst>
                <a:path w="2623" h="1499" extrusionOk="0">
                  <a:moveTo>
                    <a:pt x="24" y="0"/>
                  </a:moveTo>
                  <a:cubicBezTo>
                    <a:pt x="16" y="43"/>
                    <a:pt x="8" y="83"/>
                    <a:pt x="8" y="118"/>
                  </a:cubicBezTo>
                  <a:cubicBezTo>
                    <a:pt x="4" y="154"/>
                    <a:pt x="1" y="185"/>
                    <a:pt x="1" y="213"/>
                  </a:cubicBezTo>
                  <a:cubicBezTo>
                    <a:pt x="1" y="418"/>
                    <a:pt x="40" y="591"/>
                    <a:pt x="115" y="729"/>
                  </a:cubicBezTo>
                  <a:cubicBezTo>
                    <a:pt x="190" y="871"/>
                    <a:pt x="304" y="990"/>
                    <a:pt x="458" y="1076"/>
                  </a:cubicBezTo>
                  <a:lnTo>
                    <a:pt x="64" y="1076"/>
                  </a:lnTo>
                  <a:lnTo>
                    <a:pt x="64" y="1498"/>
                  </a:lnTo>
                  <a:lnTo>
                    <a:pt x="2622" y="1498"/>
                  </a:lnTo>
                  <a:lnTo>
                    <a:pt x="2622" y="1076"/>
                  </a:lnTo>
                  <a:lnTo>
                    <a:pt x="1274" y="1076"/>
                  </a:lnTo>
                  <a:cubicBezTo>
                    <a:pt x="982" y="1076"/>
                    <a:pt x="761" y="1013"/>
                    <a:pt x="608" y="887"/>
                  </a:cubicBezTo>
                  <a:cubicBezTo>
                    <a:pt x="454" y="757"/>
                    <a:pt x="375" y="576"/>
                    <a:pt x="375" y="339"/>
                  </a:cubicBezTo>
                  <a:cubicBezTo>
                    <a:pt x="375" y="272"/>
                    <a:pt x="383" y="209"/>
                    <a:pt x="395" y="154"/>
                  </a:cubicBezTo>
                  <a:cubicBezTo>
                    <a:pt x="407" y="99"/>
                    <a:pt x="426" y="47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5127950" y="3567075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4"/>
                    <a:pt x="2067" y="644"/>
                  </a:cubicBezTo>
                  <a:cubicBezTo>
                    <a:pt x="2244" y="774"/>
                    <a:pt x="2331" y="951"/>
                    <a:pt x="2331" y="1176"/>
                  </a:cubicBezTo>
                  <a:cubicBezTo>
                    <a:pt x="2331" y="1405"/>
                    <a:pt x="2244" y="1582"/>
                    <a:pt x="2070" y="1712"/>
                  </a:cubicBezTo>
                  <a:cubicBezTo>
                    <a:pt x="1893" y="1842"/>
                    <a:pt x="1653" y="1905"/>
                    <a:pt x="1345" y="1905"/>
                  </a:cubicBezTo>
                  <a:cubicBezTo>
                    <a:pt x="1037" y="1905"/>
                    <a:pt x="797" y="1842"/>
                    <a:pt x="623" y="1712"/>
                  </a:cubicBezTo>
                  <a:cubicBezTo>
                    <a:pt x="446" y="1578"/>
                    <a:pt x="355" y="1401"/>
                    <a:pt x="355" y="1176"/>
                  </a:cubicBezTo>
                  <a:cubicBezTo>
                    <a:pt x="355" y="951"/>
                    <a:pt x="446" y="774"/>
                    <a:pt x="623" y="644"/>
                  </a:cubicBezTo>
                  <a:cubicBezTo>
                    <a:pt x="801" y="514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6" y="103"/>
                    <a:pt x="355" y="312"/>
                  </a:cubicBezTo>
                  <a:cubicBezTo>
                    <a:pt x="119" y="521"/>
                    <a:pt x="1" y="809"/>
                    <a:pt x="1" y="1176"/>
                  </a:cubicBezTo>
                  <a:cubicBezTo>
                    <a:pt x="1" y="1543"/>
                    <a:pt x="119" y="1830"/>
                    <a:pt x="355" y="2039"/>
                  </a:cubicBezTo>
                  <a:cubicBezTo>
                    <a:pt x="596" y="2248"/>
                    <a:pt x="923" y="2351"/>
                    <a:pt x="1345" y="2351"/>
                  </a:cubicBezTo>
                  <a:cubicBezTo>
                    <a:pt x="1763" y="2351"/>
                    <a:pt x="2094" y="2248"/>
                    <a:pt x="2331" y="2039"/>
                  </a:cubicBezTo>
                  <a:cubicBezTo>
                    <a:pt x="2571" y="1830"/>
                    <a:pt x="2689" y="1543"/>
                    <a:pt x="2689" y="1176"/>
                  </a:cubicBezTo>
                  <a:cubicBezTo>
                    <a:pt x="2689" y="809"/>
                    <a:pt x="2571" y="521"/>
                    <a:pt x="2331" y="312"/>
                  </a:cubicBezTo>
                  <a:cubicBezTo>
                    <a:pt x="2094" y="103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5127950" y="3504700"/>
              <a:ext cx="89925" cy="57175"/>
            </a:xfrm>
            <a:custGeom>
              <a:avLst/>
              <a:gdLst/>
              <a:ahLst/>
              <a:cxnLst/>
              <a:rect l="l" t="t" r="r" b="b"/>
              <a:pathLst>
                <a:path w="3597" h="2287" extrusionOk="0">
                  <a:moveTo>
                    <a:pt x="1313" y="418"/>
                  </a:moveTo>
                  <a:cubicBezTo>
                    <a:pt x="1617" y="418"/>
                    <a:pt x="1850" y="481"/>
                    <a:pt x="2019" y="607"/>
                  </a:cubicBezTo>
                  <a:cubicBezTo>
                    <a:pt x="2185" y="734"/>
                    <a:pt x="2272" y="911"/>
                    <a:pt x="2272" y="1136"/>
                  </a:cubicBezTo>
                  <a:cubicBezTo>
                    <a:pt x="2272" y="1360"/>
                    <a:pt x="2185" y="1538"/>
                    <a:pt x="2019" y="1664"/>
                  </a:cubicBezTo>
                  <a:cubicBezTo>
                    <a:pt x="1850" y="1790"/>
                    <a:pt x="1617" y="1853"/>
                    <a:pt x="1313" y="1853"/>
                  </a:cubicBezTo>
                  <a:cubicBezTo>
                    <a:pt x="1006" y="1853"/>
                    <a:pt x="773" y="1790"/>
                    <a:pt x="604" y="1664"/>
                  </a:cubicBezTo>
                  <a:cubicBezTo>
                    <a:pt x="434" y="1538"/>
                    <a:pt x="351" y="1360"/>
                    <a:pt x="351" y="1136"/>
                  </a:cubicBezTo>
                  <a:cubicBezTo>
                    <a:pt x="351" y="911"/>
                    <a:pt x="434" y="734"/>
                    <a:pt x="604" y="607"/>
                  </a:cubicBezTo>
                  <a:cubicBezTo>
                    <a:pt x="773" y="481"/>
                    <a:pt x="1006" y="418"/>
                    <a:pt x="1313" y="418"/>
                  </a:cubicBezTo>
                  <a:close/>
                  <a:moveTo>
                    <a:pt x="64" y="0"/>
                  </a:moveTo>
                  <a:lnTo>
                    <a:pt x="64" y="418"/>
                  </a:lnTo>
                  <a:lnTo>
                    <a:pt x="450" y="418"/>
                  </a:lnTo>
                  <a:cubicBezTo>
                    <a:pt x="300" y="505"/>
                    <a:pt x="186" y="615"/>
                    <a:pt x="111" y="753"/>
                  </a:cubicBezTo>
                  <a:cubicBezTo>
                    <a:pt x="36" y="887"/>
                    <a:pt x="1" y="1049"/>
                    <a:pt x="1" y="1238"/>
                  </a:cubicBezTo>
                  <a:cubicBezTo>
                    <a:pt x="1" y="1554"/>
                    <a:pt x="119" y="1806"/>
                    <a:pt x="359" y="1999"/>
                  </a:cubicBezTo>
                  <a:cubicBezTo>
                    <a:pt x="600" y="2192"/>
                    <a:pt x="915" y="2287"/>
                    <a:pt x="1313" y="2287"/>
                  </a:cubicBezTo>
                  <a:cubicBezTo>
                    <a:pt x="1708" y="2287"/>
                    <a:pt x="2023" y="2192"/>
                    <a:pt x="2264" y="1999"/>
                  </a:cubicBezTo>
                  <a:cubicBezTo>
                    <a:pt x="2504" y="1806"/>
                    <a:pt x="2622" y="1554"/>
                    <a:pt x="2622" y="1238"/>
                  </a:cubicBezTo>
                  <a:cubicBezTo>
                    <a:pt x="2622" y="1049"/>
                    <a:pt x="2587" y="887"/>
                    <a:pt x="2512" y="753"/>
                  </a:cubicBezTo>
                  <a:cubicBezTo>
                    <a:pt x="2437" y="615"/>
                    <a:pt x="2323" y="505"/>
                    <a:pt x="2173" y="418"/>
                  </a:cubicBezTo>
                  <a:lnTo>
                    <a:pt x="2382" y="418"/>
                  </a:lnTo>
                  <a:cubicBezTo>
                    <a:pt x="2670" y="418"/>
                    <a:pt x="2887" y="489"/>
                    <a:pt x="3033" y="623"/>
                  </a:cubicBezTo>
                  <a:cubicBezTo>
                    <a:pt x="3178" y="761"/>
                    <a:pt x="3249" y="970"/>
                    <a:pt x="3249" y="1246"/>
                  </a:cubicBezTo>
                  <a:cubicBezTo>
                    <a:pt x="3249" y="1368"/>
                    <a:pt x="3234" y="1491"/>
                    <a:pt x="3202" y="1613"/>
                  </a:cubicBezTo>
                  <a:cubicBezTo>
                    <a:pt x="3171" y="1731"/>
                    <a:pt x="3119" y="1853"/>
                    <a:pt x="3052" y="1979"/>
                  </a:cubicBezTo>
                  <a:lnTo>
                    <a:pt x="3462" y="1979"/>
                  </a:lnTo>
                  <a:cubicBezTo>
                    <a:pt x="3506" y="1853"/>
                    <a:pt x="3541" y="1727"/>
                    <a:pt x="3561" y="1597"/>
                  </a:cubicBezTo>
                  <a:cubicBezTo>
                    <a:pt x="3585" y="1467"/>
                    <a:pt x="3596" y="1325"/>
                    <a:pt x="3596" y="1179"/>
                  </a:cubicBezTo>
                  <a:cubicBezTo>
                    <a:pt x="3596" y="777"/>
                    <a:pt x="3490" y="481"/>
                    <a:pt x="3277" y="288"/>
                  </a:cubicBezTo>
                  <a:cubicBezTo>
                    <a:pt x="3064" y="95"/>
                    <a:pt x="2741" y="0"/>
                    <a:pt x="23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5127950" y="3435900"/>
              <a:ext cx="67250" cy="59350"/>
            </a:xfrm>
            <a:custGeom>
              <a:avLst/>
              <a:gdLst/>
              <a:ahLst/>
              <a:cxnLst/>
              <a:rect l="l" t="t" r="r" b="b"/>
              <a:pathLst>
                <a:path w="2690" h="2374" extrusionOk="0">
                  <a:moveTo>
                    <a:pt x="1112" y="418"/>
                  </a:moveTo>
                  <a:lnTo>
                    <a:pt x="1116" y="1920"/>
                  </a:lnTo>
                  <a:cubicBezTo>
                    <a:pt x="876" y="1897"/>
                    <a:pt x="687" y="1818"/>
                    <a:pt x="556" y="1676"/>
                  </a:cubicBezTo>
                  <a:cubicBezTo>
                    <a:pt x="422" y="1534"/>
                    <a:pt x="355" y="1349"/>
                    <a:pt x="355" y="1112"/>
                  </a:cubicBezTo>
                  <a:cubicBezTo>
                    <a:pt x="355" y="907"/>
                    <a:pt x="426" y="737"/>
                    <a:pt x="564" y="615"/>
                  </a:cubicBezTo>
                  <a:cubicBezTo>
                    <a:pt x="698" y="489"/>
                    <a:pt x="884" y="422"/>
                    <a:pt x="1112" y="418"/>
                  </a:cubicBezTo>
                  <a:close/>
                  <a:moveTo>
                    <a:pt x="1239" y="0"/>
                  </a:moveTo>
                  <a:cubicBezTo>
                    <a:pt x="856" y="0"/>
                    <a:pt x="556" y="99"/>
                    <a:pt x="336" y="300"/>
                  </a:cubicBezTo>
                  <a:cubicBezTo>
                    <a:pt x="111" y="501"/>
                    <a:pt x="1" y="773"/>
                    <a:pt x="1" y="1116"/>
                  </a:cubicBezTo>
                  <a:cubicBezTo>
                    <a:pt x="1" y="1502"/>
                    <a:pt x="123" y="1806"/>
                    <a:pt x="371" y="2035"/>
                  </a:cubicBezTo>
                  <a:cubicBezTo>
                    <a:pt x="616" y="2259"/>
                    <a:pt x="947" y="2374"/>
                    <a:pt x="1369" y="2374"/>
                  </a:cubicBezTo>
                  <a:cubicBezTo>
                    <a:pt x="1771" y="2374"/>
                    <a:pt x="2094" y="2255"/>
                    <a:pt x="2331" y="2015"/>
                  </a:cubicBezTo>
                  <a:cubicBezTo>
                    <a:pt x="2571" y="1778"/>
                    <a:pt x="2689" y="1451"/>
                    <a:pt x="2689" y="1045"/>
                  </a:cubicBezTo>
                  <a:cubicBezTo>
                    <a:pt x="2689" y="879"/>
                    <a:pt x="2674" y="722"/>
                    <a:pt x="2638" y="560"/>
                  </a:cubicBezTo>
                  <a:cubicBezTo>
                    <a:pt x="2607" y="402"/>
                    <a:pt x="2555" y="249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8"/>
                    <a:pt x="2272" y="552"/>
                  </a:cubicBezTo>
                  <a:cubicBezTo>
                    <a:pt x="2311" y="702"/>
                    <a:pt x="2331" y="856"/>
                    <a:pt x="2331" y="1017"/>
                  </a:cubicBezTo>
                  <a:cubicBezTo>
                    <a:pt x="2331" y="1297"/>
                    <a:pt x="2256" y="1514"/>
                    <a:pt x="2106" y="1672"/>
                  </a:cubicBezTo>
                  <a:cubicBezTo>
                    <a:pt x="1952" y="1830"/>
                    <a:pt x="1731" y="1916"/>
                    <a:pt x="1444" y="1932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5127950" y="337300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76"/>
                    <a:pt x="277" y="229"/>
                  </a:cubicBezTo>
                  <a:cubicBezTo>
                    <a:pt x="91" y="379"/>
                    <a:pt x="1" y="600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7"/>
                    <a:pt x="304" y="1621"/>
                    <a:pt x="458" y="1724"/>
                  </a:cubicBezTo>
                  <a:lnTo>
                    <a:pt x="64" y="1724"/>
                  </a:lnTo>
                  <a:lnTo>
                    <a:pt x="64" y="2146"/>
                  </a:lnTo>
                  <a:lnTo>
                    <a:pt x="2622" y="2146"/>
                  </a:lnTo>
                  <a:lnTo>
                    <a:pt x="2622" y="1724"/>
                  </a:lnTo>
                  <a:lnTo>
                    <a:pt x="1175" y="1724"/>
                  </a:lnTo>
                  <a:cubicBezTo>
                    <a:pt x="927" y="1724"/>
                    <a:pt x="730" y="1657"/>
                    <a:pt x="584" y="1527"/>
                  </a:cubicBezTo>
                  <a:cubicBezTo>
                    <a:pt x="438" y="1396"/>
                    <a:pt x="367" y="1215"/>
                    <a:pt x="367" y="990"/>
                  </a:cubicBezTo>
                  <a:cubicBezTo>
                    <a:pt x="367" y="801"/>
                    <a:pt x="426" y="659"/>
                    <a:pt x="549" y="564"/>
                  </a:cubicBezTo>
                  <a:cubicBezTo>
                    <a:pt x="667" y="470"/>
                    <a:pt x="848" y="423"/>
                    <a:pt x="1093" y="423"/>
                  </a:cubicBezTo>
                  <a:lnTo>
                    <a:pt x="2622" y="423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5108150" y="3280650"/>
              <a:ext cx="85375" cy="49000"/>
            </a:xfrm>
            <a:custGeom>
              <a:avLst/>
              <a:gdLst/>
              <a:ahLst/>
              <a:cxnLst/>
              <a:rect l="l" t="t" r="r" b="b"/>
              <a:pathLst>
                <a:path w="3415" h="1960" extrusionOk="0">
                  <a:moveTo>
                    <a:pt x="0" y="0"/>
                  </a:moveTo>
                  <a:lnTo>
                    <a:pt x="0" y="1960"/>
                  </a:lnTo>
                  <a:lnTo>
                    <a:pt x="3414" y="1960"/>
                  </a:lnTo>
                  <a:lnTo>
                    <a:pt x="3414" y="1499"/>
                  </a:lnTo>
                  <a:lnTo>
                    <a:pt x="1786" y="1499"/>
                  </a:lnTo>
                  <a:lnTo>
                    <a:pt x="1786" y="146"/>
                  </a:lnTo>
                  <a:lnTo>
                    <a:pt x="1396" y="146"/>
                  </a:lnTo>
                  <a:lnTo>
                    <a:pt x="1396" y="1499"/>
                  </a:lnTo>
                  <a:lnTo>
                    <a:pt x="390" y="1499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5127950" y="3220425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13"/>
                    <a:pt x="2067" y="643"/>
                  </a:cubicBezTo>
                  <a:cubicBezTo>
                    <a:pt x="2244" y="773"/>
                    <a:pt x="2331" y="950"/>
                    <a:pt x="2331" y="1175"/>
                  </a:cubicBezTo>
                  <a:cubicBezTo>
                    <a:pt x="2331" y="1404"/>
                    <a:pt x="2244" y="1581"/>
                    <a:pt x="2070" y="1711"/>
                  </a:cubicBezTo>
                  <a:cubicBezTo>
                    <a:pt x="1893" y="1842"/>
                    <a:pt x="1653" y="1909"/>
                    <a:pt x="1345" y="1909"/>
                  </a:cubicBezTo>
                  <a:cubicBezTo>
                    <a:pt x="1037" y="1909"/>
                    <a:pt x="797" y="1842"/>
                    <a:pt x="623" y="1711"/>
                  </a:cubicBezTo>
                  <a:cubicBezTo>
                    <a:pt x="446" y="1581"/>
                    <a:pt x="355" y="1400"/>
                    <a:pt x="355" y="1175"/>
                  </a:cubicBezTo>
                  <a:cubicBezTo>
                    <a:pt x="355" y="950"/>
                    <a:pt x="446" y="773"/>
                    <a:pt x="623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0"/>
                  </a:moveTo>
                  <a:cubicBezTo>
                    <a:pt x="923" y="0"/>
                    <a:pt x="596" y="107"/>
                    <a:pt x="355" y="316"/>
                  </a:cubicBezTo>
                  <a:cubicBezTo>
                    <a:pt x="119" y="525"/>
                    <a:pt x="1" y="809"/>
                    <a:pt x="1" y="1175"/>
                  </a:cubicBezTo>
                  <a:cubicBezTo>
                    <a:pt x="1" y="1542"/>
                    <a:pt x="119" y="1830"/>
                    <a:pt x="355" y="2039"/>
                  </a:cubicBezTo>
                  <a:cubicBezTo>
                    <a:pt x="596" y="2248"/>
                    <a:pt x="923" y="2350"/>
                    <a:pt x="1345" y="2350"/>
                  </a:cubicBezTo>
                  <a:cubicBezTo>
                    <a:pt x="1763" y="2350"/>
                    <a:pt x="2094" y="2248"/>
                    <a:pt x="2331" y="2039"/>
                  </a:cubicBezTo>
                  <a:cubicBezTo>
                    <a:pt x="2571" y="1830"/>
                    <a:pt x="2689" y="1542"/>
                    <a:pt x="2689" y="1175"/>
                  </a:cubicBezTo>
                  <a:cubicBezTo>
                    <a:pt x="2689" y="809"/>
                    <a:pt x="2571" y="525"/>
                    <a:pt x="2331" y="316"/>
                  </a:cubicBezTo>
                  <a:cubicBezTo>
                    <a:pt x="2094" y="107"/>
                    <a:pt x="1763" y="0"/>
                    <a:pt x="1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5127950" y="3173600"/>
              <a:ext cx="65575" cy="37475"/>
            </a:xfrm>
            <a:custGeom>
              <a:avLst/>
              <a:gdLst/>
              <a:ahLst/>
              <a:cxnLst/>
              <a:rect l="l" t="t" r="r" b="b"/>
              <a:pathLst>
                <a:path w="2623" h="1499" extrusionOk="0">
                  <a:moveTo>
                    <a:pt x="24" y="0"/>
                  </a:moveTo>
                  <a:cubicBezTo>
                    <a:pt x="16" y="44"/>
                    <a:pt x="8" y="83"/>
                    <a:pt x="8" y="119"/>
                  </a:cubicBezTo>
                  <a:cubicBezTo>
                    <a:pt x="4" y="154"/>
                    <a:pt x="1" y="186"/>
                    <a:pt x="1" y="213"/>
                  </a:cubicBezTo>
                  <a:cubicBezTo>
                    <a:pt x="1" y="414"/>
                    <a:pt x="40" y="588"/>
                    <a:pt x="115" y="730"/>
                  </a:cubicBezTo>
                  <a:cubicBezTo>
                    <a:pt x="190" y="872"/>
                    <a:pt x="304" y="986"/>
                    <a:pt x="458" y="1077"/>
                  </a:cubicBezTo>
                  <a:lnTo>
                    <a:pt x="64" y="1077"/>
                  </a:lnTo>
                  <a:lnTo>
                    <a:pt x="64" y="1499"/>
                  </a:lnTo>
                  <a:lnTo>
                    <a:pt x="2622" y="1499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8" y="888"/>
                  </a:cubicBezTo>
                  <a:cubicBezTo>
                    <a:pt x="454" y="757"/>
                    <a:pt x="375" y="576"/>
                    <a:pt x="375" y="336"/>
                  </a:cubicBezTo>
                  <a:cubicBezTo>
                    <a:pt x="375" y="269"/>
                    <a:pt x="383" y="209"/>
                    <a:pt x="395" y="154"/>
                  </a:cubicBezTo>
                  <a:cubicBezTo>
                    <a:pt x="407" y="99"/>
                    <a:pt x="426" y="48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5127950" y="3079175"/>
              <a:ext cx="65575" cy="93475"/>
            </a:xfrm>
            <a:custGeom>
              <a:avLst/>
              <a:gdLst/>
              <a:ahLst/>
              <a:cxnLst/>
              <a:rect l="l" t="t" r="r" b="b"/>
              <a:pathLst>
                <a:path w="2623" h="3739" extrusionOk="0">
                  <a:moveTo>
                    <a:pt x="1077" y="0"/>
                  </a:moveTo>
                  <a:cubicBezTo>
                    <a:pt x="734" y="0"/>
                    <a:pt x="466" y="71"/>
                    <a:pt x="280" y="217"/>
                  </a:cubicBezTo>
                  <a:cubicBezTo>
                    <a:pt x="95" y="363"/>
                    <a:pt x="1" y="568"/>
                    <a:pt x="1" y="836"/>
                  </a:cubicBezTo>
                  <a:cubicBezTo>
                    <a:pt x="1" y="1033"/>
                    <a:pt x="44" y="1207"/>
                    <a:pt x="135" y="1353"/>
                  </a:cubicBezTo>
                  <a:cubicBezTo>
                    <a:pt x="225" y="1499"/>
                    <a:pt x="363" y="1625"/>
                    <a:pt x="553" y="1727"/>
                  </a:cubicBezTo>
                  <a:cubicBezTo>
                    <a:pt x="375" y="1790"/>
                    <a:pt x="237" y="1889"/>
                    <a:pt x="142" y="2019"/>
                  </a:cubicBezTo>
                  <a:cubicBezTo>
                    <a:pt x="48" y="2149"/>
                    <a:pt x="1" y="2307"/>
                    <a:pt x="1" y="2492"/>
                  </a:cubicBezTo>
                  <a:cubicBezTo>
                    <a:pt x="1" y="2677"/>
                    <a:pt x="36" y="2835"/>
                    <a:pt x="111" y="2969"/>
                  </a:cubicBezTo>
                  <a:cubicBezTo>
                    <a:pt x="186" y="3103"/>
                    <a:pt x="304" y="3218"/>
                    <a:pt x="458" y="3316"/>
                  </a:cubicBezTo>
                  <a:lnTo>
                    <a:pt x="64" y="3316"/>
                  </a:lnTo>
                  <a:lnTo>
                    <a:pt x="64" y="3738"/>
                  </a:lnTo>
                  <a:lnTo>
                    <a:pt x="2622" y="3738"/>
                  </a:lnTo>
                  <a:lnTo>
                    <a:pt x="2622" y="3316"/>
                  </a:lnTo>
                  <a:lnTo>
                    <a:pt x="1175" y="3316"/>
                  </a:lnTo>
                  <a:cubicBezTo>
                    <a:pt x="927" y="3316"/>
                    <a:pt x="730" y="3253"/>
                    <a:pt x="584" y="3127"/>
                  </a:cubicBezTo>
                  <a:cubicBezTo>
                    <a:pt x="438" y="3001"/>
                    <a:pt x="367" y="2827"/>
                    <a:pt x="367" y="2614"/>
                  </a:cubicBezTo>
                  <a:cubicBezTo>
                    <a:pt x="367" y="2433"/>
                    <a:pt x="426" y="2299"/>
                    <a:pt x="545" y="2212"/>
                  </a:cubicBezTo>
                  <a:cubicBezTo>
                    <a:pt x="663" y="2125"/>
                    <a:pt x="844" y="2082"/>
                    <a:pt x="1093" y="2082"/>
                  </a:cubicBezTo>
                  <a:lnTo>
                    <a:pt x="2622" y="2082"/>
                  </a:lnTo>
                  <a:lnTo>
                    <a:pt x="2622" y="1656"/>
                  </a:lnTo>
                  <a:lnTo>
                    <a:pt x="1175" y="1656"/>
                  </a:lnTo>
                  <a:cubicBezTo>
                    <a:pt x="927" y="1656"/>
                    <a:pt x="730" y="1593"/>
                    <a:pt x="584" y="1467"/>
                  </a:cubicBezTo>
                  <a:cubicBezTo>
                    <a:pt x="438" y="1341"/>
                    <a:pt x="367" y="1171"/>
                    <a:pt x="367" y="950"/>
                  </a:cubicBezTo>
                  <a:cubicBezTo>
                    <a:pt x="367" y="773"/>
                    <a:pt x="426" y="639"/>
                    <a:pt x="545" y="552"/>
                  </a:cubicBezTo>
                  <a:cubicBezTo>
                    <a:pt x="663" y="466"/>
                    <a:pt x="844" y="422"/>
                    <a:pt x="1093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5127950" y="3021600"/>
              <a:ext cx="67250" cy="48925"/>
            </a:xfrm>
            <a:custGeom>
              <a:avLst/>
              <a:gdLst/>
              <a:ahLst/>
              <a:cxnLst/>
              <a:rect l="l" t="t" r="r" b="b"/>
              <a:pathLst>
                <a:path w="2690" h="1957" extrusionOk="0">
                  <a:moveTo>
                    <a:pt x="1917" y="1"/>
                  </a:moveTo>
                  <a:cubicBezTo>
                    <a:pt x="1708" y="1"/>
                    <a:pt x="1546" y="64"/>
                    <a:pt x="1428" y="190"/>
                  </a:cubicBezTo>
                  <a:cubicBezTo>
                    <a:pt x="1313" y="316"/>
                    <a:pt x="1223" y="525"/>
                    <a:pt x="1156" y="825"/>
                  </a:cubicBezTo>
                  <a:lnTo>
                    <a:pt x="1124" y="971"/>
                  </a:lnTo>
                  <a:cubicBezTo>
                    <a:pt x="1073" y="1195"/>
                    <a:pt x="1022" y="1345"/>
                    <a:pt x="967" y="1420"/>
                  </a:cubicBezTo>
                  <a:cubicBezTo>
                    <a:pt x="911" y="1495"/>
                    <a:pt x="832" y="1530"/>
                    <a:pt x="738" y="1530"/>
                  </a:cubicBezTo>
                  <a:cubicBezTo>
                    <a:pt x="608" y="1530"/>
                    <a:pt x="513" y="1479"/>
                    <a:pt x="450" y="1377"/>
                  </a:cubicBezTo>
                  <a:cubicBezTo>
                    <a:pt x="383" y="1270"/>
                    <a:pt x="351" y="1117"/>
                    <a:pt x="351" y="908"/>
                  </a:cubicBezTo>
                  <a:cubicBezTo>
                    <a:pt x="351" y="770"/>
                    <a:pt x="367" y="635"/>
                    <a:pt x="399" y="509"/>
                  </a:cubicBezTo>
                  <a:cubicBezTo>
                    <a:pt x="430" y="379"/>
                    <a:pt x="474" y="257"/>
                    <a:pt x="537" y="139"/>
                  </a:cubicBezTo>
                  <a:lnTo>
                    <a:pt x="139" y="139"/>
                  </a:lnTo>
                  <a:cubicBezTo>
                    <a:pt x="91" y="253"/>
                    <a:pt x="56" y="379"/>
                    <a:pt x="36" y="517"/>
                  </a:cubicBezTo>
                  <a:cubicBezTo>
                    <a:pt x="12" y="655"/>
                    <a:pt x="1" y="801"/>
                    <a:pt x="1" y="955"/>
                  </a:cubicBezTo>
                  <a:cubicBezTo>
                    <a:pt x="1" y="1270"/>
                    <a:pt x="68" y="1511"/>
                    <a:pt x="198" y="1684"/>
                  </a:cubicBezTo>
                  <a:cubicBezTo>
                    <a:pt x="328" y="1854"/>
                    <a:pt x="513" y="1941"/>
                    <a:pt x="754" y="1941"/>
                  </a:cubicBezTo>
                  <a:cubicBezTo>
                    <a:pt x="955" y="1941"/>
                    <a:pt x="1108" y="1881"/>
                    <a:pt x="1223" y="1767"/>
                  </a:cubicBezTo>
                  <a:cubicBezTo>
                    <a:pt x="1337" y="1649"/>
                    <a:pt x="1420" y="1460"/>
                    <a:pt x="1475" y="1199"/>
                  </a:cubicBezTo>
                  <a:lnTo>
                    <a:pt x="1511" y="1053"/>
                  </a:lnTo>
                  <a:cubicBezTo>
                    <a:pt x="1566" y="793"/>
                    <a:pt x="1625" y="624"/>
                    <a:pt x="1684" y="549"/>
                  </a:cubicBezTo>
                  <a:cubicBezTo>
                    <a:pt x="1747" y="470"/>
                    <a:pt x="1834" y="434"/>
                    <a:pt x="1948" y="434"/>
                  </a:cubicBezTo>
                  <a:cubicBezTo>
                    <a:pt x="2070" y="434"/>
                    <a:pt x="2169" y="486"/>
                    <a:pt x="2236" y="592"/>
                  </a:cubicBezTo>
                  <a:cubicBezTo>
                    <a:pt x="2303" y="699"/>
                    <a:pt x="2339" y="852"/>
                    <a:pt x="2339" y="1049"/>
                  </a:cubicBezTo>
                  <a:cubicBezTo>
                    <a:pt x="2339" y="1199"/>
                    <a:pt x="2315" y="1345"/>
                    <a:pt x="2276" y="1499"/>
                  </a:cubicBezTo>
                  <a:cubicBezTo>
                    <a:pt x="2236" y="1649"/>
                    <a:pt x="2177" y="1803"/>
                    <a:pt x="2094" y="1956"/>
                  </a:cubicBezTo>
                  <a:lnTo>
                    <a:pt x="2528" y="1956"/>
                  </a:lnTo>
                  <a:cubicBezTo>
                    <a:pt x="2583" y="1795"/>
                    <a:pt x="2622" y="1637"/>
                    <a:pt x="2646" y="1487"/>
                  </a:cubicBezTo>
                  <a:cubicBezTo>
                    <a:pt x="2674" y="1341"/>
                    <a:pt x="2689" y="1195"/>
                    <a:pt x="2689" y="1057"/>
                  </a:cubicBezTo>
                  <a:cubicBezTo>
                    <a:pt x="2689" y="730"/>
                    <a:pt x="2619" y="470"/>
                    <a:pt x="2481" y="285"/>
                  </a:cubicBezTo>
                  <a:cubicBezTo>
                    <a:pt x="2343" y="95"/>
                    <a:pt x="2153" y="1"/>
                    <a:pt x="1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5945000" y="4003650"/>
              <a:ext cx="85375" cy="78100"/>
            </a:xfrm>
            <a:custGeom>
              <a:avLst/>
              <a:gdLst/>
              <a:ahLst/>
              <a:cxnLst/>
              <a:rect l="l" t="t" r="r" b="b"/>
              <a:pathLst>
                <a:path w="3415" h="3124" extrusionOk="0">
                  <a:moveTo>
                    <a:pt x="0" y="0"/>
                  </a:moveTo>
                  <a:lnTo>
                    <a:pt x="0" y="687"/>
                  </a:lnTo>
                  <a:lnTo>
                    <a:pt x="2322" y="1562"/>
                  </a:lnTo>
                  <a:lnTo>
                    <a:pt x="0" y="2433"/>
                  </a:lnTo>
                  <a:lnTo>
                    <a:pt x="0" y="3123"/>
                  </a:lnTo>
                  <a:lnTo>
                    <a:pt x="3414" y="3123"/>
                  </a:lnTo>
                  <a:lnTo>
                    <a:pt x="3414" y="2674"/>
                  </a:lnTo>
                  <a:lnTo>
                    <a:pt x="418" y="2674"/>
                  </a:lnTo>
                  <a:lnTo>
                    <a:pt x="2760" y="1794"/>
                  </a:lnTo>
                  <a:lnTo>
                    <a:pt x="2760" y="1329"/>
                  </a:lnTo>
                  <a:lnTo>
                    <a:pt x="418" y="450"/>
                  </a:lnTo>
                  <a:lnTo>
                    <a:pt x="3414" y="450"/>
                  </a:lnTo>
                  <a:lnTo>
                    <a:pt x="3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5964800" y="3934650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9" y="446"/>
                    <a:pt x="1889" y="509"/>
                    <a:pt x="2067" y="643"/>
                  </a:cubicBezTo>
                  <a:cubicBezTo>
                    <a:pt x="2244" y="773"/>
                    <a:pt x="2331" y="951"/>
                    <a:pt x="2331" y="1175"/>
                  </a:cubicBezTo>
                  <a:cubicBezTo>
                    <a:pt x="2331" y="1400"/>
                    <a:pt x="2244" y="1582"/>
                    <a:pt x="2070" y="1712"/>
                  </a:cubicBezTo>
                  <a:cubicBezTo>
                    <a:pt x="1893" y="1842"/>
                    <a:pt x="1653" y="1905"/>
                    <a:pt x="1345" y="1905"/>
                  </a:cubicBezTo>
                  <a:cubicBezTo>
                    <a:pt x="1037" y="1905"/>
                    <a:pt x="797" y="1842"/>
                    <a:pt x="623" y="1708"/>
                  </a:cubicBezTo>
                  <a:cubicBezTo>
                    <a:pt x="446" y="1578"/>
                    <a:pt x="355" y="1400"/>
                    <a:pt x="355" y="1175"/>
                  </a:cubicBezTo>
                  <a:cubicBezTo>
                    <a:pt x="355" y="951"/>
                    <a:pt x="446" y="773"/>
                    <a:pt x="623" y="643"/>
                  </a:cubicBezTo>
                  <a:cubicBezTo>
                    <a:pt x="801" y="509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6" y="103"/>
                    <a:pt x="355" y="312"/>
                  </a:cubicBezTo>
                  <a:cubicBezTo>
                    <a:pt x="119" y="521"/>
                    <a:pt x="1" y="809"/>
                    <a:pt x="1" y="1175"/>
                  </a:cubicBezTo>
                  <a:cubicBezTo>
                    <a:pt x="1" y="1542"/>
                    <a:pt x="119" y="1830"/>
                    <a:pt x="355" y="2039"/>
                  </a:cubicBezTo>
                  <a:cubicBezTo>
                    <a:pt x="596" y="2244"/>
                    <a:pt x="923" y="2350"/>
                    <a:pt x="1345" y="2350"/>
                  </a:cubicBezTo>
                  <a:cubicBezTo>
                    <a:pt x="1763" y="2350"/>
                    <a:pt x="2094" y="2244"/>
                    <a:pt x="2331" y="2039"/>
                  </a:cubicBezTo>
                  <a:cubicBezTo>
                    <a:pt x="2571" y="1830"/>
                    <a:pt x="2689" y="1542"/>
                    <a:pt x="2689" y="1175"/>
                  </a:cubicBezTo>
                  <a:cubicBezTo>
                    <a:pt x="2689" y="809"/>
                    <a:pt x="2571" y="521"/>
                    <a:pt x="2331" y="312"/>
                  </a:cubicBezTo>
                  <a:cubicBezTo>
                    <a:pt x="2094" y="103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941450" y="3872150"/>
              <a:ext cx="90600" cy="57300"/>
            </a:xfrm>
            <a:custGeom>
              <a:avLst/>
              <a:gdLst/>
              <a:ahLst/>
              <a:cxnLst/>
              <a:rect l="l" t="t" r="r" b="b"/>
              <a:pathLst>
                <a:path w="3624" h="2292" extrusionOk="0">
                  <a:moveTo>
                    <a:pt x="2279" y="423"/>
                  </a:moveTo>
                  <a:cubicBezTo>
                    <a:pt x="2587" y="423"/>
                    <a:pt x="2831" y="486"/>
                    <a:pt x="3008" y="616"/>
                  </a:cubicBezTo>
                  <a:cubicBezTo>
                    <a:pt x="3182" y="742"/>
                    <a:pt x="3273" y="919"/>
                    <a:pt x="3273" y="1140"/>
                  </a:cubicBezTo>
                  <a:cubicBezTo>
                    <a:pt x="3273" y="1361"/>
                    <a:pt x="3182" y="1538"/>
                    <a:pt x="3008" y="1665"/>
                  </a:cubicBezTo>
                  <a:cubicBezTo>
                    <a:pt x="2831" y="1791"/>
                    <a:pt x="2587" y="1854"/>
                    <a:pt x="2279" y="1854"/>
                  </a:cubicBezTo>
                  <a:cubicBezTo>
                    <a:pt x="1968" y="1854"/>
                    <a:pt x="1727" y="1791"/>
                    <a:pt x="1550" y="1665"/>
                  </a:cubicBezTo>
                  <a:cubicBezTo>
                    <a:pt x="1376" y="1538"/>
                    <a:pt x="1285" y="1361"/>
                    <a:pt x="1285" y="1140"/>
                  </a:cubicBezTo>
                  <a:cubicBezTo>
                    <a:pt x="1285" y="919"/>
                    <a:pt x="1376" y="742"/>
                    <a:pt x="1550" y="616"/>
                  </a:cubicBezTo>
                  <a:cubicBezTo>
                    <a:pt x="1727" y="486"/>
                    <a:pt x="1968" y="423"/>
                    <a:pt x="2279" y="423"/>
                  </a:cubicBezTo>
                  <a:close/>
                  <a:moveTo>
                    <a:pt x="0" y="1"/>
                  </a:moveTo>
                  <a:lnTo>
                    <a:pt x="0" y="423"/>
                  </a:lnTo>
                  <a:lnTo>
                    <a:pt x="1384" y="423"/>
                  </a:lnTo>
                  <a:cubicBezTo>
                    <a:pt x="1234" y="509"/>
                    <a:pt x="1120" y="624"/>
                    <a:pt x="1045" y="758"/>
                  </a:cubicBezTo>
                  <a:cubicBezTo>
                    <a:pt x="970" y="892"/>
                    <a:pt x="935" y="1054"/>
                    <a:pt x="935" y="1243"/>
                  </a:cubicBezTo>
                  <a:cubicBezTo>
                    <a:pt x="935" y="1554"/>
                    <a:pt x="1057" y="1807"/>
                    <a:pt x="1305" y="2000"/>
                  </a:cubicBezTo>
                  <a:cubicBezTo>
                    <a:pt x="1550" y="2193"/>
                    <a:pt x="1877" y="2292"/>
                    <a:pt x="2279" y="2292"/>
                  </a:cubicBezTo>
                  <a:cubicBezTo>
                    <a:pt x="2681" y="2292"/>
                    <a:pt x="3004" y="2193"/>
                    <a:pt x="3253" y="2000"/>
                  </a:cubicBezTo>
                  <a:cubicBezTo>
                    <a:pt x="3501" y="1807"/>
                    <a:pt x="3623" y="1554"/>
                    <a:pt x="3623" y="1243"/>
                  </a:cubicBezTo>
                  <a:cubicBezTo>
                    <a:pt x="3623" y="1054"/>
                    <a:pt x="3588" y="892"/>
                    <a:pt x="3513" y="758"/>
                  </a:cubicBezTo>
                  <a:cubicBezTo>
                    <a:pt x="3438" y="624"/>
                    <a:pt x="3324" y="509"/>
                    <a:pt x="3174" y="423"/>
                  </a:cubicBezTo>
                  <a:lnTo>
                    <a:pt x="3556" y="423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5964800" y="3803350"/>
              <a:ext cx="67250" cy="59375"/>
            </a:xfrm>
            <a:custGeom>
              <a:avLst/>
              <a:gdLst/>
              <a:ahLst/>
              <a:cxnLst/>
              <a:rect l="l" t="t" r="r" b="b"/>
              <a:pathLst>
                <a:path w="2690" h="2375" extrusionOk="0">
                  <a:moveTo>
                    <a:pt x="1112" y="423"/>
                  </a:moveTo>
                  <a:lnTo>
                    <a:pt x="1116" y="1925"/>
                  </a:lnTo>
                  <a:cubicBezTo>
                    <a:pt x="876" y="1901"/>
                    <a:pt x="687" y="1822"/>
                    <a:pt x="556" y="1680"/>
                  </a:cubicBezTo>
                  <a:cubicBezTo>
                    <a:pt x="422" y="1538"/>
                    <a:pt x="355" y="1349"/>
                    <a:pt x="355" y="1117"/>
                  </a:cubicBezTo>
                  <a:cubicBezTo>
                    <a:pt x="355" y="908"/>
                    <a:pt x="426" y="742"/>
                    <a:pt x="564" y="616"/>
                  </a:cubicBezTo>
                  <a:cubicBezTo>
                    <a:pt x="698" y="490"/>
                    <a:pt x="884" y="427"/>
                    <a:pt x="1112" y="423"/>
                  </a:cubicBezTo>
                  <a:close/>
                  <a:moveTo>
                    <a:pt x="1239" y="1"/>
                  </a:moveTo>
                  <a:cubicBezTo>
                    <a:pt x="856" y="1"/>
                    <a:pt x="556" y="103"/>
                    <a:pt x="336" y="304"/>
                  </a:cubicBezTo>
                  <a:cubicBezTo>
                    <a:pt x="111" y="505"/>
                    <a:pt x="1" y="777"/>
                    <a:pt x="1" y="1121"/>
                  </a:cubicBezTo>
                  <a:cubicBezTo>
                    <a:pt x="1" y="1503"/>
                    <a:pt x="123" y="1810"/>
                    <a:pt x="371" y="2039"/>
                  </a:cubicBezTo>
                  <a:cubicBezTo>
                    <a:pt x="616" y="2264"/>
                    <a:pt x="947" y="2374"/>
                    <a:pt x="1369" y="2374"/>
                  </a:cubicBezTo>
                  <a:cubicBezTo>
                    <a:pt x="1771" y="2374"/>
                    <a:pt x="2094" y="2256"/>
                    <a:pt x="2331" y="2019"/>
                  </a:cubicBezTo>
                  <a:cubicBezTo>
                    <a:pt x="2571" y="1779"/>
                    <a:pt x="2689" y="1456"/>
                    <a:pt x="2689" y="1046"/>
                  </a:cubicBezTo>
                  <a:cubicBezTo>
                    <a:pt x="2689" y="884"/>
                    <a:pt x="2674" y="722"/>
                    <a:pt x="2638" y="565"/>
                  </a:cubicBezTo>
                  <a:cubicBezTo>
                    <a:pt x="2607" y="407"/>
                    <a:pt x="2555" y="253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403"/>
                    <a:pt x="2272" y="553"/>
                  </a:cubicBezTo>
                  <a:cubicBezTo>
                    <a:pt x="2311" y="703"/>
                    <a:pt x="2331" y="860"/>
                    <a:pt x="2331" y="1022"/>
                  </a:cubicBezTo>
                  <a:cubicBezTo>
                    <a:pt x="2331" y="1302"/>
                    <a:pt x="2256" y="1519"/>
                    <a:pt x="2106" y="1676"/>
                  </a:cubicBezTo>
                  <a:cubicBezTo>
                    <a:pt x="1952" y="1830"/>
                    <a:pt x="1731" y="1917"/>
                    <a:pt x="1444" y="193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964800" y="3756725"/>
              <a:ext cx="65575" cy="37500"/>
            </a:xfrm>
            <a:custGeom>
              <a:avLst/>
              <a:gdLst/>
              <a:ahLst/>
              <a:cxnLst/>
              <a:rect l="l" t="t" r="r" b="b"/>
              <a:pathLst>
                <a:path w="2623" h="1500" extrusionOk="0">
                  <a:moveTo>
                    <a:pt x="24" y="1"/>
                  </a:moveTo>
                  <a:cubicBezTo>
                    <a:pt x="16" y="44"/>
                    <a:pt x="8" y="84"/>
                    <a:pt x="8" y="119"/>
                  </a:cubicBezTo>
                  <a:cubicBezTo>
                    <a:pt x="4" y="155"/>
                    <a:pt x="1" y="186"/>
                    <a:pt x="1" y="214"/>
                  </a:cubicBezTo>
                  <a:cubicBezTo>
                    <a:pt x="1" y="415"/>
                    <a:pt x="40" y="588"/>
                    <a:pt x="115" y="730"/>
                  </a:cubicBezTo>
                  <a:cubicBezTo>
                    <a:pt x="190" y="872"/>
                    <a:pt x="304" y="987"/>
                    <a:pt x="458" y="1077"/>
                  </a:cubicBezTo>
                  <a:lnTo>
                    <a:pt x="64" y="1077"/>
                  </a:lnTo>
                  <a:lnTo>
                    <a:pt x="64" y="1499"/>
                  </a:lnTo>
                  <a:lnTo>
                    <a:pt x="2622" y="1499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8" y="888"/>
                  </a:cubicBezTo>
                  <a:cubicBezTo>
                    <a:pt x="454" y="758"/>
                    <a:pt x="375" y="576"/>
                    <a:pt x="375" y="336"/>
                  </a:cubicBezTo>
                  <a:cubicBezTo>
                    <a:pt x="375" y="269"/>
                    <a:pt x="383" y="210"/>
                    <a:pt x="395" y="155"/>
                  </a:cubicBezTo>
                  <a:cubicBezTo>
                    <a:pt x="407" y="99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964800" y="3702125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75"/>
                    <a:pt x="276" y="229"/>
                  </a:cubicBezTo>
                  <a:cubicBezTo>
                    <a:pt x="91" y="379"/>
                    <a:pt x="1" y="600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3"/>
                    <a:pt x="304" y="1621"/>
                    <a:pt x="458" y="1724"/>
                  </a:cubicBezTo>
                  <a:lnTo>
                    <a:pt x="64" y="1724"/>
                  </a:lnTo>
                  <a:lnTo>
                    <a:pt x="64" y="2145"/>
                  </a:lnTo>
                  <a:lnTo>
                    <a:pt x="2622" y="2145"/>
                  </a:lnTo>
                  <a:lnTo>
                    <a:pt x="2622" y="1724"/>
                  </a:lnTo>
                  <a:lnTo>
                    <a:pt x="1175" y="1724"/>
                  </a:lnTo>
                  <a:cubicBezTo>
                    <a:pt x="927" y="1724"/>
                    <a:pt x="730" y="1657"/>
                    <a:pt x="584" y="1526"/>
                  </a:cubicBezTo>
                  <a:cubicBezTo>
                    <a:pt x="438" y="1396"/>
                    <a:pt x="367" y="1215"/>
                    <a:pt x="367" y="990"/>
                  </a:cubicBezTo>
                  <a:cubicBezTo>
                    <a:pt x="367" y="801"/>
                    <a:pt x="426" y="659"/>
                    <a:pt x="549" y="564"/>
                  </a:cubicBezTo>
                  <a:cubicBezTo>
                    <a:pt x="667" y="470"/>
                    <a:pt x="848" y="422"/>
                    <a:pt x="1093" y="422"/>
                  </a:cubicBezTo>
                  <a:lnTo>
                    <a:pt x="2622" y="422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5945000" y="3594775"/>
              <a:ext cx="87050" cy="65375"/>
            </a:xfrm>
            <a:custGeom>
              <a:avLst/>
              <a:gdLst/>
              <a:ahLst/>
              <a:cxnLst/>
              <a:rect l="l" t="t" r="r" b="b"/>
              <a:pathLst>
                <a:path w="3482" h="2615" extrusionOk="0">
                  <a:moveTo>
                    <a:pt x="0" y="1"/>
                  </a:moveTo>
                  <a:lnTo>
                    <a:pt x="0" y="466"/>
                  </a:lnTo>
                  <a:lnTo>
                    <a:pt x="2074" y="466"/>
                  </a:lnTo>
                  <a:cubicBezTo>
                    <a:pt x="2441" y="466"/>
                    <a:pt x="2705" y="529"/>
                    <a:pt x="2866" y="663"/>
                  </a:cubicBezTo>
                  <a:cubicBezTo>
                    <a:pt x="3024" y="797"/>
                    <a:pt x="3107" y="1010"/>
                    <a:pt x="3107" y="1306"/>
                  </a:cubicBezTo>
                  <a:cubicBezTo>
                    <a:pt x="3107" y="1602"/>
                    <a:pt x="3024" y="1818"/>
                    <a:pt x="2866" y="1949"/>
                  </a:cubicBezTo>
                  <a:cubicBezTo>
                    <a:pt x="2705" y="2083"/>
                    <a:pt x="2441" y="2150"/>
                    <a:pt x="2074" y="2150"/>
                  </a:cubicBezTo>
                  <a:lnTo>
                    <a:pt x="0" y="2150"/>
                  </a:lnTo>
                  <a:lnTo>
                    <a:pt x="0" y="2615"/>
                  </a:lnTo>
                  <a:lnTo>
                    <a:pt x="2133" y="2615"/>
                  </a:lnTo>
                  <a:cubicBezTo>
                    <a:pt x="2579" y="2615"/>
                    <a:pt x="2914" y="2505"/>
                    <a:pt x="3138" y="2284"/>
                  </a:cubicBezTo>
                  <a:cubicBezTo>
                    <a:pt x="3367" y="2063"/>
                    <a:pt x="3481" y="1736"/>
                    <a:pt x="3481" y="1306"/>
                  </a:cubicBezTo>
                  <a:cubicBezTo>
                    <a:pt x="3481" y="876"/>
                    <a:pt x="3367" y="553"/>
                    <a:pt x="3138" y="332"/>
                  </a:cubicBezTo>
                  <a:cubicBezTo>
                    <a:pt x="2914" y="111"/>
                    <a:pt x="2579" y="1"/>
                    <a:pt x="2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5964800" y="352795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1"/>
                  </a:moveTo>
                  <a:cubicBezTo>
                    <a:pt x="722" y="1"/>
                    <a:pt x="458" y="80"/>
                    <a:pt x="276" y="229"/>
                  </a:cubicBezTo>
                  <a:cubicBezTo>
                    <a:pt x="91" y="379"/>
                    <a:pt x="1" y="604"/>
                    <a:pt x="1" y="896"/>
                  </a:cubicBezTo>
                  <a:cubicBezTo>
                    <a:pt x="1" y="1073"/>
                    <a:pt x="40" y="1231"/>
                    <a:pt x="115" y="1369"/>
                  </a:cubicBezTo>
                  <a:cubicBezTo>
                    <a:pt x="190" y="1507"/>
                    <a:pt x="304" y="1625"/>
                    <a:pt x="458" y="1724"/>
                  </a:cubicBezTo>
                  <a:lnTo>
                    <a:pt x="64" y="1724"/>
                  </a:lnTo>
                  <a:lnTo>
                    <a:pt x="64" y="2146"/>
                  </a:lnTo>
                  <a:lnTo>
                    <a:pt x="2622" y="2146"/>
                  </a:lnTo>
                  <a:lnTo>
                    <a:pt x="2622" y="1724"/>
                  </a:lnTo>
                  <a:lnTo>
                    <a:pt x="1175" y="1724"/>
                  </a:lnTo>
                  <a:cubicBezTo>
                    <a:pt x="927" y="1724"/>
                    <a:pt x="730" y="1657"/>
                    <a:pt x="584" y="1527"/>
                  </a:cubicBezTo>
                  <a:cubicBezTo>
                    <a:pt x="438" y="1396"/>
                    <a:pt x="367" y="1219"/>
                    <a:pt x="367" y="990"/>
                  </a:cubicBezTo>
                  <a:cubicBezTo>
                    <a:pt x="367" y="801"/>
                    <a:pt x="426" y="659"/>
                    <a:pt x="549" y="565"/>
                  </a:cubicBezTo>
                  <a:cubicBezTo>
                    <a:pt x="667" y="470"/>
                    <a:pt x="848" y="423"/>
                    <a:pt x="1093" y="423"/>
                  </a:cubicBezTo>
                  <a:lnTo>
                    <a:pt x="2622" y="423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5941450" y="3504100"/>
              <a:ext cx="88925" cy="10575"/>
            </a:xfrm>
            <a:custGeom>
              <a:avLst/>
              <a:gdLst/>
              <a:ahLst/>
              <a:cxnLst/>
              <a:rect l="l" t="t" r="r" b="b"/>
              <a:pathLst>
                <a:path w="3557" h="423" extrusionOk="0">
                  <a:moveTo>
                    <a:pt x="0" y="1"/>
                  </a:moveTo>
                  <a:lnTo>
                    <a:pt x="0" y="422"/>
                  </a:lnTo>
                  <a:lnTo>
                    <a:pt x="532" y="422"/>
                  </a:lnTo>
                  <a:lnTo>
                    <a:pt x="532" y="1"/>
                  </a:lnTo>
                  <a:close/>
                  <a:moveTo>
                    <a:pt x="998" y="1"/>
                  </a:moveTo>
                  <a:lnTo>
                    <a:pt x="998" y="422"/>
                  </a:lnTo>
                  <a:lnTo>
                    <a:pt x="3556" y="422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5966375" y="3435000"/>
              <a:ext cx="64000" cy="62325"/>
            </a:xfrm>
            <a:custGeom>
              <a:avLst/>
              <a:gdLst/>
              <a:ahLst/>
              <a:cxnLst/>
              <a:rect l="l" t="t" r="r" b="b"/>
              <a:pathLst>
                <a:path w="2560" h="2493" extrusionOk="0">
                  <a:moveTo>
                    <a:pt x="1" y="1"/>
                  </a:moveTo>
                  <a:lnTo>
                    <a:pt x="1" y="446"/>
                  </a:lnTo>
                  <a:lnTo>
                    <a:pt x="2149" y="1247"/>
                  </a:lnTo>
                  <a:lnTo>
                    <a:pt x="1" y="2047"/>
                  </a:lnTo>
                  <a:lnTo>
                    <a:pt x="1" y="2492"/>
                  </a:lnTo>
                  <a:lnTo>
                    <a:pt x="2559" y="1534"/>
                  </a:lnTo>
                  <a:lnTo>
                    <a:pt x="2559" y="9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5964800" y="3373400"/>
              <a:ext cx="67250" cy="59350"/>
            </a:xfrm>
            <a:custGeom>
              <a:avLst/>
              <a:gdLst/>
              <a:ahLst/>
              <a:cxnLst/>
              <a:rect l="l" t="t" r="r" b="b"/>
              <a:pathLst>
                <a:path w="2690" h="2374" extrusionOk="0">
                  <a:moveTo>
                    <a:pt x="1112" y="422"/>
                  </a:moveTo>
                  <a:lnTo>
                    <a:pt x="1116" y="1921"/>
                  </a:lnTo>
                  <a:cubicBezTo>
                    <a:pt x="876" y="1901"/>
                    <a:pt x="687" y="1818"/>
                    <a:pt x="556" y="1680"/>
                  </a:cubicBezTo>
                  <a:cubicBezTo>
                    <a:pt x="422" y="1538"/>
                    <a:pt x="355" y="1349"/>
                    <a:pt x="355" y="1112"/>
                  </a:cubicBezTo>
                  <a:cubicBezTo>
                    <a:pt x="355" y="907"/>
                    <a:pt x="426" y="742"/>
                    <a:pt x="564" y="616"/>
                  </a:cubicBezTo>
                  <a:cubicBezTo>
                    <a:pt x="698" y="489"/>
                    <a:pt x="884" y="422"/>
                    <a:pt x="1112" y="422"/>
                  </a:cubicBezTo>
                  <a:close/>
                  <a:moveTo>
                    <a:pt x="1239" y="0"/>
                  </a:moveTo>
                  <a:cubicBezTo>
                    <a:pt x="856" y="0"/>
                    <a:pt x="556" y="99"/>
                    <a:pt x="336" y="300"/>
                  </a:cubicBezTo>
                  <a:cubicBezTo>
                    <a:pt x="111" y="501"/>
                    <a:pt x="1" y="773"/>
                    <a:pt x="1" y="1116"/>
                  </a:cubicBezTo>
                  <a:cubicBezTo>
                    <a:pt x="1" y="1503"/>
                    <a:pt x="123" y="1806"/>
                    <a:pt x="371" y="2035"/>
                  </a:cubicBezTo>
                  <a:cubicBezTo>
                    <a:pt x="616" y="2260"/>
                    <a:pt x="947" y="2374"/>
                    <a:pt x="1369" y="2374"/>
                  </a:cubicBezTo>
                  <a:cubicBezTo>
                    <a:pt x="1771" y="2374"/>
                    <a:pt x="2094" y="2256"/>
                    <a:pt x="2331" y="2015"/>
                  </a:cubicBezTo>
                  <a:cubicBezTo>
                    <a:pt x="2571" y="1779"/>
                    <a:pt x="2689" y="1455"/>
                    <a:pt x="2689" y="1045"/>
                  </a:cubicBezTo>
                  <a:cubicBezTo>
                    <a:pt x="2689" y="884"/>
                    <a:pt x="2674" y="722"/>
                    <a:pt x="2638" y="564"/>
                  </a:cubicBezTo>
                  <a:cubicBezTo>
                    <a:pt x="2607" y="403"/>
                    <a:pt x="2555" y="249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9"/>
                    <a:pt x="2272" y="552"/>
                  </a:cubicBezTo>
                  <a:cubicBezTo>
                    <a:pt x="2311" y="702"/>
                    <a:pt x="2331" y="860"/>
                    <a:pt x="2331" y="1022"/>
                  </a:cubicBezTo>
                  <a:cubicBezTo>
                    <a:pt x="2331" y="1298"/>
                    <a:pt x="2256" y="1518"/>
                    <a:pt x="2106" y="1672"/>
                  </a:cubicBezTo>
                  <a:cubicBezTo>
                    <a:pt x="1952" y="1830"/>
                    <a:pt x="1731" y="1917"/>
                    <a:pt x="1444" y="1932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5964800" y="3326675"/>
              <a:ext cx="65575" cy="37475"/>
            </a:xfrm>
            <a:custGeom>
              <a:avLst/>
              <a:gdLst/>
              <a:ahLst/>
              <a:cxnLst/>
              <a:rect l="l" t="t" r="r" b="b"/>
              <a:pathLst>
                <a:path w="2623" h="1499" extrusionOk="0">
                  <a:moveTo>
                    <a:pt x="454" y="1"/>
                  </a:moveTo>
                  <a:lnTo>
                    <a:pt x="24" y="5"/>
                  </a:lnTo>
                  <a:cubicBezTo>
                    <a:pt x="16" y="44"/>
                    <a:pt x="8" y="83"/>
                    <a:pt x="8" y="119"/>
                  </a:cubicBezTo>
                  <a:cubicBezTo>
                    <a:pt x="4" y="154"/>
                    <a:pt x="1" y="186"/>
                    <a:pt x="1" y="217"/>
                  </a:cubicBezTo>
                  <a:cubicBezTo>
                    <a:pt x="1" y="418"/>
                    <a:pt x="40" y="592"/>
                    <a:pt x="115" y="734"/>
                  </a:cubicBezTo>
                  <a:cubicBezTo>
                    <a:pt x="190" y="876"/>
                    <a:pt x="304" y="990"/>
                    <a:pt x="458" y="1077"/>
                  </a:cubicBezTo>
                  <a:lnTo>
                    <a:pt x="64" y="1077"/>
                  </a:lnTo>
                  <a:lnTo>
                    <a:pt x="64" y="1499"/>
                  </a:lnTo>
                  <a:lnTo>
                    <a:pt x="2622" y="1499"/>
                  </a:lnTo>
                  <a:lnTo>
                    <a:pt x="2622" y="1077"/>
                  </a:lnTo>
                  <a:lnTo>
                    <a:pt x="1274" y="1077"/>
                  </a:lnTo>
                  <a:cubicBezTo>
                    <a:pt x="982" y="1077"/>
                    <a:pt x="761" y="1014"/>
                    <a:pt x="608" y="888"/>
                  </a:cubicBezTo>
                  <a:cubicBezTo>
                    <a:pt x="454" y="762"/>
                    <a:pt x="375" y="576"/>
                    <a:pt x="375" y="340"/>
                  </a:cubicBezTo>
                  <a:cubicBezTo>
                    <a:pt x="375" y="273"/>
                    <a:pt x="383" y="210"/>
                    <a:pt x="395" y="154"/>
                  </a:cubicBezTo>
                  <a:cubicBezTo>
                    <a:pt x="407" y="99"/>
                    <a:pt x="426" y="48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8"/>
            <p:cNvSpPr/>
            <p:nvPr/>
          </p:nvSpPr>
          <p:spPr>
            <a:xfrm>
              <a:off x="5964800" y="3279075"/>
              <a:ext cx="67250" cy="48900"/>
            </a:xfrm>
            <a:custGeom>
              <a:avLst/>
              <a:gdLst/>
              <a:ahLst/>
              <a:cxnLst/>
              <a:rect l="l" t="t" r="r" b="b"/>
              <a:pathLst>
                <a:path w="2690" h="1956" extrusionOk="0">
                  <a:moveTo>
                    <a:pt x="1917" y="0"/>
                  </a:moveTo>
                  <a:cubicBezTo>
                    <a:pt x="1708" y="0"/>
                    <a:pt x="1546" y="63"/>
                    <a:pt x="1428" y="189"/>
                  </a:cubicBezTo>
                  <a:cubicBezTo>
                    <a:pt x="1313" y="316"/>
                    <a:pt x="1223" y="525"/>
                    <a:pt x="1156" y="824"/>
                  </a:cubicBezTo>
                  <a:lnTo>
                    <a:pt x="1124" y="970"/>
                  </a:lnTo>
                  <a:cubicBezTo>
                    <a:pt x="1073" y="1195"/>
                    <a:pt x="1022" y="1345"/>
                    <a:pt x="966" y="1420"/>
                  </a:cubicBezTo>
                  <a:cubicBezTo>
                    <a:pt x="911" y="1495"/>
                    <a:pt x="832" y="1530"/>
                    <a:pt x="738" y="1530"/>
                  </a:cubicBezTo>
                  <a:cubicBezTo>
                    <a:pt x="608" y="1530"/>
                    <a:pt x="513" y="1479"/>
                    <a:pt x="450" y="1376"/>
                  </a:cubicBezTo>
                  <a:cubicBezTo>
                    <a:pt x="383" y="1270"/>
                    <a:pt x="351" y="1112"/>
                    <a:pt x="351" y="903"/>
                  </a:cubicBezTo>
                  <a:cubicBezTo>
                    <a:pt x="351" y="769"/>
                    <a:pt x="367" y="635"/>
                    <a:pt x="399" y="509"/>
                  </a:cubicBezTo>
                  <a:cubicBezTo>
                    <a:pt x="430" y="379"/>
                    <a:pt x="474" y="256"/>
                    <a:pt x="537" y="138"/>
                  </a:cubicBezTo>
                  <a:lnTo>
                    <a:pt x="138" y="138"/>
                  </a:lnTo>
                  <a:cubicBezTo>
                    <a:pt x="91" y="253"/>
                    <a:pt x="56" y="379"/>
                    <a:pt x="36" y="517"/>
                  </a:cubicBezTo>
                  <a:cubicBezTo>
                    <a:pt x="12" y="655"/>
                    <a:pt x="1" y="801"/>
                    <a:pt x="1" y="954"/>
                  </a:cubicBezTo>
                  <a:cubicBezTo>
                    <a:pt x="1" y="1270"/>
                    <a:pt x="68" y="1510"/>
                    <a:pt x="198" y="1684"/>
                  </a:cubicBezTo>
                  <a:cubicBezTo>
                    <a:pt x="328" y="1853"/>
                    <a:pt x="513" y="1940"/>
                    <a:pt x="754" y="1940"/>
                  </a:cubicBezTo>
                  <a:cubicBezTo>
                    <a:pt x="955" y="1940"/>
                    <a:pt x="1108" y="1881"/>
                    <a:pt x="1223" y="1763"/>
                  </a:cubicBezTo>
                  <a:cubicBezTo>
                    <a:pt x="1337" y="1648"/>
                    <a:pt x="1420" y="1459"/>
                    <a:pt x="1475" y="1199"/>
                  </a:cubicBezTo>
                  <a:lnTo>
                    <a:pt x="1511" y="1053"/>
                  </a:lnTo>
                  <a:cubicBezTo>
                    <a:pt x="1566" y="793"/>
                    <a:pt x="1625" y="623"/>
                    <a:pt x="1684" y="548"/>
                  </a:cubicBezTo>
                  <a:cubicBezTo>
                    <a:pt x="1747" y="469"/>
                    <a:pt x="1834" y="430"/>
                    <a:pt x="1948" y="430"/>
                  </a:cubicBezTo>
                  <a:cubicBezTo>
                    <a:pt x="2070" y="430"/>
                    <a:pt x="2169" y="485"/>
                    <a:pt x="2236" y="592"/>
                  </a:cubicBezTo>
                  <a:cubicBezTo>
                    <a:pt x="2303" y="698"/>
                    <a:pt x="2339" y="852"/>
                    <a:pt x="2339" y="1049"/>
                  </a:cubicBezTo>
                  <a:cubicBezTo>
                    <a:pt x="2339" y="1195"/>
                    <a:pt x="2315" y="1345"/>
                    <a:pt x="2275" y="1498"/>
                  </a:cubicBezTo>
                  <a:cubicBezTo>
                    <a:pt x="2236" y="1648"/>
                    <a:pt x="2177" y="1802"/>
                    <a:pt x="2094" y="1956"/>
                  </a:cubicBezTo>
                  <a:lnTo>
                    <a:pt x="2528" y="1956"/>
                  </a:lnTo>
                  <a:cubicBezTo>
                    <a:pt x="2583" y="1790"/>
                    <a:pt x="2622" y="1636"/>
                    <a:pt x="2646" y="1487"/>
                  </a:cubicBezTo>
                  <a:cubicBezTo>
                    <a:pt x="2674" y="1337"/>
                    <a:pt x="2689" y="1195"/>
                    <a:pt x="2689" y="1057"/>
                  </a:cubicBezTo>
                  <a:cubicBezTo>
                    <a:pt x="2689" y="730"/>
                    <a:pt x="2618" y="469"/>
                    <a:pt x="2480" y="284"/>
                  </a:cubicBezTo>
                  <a:cubicBezTo>
                    <a:pt x="2342" y="95"/>
                    <a:pt x="2153" y="0"/>
                    <a:pt x="1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8"/>
            <p:cNvSpPr/>
            <p:nvPr/>
          </p:nvSpPr>
          <p:spPr>
            <a:xfrm>
              <a:off x="5964800" y="3215200"/>
              <a:ext cx="67250" cy="59350"/>
            </a:xfrm>
            <a:custGeom>
              <a:avLst/>
              <a:gdLst/>
              <a:ahLst/>
              <a:cxnLst/>
              <a:rect l="l" t="t" r="r" b="b"/>
              <a:pathLst>
                <a:path w="2690" h="2374" extrusionOk="0">
                  <a:moveTo>
                    <a:pt x="1112" y="422"/>
                  </a:moveTo>
                  <a:lnTo>
                    <a:pt x="1116" y="1920"/>
                  </a:lnTo>
                  <a:cubicBezTo>
                    <a:pt x="876" y="1901"/>
                    <a:pt x="687" y="1818"/>
                    <a:pt x="556" y="1680"/>
                  </a:cubicBezTo>
                  <a:cubicBezTo>
                    <a:pt x="422" y="1538"/>
                    <a:pt x="355" y="1349"/>
                    <a:pt x="355" y="1112"/>
                  </a:cubicBezTo>
                  <a:cubicBezTo>
                    <a:pt x="355" y="907"/>
                    <a:pt x="426" y="742"/>
                    <a:pt x="564" y="615"/>
                  </a:cubicBezTo>
                  <a:cubicBezTo>
                    <a:pt x="698" y="489"/>
                    <a:pt x="884" y="422"/>
                    <a:pt x="1112" y="422"/>
                  </a:cubicBezTo>
                  <a:close/>
                  <a:moveTo>
                    <a:pt x="1239" y="0"/>
                  </a:moveTo>
                  <a:cubicBezTo>
                    <a:pt x="856" y="0"/>
                    <a:pt x="556" y="99"/>
                    <a:pt x="336" y="300"/>
                  </a:cubicBezTo>
                  <a:cubicBezTo>
                    <a:pt x="111" y="501"/>
                    <a:pt x="1" y="773"/>
                    <a:pt x="1" y="1120"/>
                  </a:cubicBezTo>
                  <a:cubicBezTo>
                    <a:pt x="1" y="1502"/>
                    <a:pt x="123" y="1806"/>
                    <a:pt x="371" y="2035"/>
                  </a:cubicBezTo>
                  <a:cubicBezTo>
                    <a:pt x="616" y="2259"/>
                    <a:pt x="947" y="2374"/>
                    <a:pt x="1369" y="2374"/>
                  </a:cubicBezTo>
                  <a:cubicBezTo>
                    <a:pt x="1771" y="2374"/>
                    <a:pt x="2094" y="2256"/>
                    <a:pt x="2331" y="2015"/>
                  </a:cubicBezTo>
                  <a:cubicBezTo>
                    <a:pt x="2571" y="1778"/>
                    <a:pt x="2689" y="1455"/>
                    <a:pt x="2689" y="1045"/>
                  </a:cubicBezTo>
                  <a:cubicBezTo>
                    <a:pt x="2689" y="883"/>
                    <a:pt x="2674" y="722"/>
                    <a:pt x="2638" y="564"/>
                  </a:cubicBezTo>
                  <a:cubicBezTo>
                    <a:pt x="2607" y="402"/>
                    <a:pt x="2555" y="249"/>
                    <a:pt x="2492" y="99"/>
                  </a:cubicBezTo>
                  <a:lnTo>
                    <a:pt x="2094" y="99"/>
                  </a:lnTo>
                  <a:cubicBezTo>
                    <a:pt x="2173" y="249"/>
                    <a:pt x="2232" y="399"/>
                    <a:pt x="2272" y="552"/>
                  </a:cubicBezTo>
                  <a:cubicBezTo>
                    <a:pt x="2311" y="702"/>
                    <a:pt x="2331" y="860"/>
                    <a:pt x="2331" y="1021"/>
                  </a:cubicBezTo>
                  <a:cubicBezTo>
                    <a:pt x="2331" y="1297"/>
                    <a:pt x="2256" y="1518"/>
                    <a:pt x="2106" y="1672"/>
                  </a:cubicBezTo>
                  <a:cubicBezTo>
                    <a:pt x="1952" y="1830"/>
                    <a:pt x="1731" y="1916"/>
                    <a:pt x="1444" y="1936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8"/>
            <p:cNvSpPr/>
            <p:nvPr/>
          </p:nvSpPr>
          <p:spPr>
            <a:xfrm>
              <a:off x="936025" y="3531200"/>
              <a:ext cx="60550" cy="85400"/>
            </a:xfrm>
            <a:custGeom>
              <a:avLst/>
              <a:gdLst/>
              <a:ahLst/>
              <a:cxnLst/>
              <a:rect l="l" t="t" r="r" b="b"/>
              <a:pathLst>
                <a:path w="2422" h="3416" extrusionOk="0">
                  <a:moveTo>
                    <a:pt x="1144" y="383"/>
                  </a:moveTo>
                  <a:cubicBezTo>
                    <a:pt x="1368" y="383"/>
                    <a:pt x="1538" y="423"/>
                    <a:pt x="1648" y="509"/>
                  </a:cubicBezTo>
                  <a:cubicBezTo>
                    <a:pt x="1759" y="596"/>
                    <a:pt x="1814" y="722"/>
                    <a:pt x="1814" y="896"/>
                  </a:cubicBezTo>
                  <a:cubicBezTo>
                    <a:pt x="1814" y="1069"/>
                    <a:pt x="1759" y="1199"/>
                    <a:pt x="1648" y="1286"/>
                  </a:cubicBezTo>
                  <a:cubicBezTo>
                    <a:pt x="1538" y="1369"/>
                    <a:pt x="1368" y="1408"/>
                    <a:pt x="1144" y="1408"/>
                  </a:cubicBezTo>
                  <a:lnTo>
                    <a:pt x="461" y="1408"/>
                  </a:lnTo>
                  <a:lnTo>
                    <a:pt x="461" y="383"/>
                  </a:lnTo>
                  <a:close/>
                  <a:moveTo>
                    <a:pt x="1203" y="1787"/>
                  </a:moveTo>
                  <a:cubicBezTo>
                    <a:pt x="1451" y="1787"/>
                    <a:pt x="1632" y="1838"/>
                    <a:pt x="1751" y="1937"/>
                  </a:cubicBezTo>
                  <a:cubicBezTo>
                    <a:pt x="1873" y="2039"/>
                    <a:pt x="1932" y="2197"/>
                    <a:pt x="1932" y="2410"/>
                  </a:cubicBezTo>
                  <a:cubicBezTo>
                    <a:pt x="1932" y="2623"/>
                    <a:pt x="1873" y="2780"/>
                    <a:pt x="1751" y="2883"/>
                  </a:cubicBezTo>
                  <a:cubicBezTo>
                    <a:pt x="1632" y="2985"/>
                    <a:pt x="1451" y="3037"/>
                    <a:pt x="1203" y="3037"/>
                  </a:cubicBezTo>
                  <a:lnTo>
                    <a:pt x="461" y="3037"/>
                  </a:lnTo>
                  <a:lnTo>
                    <a:pt x="461" y="1787"/>
                  </a:lnTo>
                  <a:close/>
                  <a:moveTo>
                    <a:pt x="0" y="1"/>
                  </a:moveTo>
                  <a:lnTo>
                    <a:pt x="0" y="3415"/>
                  </a:lnTo>
                  <a:lnTo>
                    <a:pt x="1222" y="3415"/>
                  </a:lnTo>
                  <a:cubicBezTo>
                    <a:pt x="1605" y="3415"/>
                    <a:pt x="1901" y="3332"/>
                    <a:pt x="2110" y="3167"/>
                  </a:cubicBezTo>
                  <a:cubicBezTo>
                    <a:pt x="2315" y="3001"/>
                    <a:pt x="2421" y="2765"/>
                    <a:pt x="2421" y="2461"/>
                  </a:cubicBezTo>
                  <a:cubicBezTo>
                    <a:pt x="2421" y="2228"/>
                    <a:pt x="2358" y="2035"/>
                    <a:pt x="2228" y="1881"/>
                  </a:cubicBezTo>
                  <a:cubicBezTo>
                    <a:pt x="2106" y="1728"/>
                    <a:pt x="1928" y="1625"/>
                    <a:pt x="1703" y="1574"/>
                  </a:cubicBezTo>
                  <a:cubicBezTo>
                    <a:pt x="1889" y="1546"/>
                    <a:pt x="2035" y="1468"/>
                    <a:pt x="2133" y="1345"/>
                  </a:cubicBezTo>
                  <a:cubicBezTo>
                    <a:pt x="2228" y="1219"/>
                    <a:pt x="2279" y="1054"/>
                    <a:pt x="2279" y="845"/>
                  </a:cubicBezTo>
                  <a:cubicBezTo>
                    <a:pt x="2279" y="576"/>
                    <a:pt x="2181" y="367"/>
                    <a:pt x="1991" y="222"/>
                  </a:cubicBezTo>
                  <a:cubicBezTo>
                    <a:pt x="1802" y="76"/>
                    <a:pt x="1530" y="1"/>
                    <a:pt x="1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8"/>
            <p:cNvSpPr/>
            <p:nvPr/>
          </p:nvSpPr>
          <p:spPr>
            <a:xfrm>
              <a:off x="1008175" y="3527650"/>
              <a:ext cx="10575" cy="88950"/>
            </a:xfrm>
            <a:custGeom>
              <a:avLst/>
              <a:gdLst/>
              <a:ahLst/>
              <a:cxnLst/>
              <a:rect l="l" t="t" r="r" b="b"/>
              <a:pathLst>
                <a:path w="423" h="3558" extrusionOk="0">
                  <a:moveTo>
                    <a:pt x="0" y="1"/>
                  </a:moveTo>
                  <a:lnTo>
                    <a:pt x="0" y="533"/>
                  </a:lnTo>
                  <a:lnTo>
                    <a:pt x="422" y="533"/>
                  </a:lnTo>
                  <a:lnTo>
                    <a:pt x="422" y="1"/>
                  </a:lnTo>
                  <a:close/>
                  <a:moveTo>
                    <a:pt x="0" y="998"/>
                  </a:moveTo>
                  <a:lnTo>
                    <a:pt x="0" y="3557"/>
                  </a:lnTo>
                  <a:lnTo>
                    <a:pt x="422" y="3557"/>
                  </a:lnTo>
                  <a:lnTo>
                    <a:pt x="422" y="9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8"/>
            <p:cNvSpPr/>
            <p:nvPr/>
          </p:nvSpPr>
          <p:spPr>
            <a:xfrm>
              <a:off x="1028475" y="3551025"/>
              <a:ext cx="57300" cy="89925"/>
            </a:xfrm>
            <a:custGeom>
              <a:avLst/>
              <a:gdLst/>
              <a:ahLst/>
              <a:cxnLst/>
              <a:rect l="l" t="t" r="r" b="b"/>
              <a:pathLst>
                <a:path w="2292" h="3597" extrusionOk="0">
                  <a:moveTo>
                    <a:pt x="1152" y="351"/>
                  </a:moveTo>
                  <a:cubicBezTo>
                    <a:pt x="1377" y="351"/>
                    <a:pt x="1554" y="434"/>
                    <a:pt x="1680" y="604"/>
                  </a:cubicBezTo>
                  <a:cubicBezTo>
                    <a:pt x="1806" y="773"/>
                    <a:pt x="1869" y="1006"/>
                    <a:pt x="1869" y="1313"/>
                  </a:cubicBezTo>
                  <a:cubicBezTo>
                    <a:pt x="1869" y="1617"/>
                    <a:pt x="1806" y="1849"/>
                    <a:pt x="1680" y="2019"/>
                  </a:cubicBezTo>
                  <a:cubicBezTo>
                    <a:pt x="1554" y="2185"/>
                    <a:pt x="1377" y="2271"/>
                    <a:pt x="1152" y="2271"/>
                  </a:cubicBezTo>
                  <a:cubicBezTo>
                    <a:pt x="927" y="2271"/>
                    <a:pt x="750" y="2185"/>
                    <a:pt x="623" y="2019"/>
                  </a:cubicBezTo>
                  <a:cubicBezTo>
                    <a:pt x="497" y="1849"/>
                    <a:pt x="434" y="1617"/>
                    <a:pt x="434" y="1313"/>
                  </a:cubicBezTo>
                  <a:cubicBezTo>
                    <a:pt x="434" y="1006"/>
                    <a:pt x="497" y="773"/>
                    <a:pt x="623" y="604"/>
                  </a:cubicBezTo>
                  <a:cubicBezTo>
                    <a:pt x="750" y="434"/>
                    <a:pt x="927" y="351"/>
                    <a:pt x="1152" y="351"/>
                  </a:cubicBezTo>
                  <a:close/>
                  <a:moveTo>
                    <a:pt x="1049" y="0"/>
                  </a:moveTo>
                  <a:cubicBezTo>
                    <a:pt x="734" y="0"/>
                    <a:pt x="482" y="119"/>
                    <a:pt x="288" y="359"/>
                  </a:cubicBezTo>
                  <a:cubicBezTo>
                    <a:pt x="95" y="600"/>
                    <a:pt x="0" y="915"/>
                    <a:pt x="0" y="1313"/>
                  </a:cubicBezTo>
                  <a:cubicBezTo>
                    <a:pt x="0" y="1708"/>
                    <a:pt x="95" y="2023"/>
                    <a:pt x="288" y="2263"/>
                  </a:cubicBezTo>
                  <a:cubicBezTo>
                    <a:pt x="482" y="2504"/>
                    <a:pt x="734" y="2622"/>
                    <a:pt x="1049" y="2622"/>
                  </a:cubicBezTo>
                  <a:cubicBezTo>
                    <a:pt x="1239" y="2622"/>
                    <a:pt x="1400" y="2587"/>
                    <a:pt x="1534" y="2512"/>
                  </a:cubicBezTo>
                  <a:cubicBezTo>
                    <a:pt x="1672" y="2437"/>
                    <a:pt x="1783" y="2323"/>
                    <a:pt x="1869" y="2173"/>
                  </a:cubicBezTo>
                  <a:lnTo>
                    <a:pt x="1869" y="2382"/>
                  </a:lnTo>
                  <a:cubicBezTo>
                    <a:pt x="1869" y="2670"/>
                    <a:pt x="1798" y="2886"/>
                    <a:pt x="1664" y="3032"/>
                  </a:cubicBezTo>
                  <a:cubicBezTo>
                    <a:pt x="1526" y="3178"/>
                    <a:pt x="1317" y="3249"/>
                    <a:pt x="1045" y="3249"/>
                  </a:cubicBezTo>
                  <a:cubicBezTo>
                    <a:pt x="919" y="3249"/>
                    <a:pt x="797" y="3233"/>
                    <a:pt x="675" y="3202"/>
                  </a:cubicBezTo>
                  <a:cubicBezTo>
                    <a:pt x="556" y="3170"/>
                    <a:pt x="434" y="3119"/>
                    <a:pt x="308" y="3052"/>
                  </a:cubicBezTo>
                  <a:lnTo>
                    <a:pt x="308" y="3462"/>
                  </a:lnTo>
                  <a:cubicBezTo>
                    <a:pt x="434" y="3505"/>
                    <a:pt x="560" y="3541"/>
                    <a:pt x="690" y="3561"/>
                  </a:cubicBezTo>
                  <a:cubicBezTo>
                    <a:pt x="821" y="3584"/>
                    <a:pt x="963" y="3596"/>
                    <a:pt x="1108" y="3596"/>
                  </a:cubicBezTo>
                  <a:cubicBezTo>
                    <a:pt x="1511" y="3596"/>
                    <a:pt x="1806" y="3490"/>
                    <a:pt x="1999" y="3277"/>
                  </a:cubicBezTo>
                  <a:cubicBezTo>
                    <a:pt x="2193" y="3064"/>
                    <a:pt x="2291" y="2741"/>
                    <a:pt x="2291" y="2303"/>
                  </a:cubicBezTo>
                  <a:lnTo>
                    <a:pt x="2291" y="63"/>
                  </a:lnTo>
                  <a:lnTo>
                    <a:pt x="1869" y="63"/>
                  </a:lnTo>
                  <a:lnTo>
                    <a:pt x="1869" y="450"/>
                  </a:lnTo>
                  <a:cubicBezTo>
                    <a:pt x="1783" y="300"/>
                    <a:pt x="1672" y="186"/>
                    <a:pt x="1534" y="111"/>
                  </a:cubicBezTo>
                  <a:cubicBezTo>
                    <a:pt x="1400" y="36"/>
                    <a:pt x="1239" y="0"/>
                    <a:pt x="10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8"/>
            <p:cNvSpPr/>
            <p:nvPr/>
          </p:nvSpPr>
          <p:spPr>
            <a:xfrm>
              <a:off x="883375" y="3648300"/>
              <a:ext cx="60550" cy="85400"/>
            </a:xfrm>
            <a:custGeom>
              <a:avLst/>
              <a:gdLst/>
              <a:ahLst/>
              <a:cxnLst/>
              <a:rect l="l" t="t" r="r" b="b"/>
              <a:pathLst>
                <a:path w="2422" h="3416" extrusionOk="0">
                  <a:moveTo>
                    <a:pt x="1144" y="379"/>
                  </a:moveTo>
                  <a:cubicBezTo>
                    <a:pt x="1373" y="379"/>
                    <a:pt x="1538" y="423"/>
                    <a:pt x="1649" y="509"/>
                  </a:cubicBezTo>
                  <a:cubicBezTo>
                    <a:pt x="1759" y="592"/>
                    <a:pt x="1814" y="722"/>
                    <a:pt x="1814" y="896"/>
                  </a:cubicBezTo>
                  <a:cubicBezTo>
                    <a:pt x="1814" y="1069"/>
                    <a:pt x="1759" y="1195"/>
                    <a:pt x="1649" y="1282"/>
                  </a:cubicBezTo>
                  <a:cubicBezTo>
                    <a:pt x="1538" y="1365"/>
                    <a:pt x="1373" y="1408"/>
                    <a:pt x="1144" y="1408"/>
                  </a:cubicBezTo>
                  <a:lnTo>
                    <a:pt x="462" y="1408"/>
                  </a:lnTo>
                  <a:lnTo>
                    <a:pt x="462" y="379"/>
                  </a:lnTo>
                  <a:close/>
                  <a:moveTo>
                    <a:pt x="1203" y="1783"/>
                  </a:moveTo>
                  <a:cubicBezTo>
                    <a:pt x="1452" y="1783"/>
                    <a:pt x="1633" y="1834"/>
                    <a:pt x="1755" y="1937"/>
                  </a:cubicBezTo>
                  <a:cubicBezTo>
                    <a:pt x="1874" y="2035"/>
                    <a:pt x="1933" y="2193"/>
                    <a:pt x="1933" y="2406"/>
                  </a:cubicBezTo>
                  <a:cubicBezTo>
                    <a:pt x="1933" y="2619"/>
                    <a:pt x="1874" y="2777"/>
                    <a:pt x="1755" y="2879"/>
                  </a:cubicBezTo>
                  <a:cubicBezTo>
                    <a:pt x="1633" y="2982"/>
                    <a:pt x="1452" y="3033"/>
                    <a:pt x="1203" y="3033"/>
                  </a:cubicBezTo>
                  <a:lnTo>
                    <a:pt x="462" y="3033"/>
                  </a:lnTo>
                  <a:lnTo>
                    <a:pt x="462" y="1783"/>
                  </a:lnTo>
                  <a:close/>
                  <a:moveTo>
                    <a:pt x="1" y="1"/>
                  </a:moveTo>
                  <a:lnTo>
                    <a:pt x="1" y="3415"/>
                  </a:lnTo>
                  <a:lnTo>
                    <a:pt x="1227" y="3415"/>
                  </a:lnTo>
                  <a:cubicBezTo>
                    <a:pt x="1609" y="3415"/>
                    <a:pt x="1901" y="3328"/>
                    <a:pt x="2110" y="3163"/>
                  </a:cubicBezTo>
                  <a:cubicBezTo>
                    <a:pt x="2319" y="2997"/>
                    <a:pt x="2422" y="2761"/>
                    <a:pt x="2422" y="2457"/>
                  </a:cubicBezTo>
                  <a:cubicBezTo>
                    <a:pt x="2422" y="2225"/>
                    <a:pt x="2359" y="2031"/>
                    <a:pt x="2232" y="1878"/>
                  </a:cubicBezTo>
                  <a:cubicBezTo>
                    <a:pt x="2106" y="1724"/>
                    <a:pt x="1929" y="1621"/>
                    <a:pt x="1704" y="1574"/>
                  </a:cubicBezTo>
                  <a:cubicBezTo>
                    <a:pt x="1893" y="1542"/>
                    <a:pt x="2035" y="1464"/>
                    <a:pt x="2134" y="1341"/>
                  </a:cubicBezTo>
                  <a:cubicBezTo>
                    <a:pt x="2232" y="1219"/>
                    <a:pt x="2280" y="1054"/>
                    <a:pt x="2280" y="845"/>
                  </a:cubicBezTo>
                  <a:cubicBezTo>
                    <a:pt x="2280" y="573"/>
                    <a:pt x="2185" y="367"/>
                    <a:pt x="1992" y="218"/>
                  </a:cubicBezTo>
                  <a:cubicBezTo>
                    <a:pt x="1803" y="72"/>
                    <a:pt x="1531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8"/>
            <p:cNvSpPr/>
            <p:nvPr/>
          </p:nvSpPr>
          <p:spPr>
            <a:xfrm>
              <a:off x="951600" y="3668025"/>
              <a:ext cx="54025" cy="67250"/>
            </a:xfrm>
            <a:custGeom>
              <a:avLst/>
              <a:gdLst/>
              <a:ahLst/>
              <a:cxnLst/>
              <a:rect l="l" t="t" r="r" b="b"/>
              <a:pathLst>
                <a:path w="2161" h="2690" extrusionOk="0">
                  <a:moveTo>
                    <a:pt x="1743" y="1337"/>
                  </a:moveTo>
                  <a:lnTo>
                    <a:pt x="1743" y="1432"/>
                  </a:lnTo>
                  <a:cubicBezTo>
                    <a:pt x="1743" y="1704"/>
                    <a:pt x="1672" y="1924"/>
                    <a:pt x="1530" y="2090"/>
                  </a:cubicBezTo>
                  <a:cubicBezTo>
                    <a:pt x="1388" y="2256"/>
                    <a:pt x="1203" y="2338"/>
                    <a:pt x="970" y="2338"/>
                  </a:cubicBezTo>
                  <a:cubicBezTo>
                    <a:pt x="801" y="2338"/>
                    <a:pt x="666" y="2295"/>
                    <a:pt x="568" y="2208"/>
                  </a:cubicBezTo>
                  <a:cubicBezTo>
                    <a:pt x="469" y="2122"/>
                    <a:pt x="418" y="1999"/>
                    <a:pt x="418" y="1853"/>
                  </a:cubicBezTo>
                  <a:cubicBezTo>
                    <a:pt x="418" y="1664"/>
                    <a:pt x="485" y="1530"/>
                    <a:pt x="615" y="1455"/>
                  </a:cubicBezTo>
                  <a:cubicBezTo>
                    <a:pt x="749" y="1376"/>
                    <a:pt x="982" y="1337"/>
                    <a:pt x="1321" y="1337"/>
                  </a:cubicBezTo>
                  <a:close/>
                  <a:moveTo>
                    <a:pt x="1057" y="0"/>
                  </a:moveTo>
                  <a:cubicBezTo>
                    <a:pt x="919" y="0"/>
                    <a:pt x="781" y="16"/>
                    <a:pt x="635" y="48"/>
                  </a:cubicBezTo>
                  <a:cubicBezTo>
                    <a:pt x="489" y="75"/>
                    <a:pt x="339" y="123"/>
                    <a:pt x="185" y="182"/>
                  </a:cubicBezTo>
                  <a:lnTo>
                    <a:pt x="185" y="568"/>
                  </a:lnTo>
                  <a:cubicBezTo>
                    <a:pt x="316" y="497"/>
                    <a:pt x="450" y="446"/>
                    <a:pt x="588" y="410"/>
                  </a:cubicBezTo>
                  <a:cubicBezTo>
                    <a:pt x="726" y="375"/>
                    <a:pt x="868" y="359"/>
                    <a:pt x="1013" y="359"/>
                  </a:cubicBezTo>
                  <a:cubicBezTo>
                    <a:pt x="1246" y="359"/>
                    <a:pt x="1423" y="410"/>
                    <a:pt x="1550" y="517"/>
                  </a:cubicBezTo>
                  <a:cubicBezTo>
                    <a:pt x="1676" y="623"/>
                    <a:pt x="1743" y="773"/>
                    <a:pt x="1743" y="966"/>
                  </a:cubicBezTo>
                  <a:lnTo>
                    <a:pt x="1743" y="1010"/>
                  </a:lnTo>
                  <a:lnTo>
                    <a:pt x="1151" y="1010"/>
                  </a:lnTo>
                  <a:cubicBezTo>
                    <a:pt x="769" y="1010"/>
                    <a:pt x="481" y="1081"/>
                    <a:pt x="288" y="1227"/>
                  </a:cubicBezTo>
                  <a:cubicBezTo>
                    <a:pt x="95" y="1372"/>
                    <a:pt x="0" y="1589"/>
                    <a:pt x="0" y="1877"/>
                  </a:cubicBezTo>
                  <a:cubicBezTo>
                    <a:pt x="0" y="2126"/>
                    <a:pt x="75" y="2323"/>
                    <a:pt x="229" y="2472"/>
                  </a:cubicBezTo>
                  <a:cubicBezTo>
                    <a:pt x="387" y="2618"/>
                    <a:pt x="596" y="2689"/>
                    <a:pt x="856" y="2689"/>
                  </a:cubicBezTo>
                  <a:cubicBezTo>
                    <a:pt x="1065" y="2689"/>
                    <a:pt x="1238" y="2654"/>
                    <a:pt x="1384" y="2579"/>
                  </a:cubicBezTo>
                  <a:cubicBezTo>
                    <a:pt x="1526" y="2508"/>
                    <a:pt x="1644" y="2390"/>
                    <a:pt x="1743" y="2236"/>
                  </a:cubicBezTo>
                  <a:lnTo>
                    <a:pt x="1743" y="2626"/>
                  </a:lnTo>
                  <a:lnTo>
                    <a:pt x="2161" y="2626"/>
                  </a:lnTo>
                  <a:lnTo>
                    <a:pt x="2161" y="1163"/>
                  </a:lnTo>
                  <a:cubicBezTo>
                    <a:pt x="2161" y="773"/>
                    <a:pt x="2070" y="481"/>
                    <a:pt x="1889" y="288"/>
                  </a:cubicBezTo>
                  <a:cubicBezTo>
                    <a:pt x="1703" y="99"/>
                    <a:pt x="1427" y="0"/>
                    <a:pt x="10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8"/>
            <p:cNvSpPr/>
            <p:nvPr/>
          </p:nvSpPr>
          <p:spPr>
            <a:xfrm>
              <a:off x="1019200" y="3668025"/>
              <a:ext cx="53650" cy="65675"/>
            </a:xfrm>
            <a:custGeom>
              <a:avLst/>
              <a:gdLst/>
              <a:ahLst/>
              <a:cxnLst/>
              <a:rect l="l" t="t" r="r" b="b"/>
              <a:pathLst>
                <a:path w="2146" h="2627" extrusionOk="0">
                  <a:moveTo>
                    <a:pt x="1255" y="0"/>
                  </a:moveTo>
                  <a:cubicBezTo>
                    <a:pt x="1073" y="0"/>
                    <a:pt x="916" y="40"/>
                    <a:pt x="782" y="115"/>
                  </a:cubicBezTo>
                  <a:cubicBezTo>
                    <a:pt x="644" y="194"/>
                    <a:pt x="525" y="308"/>
                    <a:pt x="427" y="462"/>
                  </a:cubicBezTo>
                  <a:lnTo>
                    <a:pt x="427" y="63"/>
                  </a:lnTo>
                  <a:lnTo>
                    <a:pt x="1" y="63"/>
                  </a:lnTo>
                  <a:lnTo>
                    <a:pt x="1" y="2626"/>
                  </a:lnTo>
                  <a:lnTo>
                    <a:pt x="427" y="2626"/>
                  </a:lnTo>
                  <a:lnTo>
                    <a:pt x="427" y="1175"/>
                  </a:lnTo>
                  <a:cubicBezTo>
                    <a:pt x="427" y="927"/>
                    <a:pt x="490" y="730"/>
                    <a:pt x="624" y="584"/>
                  </a:cubicBezTo>
                  <a:cubicBezTo>
                    <a:pt x="754" y="442"/>
                    <a:pt x="931" y="367"/>
                    <a:pt x="1160" y="367"/>
                  </a:cubicBezTo>
                  <a:cubicBezTo>
                    <a:pt x="1349" y="367"/>
                    <a:pt x="1491" y="426"/>
                    <a:pt x="1586" y="548"/>
                  </a:cubicBezTo>
                  <a:cubicBezTo>
                    <a:pt x="1680" y="671"/>
                    <a:pt x="1728" y="852"/>
                    <a:pt x="1728" y="1092"/>
                  </a:cubicBezTo>
                  <a:lnTo>
                    <a:pt x="1728" y="2626"/>
                  </a:lnTo>
                  <a:lnTo>
                    <a:pt x="2146" y="2626"/>
                  </a:lnTo>
                  <a:lnTo>
                    <a:pt x="2146" y="1081"/>
                  </a:lnTo>
                  <a:cubicBezTo>
                    <a:pt x="2146" y="726"/>
                    <a:pt x="2071" y="458"/>
                    <a:pt x="1921" y="276"/>
                  </a:cubicBezTo>
                  <a:cubicBezTo>
                    <a:pt x="1771" y="95"/>
                    <a:pt x="1546" y="0"/>
                    <a:pt x="1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8"/>
            <p:cNvSpPr/>
            <p:nvPr/>
          </p:nvSpPr>
          <p:spPr>
            <a:xfrm>
              <a:off x="1081600" y="3668025"/>
              <a:ext cx="57300" cy="90025"/>
            </a:xfrm>
            <a:custGeom>
              <a:avLst/>
              <a:gdLst/>
              <a:ahLst/>
              <a:cxnLst/>
              <a:rect l="l" t="t" r="r" b="b"/>
              <a:pathLst>
                <a:path w="2292" h="3601" extrusionOk="0">
                  <a:moveTo>
                    <a:pt x="1152" y="355"/>
                  </a:moveTo>
                  <a:cubicBezTo>
                    <a:pt x="1381" y="355"/>
                    <a:pt x="1554" y="438"/>
                    <a:pt x="1680" y="608"/>
                  </a:cubicBezTo>
                  <a:cubicBezTo>
                    <a:pt x="1806" y="773"/>
                    <a:pt x="1870" y="1010"/>
                    <a:pt x="1870" y="1313"/>
                  </a:cubicBezTo>
                  <a:cubicBezTo>
                    <a:pt x="1870" y="1617"/>
                    <a:pt x="1806" y="1853"/>
                    <a:pt x="1680" y="2019"/>
                  </a:cubicBezTo>
                  <a:cubicBezTo>
                    <a:pt x="1554" y="2189"/>
                    <a:pt x="1381" y="2271"/>
                    <a:pt x="1152" y="2271"/>
                  </a:cubicBezTo>
                  <a:cubicBezTo>
                    <a:pt x="927" y="2271"/>
                    <a:pt x="750" y="2189"/>
                    <a:pt x="624" y="2019"/>
                  </a:cubicBezTo>
                  <a:cubicBezTo>
                    <a:pt x="497" y="1853"/>
                    <a:pt x="434" y="1617"/>
                    <a:pt x="434" y="1313"/>
                  </a:cubicBezTo>
                  <a:cubicBezTo>
                    <a:pt x="434" y="1010"/>
                    <a:pt x="497" y="773"/>
                    <a:pt x="624" y="608"/>
                  </a:cubicBezTo>
                  <a:cubicBezTo>
                    <a:pt x="750" y="438"/>
                    <a:pt x="927" y="355"/>
                    <a:pt x="1152" y="355"/>
                  </a:cubicBezTo>
                  <a:close/>
                  <a:moveTo>
                    <a:pt x="1049" y="0"/>
                  </a:moveTo>
                  <a:cubicBezTo>
                    <a:pt x="734" y="0"/>
                    <a:pt x="482" y="123"/>
                    <a:pt x="288" y="359"/>
                  </a:cubicBezTo>
                  <a:cubicBezTo>
                    <a:pt x="99" y="600"/>
                    <a:pt x="1" y="919"/>
                    <a:pt x="1" y="1313"/>
                  </a:cubicBezTo>
                  <a:cubicBezTo>
                    <a:pt x="1" y="1708"/>
                    <a:pt x="99" y="2027"/>
                    <a:pt x="288" y="2263"/>
                  </a:cubicBezTo>
                  <a:cubicBezTo>
                    <a:pt x="482" y="2504"/>
                    <a:pt x="734" y="2626"/>
                    <a:pt x="1049" y="2626"/>
                  </a:cubicBezTo>
                  <a:cubicBezTo>
                    <a:pt x="1239" y="2626"/>
                    <a:pt x="1400" y="2587"/>
                    <a:pt x="1534" y="2512"/>
                  </a:cubicBezTo>
                  <a:cubicBezTo>
                    <a:pt x="1672" y="2437"/>
                    <a:pt x="1783" y="2327"/>
                    <a:pt x="1870" y="2173"/>
                  </a:cubicBezTo>
                  <a:lnTo>
                    <a:pt x="1870" y="2382"/>
                  </a:lnTo>
                  <a:cubicBezTo>
                    <a:pt x="1870" y="2674"/>
                    <a:pt x="1802" y="2890"/>
                    <a:pt x="1664" y="3032"/>
                  </a:cubicBezTo>
                  <a:cubicBezTo>
                    <a:pt x="1526" y="3178"/>
                    <a:pt x="1321" y="3249"/>
                    <a:pt x="1045" y="3249"/>
                  </a:cubicBezTo>
                  <a:cubicBezTo>
                    <a:pt x="919" y="3249"/>
                    <a:pt x="797" y="3233"/>
                    <a:pt x="675" y="3202"/>
                  </a:cubicBezTo>
                  <a:cubicBezTo>
                    <a:pt x="557" y="3170"/>
                    <a:pt x="434" y="3123"/>
                    <a:pt x="312" y="3056"/>
                  </a:cubicBezTo>
                  <a:lnTo>
                    <a:pt x="312" y="3462"/>
                  </a:lnTo>
                  <a:cubicBezTo>
                    <a:pt x="434" y="3509"/>
                    <a:pt x="561" y="3541"/>
                    <a:pt x="691" y="3565"/>
                  </a:cubicBezTo>
                  <a:cubicBezTo>
                    <a:pt x="825" y="3588"/>
                    <a:pt x="963" y="3600"/>
                    <a:pt x="1109" y="3600"/>
                  </a:cubicBezTo>
                  <a:cubicBezTo>
                    <a:pt x="1511" y="3600"/>
                    <a:pt x="1806" y="3490"/>
                    <a:pt x="2000" y="3277"/>
                  </a:cubicBezTo>
                  <a:cubicBezTo>
                    <a:pt x="2193" y="3068"/>
                    <a:pt x="2291" y="2741"/>
                    <a:pt x="2291" y="2307"/>
                  </a:cubicBezTo>
                  <a:lnTo>
                    <a:pt x="2291" y="63"/>
                  </a:lnTo>
                  <a:lnTo>
                    <a:pt x="1870" y="63"/>
                  </a:lnTo>
                  <a:lnTo>
                    <a:pt x="1870" y="454"/>
                  </a:lnTo>
                  <a:cubicBezTo>
                    <a:pt x="1783" y="300"/>
                    <a:pt x="1672" y="190"/>
                    <a:pt x="1534" y="115"/>
                  </a:cubicBezTo>
                  <a:cubicBezTo>
                    <a:pt x="1400" y="40"/>
                    <a:pt x="1239" y="0"/>
                    <a:pt x="10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8"/>
            <p:cNvSpPr/>
            <p:nvPr/>
          </p:nvSpPr>
          <p:spPr>
            <a:xfrm>
              <a:off x="4195000" y="1453075"/>
              <a:ext cx="115950" cy="91600"/>
            </a:xfrm>
            <a:custGeom>
              <a:avLst/>
              <a:gdLst/>
              <a:ahLst/>
              <a:cxnLst/>
              <a:rect l="l" t="t" r="r" b="b"/>
              <a:pathLst>
                <a:path w="4638" h="3664" extrusionOk="0">
                  <a:moveTo>
                    <a:pt x="0" y="1"/>
                  </a:moveTo>
                  <a:lnTo>
                    <a:pt x="919" y="3663"/>
                  </a:lnTo>
                  <a:lnTo>
                    <a:pt x="1542" y="3663"/>
                  </a:lnTo>
                  <a:lnTo>
                    <a:pt x="2323" y="482"/>
                  </a:lnTo>
                  <a:lnTo>
                    <a:pt x="3095" y="3663"/>
                  </a:lnTo>
                  <a:lnTo>
                    <a:pt x="3718" y="3663"/>
                  </a:lnTo>
                  <a:lnTo>
                    <a:pt x="4637" y="1"/>
                  </a:lnTo>
                  <a:lnTo>
                    <a:pt x="4136" y="1"/>
                  </a:lnTo>
                  <a:lnTo>
                    <a:pt x="3368" y="3096"/>
                  </a:lnTo>
                  <a:lnTo>
                    <a:pt x="2599" y="1"/>
                  </a:lnTo>
                  <a:lnTo>
                    <a:pt x="2039" y="1"/>
                  </a:lnTo>
                  <a:lnTo>
                    <a:pt x="1270" y="309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8"/>
            <p:cNvSpPr/>
            <p:nvPr/>
          </p:nvSpPr>
          <p:spPr>
            <a:xfrm>
              <a:off x="4306975" y="1474275"/>
              <a:ext cx="58075" cy="72175"/>
            </a:xfrm>
            <a:custGeom>
              <a:avLst/>
              <a:gdLst/>
              <a:ahLst/>
              <a:cxnLst/>
              <a:rect l="l" t="t" r="r" b="b"/>
              <a:pathLst>
                <a:path w="2323" h="2887" extrusionOk="0">
                  <a:moveTo>
                    <a:pt x="1869" y="1431"/>
                  </a:moveTo>
                  <a:lnTo>
                    <a:pt x="1869" y="1534"/>
                  </a:lnTo>
                  <a:cubicBezTo>
                    <a:pt x="1869" y="1830"/>
                    <a:pt x="1794" y="2066"/>
                    <a:pt x="1641" y="2244"/>
                  </a:cubicBezTo>
                  <a:cubicBezTo>
                    <a:pt x="1491" y="2421"/>
                    <a:pt x="1290" y="2508"/>
                    <a:pt x="1041" y="2508"/>
                  </a:cubicBezTo>
                  <a:cubicBezTo>
                    <a:pt x="860" y="2508"/>
                    <a:pt x="714" y="2460"/>
                    <a:pt x="608" y="2370"/>
                  </a:cubicBezTo>
                  <a:cubicBezTo>
                    <a:pt x="505" y="2275"/>
                    <a:pt x="450" y="2145"/>
                    <a:pt x="450" y="1987"/>
                  </a:cubicBezTo>
                  <a:cubicBezTo>
                    <a:pt x="450" y="1786"/>
                    <a:pt x="521" y="1640"/>
                    <a:pt x="663" y="1558"/>
                  </a:cubicBezTo>
                  <a:cubicBezTo>
                    <a:pt x="801" y="1475"/>
                    <a:pt x="1057" y="1431"/>
                    <a:pt x="1420" y="1431"/>
                  </a:cubicBezTo>
                  <a:close/>
                  <a:moveTo>
                    <a:pt x="1136" y="0"/>
                  </a:moveTo>
                  <a:cubicBezTo>
                    <a:pt x="990" y="0"/>
                    <a:pt x="836" y="16"/>
                    <a:pt x="682" y="48"/>
                  </a:cubicBezTo>
                  <a:cubicBezTo>
                    <a:pt x="525" y="79"/>
                    <a:pt x="367" y="126"/>
                    <a:pt x="201" y="189"/>
                  </a:cubicBezTo>
                  <a:lnTo>
                    <a:pt x="201" y="607"/>
                  </a:lnTo>
                  <a:cubicBezTo>
                    <a:pt x="339" y="532"/>
                    <a:pt x="481" y="477"/>
                    <a:pt x="631" y="438"/>
                  </a:cubicBezTo>
                  <a:cubicBezTo>
                    <a:pt x="777" y="402"/>
                    <a:pt x="931" y="383"/>
                    <a:pt x="1089" y="383"/>
                  </a:cubicBezTo>
                  <a:cubicBezTo>
                    <a:pt x="1337" y="383"/>
                    <a:pt x="1526" y="442"/>
                    <a:pt x="1664" y="556"/>
                  </a:cubicBezTo>
                  <a:cubicBezTo>
                    <a:pt x="1802" y="667"/>
                    <a:pt x="1869" y="828"/>
                    <a:pt x="1869" y="1037"/>
                  </a:cubicBezTo>
                  <a:lnTo>
                    <a:pt x="1869" y="1081"/>
                  </a:lnTo>
                  <a:lnTo>
                    <a:pt x="1234" y="1081"/>
                  </a:lnTo>
                  <a:cubicBezTo>
                    <a:pt x="824" y="1081"/>
                    <a:pt x="517" y="1159"/>
                    <a:pt x="308" y="1317"/>
                  </a:cubicBezTo>
                  <a:cubicBezTo>
                    <a:pt x="103" y="1471"/>
                    <a:pt x="0" y="1707"/>
                    <a:pt x="0" y="2015"/>
                  </a:cubicBezTo>
                  <a:cubicBezTo>
                    <a:pt x="0" y="2279"/>
                    <a:pt x="83" y="2492"/>
                    <a:pt x="249" y="2650"/>
                  </a:cubicBezTo>
                  <a:cubicBezTo>
                    <a:pt x="414" y="2807"/>
                    <a:pt x="639" y="2886"/>
                    <a:pt x="919" y="2886"/>
                  </a:cubicBezTo>
                  <a:cubicBezTo>
                    <a:pt x="1144" y="2886"/>
                    <a:pt x="1329" y="2847"/>
                    <a:pt x="1483" y="2768"/>
                  </a:cubicBezTo>
                  <a:cubicBezTo>
                    <a:pt x="1637" y="2689"/>
                    <a:pt x="1767" y="2563"/>
                    <a:pt x="1869" y="2397"/>
                  </a:cubicBezTo>
                  <a:lnTo>
                    <a:pt x="1869" y="2815"/>
                  </a:lnTo>
                  <a:lnTo>
                    <a:pt x="2323" y="2815"/>
                  </a:lnTo>
                  <a:lnTo>
                    <a:pt x="2323" y="1246"/>
                  </a:lnTo>
                  <a:cubicBezTo>
                    <a:pt x="2323" y="828"/>
                    <a:pt x="2224" y="517"/>
                    <a:pt x="2027" y="308"/>
                  </a:cubicBezTo>
                  <a:cubicBezTo>
                    <a:pt x="1830" y="103"/>
                    <a:pt x="1534" y="0"/>
                    <a:pt x="1136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8"/>
            <p:cNvSpPr/>
            <p:nvPr/>
          </p:nvSpPr>
          <p:spPr>
            <a:xfrm>
              <a:off x="4372525" y="1475950"/>
              <a:ext cx="66950" cy="68725"/>
            </a:xfrm>
            <a:custGeom>
              <a:avLst/>
              <a:gdLst/>
              <a:ahLst/>
              <a:cxnLst/>
              <a:rect l="l" t="t" r="r" b="b"/>
              <a:pathLst>
                <a:path w="2678" h="2749" extrusionOk="0">
                  <a:moveTo>
                    <a:pt x="0" y="0"/>
                  </a:moveTo>
                  <a:lnTo>
                    <a:pt x="1029" y="2748"/>
                  </a:lnTo>
                  <a:lnTo>
                    <a:pt x="1644" y="2748"/>
                  </a:lnTo>
                  <a:lnTo>
                    <a:pt x="2677" y="0"/>
                  </a:lnTo>
                  <a:lnTo>
                    <a:pt x="2196" y="0"/>
                  </a:lnTo>
                  <a:lnTo>
                    <a:pt x="1337" y="230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8"/>
            <p:cNvSpPr/>
            <p:nvPr/>
          </p:nvSpPr>
          <p:spPr>
            <a:xfrm>
              <a:off x="4442400" y="1474275"/>
              <a:ext cx="63800" cy="72175"/>
            </a:xfrm>
            <a:custGeom>
              <a:avLst/>
              <a:gdLst/>
              <a:ahLst/>
              <a:cxnLst/>
              <a:rect l="l" t="t" r="r" b="b"/>
              <a:pathLst>
                <a:path w="2552" h="2887" extrusionOk="0">
                  <a:moveTo>
                    <a:pt x="1353" y="383"/>
                  </a:moveTo>
                  <a:cubicBezTo>
                    <a:pt x="1578" y="383"/>
                    <a:pt x="1755" y="458"/>
                    <a:pt x="1889" y="603"/>
                  </a:cubicBezTo>
                  <a:cubicBezTo>
                    <a:pt x="2027" y="749"/>
                    <a:pt x="2094" y="946"/>
                    <a:pt x="2098" y="1195"/>
                  </a:cubicBezTo>
                  <a:lnTo>
                    <a:pt x="490" y="1199"/>
                  </a:lnTo>
                  <a:cubicBezTo>
                    <a:pt x="509" y="939"/>
                    <a:pt x="596" y="737"/>
                    <a:pt x="750" y="596"/>
                  </a:cubicBezTo>
                  <a:cubicBezTo>
                    <a:pt x="900" y="454"/>
                    <a:pt x="1101" y="383"/>
                    <a:pt x="1353" y="383"/>
                  </a:cubicBezTo>
                  <a:close/>
                  <a:moveTo>
                    <a:pt x="1349" y="0"/>
                  </a:moveTo>
                  <a:cubicBezTo>
                    <a:pt x="939" y="0"/>
                    <a:pt x="608" y="134"/>
                    <a:pt x="363" y="398"/>
                  </a:cubicBezTo>
                  <a:cubicBezTo>
                    <a:pt x="123" y="663"/>
                    <a:pt x="1" y="1017"/>
                    <a:pt x="1" y="1467"/>
                  </a:cubicBezTo>
                  <a:cubicBezTo>
                    <a:pt x="1" y="1905"/>
                    <a:pt x="131" y="2248"/>
                    <a:pt x="383" y="2504"/>
                  </a:cubicBezTo>
                  <a:cubicBezTo>
                    <a:pt x="643" y="2760"/>
                    <a:pt x="990" y="2886"/>
                    <a:pt x="1428" y="2886"/>
                  </a:cubicBezTo>
                  <a:cubicBezTo>
                    <a:pt x="1601" y="2886"/>
                    <a:pt x="1775" y="2867"/>
                    <a:pt x="1944" y="2831"/>
                  </a:cubicBezTo>
                  <a:cubicBezTo>
                    <a:pt x="2118" y="2796"/>
                    <a:pt x="2284" y="2744"/>
                    <a:pt x="2445" y="2677"/>
                  </a:cubicBezTo>
                  <a:lnTo>
                    <a:pt x="2445" y="2248"/>
                  </a:lnTo>
                  <a:cubicBezTo>
                    <a:pt x="2284" y="2334"/>
                    <a:pt x="2122" y="2397"/>
                    <a:pt x="1960" y="2441"/>
                  </a:cubicBezTo>
                  <a:cubicBezTo>
                    <a:pt x="1795" y="2484"/>
                    <a:pt x="1629" y="2504"/>
                    <a:pt x="1456" y="2504"/>
                  </a:cubicBezTo>
                  <a:cubicBezTo>
                    <a:pt x="1156" y="2504"/>
                    <a:pt x="923" y="2421"/>
                    <a:pt x="754" y="2259"/>
                  </a:cubicBezTo>
                  <a:cubicBezTo>
                    <a:pt x="584" y="2098"/>
                    <a:pt x="494" y="1861"/>
                    <a:pt x="474" y="1550"/>
                  </a:cubicBezTo>
                  <a:lnTo>
                    <a:pt x="2552" y="1550"/>
                  </a:lnTo>
                  <a:lnTo>
                    <a:pt x="2552" y="1329"/>
                  </a:lnTo>
                  <a:cubicBezTo>
                    <a:pt x="2552" y="919"/>
                    <a:pt x="2441" y="596"/>
                    <a:pt x="2224" y="359"/>
                  </a:cubicBezTo>
                  <a:cubicBezTo>
                    <a:pt x="2012" y="118"/>
                    <a:pt x="1720" y="0"/>
                    <a:pt x="1349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8"/>
            <p:cNvSpPr/>
            <p:nvPr/>
          </p:nvSpPr>
          <p:spPr>
            <a:xfrm>
              <a:off x="4512000" y="1474275"/>
              <a:ext cx="52550" cy="72175"/>
            </a:xfrm>
            <a:custGeom>
              <a:avLst/>
              <a:gdLst/>
              <a:ahLst/>
              <a:cxnLst/>
              <a:rect l="l" t="t" r="r" b="b"/>
              <a:pathLst>
                <a:path w="2102" h="2887" extrusionOk="0">
                  <a:moveTo>
                    <a:pt x="1077" y="0"/>
                  </a:moveTo>
                  <a:cubicBezTo>
                    <a:pt x="738" y="0"/>
                    <a:pt x="477" y="71"/>
                    <a:pt x="296" y="209"/>
                  </a:cubicBezTo>
                  <a:cubicBezTo>
                    <a:pt x="111" y="351"/>
                    <a:pt x="20" y="552"/>
                    <a:pt x="20" y="808"/>
                  </a:cubicBezTo>
                  <a:cubicBezTo>
                    <a:pt x="20" y="1021"/>
                    <a:pt x="83" y="1191"/>
                    <a:pt x="205" y="1313"/>
                  </a:cubicBezTo>
                  <a:cubicBezTo>
                    <a:pt x="331" y="1435"/>
                    <a:pt x="533" y="1526"/>
                    <a:pt x="812" y="1581"/>
                  </a:cubicBezTo>
                  <a:lnTo>
                    <a:pt x="970" y="1621"/>
                  </a:lnTo>
                  <a:cubicBezTo>
                    <a:pt x="1250" y="1680"/>
                    <a:pt x="1432" y="1743"/>
                    <a:pt x="1514" y="1810"/>
                  </a:cubicBezTo>
                  <a:cubicBezTo>
                    <a:pt x="1597" y="1873"/>
                    <a:pt x="1637" y="1968"/>
                    <a:pt x="1637" y="2090"/>
                  </a:cubicBezTo>
                  <a:cubicBezTo>
                    <a:pt x="1637" y="2224"/>
                    <a:pt x="1581" y="2326"/>
                    <a:pt x="1467" y="2401"/>
                  </a:cubicBezTo>
                  <a:cubicBezTo>
                    <a:pt x="1353" y="2472"/>
                    <a:pt x="1187" y="2508"/>
                    <a:pt x="974" y="2508"/>
                  </a:cubicBezTo>
                  <a:cubicBezTo>
                    <a:pt x="816" y="2508"/>
                    <a:pt x="655" y="2488"/>
                    <a:pt x="493" y="2445"/>
                  </a:cubicBezTo>
                  <a:cubicBezTo>
                    <a:pt x="331" y="2401"/>
                    <a:pt x="166" y="2334"/>
                    <a:pt x="0" y="2248"/>
                  </a:cubicBezTo>
                  <a:lnTo>
                    <a:pt x="0" y="2713"/>
                  </a:lnTo>
                  <a:cubicBezTo>
                    <a:pt x="178" y="2772"/>
                    <a:pt x="343" y="2815"/>
                    <a:pt x="505" y="2843"/>
                  </a:cubicBezTo>
                  <a:cubicBezTo>
                    <a:pt x="663" y="2871"/>
                    <a:pt x="816" y="2886"/>
                    <a:pt x="966" y="2886"/>
                  </a:cubicBezTo>
                  <a:cubicBezTo>
                    <a:pt x="1317" y="2886"/>
                    <a:pt x="1597" y="2811"/>
                    <a:pt x="1798" y="2662"/>
                  </a:cubicBezTo>
                  <a:cubicBezTo>
                    <a:pt x="1999" y="2516"/>
                    <a:pt x="2102" y="2311"/>
                    <a:pt x="2102" y="2058"/>
                  </a:cubicBezTo>
                  <a:cubicBezTo>
                    <a:pt x="2102" y="1834"/>
                    <a:pt x="2035" y="1660"/>
                    <a:pt x="1897" y="1534"/>
                  </a:cubicBezTo>
                  <a:cubicBezTo>
                    <a:pt x="1763" y="1408"/>
                    <a:pt x="1538" y="1309"/>
                    <a:pt x="1215" y="1242"/>
                  </a:cubicBezTo>
                  <a:lnTo>
                    <a:pt x="1061" y="1207"/>
                  </a:lnTo>
                  <a:cubicBezTo>
                    <a:pt x="820" y="1155"/>
                    <a:pt x="659" y="1096"/>
                    <a:pt x="576" y="1037"/>
                  </a:cubicBezTo>
                  <a:cubicBezTo>
                    <a:pt x="497" y="978"/>
                    <a:pt x="458" y="895"/>
                    <a:pt x="458" y="789"/>
                  </a:cubicBezTo>
                  <a:cubicBezTo>
                    <a:pt x="458" y="655"/>
                    <a:pt x="513" y="548"/>
                    <a:pt x="623" y="481"/>
                  </a:cubicBezTo>
                  <a:cubicBezTo>
                    <a:pt x="738" y="414"/>
                    <a:pt x="907" y="379"/>
                    <a:pt x="1128" y="379"/>
                  </a:cubicBezTo>
                  <a:cubicBezTo>
                    <a:pt x="1278" y="379"/>
                    <a:pt x="1420" y="394"/>
                    <a:pt x="1558" y="426"/>
                  </a:cubicBezTo>
                  <a:cubicBezTo>
                    <a:pt x="1696" y="462"/>
                    <a:pt x="1826" y="509"/>
                    <a:pt x="1956" y="576"/>
                  </a:cubicBezTo>
                  <a:lnTo>
                    <a:pt x="1956" y="146"/>
                  </a:lnTo>
                  <a:cubicBezTo>
                    <a:pt x="1830" y="99"/>
                    <a:pt x="1696" y="59"/>
                    <a:pt x="1546" y="36"/>
                  </a:cubicBezTo>
                  <a:cubicBezTo>
                    <a:pt x="1400" y="12"/>
                    <a:pt x="1242" y="0"/>
                    <a:pt x="1077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8"/>
            <p:cNvSpPr/>
            <p:nvPr/>
          </p:nvSpPr>
          <p:spPr>
            <a:xfrm>
              <a:off x="4607700" y="1453075"/>
              <a:ext cx="12350" cy="91600"/>
            </a:xfrm>
            <a:custGeom>
              <a:avLst/>
              <a:gdLst/>
              <a:ahLst/>
              <a:cxnLst/>
              <a:rect l="l" t="t" r="r" b="b"/>
              <a:pathLst>
                <a:path w="494" h="3664" extrusionOk="0">
                  <a:moveTo>
                    <a:pt x="1" y="1"/>
                  </a:moveTo>
                  <a:lnTo>
                    <a:pt x="1" y="3663"/>
                  </a:lnTo>
                  <a:lnTo>
                    <a:pt x="494" y="366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8"/>
            <p:cNvSpPr/>
            <p:nvPr/>
          </p:nvSpPr>
          <p:spPr>
            <a:xfrm>
              <a:off x="4636200" y="1474275"/>
              <a:ext cx="100350" cy="70400"/>
            </a:xfrm>
            <a:custGeom>
              <a:avLst/>
              <a:gdLst/>
              <a:ahLst/>
              <a:cxnLst/>
              <a:rect l="l" t="t" r="r" b="b"/>
              <a:pathLst>
                <a:path w="4014" h="2816" extrusionOk="0">
                  <a:moveTo>
                    <a:pt x="1337" y="0"/>
                  </a:moveTo>
                  <a:cubicBezTo>
                    <a:pt x="1140" y="0"/>
                    <a:pt x="966" y="40"/>
                    <a:pt x="824" y="118"/>
                  </a:cubicBezTo>
                  <a:cubicBezTo>
                    <a:pt x="678" y="201"/>
                    <a:pt x="556" y="324"/>
                    <a:pt x="454" y="493"/>
                  </a:cubicBezTo>
                  <a:lnTo>
                    <a:pt x="454" y="67"/>
                  </a:lnTo>
                  <a:lnTo>
                    <a:pt x="0" y="67"/>
                  </a:lnTo>
                  <a:lnTo>
                    <a:pt x="0" y="2815"/>
                  </a:lnTo>
                  <a:lnTo>
                    <a:pt x="454" y="2815"/>
                  </a:lnTo>
                  <a:lnTo>
                    <a:pt x="454" y="1262"/>
                  </a:lnTo>
                  <a:cubicBezTo>
                    <a:pt x="454" y="994"/>
                    <a:pt x="521" y="785"/>
                    <a:pt x="659" y="627"/>
                  </a:cubicBezTo>
                  <a:cubicBezTo>
                    <a:pt x="793" y="469"/>
                    <a:pt x="978" y="394"/>
                    <a:pt x="1207" y="394"/>
                  </a:cubicBezTo>
                  <a:cubicBezTo>
                    <a:pt x="1400" y="394"/>
                    <a:pt x="1546" y="458"/>
                    <a:pt x="1640" y="584"/>
                  </a:cubicBezTo>
                  <a:cubicBezTo>
                    <a:pt x="1731" y="710"/>
                    <a:pt x="1778" y="907"/>
                    <a:pt x="1778" y="1171"/>
                  </a:cubicBezTo>
                  <a:lnTo>
                    <a:pt x="1778" y="2815"/>
                  </a:lnTo>
                  <a:lnTo>
                    <a:pt x="2232" y="2815"/>
                  </a:lnTo>
                  <a:lnTo>
                    <a:pt x="2232" y="1262"/>
                  </a:lnTo>
                  <a:cubicBezTo>
                    <a:pt x="2232" y="994"/>
                    <a:pt x="2303" y="781"/>
                    <a:pt x="2437" y="627"/>
                  </a:cubicBezTo>
                  <a:cubicBezTo>
                    <a:pt x="2571" y="469"/>
                    <a:pt x="2756" y="394"/>
                    <a:pt x="2993" y="394"/>
                  </a:cubicBezTo>
                  <a:cubicBezTo>
                    <a:pt x="3182" y="394"/>
                    <a:pt x="3324" y="458"/>
                    <a:pt x="3419" y="584"/>
                  </a:cubicBezTo>
                  <a:cubicBezTo>
                    <a:pt x="3513" y="710"/>
                    <a:pt x="3557" y="907"/>
                    <a:pt x="3557" y="1171"/>
                  </a:cubicBezTo>
                  <a:lnTo>
                    <a:pt x="3557" y="2815"/>
                  </a:lnTo>
                  <a:lnTo>
                    <a:pt x="4014" y="2815"/>
                  </a:lnTo>
                  <a:lnTo>
                    <a:pt x="4014" y="1155"/>
                  </a:lnTo>
                  <a:cubicBezTo>
                    <a:pt x="4014" y="785"/>
                    <a:pt x="3935" y="501"/>
                    <a:pt x="3781" y="304"/>
                  </a:cubicBezTo>
                  <a:cubicBezTo>
                    <a:pt x="3624" y="99"/>
                    <a:pt x="3403" y="0"/>
                    <a:pt x="3115" y="0"/>
                  </a:cubicBezTo>
                  <a:cubicBezTo>
                    <a:pt x="2902" y="0"/>
                    <a:pt x="2721" y="48"/>
                    <a:pt x="2563" y="146"/>
                  </a:cubicBezTo>
                  <a:cubicBezTo>
                    <a:pt x="2405" y="241"/>
                    <a:pt x="2271" y="391"/>
                    <a:pt x="2157" y="596"/>
                  </a:cubicBezTo>
                  <a:cubicBezTo>
                    <a:pt x="2090" y="402"/>
                    <a:pt x="1987" y="253"/>
                    <a:pt x="1845" y="154"/>
                  </a:cubicBezTo>
                  <a:cubicBezTo>
                    <a:pt x="1707" y="51"/>
                    <a:pt x="1538" y="0"/>
                    <a:pt x="1337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8"/>
            <p:cNvSpPr/>
            <p:nvPr/>
          </p:nvSpPr>
          <p:spPr>
            <a:xfrm>
              <a:off x="4750925" y="1474275"/>
              <a:ext cx="61525" cy="96525"/>
            </a:xfrm>
            <a:custGeom>
              <a:avLst/>
              <a:gdLst/>
              <a:ahLst/>
              <a:cxnLst/>
              <a:rect l="l" t="t" r="r" b="b"/>
              <a:pathLst>
                <a:path w="2461" h="3861" extrusionOk="0">
                  <a:moveTo>
                    <a:pt x="1223" y="379"/>
                  </a:moveTo>
                  <a:cubicBezTo>
                    <a:pt x="1463" y="379"/>
                    <a:pt x="1649" y="473"/>
                    <a:pt x="1787" y="663"/>
                  </a:cubicBezTo>
                  <a:cubicBezTo>
                    <a:pt x="1925" y="852"/>
                    <a:pt x="1992" y="1112"/>
                    <a:pt x="1992" y="1443"/>
                  </a:cubicBezTo>
                  <a:cubicBezTo>
                    <a:pt x="1992" y="1774"/>
                    <a:pt x="1925" y="2035"/>
                    <a:pt x="1787" y="2228"/>
                  </a:cubicBezTo>
                  <a:cubicBezTo>
                    <a:pt x="1649" y="2413"/>
                    <a:pt x="1463" y="2508"/>
                    <a:pt x="1223" y="2508"/>
                  </a:cubicBezTo>
                  <a:cubicBezTo>
                    <a:pt x="986" y="2508"/>
                    <a:pt x="797" y="2413"/>
                    <a:pt x="659" y="2228"/>
                  </a:cubicBezTo>
                  <a:cubicBezTo>
                    <a:pt x="525" y="2035"/>
                    <a:pt x="454" y="1774"/>
                    <a:pt x="454" y="1443"/>
                  </a:cubicBezTo>
                  <a:cubicBezTo>
                    <a:pt x="454" y="1112"/>
                    <a:pt x="525" y="852"/>
                    <a:pt x="659" y="663"/>
                  </a:cubicBezTo>
                  <a:cubicBezTo>
                    <a:pt x="797" y="473"/>
                    <a:pt x="986" y="379"/>
                    <a:pt x="1223" y="379"/>
                  </a:cubicBezTo>
                  <a:close/>
                  <a:moveTo>
                    <a:pt x="1333" y="0"/>
                  </a:moveTo>
                  <a:cubicBezTo>
                    <a:pt x="1132" y="0"/>
                    <a:pt x="959" y="40"/>
                    <a:pt x="813" y="118"/>
                  </a:cubicBezTo>
                  <a:cubicBezTo>
                    <a:pt x="671" y="197"/>
                    <a:pt x="553" y="320"/>
                    <a:pt x="454" y="485"/>
                  </a:cubicBezTo>
                  <a:lnTo>
                    <a:pt x="454" y="67"/>
                  </a:lnTo>
                  <a:lnTo>
                    <a:pt x="1" y="67"/>
                  </a:lnTo>
                  <a:lnTo>
                    <a:pt x="1" y="3860"/>
                  </a:lnTo>
                  <a:lnTo>
                    <a:pt x="454" y="3860"/>
                  </a:lnTo>
                  <a:lnTo>
                    <a:pt x="454" y="2401"/>
                  </a:lnTo>
                  <a:cubicBezTo>
                    <a:pt x="553" y="2567"/>
                    <a:pt x="671" y="2689"/>
                    <a:pt x="813" y="2768"/>
                  </a:cubicBezTo>
                  <a:cubicBezTo>
                    <a:pt x="959" y="2847"/>
                    <a:pt x="1132" y="2886"/>
                    <a:pt x="1333" y="2886"/>
                  </a:cubicBezTo>
                  <a:cubicBezTo>
                    <a:pt x="1668" y="2886"/>
                    <a:pt x="1940" y="2752"/>
                    <a:pt x="2145" y="2488"/>
                  </a:cubicBezTo>
                  <a:cubicBezTo>
                    <a:pt x="2358" y="2224"/>
                    <a:pt x="2461" y="1877"/>
                    <a:pt x="2461" y="1443"/>
                  </a:cubicBezTo>
                  <a:cubicBezTo>
                    <a:pt x="2461" y="1010"/>
                    <a:pt x="2358" y="663"/>
                    <a:pt x="2145" y="398"/>
                  </a:cubicBezTo>
                  <a:cubicBezTo>
                    <a:pt x="1940" y="134"/>
                    <a:pt x="1668" y="0"/>
                    <a:pt x="1333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8"/>
            <p:cNvSpPr/>
            <p:nvPr/>
          </p:nvSpPr>
          <p:spPr>
            <a:xfrm>
              <a:off x="4823075" y="1474275"/>
              <a:ext cx="40350" cy="70400"/>
            </a:xfrm>
            <a:custGeom>
              <a:avLst/>
              <a:gdLst/>
              <a:ahLst/>
              <a:cxnLst/>
              <a:rect l="l" t="t" r="r" b="b"/>
              <a:pathLst>
                <a:path w="1614" h="2816" extrusionOk="0">
                  <a:moveTo>
                    <a:pt x="1381" y="0"/>
                  </a:moveTo>
                  <a:cubicBezTo>
                    <a:pt x="1164" y="0"/>
                    <a:pt x="978" y="40"/>
                    <a:pt x="825" y="122"/>
                  </a:cubicBezTo>
                  <a:cubicBezTo>
                    <a:pt x="675" y="201"/>
                    <a:pt x="549" y="327"/>
                    <a:pt x="454" y="493"/>
                  </a:cubicBezTo>
                  <a:lnTo>
                    <a:pt x="454" y="67"/>
                  </a:lnTo>
                  <a:lnTo>
                    <a:pt x="1" y="67"/>
                  </a:lnTo>
                  <a:lnTo>
                    <a:pt x="1" y="2815"/>
                  </a:lnTo>
                  <a:lnTo>
                    <a:pt x="454" y="2815"/>
                  </a:lnTo>
                  <a:lnTo>
                    <a:pt x="454" y="1368"/>
                  </a:lnTo>
                  <a:cubicBezTo>
                    <a:pt x="454" y="1057"/>
                    <a:pt x="525" y="816"/>
                    <a:pt x="659" y="655"/>
                  </a:cubicBezTo>
                  <a:cubicBezTo>
                    <a:pt x="797" y="485"/>
                    <a:pt x="994" y="402"/>
                    <a:pt x="1247" y="402"/>
                  </a:cubicBezTo>
                  <a:cubicBezTo>
                    <a:pt x="1321" y="402"/>
                    <a:pt x="1385" y="410"/>
                    <a:pt x="1444" y="426"/>
                  </a:cubicBezTo>
                  <a:cubicBezTo>
                    <a:pt x="1507" y="438"/>
                    <a:pt x="1562" y="458"/>
                    <a:pt x="1613" y="489"/>
                  </a:cubicBezTo>
                  <a:lnTo>
                    <a:pt x="1609" y="24"/>
                  </a:lnTo>
                  <a:cubicBezTo>
                    <a:pt x="1562" y="16"/>
                    <a:pt x="1523" y="12"/>
                    <a:pt x="1483" y="8"/>
                  </a:cubicBezTo>
                  <a:cubicBezTo>
                    <a:pt x="1448" y="4"/>
                    <a:pt x="1412" y="0"/>
                    <a:pt x="138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8"/>
            <p:cNvSpPr/>
            <p:nvPr/>
          </p:nvSpPr>
          <p:spPr>
            <a:xfrm>
              <a:off x="4867525" y="1449125"/>
              <a:ext cx="11375" cy="95550"/>
            </a:xfrm>
            <a:custGeom>
              <a:avLst/>
              <a:gdLst/>
              <a:ahLst/>
              <a:cxnLst/>
              <a:rect l="l" t="t" r="r" b="b"/>
              <a:pathLst>
                <a:path w="455" h="3822" extrusionOk="0">
                  <a:moveTo>
                    <a:pt x="1" y="1"/>
                  </a:moveTo>
                  <a:lnTo>
                    <a:pt x="1" y="572"/>
                  </a:lnTo>
                  <a:lnTo>
                    <a:pt x="454" y="572"/>
                  </a:lnTo>
                  <a:lnTo>
                    <a:pt x="454" y="1"/>
                  </a:lnTo>
                  <a:close/>
                  <a:moveTo>
                    <a:pt x="1" y="1073"/>
                  </a:moveTo>
                  <a:lnTo>
                    <a:pt x="1" y="3821"/>
                  </a:lnTo>
                  <a:lnTo>
                    <a:pt x="454" y="3821"/>
                  </a:lnTo>
                  <a:lnTo>
                    <a:pt x="454" y="1073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8"/>
            <p:cNvSpPr/>
            <p:nvPr/>
          </p:nvSpPr>
          <p:spPr>
            <a:xfrm>
              <a:off x="4894450" y="1474275"/>
              <a:ext cx="57575" cy="70400"/>
            </a:xfrm>
            <a:custGeom>
              <a:avLst/>
              <a:gdLst/>
              <a:ahLst/>
              <a:cxnLst/>
              <a:rect l="l" t="t" r="r" b="b"/>
              <a:pathLst>
                <a:path w="2303" h="2816" extrusionOk="0">
                  <a:moveTo>
                    <a:pt x="1341" y="0"/>
                  </a:moveTo>
                  <a:cubicBezTo>
                    <a:pt x="1151" y="0"/>
                    <a:pt x="982" y="40"/>
                    <a:pt x="832" y="122"/>
                  </a:cubicBezTo>
                  <a:cubicBezTo>
                    <a:pt x="686" y="205"/>
                    <a:pt x="560" y="327"/>
                    <a:pt x="454" y="493"/>
                  </a:cubicBezTo>
                  <a:lnTo>
                    <a:pt x="454" y="67"/>
                  </a:lnTo>
                  <a:lnTo>
                    <a:pt x="0" y="67"/>
                  </a:lnTo>
                  <a:lnTo>
                    <a:pt x="0" y="2815"/>
                  </a:lnTo>
                  <a:lnTo>
                    <a:pt x="454" y="2815"/>
                  </a:lnTo>
                  <a:lnTo>
                    <a:pt x="454" y="1262"/>
                  </a:lnTo>
                  <a:cubicBezTo>
                    <a:pt x="454" y="994"/>
                    <a:pt x="525" y="781"/>
                    <a:pt x="663" y="627"/>
                  </a:cubicBezTo>
                  <a:cubicBezTo>
                    <a:pt x="804" y="469"/>
                    <a:pt x="998" y="394"/>
                    <a:pt x="1242" y="394"/>
                  </a:cubicBezTo>
                  <a:cubicBezTo>
                    <a:pt x="1443" y="394"/>
                    <a:pt x="1597" y="458"/>
                    <a:pt x="1696" y="588"/>
                  </a:cubicBezTo>
                  <a:cubicBezTo>
                    <a:pt x="1798" y="718"/>
                    <a:pt x="1849" y="911"/>
                    <a:pt x="1849" y="1171"/>
                  </a:cubicBezTo>
                  <a:lnTo>
                    <a:pt x="1849" y="2815"/>
                  </a:lnTo>
                  <a:lnTo>
                    <a:pt x="2303" y="2815"/>
                  </a:lnTo>
                  <a:lnTo>
                    <a:pt x="2303" y="1155"/>
                  </a:lnTo>
                  <a:cubicBezTo>
                    <a:pt x="2303" y="777"/>
                    <a:pt x="2220" y="489"/>
                    <a:pt x="2058" y="296"/>
                  </a:cubicBezTo>
                  <a:cubicBezTo>
                    <a:pt x="1897" y="99"/>
                    <a:pt x="1656" y="0"/>
                    <a:pt x="134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8"/>
            <p:cNvSpPr/>
            <p:nvPr/>
          </p:nvSpPr>
          <p:spPr>
            <a:xfrm>
              <a:off x="4958425" y="1456425"/>
              <a:ext cx="42900" cy="88250"/>
            </a:xfrm>
            <a:custGeom>
              <a:avLst/>
              <a:gdLst/>
              <a:ahLst/>
              <a:cxnLst/>
              <a:rect l="l" t="t" r="r" b="b"/>
              <a:pathLst>
                <a:path w="1716" h="3530" extrusionOk="0">
                  <a:moveTo>
                    <a:pt x="331" y="1"/>
                  </a:moveTo>
                  <a:lnTo>
                    <a:pt x="331" y="781"/>
                  </a:lnTo>
                  <a:lnTo>
                    <a:pt x="0" y="781"/>
                  </a:lnTo>
                  <a:lnTo>
                    <a:pt x="0" y="1132"/>
                  </a:lnTo>
                  <a:lnTo>
                    <a:pt x="331" y="1132"/>
                  </a:lnTo>
                  <a:lnTo>
                    <a:pt x="331" y="2622"/>
                  </a:lnTo>
                  <a:cubicBezTo>
                    <a:pt x="331" y="2966"/>
                    <a:pt x="394" y="3206"/>
                    <a:pt x="528" y="3336"/>
                  </a:cubicBezTo>
                  <a:cubicBezTo>
                    <a:pt x="662" y="3466"/>
                    <a:pt x="903" y="3529"/>
                    <a:pt x="1250" y="3529"/>
                  </a:cubicBezTo>
                  <a:lnTo>
                    <a:pt x="1715" y="3529"/>
                  </a:lnTo>
                  <a:lnTo>
                    <a:pt x="1715" y="3151"/>
                  </a:lnTo>
                  <a:lnTo>
                    <a:pt x="1250" y="3151"/>
                  </a:lnTo>
                  <a:cubicBezTo>
                    <a:pt x="1061" y="3151"/>
                    <a:pt x="938" y="3119"/>
                    <a:pt x="875" y="3056"/>
                  </a:cubicBezTo>
                  <a:cubicBezTo>
                    <a:pt x="812" y="2993"/>
                    <a:pt x="785" y="2847"/>
                    <a:pt x="785" y="2622"/>
                  </a:cubicBezTo>
                  <a:lnTo>
                    <a:pt x="785" y="1132"/>
                  </a:lnTo>
                  <a:lnTo>
                    <a:pt x="1715" y="1132"/>
                  </a:lnTo>
                  <a:lnTo>
                    <a:pt x="1715" y="781"/>
                  </a:lnTo>
                  <a:lnTo>
                    <a:pt x="785" y="781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8"/>
            <p:cNvSpPr/>
            <p:nvPr/>
          </p:nvSpPr>
          <p:spPr>
            <a:xfrm>
              <a:off x="5035975" y="1451400"/>
              <a:ext cx="73975" cy="95050"/>
            </a:xfrm>
            <a:custGeom>
              <a:avLst/>
              <a:gdLst/>
              <a:ahLst/>
              <a:cxnLst/>
              <a:rect l="l" t="t" r="r" b="b"/>
              <a:pathLst>
                <a:path w="2959" h="3802" extrusionOk="0">
                  <a:moveTo>
                    <a:pt x="1791" y="0"/>
                  </a:moveTo>
                  <a:cubicBezTo>
                    <a:pt x="1235" y="0"/>
                    <a:pt x="797" y="170"/>
                    <a:pt x="482" y="509"/>
                  </a:cubicBezTo>
                  <a:cubicBezTo>
                    <a:pt x="163" y="848"/>
                    <a:pt x="1" y="1313"/>
                    <a:pt x="1" y="1901"/>
                  </a:cubicBezTo>
                  <a:cubicBezTo>
                    <a:pt x="1" y="2488"/>
                    <a:pt x="163" y="2954"/>
                    <a:pt x="482" y="3293"/>
                  </a:cubicBezTo>
                  <a:cubicBezTo>
                    <a:pt x="797" y="3632"/>
                    <a:pt x="1235" y="3801"/>
                    <a:pt x="1791" y="3801"/>
                  </a:cubicBezTo>
                  <a:cubicBezTo>
                    <a:pt x="2008" y="3801"/>
                    <a:pt x="2213" y="3774"/>
                    <a:pt x="2406" y="3715"/>
                  </a:cubicBezTo>
                  <a:cubicBezTo>
                    <a:pt x="2599" y="3655"/>
                    <a:pt x="2785" y="3565"/>
                    <a:pt x="2958" y="3446"/>
                  </a:cubicBezTo>
                  <a:lnTo>
                    <a:pt x="2958" y="2930"/>
                  </a:lnTo>
                  <a:cubicBezTo>
                    <a:pt x="2788" y="3084"/>
                    <a:pt x="2611" y="3202"/>
                    <a:pt x="2422" y="3277"/>
                  </a:cubicBezTo>
                  <a:cubicBezTo>
                    <a:pt x="2233" y="3356"/>
                    <a:pt x="2031" y="3395"/>
                    <a:pt x="1819" y="3395"/>
                  </a:cubicBezTo>
                  <a:cubicBezTo>
                    <a:pt x="1401" y="3395"/>
                    <a:pt x="1081" y="3265"/>
                    <a:pt x="857" y="3013"/>
                  </a:cubicBezTo>
                  <a:cubicBezTo>
                    <a:pt x="636" y="2753"/>
                    <a:pt x="525" y="2386"/>
                    <a:pt x="525" y="1901"/>
                  </a:cubicBezTo>
                  <a:cubicBezTo>
                    <a:pt x="525" y="1416"/>
                    <a:pt x="636" y="1049"/>
                    <a:pt x="857" y="793"/>
                  </a:cubicBezTo>
                  <a:cubicBezTo>
                    <a:pt x="1081" y="537"/>
                    <a:pt x="1401" y="407"/>
                    <a:pt x="1819" y="407"/>
                  </a:cubicBezTo>
                  <a:cubicBezTo>
                    <a:pt x="2031" y="407"/>
                    <a:pt x="2233" y="446"/>
                    <a:pt x="2422" y="521"/>
                  </a:cubicBezTo>
                  <a:cubicBezTo>
                    <a:pt x="2611" y="600"/>
                    <a:pt x="2788" y="714"/>
                    <a:pt x="2958" y="872"/>
                  </a:cubicBezTo>
                  <a:lnTo>
                    <a:pt x="2958" y="347"/>
                  </a:lnTo>
                  <a:cubicBezTo>
                    <a:pt x="2788" y="233"/>
                    <a:pt x="2603" y="146"/>
                    <a:pt x="2410" y="87"/>
                  </a:cubicBezTo>
                  <a:cubicBezTo>
                    <a:pt x="2217" y="28"/>
                    <a:pt x="2012" y="0"/>
                    <a:pt x="179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8"/>
            <p:cNvSpPr/>
            <p:nvPr/>
          </p:nvSpPr>
          <p:spPr>
            <a:xfrm>
              <a:off x="5120450" y="1449125"/>
              <a:ext cx="57600" cy="95550"/>
            </a:xfrm>
            <a:custGeom>
              <a:avLst/>
              <a:gdLst/>
              <a:ahLst/>
              <a:cxnLst/>
              <a:rect l="l" t="t" r="r" b="b"/>
              <a:pathLst>
                <a:path w="2304" h="3822" extrusionOk="0">
                  <a:moveTo>
                    <a:pt x="1" y="1"/>
                  </a:moveTo>
                  <a:lnTo>
                    <a:pt x="1" y="3821"/>
                  </a:lnTo>
                  <a:lnTo>
                    <a:pt x="454" y="3821"/>
                  </a:lnTo>
                  <a:lnTo>
                    <a:pt x="454" y="2268"/>
                  </a:lnTo>
                  <a:cubicBezTo>
                    <a:pt x="454" y="2000"/>
                    <a:pt x="525" y="1787"/>
                    <a:pt x="667" y="1633"/>
                  </a:cubicBezTo>
                  <a:cubicBezTo>
                    <a:pt x="805" y="1475"/>
                    <a:pt x="998" y="1400"/>
                    <a:pt x="1243" y="1400"/>
                  </a:cubicBezTo>
                  <a:cubicBezTo>
                    <a:pt x="1448" y="1400"/>
                    <a:pt x="1598" y="1464"/>
                    <a:pt x="1700" y="1594"/>
                  </a:cubicBezTo>
                  <a:cubicBezTo>
                    <a:pt x="1803" y="1724"/>
                    <a:pt x="1850" y="1917"/>
                    <a:pt x="1850" y="2177"/>
                  </a:cubicBezTo>
                  <a:lnTo>
                    <a:pt x="1850" y="3821"/>
                  </a:lnTo>
                  <a:lnTo>
                    <a:pt x="2303" y="3821"/>
                  </a:lnTo>
                  <a:lnTo>
                    <a:pt x="2303" y="2161"/>
                  </a:lnTo>
                  <a:cubicBezTo>
                    <a:pt x="2303" y="1783"/>
                    <a:pt x="2221" y="1495"/>
                    <a:pt x="2059" y="1302"/>
                  </a:cubicBezTo>
                  <a:cubicBezTo>
                    <a:pt x="1897" y="1105"/>
                    <a:pt x="1661" y="1006"/>
                    <a:pt x="1345" y="1006"/>
                  </a:cubicBezTo>
                  <a:cubicBezTo>
                    <a:pt x="1152" y="1006"/>
                    <a:pt x="983" y="1046"/>
                    <a:pt x="837" y="1128"/>
                  </a:cubicBezTo>
                  <a:cubicBezTo>
                    <a:pt x="691" y="1211"/>
                    <a:pt x="565" y="1333"/>
                    <a:pt x="454" y="1499"/>
                  </a:cubicBezTo>
                  <a:lnTo>
                    <a:pt x="454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8"/>
            <p:cNvSpPr/>
            <p:nvPr/>
          </p:nvSpPr>
          <p:spPr>
            <a:xfrm>
              <a:off x="5188575" y="1474275"/>
              <a:ext cx="58075" cy="72175"/>
            </a:xfrm>
            <a:custGeom>
              <a:avLst/>
              <a:gdLst/>
              <a:ahLst/>
              <a:cxnLst/>
              <a:rect l="l" t="t" r="r" b="b"/>
              <a:pathLst>
                <a:path w="2323" h="2887" extrusionOk="0">
                  <a:moveTo>
                    <a:pt x="1873" y="1431"/>
                  </a:moveTo>
                  <a:lnTo>
                    <a:pt x="1873" y="1534"/>
                  </a:lnTo>
                  <a:cubicBezTo>
                    <a:pt x="1873" y="1830"/>
                    <a:pt x="1798" y="2066"/>
                    <a:pt x="1644" y="2244"/>
                  </a:cubicBezTo>
                  <a:cubicBezTo>
                    <a:pt x="1495" y="2421"/>
                    <a:pt x="1294" y="2508"/>
                    <a:pt x="1041" y="2508"/>
                  </a:cubicBezTo>
                  <a:cubicBezTo>
                    <a:pt x="860" y="2508"/>
                    <a:pt x="718" y="2460"/>
                    <a:pt x="611" y="2370"/>
                  </a:cubicBezTo>
                  <a:cubicBezTo>
                    <a:pt x="505" y="2275"/>
                    <a:pt x="454" y="2145"/>
                    <a:pt x="454" y="1987"/>
                  </a:cubicBezTo>
                  <a:cubicBezTo>
                    <a:pt x="454" y="1786"/>
                    <a:pt x="525" y="1640"/>
                    <a:pt x="667" y="1558"/>
                  </a:cubicBezTo>
                  <a:cubicBezTo>
                    <a:pt x="805" y="1475"/>
                    <a:pt x="1057" y="1431"/>
                    <a:pt x="1424" y="1431"/>
                  </a:cubicBezTo>
                  <a:close/>
                  <a:moveTo>
                    <a:pt x="1140" y="0"/>
                  </a:moveTo>
                  <a:cubicBezTo>
                    <a:pt x="990" y="0"/>
                    <a:pt x="840" y="16"/>
                    <a:pt x="686" y="48"/>
                  </a:cubicBezTo>
                  <a:cubicBezTo>
                    <a:pt x="529" y="79"/>
                    <a:pt x="367" y="126"/>
                    <a:pt x="201" y="189"/>
                  </a:cubicBezTo>
                  <a:lnTo>
                    <a:pt x="201" y="607"/>
                  </a:lnTo>
                  <a:cubicBezTo>
                    <a:pt x="339" y="532"/>
                    <a:pt x="485" y="477"/>
                    <a:pt x="631" y="438"/>
                  </a:cubicBezTo>
                  <a:cubicBezTo>
                    <a:pt x="781" y="402"/>
                    <a:pt x="935" y="383"/>
                    <a:pt x="1092" y="383"/>
                  </a:cubicBezTo>
                  <a:cubicBezTo>
                    <a:pt x="1341" y="383"/>
                    <a:pt x="1530" y="442"/>
                    <a:pt x="1668" y="556"/>
                  </a:cubicBezTo>
                  <a:cubicBezTo>
                    <a:pt x="1802" y="667"/>
                    <a:pt x="1873" y="828"/>
                    <a:pt x="1873" y="1037"/>
                  </a:cubicBezTo>
                  <a:lnTo>
                    <a:pt x="1873" y="1081"/>
                  </a:lnTo>
                  <a:lnTo>
                    <a:pt x="1238" y="1081"/>
                  </a:lnTo>
                  <a:cubicBezTo>
                    <a:pt x="828" y="1081"/>
                    <a:pt x="521" y="1159"/>
                    <a:pt x="312" y="1317"/>
                  </a:cubicBezTo>
                  <a:cubicBezTo>
                    <a:pt x="107" y="1471"/>
                    <a:pt x="0" y="1707"/>
                    <a:pt x="0" y="2015"/>
                  </a:cubicBezTo>
                  <a:cubicBezTo>
                    <a:pt x="0" y="2279"/>
                    <a:pt x="83" y="2492"/>
                    <a:pt x="249" y="2650"/>
                  </a:cubicBezTo>
                  <a:cubicBezTo>
                    <a:pt x="418" y="2807"/>
                    <a:pt x="643" y="2886"/>
                    <a:pt x="923" y="2886"/>
                  </a:cubicBezTo>
                  <a:cubicBezTo>
                    <a:pt x="1144" y="2886"/>
                    <a:pt x="1333" y="2847"/>
                    <a:pt x="1487" y="2768"/>
                  </a:cubicBezTo>
                  <a:cubicBezTo>
                    <a:pt x="1641" y="2689"/>
                    <a:pt x="1771" y="2563"/>
                    <a:pt x="1873" y="2397"/>
                  </a:cubicBezTo>
                  <a:lnTo>
                    <a:pt x="1873" y="2815"/>
                  </a:lnTo>
                  <a:lnTo>
                    <a:pt x="2323" y="2815"/>
                  </a:lnTo>
                  <a:lnTo>
                    <a:pt x="2323" y="1246"/>
                  </a:lnTo>
                  <a:cubicBezTo>
                    <a:pt x="2323" y="828"/>
                    <a:pt x="2224" y="517"/>
                    <a:pt x="2031" y="308"/>
                  </a:cubicBezTo>
                  <a:cubicBezTo>
                    <a:pt x="1834" y="103"/>
                    <a:pt x="1538" y="0"/>
                    <a:pt x="1140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8"/>
            <p:cNvSpPr/>
            <p:nvPr/>
          </p:nvSpPr>
          <p:spPr>
            <a:xfrm>
              <a:off x="5261800" y="1474275"/>
              <a:ext cx="40350" cy="70400"/>
            </a:xfrm>
            <a:custGeom>
              <a:avLst/>
              <a:gdLst/>
              <a:ahLst/>
              <a:cxnLst/>
              <a:rect l="l" t="t" r="r" b="b"/>
              <a:pathLst>
                <a:path w="1614" h="2816" extrusionOk="0">
                  <a:moveTo>
                    <a:pt x="1381" y="0"/>
                  </a:moveTo>
                  <a:cubicBezTo>
                    <a:pt x="1164" y="0"/>
                    <a:pt x="979" y="40"/>
                    <a:pt x="829" y="122"/>
                  </a:cubicBezTo>
                  <a:cubicBezTo>
                    <a:pt x="675" y="201"/>
                    <a:pt x="553" y="327"/>
                    <a:pt x="458" y="493"/>
                  </a:cubicBezTo>
                  <a:lnTo>
                    <a:pt x="458" y="67"/>
                  </a:lnTo>
                  <a:lnTo>
                    <a:pt x="1" y="67"/>
                  </a:lnTo>
                  <a:lnTo>
                    <a:pt x="1" y="2815"/>
                  </a:lnTo>
                  <a:lnTo>
                    <a:pt x="458" y="2815"/>
                  </a:lnTo>
                  <a:lnTo>
                    <a:pt x="458" y="1368"/>
                  </a:lnTo>
                  <a:cubicBezTo>
                    <a:pt x="458" y="1057"/>
                    <a:pt x="525" y="816"/>
                    <a:pt x="659" y="655"/>
                  </a:cubicBezTo>
                  <a:cubicBezTo>
                    <a:pt x="797" y="485"/>
                    <a:pt x="994" y="402"/>
                    <a:pt x="1251" y="402"/>
                  </a:cubicBezTo>
                  <a:cubicBezTo>
                    <a:pt x="1322" y="402"/>
                    <a:pt x="1389" y="410"/>
                    <a:pt x="1448" y="426"/>
                  </a:cubicBezTo>
                  <a:cubicBezTo>
                    <a:pt x="1507" y="438"/>
                    <a:pt x="1562" y="458"/>
                    <a:pt x="1613" y="489"/>
                  </a:cubicBezTo>
                  <a:lnTo>
                    <a:pt x="1609" y="24"/>
                  </a:lnTo>
                  <a:cubicBezTo>
                    <a:pt x="1566" y="16"/>
                    <a:pt x="1523" y="12"/>
                    <a:pt x="1483" y="8"/>
                  </a:cubicBezTo>
                  <a:cubicBezTo>
                    <a:pt x="1448" y="4"/>
                    <a:pt x="1412" y="0"/>
                    <a:pt x="138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8"/>
            <p:cNvSpPr/>
            <p:nvPr/>
          </p:nvSpPr>
          <p:spPr>
            <a:xfrm>
              <a:off x="5302025" y="1474275"/>
              <a:ext cx="58075" cy="72175"/>
            </a:xfrm>
            <a:custGeom>
              <a:avLst/>
              <a:gdLst/>
              <a:ahLst/>
              <a:cxnLst/>
              <a:rect l="l" t="t" r="r" b="b"/>
              <a:pathLst>
                <a:path w="2323" h="2887" extrusionOk="0">
                  <a:moveTo>
                    <a:pt x="1869" y="1431"/>
                  </a:moveTo>
                  <a:lnTo>
                    <a:pt x="1869" y="1534"/>
                  </a:lnTo>
                  <a:cubicBezTo>
                    <a:pt x="1869" y="1830"/>
                    <a:pt x="1794" y="2066"/>
                    <a:pt x="1641" y="2244"/>
                  </a:cubicBezTo>
                  <a:cubicBezTo>
                    <a:pt x="1491" y="2421"/>
                    <a:pt x="1290" y="2508"/>
                    <a:pt x="1041" y="2508"/>
                  </a:cubicBezTo>
                  <a:cubicBezTo>
                    <a:pt x="860" y="2508"/>
                    <a:pt x="714" y="2460"/>
                    <a:pt x="608" y="2370"/>
                  </a:cubicBezTo>
                  <a:cubicBezTo>
                    <a:pt x="505" y="2275"/>
                    <a:pt x="450" y="2145"/>
                    <a:pt x="450" y="1987"/>
                  </a:cubicBezTo>
                  <a:cubicBezTo>
                    <a:pt x="450" y="1786"/>
                    <a:pt x="521" y="1640"/>
                    <a:pt x="663" y="1558"/>
                  </a:cubicBezTo>
                  <a:cubicBezTo>
                    <a:pt x="805" y="1475"/>
                    <a:pt x="1057" y="1431"/>
                    <a:pt x="1420" y="1431"/>
                  </a:cubicBezTo>
                  <a:close/>
                  <a:moveTo>
                    <a:pt x="1136" y="0"/>
                  </a:moveTo>
                  <a:cubicBezTo>
                    <a:pt x="990" y="0"/>
                    <a:pt x="836" y="16"/>
                    <a:pt x="683" y="48"/>
                  </a:cubicBezTo>
                  <a:cubicBezTo>
                    <a:pt x="529" y="79"/>
                    <a:pt x="367" y="126"/>
                    <a:pt x="202" y="189"/>
                  </a:cubicBezTo>
                  <a:lnTo>
                    <a:pt x="202" y="607"/>
                  </a:lnTo>
                  <a:cubicBezTo>
                    <a:pt x="340" y="532"/>
                    <a:pt x="481" y="477"/>
                    <a:pt x="631" y="438"/>
                  </a:cubicBezTo>
                  <a:cubicBezTo>
                    <a:pt x="781" y="402"/>
                    <a:pt x="935" y="383"/>
                    <a:pt x="1089" y="383"/>
                  </a:cubicBezTo>
                  <a:cubicBezTo>
                    <a:pt x="1337" y="383"/>
                    <a:pt x="1530" y="442"/>
                    <a:pt x="1664" y="556"/>
                  </a:cubicBezTo>
                  <a:cubicBezTo>
                    <a:pt x="1802" y="667"/>
                    <a:pt x="1869" y="828"/>
                    <a:pt x="1869" y="1037"/>
                  </a:cubicBezTo>
                  <a:lnTo>
                    <a:pt x="1869" y="1081"/>
                  </a:lnTo>
                  <a:lnTo>
                    <a:pt x="1238" y="1081"/>
                  </a:lnTo>
                  <a:cubicBezTo>
                    <a:pt x="828" y="1081"/>
                    <a:pt x="517" y="1159"/>
                    <a:pt x="308" y="1317"/>
                  </a:cubicBezTo>
                  <a:cubicBezTo>
                    <a:pt x="103" y="1471"/>
                    <a:pt x="0" y="1707"/>
                    <a:pt x="0" y="2015"/>
                  </a:cubicBezTo>
                  <a:cubicBezTo>
                    <a:pt x="0" y="2279"/>
                    <a:pt x="83" y="2492"/>
                    <a:pt x="249" y="2650"/>
                  </a:cubicBezTo>
                  <a:cubicBezTo>
                    <a:pt x="414" y="2807"/>
                    <a:pt x="639" y="2886"/>
                    <a:pt x="919" y="2886"/>
                  </a:cubicBezTo>
                  <a:cubicBezTo>
                    <a:pt x="1144" y="2886"/>
                    <a:pt x="1333" y="2847"/>
                    <a:pt x="1487" y="2768"/>
                  </a:cubicBezTo>
                  <a:cubicBezTo>
                    <a:pt x="1641" y="2689"/>
                    <a:pt x="1767" y="2563"/>
                    <a:pt x="1869" y="2397"/>
                  </a:cubicBezTo>
                  <a:lnTo>
                    <a:pt x="1869" y="2815"/>
                  </a:lnTo>
                  <a:lnTo>
                    <a:pt x="2323" y="2815"/>
                  </a:lnTo>
                  <a:lnTo>
                    <a:pt x="2323" y="1246"/>
                  </a:lnTo>
                  <a:cubicBezTo>
                    <a:pt x="2323" y="828"/>
                    <a:pt x="2224" y="517"/>
                    <a:pt x="2027" y="308"/>
                  </a:cubicBezTo>
                  <a:cubicBezTo>
                    <a:pt x="1830" y="103"/>
                    <a:pt x="1534" y="0"/>
                    <a:pt x="1136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8"/>
            <p:cNvSpPr/>
            <p:nvPr/>
          </p:nvSpPr>
          <p:spPr>
            <a:xfrm>
              <a:off x="5370825" y="1474275"/>
              <a:ext cx="54325" cy="72175"/>
            </a:xfrm>
            <a:custGeom>
              <a:avLst/>
              <a:gdLst/>
              <a:ahLst/>
              <a:cxnLst/>
              <a:rect l="l" t="t" r="r" b="b"/>
              <a:pathLst>
                <a:path w="2173" h="2887" extrusionOk="0">
                  <a:moveTo>
                    <a:pt x="1380" y="0"/>
                  </a:moveTo>
                  <a:cubicBezTo>
                    <a:pt x="951" y="0"/>
                    <a:pt x="616" y="130"/>
                    <a:pt x="367" y="387"/>
                  </a:cubicBezTo>
                  <a:cubicBezTo>
                    <a:pt x="123" y="643"/>
                    <a:pt x="0" y="994"/>
                    <a:pt x="0" y="1443"/>
                  </a:cubicBezTo>
                  <a:cubicBezTo>
                    <a:pt x="0" y="1885"/>
                    <a:pt x="119" y="2236"/>
                    <a:pt x="363" y="2496"/>
                  </a:cubicBezTo>
                  <a:cubicBezTo>
                    <a:pt x="608" y="2756"/>
                    <a:pt x="939" y="2886"/>
                    <a:pt x="1353" y="2886"/>
                  </a:cubicBezTo>
                  <a:cubicBezTo>
                    <a:pt x="1503" y="2886"/>
                    <a:pt x="1645" y="2871"/>
                    <a:pt x="1783" y="2843"/>
                  </a:cubicBezTo>
                  <a:cubicBezTo>
                    <a:pt x="1917" y="2811"/>
                    <a:pt x="2047" y="2768"/>
                    <a:pt x="2173" y="2709"/>
                  </a:cubicBezTo>
                  <a:lnTo>
                    <a:pt x="2173" y="2291"/>
                  </a:lnTo>
                  <a:cubicBezTo>
                    <a:pt x="2047" y="2362"/>
                    <a:pt x="1917" y="2417"/>
                    <a:pt x="1787" y="2453"/>
                  </a:cubicBezTo>
                  <a:cubicBezTo>
                    <a:pt x="1660" y="2488"/>
                    <a:pt x="1530" y="2504"/>
                    <a:pt x="1400" y="2504"/>
                  </a:cubicBezTo>
                  <a:cubicBezTo>
                    <a:pt x="1108" y="2504"/>
                    <a:pt x="880" y="2409"/>
                    <a:pt x="718" y="2228"/>
                  </a:cubicBezTo>
                  <a:cubicBezTo>
                    <a:pt x="556" y="2039"/>
                    <a:pt x="474" y="1778"/>
                    <a:pt x="474" y="1443"/>
                  </a:cubicBezTo>
                  <a:cubicBezTo>
                    <a:pt x="474" y="1108"/>
                    <a:pt x="556" y="848"/>
                    <a:pt x="718" y="663"/>
                  </a:cubicBezTo>
                  <a:cubicBezTo>
                    <a:pt x="880" y="477"/>
                    <a:pt x="1108" y="383"/>
                    <a:pt x="1400" y="383"/>
                  </a:cubicBezTo>
                  <a:cubicBezTo>
                    <a:pt x="1530" y="383"/>
                    <a:pt x="1660" y="402"/>
                    <a:pt x="1787" y="438"/>
                  </a:cubicBezTo>
                  <a:cubicBezTo>
                    <a:pt x="1917" y="469"/>
                    <a:pt x="2047" y="525"/>
                    <a:pt x="2173" y="596"/>
                  </a:cubicBezTo>
                  <a:lnTo>
                    <a:pt x="2173" y="174"/>
                  </a:lnTo>
                  <a:cubicBezTo>
                    <a:pt x="2051" y="115"/>
                    <a:pt x="1921" y="71"/>
                    <a:pt x="1787" y="44"/>
                  </a:cubicBezTo>
                  <a:cubicBezTo>
                    <a:pt x="1656" y="16"/>
                    <a:pt x="1518" y="0"/>
                    <a:pt x="1380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5428675" y="1456425"/>
              <a:ext cx="42900" cy="88250"/>
            </a:xfrm>
            <a:custGeom>
              <a:avLst/>
              <a:gdLst/>
              <a:ahLst/>
              <a:cxnLst/>
              <a:rect l="l" t="t" r="r" b="b"/>
              <a:pathLst>
                <a:path w="1716" h="3530" extrusionOk="0">
                  <a:moveTo>
                    <a:pt x="332" y="1"/>
                  </a:moveTo>
                  <a:lnTo>
                    <a:pt x="332" y="781"/>
                  </a:lnTo>
                  <a:lnTo>
                    <a:pt x="1" y="781"/>
                  </a:lnTo>
                  <a:lnTo>
                    <a:pt x="1" y="1132"/>
                  </a:lnTo>
                  <a:lnTo>
                    <a:pt x="332" y="1132"/>
                  </a:lnTo>
                  <a:lnTo>
                    <a:pt x="332" y="2622"/>
                  </a:lnTo>
                  <a:cubicBezTo>
                    <a:pt x="332" y="2966"/>
                    <a:pt x="399" y="3206"/>
                    <a:pt x="529" y="3336"/>
                  </a:cubicBezTo>
                  <a:cubicBezTo>
                    <a:pt x="663" y="3466"/>
                    <a:pt x="904" y="3529"/>
                    <a:pt x="1251" y="3529"/>
                  </a:cubicBezTo>
                  <a:lnTo>
                    <a:pt x="1716" y="3529"/>
                  </a:lnTo>
                  <a:lnTo>
                    <a:pt x="1716" y="3151"/>
                  </a:lnTo>
                  <a:lnTo>
                    <a:pt x="1251" y="3151"/>
                  </a:lnTo>
                  <a:cubicBezTo>
                    <a:pt x="1065" y="3151"/>
                    <a:pt x="939" y="3119"/>
                    <a:pt x="876" y="3056"/>
                  </a:cubicBezTo>
                  <a:cubicBezTo>
                    <a:pt x="817" y="2993"/>
                    <a:pt x="785" y="2847"/>
                    <a:pt x="785" y="2622"/>
                  </a:cubicBezTo>
                  <a:lnTo>
                    <a:pt x="785" y="1132"/>
                  </a:lnTo>
                  <a:lnTo>
                    <a:pt x="1716" y="1132"/>
                  </a:lnTo>
                  <a:lnTo>
                    <a:pt x="1716" y="781"/>
                  </a:lnTo>
                  <a:lnTo>
                    <a:pt x="785" y="781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5473825" y="1474275"/>
              <a:ext cx="63800" cy="72175"/>
            </a:xfrm>
            <a:custGeom>
              <a:avLst/>
              <a:gdLst/>
              <a:ahLst/>
              <a:cxnLst/>
              <a:rect l="l" t="t" r="r" b="b"/>
              <a:pathLst>
                <a:path w="2552" h="2887" extrusionOk="0">
                  <a:moveTo>
                    <a:pt x="1353" y="383"/>
                  </a:moveTo>
                  <a:cubicBezTo>
                    <a:pt x="1578" y="383"/>
                    <a:pt x="1755" y="458"/>
                    <a:pt x="1889" y="603"/>
                  </a:cubicBezTo>
                  <a:cubicBezTo>
                    <a:pt x="2027" y="749"/>
                    <a:pt x="2094" y="946"/>
                    <a:pt x="2098" y="1195"/>
                  </a:cubicBezTo>
                  <a:lnTo>
                    <a:pt x="490" y="1199"/>
                  </a:lnTo>
                  <a:cubicBezTo>
                    <a:pt x="513" y="939"/>
                    <a:pt x="600" y="737"/>
                    <a:pt x="750" y="596"/>
                  </a:cubicBezTo>
                  <a:cubicBezTo>
                    <a:pt x="900" y="454"/>
                    <a:pt x="1105" y="383"/>
                    <a:pt x="1353" y="383"/>
                  </a:cubicBezTo>
                  <a:close/>
                  <a:moveTo>
                    <a:pt x="1349" y="0"/>
                  </a:moveTo>
                  <a:cubicBezTo>
                    <a:pt x="939" y="0"/>
                    <a:pt x="608" y="134"/>
                    <a:pt x="367" y="398"/>
                  </a:cubicBezTo>
                  <a:cubicBezTo>
                    <a:pt x="123" y="663"/>
                    <a:pt x="1" y="1017"/>
                    <a:pt x="1" y="1467"/>
                  </a:cubicBezTo>
                  <a:cubicBezTo>
                    <a:pt x="1" y="1905"/>
                    <a:pt x="131" y="2248"/>
                    <a:pt x="387" y="2504"/>
                  </a:cubicBezTo>
                  <a:cubicBezTo>
                    <a:pt x="643" y="2760"/>
                    <a:pt x="990" y="2886"/>
                    <a:pt x="1428" y="2886"/>
                  </a:cubicBezTo>
                  <a:cubicBezTo>
                    <a:pt x="1605" y="2886"/>
                    <a:pt x="1775" y="2867"/>
                    <a:pt x="1948" y="2831"/>
                  </a:cubicBezTo>
                  <a:cubicBezTo>
                    <a:pt x="2118" y="2796"/>
                    <a:pt x="2284" y="2744"/>
                    <a:pt x="2445" y="2677"/>
                  </a:cubicBezTo>
                  <a:lnTo>
                    <a:pt x="2445" y="2248"/>
                  </a:lnTo>
                  <a:cubicBezTo>
                    <a:pt x="2284" y="2334"/>
                    <a:pt x="2122" y="2397"/>
                    <a:pt x="1960" y="2441"/>
                  </a:cubicBezTo>
                  <a:cubicBezTo>
                    <a:pt x="1799" y="2484"/>
                    <a:pt x="1629" y="2504"/>
                    <a:pt x="1456" y="2504"/>
                  </a:cubicBezTo>
                  <a:cubicBezTo>
                    <a:pt x="1156" y="2504"/>
                    <a:pt x="923" y="2421"/>
                    <a:pt x="754" y="2259"/>
                  </a:cubicBezTo>
                  <a:cubicBezTo>
                    <a:pt x="588" y="2098"/>
                    <a:pt x="493" y="1861"/>
                    <a:pt x="474" y="1550"/>
                  </a:cubicBezTo>
                  <a:lnTo>
                    <a:pt x="2552" y="1550"/>
                  </a:lnTo>
                  <a:lnTo>
                    <a:pt x="2552" y="1329"/>
                  </a:lnTo>
                  <a:cubicBezTo>
                    <a:pt x="2552" y="919"/>
                    <a:pt x="2441" y="596"/>
                    <a:pt x="2224" y="359"/>
                  </a:cubicBezTo>
                  <a:cubicBezTo>
                    <a:pt x="2011" y="118"/>
                    <a:pt x="1720" y="0"/>
                    <a:pt x="1349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5548050" y="1474275"/>
              <a:ext cx="40250" cy="70400"/>
            </a:xfrm>
            <a:custGeom>
              <a:avLst/>
              <a:gdLst/>
              <a:ahLst/>
              <a:cxnLst/>
              <a:rect l="l" t="t" r="r" b="b"/>
              <a:pathLst>
                <a:path w="1610" h="2816" extrusionOk="0">
                  <a:moveTo>
                    <a:pt x="1381" y="0"/>
                  </a:moveTo>
                  <a:cubicBezTo>
                    <a:pt x="1160" y="0"/>
                    <a:pt x="978" y="40"/>
                    <a:pt x="825" y="122"/>
                  </a:cubicBezTo>
                  <a:cubicBezTo>
                    <a:pt x="671" y="201"/>
                    <a:pt x="549" y="327"/>
                    <a:pt x="454" y="493"/>
                  </a:cubicBezTo>
                  <a:lnTo>
                    <a:pt x="454" y="67"/>
                  </a:lnTo>
                  <a:lnTo>
                    <a:pt x="1" y="67"/>
                  </a:lnTo>
                  <a:lnTo>
                    <a:pt x="1" y="2815"/>
                  </a:lnTo>
                  <a:lnTo>
                    <a:pt x="454" y="2815"/>
                  </a:lnTo>
                  <a:lnTo>
                    <a:pt x="454" y="1368"/>
                  </a:lnTo>
                  <a:cubicBezTo>
                    <a:pt x="454" y="1057"/>
                    <a:pt x="521" y="816"/>
                    <a:pt x="659" y="655"/>
                  </a:cubicBezTo>
                  <a:cubicBezTo>
                    <a:pt x="797" y="485"/>
                    <a:pt x="990" y="402"/>
                    <a:pt x="1246" y="402"/>
                  </a:cubicBezTo>
                  <a:cubicBezTo>
                    <a:pt x="1317" y="402"/>
                    <a:pt x="1384" y="410"/>
                    <a:pt x="1444" y="426"/>
                  </a:cubicBezTo>
                  <a:cubicBezTo>
                    <a:pt x="1503" y="438"/>
                    <a:pt x="1558" y="458"/>
                    <a:pt x="1609" y="489"/>
                  </a:cubicBezTo>
                  <a:lnTo>
                    <a:pt x="1609" y="24"/>
                  </a:lnTo>
                  <a:cubicBezTo>
                    <a:pt x="1562" y="16"/>
                    <a:pt x="1519" y="12"/>
                    <a:pt x="1483" y="8"/>
                  </a:cubicBezTo>
                  <a:cubicBezTo>
                    <a:pt x="1444" y="4"/>
                    <a:pt x="1412" y="0"/>
                    <a:pt x="138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5592500" y="1449125"/>
              <a:ext cx="11275" cy="95550"/>
            </a:xfrm>
            <a:custGeom>
              <a:avLst/>
              <a:gdLst/>
              <a:ahLst/>
              <a:cxnLst/>
              <a:rect l="l" t="t" r="r" b="b"/>
              <a:pathLst>
                <a:path w="451" h="3822" extrusionOk="0">
                  <a:moveTo>
                    <a:pt x="1" y="1"/>
                  </a:moveTo>
                  <a:lnTo>
                    <a:pt x="1" y="572"/>
                  </a:lnTo>
                  <a:lnTo>
                    <a:pt x="450" y="572"/>
                  </a:lnTo>
                  <a:lnTo>
                    <a:pt x="450" y="1"/>
                  </a:lnTo>
                  <a:close/>
                  <a:moveTo>
                    <a:pt x="1" y="1073"/>
                  </a:moveTo>
                  <a:lnTo>
                    <a:pt x="1" y="3821"/>
                  </a:lnTo>
                  <a:lnTo>
                    <a:pt x="450" y="3821"/>
                  </a:lnTo>
                  <a:lnTo>
                    <a:pt x="450" y="1073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5614775" y="1474275"/>
              <a:ext cx="52475" cy="72175"/>
            </a:xfrm>
            <a:custGeom>
              <a:avLst/>
              <a:gdLst/>
              <a:ahLst/>
              <a:cxnLst/>
              <a:rect l="l" t="t" r="r" b="b"/>
              <a:pathLst>
                <a:path w="2099" h="2887" extrusionOk="0">
                  <a:moveTo>
                    <a:pt x="1073" y="0"/>
                  </a:moveTo>
                  <a:cubicBezTo>
                    <a:pt x="738" y="0"/>
                    <a:pt x="478" y="71"/>
                    <a:pt x="293" y="209"/>
                  </a:cubicBezTo>
                  <a:cubicBezTo>
                    <a:pt x="111" y="351"/>
                    <a:pt x="21" y="552"/>
                    <a:pt x="21" y="808"/>
                  </a:cubicBezTo>
                  <a:cubicBezTo>
                    <a:pt x="21" y="1021"/>
                    <a:pt x="80" y="1191"/>
                    <a:pt x="206" y="1313"/>
                  </a:cubicBezTo>
                  <a:cubicBezTo>
                    <a:pt x="328" y="1435"/>
                    <a:pt x="533" y="1526"/>
                    <a:pt x="813" y="1581"/>
                  </a:cubicBezTo>
                  <a:lnTo>
                    <a:pt x="967" y="1621"/>
                  </a:lnTo>
                  <a:cubicBezTo>
                    <a:pt x="1247" y="1680"/>
                    <a:pt x="1428" y="1743"/>
                    <a:pt x="1511" y="1810"/>
                  </a:cubicBezTo>
                  <a:cubicBezTo>
                    <a:pt x="1594" y="1873"/>
                    <a:pt x="1637" y="1968"/>
                    <a:pt x="1637" y="2090"/>
                  </a:cubicBezTo>
                  <a:cubicBezTo>
                    <a:pt x="1637" y="2224"/>
                    <a:pt x="1578" y="2326"/>
                    <a:pt x="1464" y="2401"/>
                  </a:cubicBezTo>
                  <a:cubicBezTo>
                    <a:pt x="1349" y="2472"/>
                    <a:pt x="1188" y="2508"/>
                    <a:pt x="975" y="2508"/>
                  </a:cubicBezTo>
                  <a:cubicBezTo>
                    <a:pt x="813" y="2508"/>
                    <a:pt x="655" y="2488"/>
                    <a:pt x="494" y="2445"/>
                  </a:cubicBezTo>
                  <a:cubicBezTo>
                    <a:pt x="332" y="2401"/>
                    <a:pt x="166" y="2334"/>
                    <a:pt x="1" y="2248"/>
                  </a:cubicBezTo>
                  <a:lnTo>
                    <a:pt x="1" y="2713"/>
                  </a:lnTo>
                  <a:cubicBezTo>
                    <a:pt x="174" y="2772"/>
                    <a:pt x="344" y="2815"/>
                    <a:pt x="502" y="2843"/>
                  </a:cubicBezTo>
                  <a:cubicBezTo>
                    <a:pt x="663" y="2871"/>
                    <a:pt x="817" y="2886"/>
                    <a:pt x="963" y="2886"/>
                  </a:cubicBezTo>
                  <a:cubicBezTo>
                    <a:pt x="1318" y="2886"/>
                    <a:pt x="1594" y="2811"/>
                    <a:pt x="1795" y="2662"/>
                  </a:cubicBezTo>
                  <a:cubicBezTo>
                    <a:pt x="2000" y="2516"/>
                    <a:pt x="2098" y="2311"/>
                    <a:pt x="2098" y="2058"/>
                  </a:cubicBezTo>
                  <a:cubicBezTo>
                    <a:pt x="2098" y="1834"/>
                    <a:pt x="2031" y="1660"/>
                    <a:pt x="1897" y="1534"/>
                  </a:cubicBezTo>
                  <a:cubicBezTo>
                    <a:pt x="1763" y="1408"/>
                    <a:pt x="1535" y="1309"/>
                    <a:pt x="1215" y="1242"/>
                  </a:cubicBezTo>
                  <a:lnTo>
                    <a:pt x="1061" y="1207"/>
                  </a:lnTo>
                  <a:cubicBezTo>
                    <a:pt x="817" y="1155"/>
                    <a:pt x="655" y="1096"/>
                    <a:pt x="576" y="1037"/>
                  </a:cubicBezTo>
                  <a:cubicBezTo>
                    <a:pt x="498" y="978"/>
                    <a:pt x="454" y="895"/>
                    <a:pt x="454" y="789"/>
                  </a:cubicBezTo>
                  <a:cubicBezTo>
                    <a:pt x="454" y="655"/>
                    <a:pt x="509" y="548"/>
                    <a:pt x="624" y="481"/>
                  </a:cubicBezTo>
                  <a:cubicBezTo>
                    <a:pt x="734" y="414"/>
                    <a:pt x="904" y="379"/>
                    <a:pt x="1128" y="379"/>
                  </a:cubicBezTo>
                  <a:cubicBezTo>
                    <a:pt x="1274" y="379"/>
                    <a:pt x="1416" y="394"/>
                    <a:pt x="1554" y="426"/>
                  </a:cubicBezTo>
                  <a:cubicBezTo>
                    <a:pt x="1692" y="462"/>
                    <a:pt x="1826" y="509"/>
                    <a:pt x="1952" y="576"/>
                  </a:cubicBezTo>
                  <a:lnTo>
                    <a:pt x="1952" y="146"/>
                  </a:lnTo>
                  <a:cubicBezTo>
                    <a:pt x="1830" y="99"/>
                    <a:pt x="1692" y="59"/>
                    <a:pt x="1546" y="36"/>
                  </a:cubicBezTo>
                  <a:cubicBezTo>
                    <a:pt x="1397" y="12"/>
                    <a:pt x="1243" y="0"/>
                    <a:pt x="1073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5669100" y="1456425"/>
              <a:ext cx="43000" cy="88250"/>
            </a:xfrm>
            <a:custGeom>
              <a:avLst/>
              <a:gdLst/>
              <a:ahLst/>
              <a:cxnLst/>
              <a:rect l="l" t="t" r="r" b="b"/>
              <a:pathLst>
                <a:path w="1720" h="3530" extrusionOk="0">
                  <a:moveTo>
                    <a:pt x="335" y="1"/>
                  </a:moveTo>
                  <a:lnTo>
                    <a:pt x="335" y="781"/>
                  </a:lnTo>
                  <a:lnTo>
                    <a:pt x="0" y="781"/>
                  </a:lnTo>
                  <a:lnTo>
                    <a:pt x="0" y="1132"/>
                  </a:lnTo>
                  <a:lnTo>
                    <a:pt x="335" y="1132"/>
                  </a:lnTo>
                  <a:lnTo>
                    <a:pt x="335" y="2622"/>
                  </a:lnTo>
                  <a:cubicBezTo>
                    <a:pt x="335" y="2966"/>
                    <a:pt x="398" y="3206"/>
                    <a:pt x="533" y="3336"/>
                  </a:cubicBezTo>
                  <a:cubicBezTo>
                    <a:pt x="667" y="3466"/>
                    <a:pt x="907" y="3529"/>
                    <a:pt x="1254" y="3529"/>
                  </a:cubicBezTo>
                  <a:lnTo>
                    <a:pt x="1719" y="3529"/>
                  </a:lnTo>
                  <a:lnTo>
                    <a:pt x="1719" y="3151"/>
                  </a:lnTo>
                  <a:lnTo>
                    <a:pt x="1254" y="3151"/>
                  </a:lnTo>
                  <a:cubicBezTo>
                    <a:pt x="1065" y="3151"/>
                    <a:pt x="939" y="3119"/>
                    <a:pt x="879" y="3056"/>
                  </a:cubicBezTo>
                  <a:cubicBezTo>
                    <a:pt x="816" y="2993"/>
                    <a:pt x="789" y="2847"/>
                    <a:pt x="789" y="2622"/>
                  </a:cubicBezTo>
                  <a:lnTo>
                    <a:pt x="789" y="1132"/>
                  </a:lnTo>
                  <a:lnTo>
                    <a:pt x="1719" y="1132"/>
                  </a:lnTo>
                  <a:lnTo>
                    <a:pt x="1719" y="781"/>
                  </a:lnTo>
                  <a:lnTo>
                    <a:pt x="789" y="78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5719275" y="1449125"/>
              <a:ext cx="11250" cy="95550"/>
            </a:xfrm>
            <a:custGeom>
              <a:avLst/>
              <a:gdLst/>
              <a:ahLst/>
              <a:cxnLst/>
              <a:rect l="l" t="t" r="r" b="b"/>
              <a:pathLst>
                <a:path w="450" h="3822" extrusionOk="0">
                  <a:moveTo>
                    <a:pt x="0" y="1"/>
                  </a:moveTo>
                  <a:lnTo>
                    <a:pt x="0" y="572"/>
                  </a:lnTo>
                  <a:lnTo>
                    <a:pt x="450" y="572"/>
                  </a:lnTo>
                  <a:lnTo>
                    <a:pt x="450" y="1"/>
                  </a:lnTo>
                  <a:close/>
                  <a:moveTo>
                    <a:pt x="0" y="1073"/>
                  </a:moveTo>
                  <a:lnTo>
                    <a:pt x="0" y="3821"/>
                  </a:lnTo>
                  <a:lnTo>
                    <a:pt x="450" y="3821"/>
                  </a:lnTo>
                  <a:lnTo>
                    <a:pt x="450" y="1073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5741650" y="1474275"/>
              <a:ext cx="54325" cy="72175"/>
            </a:xfrm>
            <a:custGeom>
              <a:avLst/>
              <a:gdLst/>
              <a:ahLst/>
              <a:cxnLst/>
              <a:rect l="l" t="t" r="r" b="b"/>
              <a:pathLst>
                <a:path w="2173" h="2887" extrusionOk="0">
                  <a:moveTo>
                    <a:pt x="1380" y="0"/>
                  </a:moveTo>
                  <a:cubicBezTo>
                    <a:pt x="950" y="0"/>
                    <a:pt x="615" y="130"/>
                    <a:pt x="367" y="387"/>
                  </a:cubicBezTo>
                  <a:cubicBezTo>
                    <a:pt x="122" y="643"/>
                    <a:pt x="0" y="994"/>
                    <a:pt x="0" y="1443"/>
                  </a:cubicBezTo>
                  <a:cubicBezTo>
                    <a:pt x="0" y="1885"/>
                    <a:pt x="122" y="2236"/>
                    <a:pt x="363" y="2496"/>
                  </a:cubicBezTo>
                  <a:cubicBezTo>
                    <a:pt x="607" y="2756"/>
                    <a:pt x="938" y="2886"/>
                    <a:pt x="1352" y="2886"/>
                  </a:cubicBezTo>
                  <a:cubicBezTo>
                    <a:pt x="1502" y="2886"/>
                    <a:pt x="1648" y="2871"/>
                    <a:pt x="1782" y="2843"/>
                  </a:cubicBezTo>
                  <a:cubicBezTo>
                    <a:pt x="1916" y="2811"/>
                    <a:pt x="2046" y="2768"/>
                    <a:pt x="2173" y="2709"/>
                  </a:cubicBezTo>
                  <a:lnTo>
                    <a:pt x="2173" y="2291"/>
                  </a:lnTo>
                  <a:cubicBezTo>
                    <a:pt x="2046" y="2362"/>
                    <a:pt x="1916" y="2417"/>
                    <a:pt x="1790" y="2453"/>
                  </a:cubicBezTo>
                  <a:cubicBezTo>
                    <a:pt x="1660" y="2488"/>
                    <a:pt x="1530" y="2504"/>
                    <a:pt x="1400" y="2504"/>
                  </a:cubicBezTo>
                  <a:cubicBezTo>
                    <a:pt x="1108" y="2504"/>
                    <a:pt x="879" y="2409"/>
                    <a:pt x="718" y="2228"/>
                  </a:cubicBezTo>
                  <a:cubicBezTo>
                    <a:pt x="556" y="2039"/>
                    <a:pt x="473" y="1778"/>
                    <a:pt x="473" y="1443"/>
                  </a:cubicBezTo>
                  <a:cubicBezTo>
                    <a:pt x="473" y="1108"/>
                    <a:pt x="556" y="848"/>
                    <a:pt x="718" y="663"/>
                  </a:cubicBezTo>
                  <a:cubicBezTo>
                    <a:pt x="879" y="477"/>
                    <a:pt x="1108" y="383"/>
                    <a:pt x="1400" y="383"/>
                  </a:cubicBezTo>
                  <a:cubicBezTo>
                    <a:pt x="1530" y="383"/>
                    <a:pt x="1660" y="402"/>
                    <a:pt x="1790" y="438"/>
                  </a:cubicBezTo>
                  <a:cubicBezTo>
                    <a:pt x="1916" y="469"/>
                    <a:pt x="2046" y="525"/>
                    <a:pt x="2173" y="596"/>
                  </a:cubicBezTo>
                  <a:lnTo>
                    <a:pt x="2173" y="174"/>
                  </a:lnTo>
                  <a:cubicBezTo>
                    <a:pt x="2050" y="115"/>
                    <a:pt x="1920" y="71"/>
                    <a:pt x="1790" y="44"/>
                  </a:cubicBezTo>
                  <a:cubicBezTo>
                    <a:pt x="1656" y="16"/>
                    <a:pt x="1518" y="0"/>
                    <a:pt x="1380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4474050" y="1578750"/>
              <a:ext cx="59250" cy="91600"/>
            </a:xfrm>
            <a:custGeom>
              <a:avLst/>
              <a:gdLst/>
              <a:ahLst/>
              <a:cxnLst/>
              <a:rect l="l" t="t" r="r" b="b"/>
              <a:pathLst>
                <a:path w="2370" h="3664" extrusionOk="0">
                  <a:moveTo>
                    <a:pt x="1120" y="407"/>
                  </a:moveTo>
                  <a:cubicBezTo>
                    <a:pt x="1353" y="407"/>
                    <a:pt x="1530" y="466"/>
                    <a:pt x="1656" y="584"/>
                  </a:cubicBezTo>
                  <a:cubicBezTo>
                    <a:pt x="1782" y="706"/>
                    <a:pt x="1846" y="876"/>
                    <a:pt x="1846" y="1093"/>
                  </a:cubicBezTo>
                  <a:cubicBezTo>
                    <a:pt x="1846" y="1313"/>
                    <a:pt x="1782" y="1483"/>
                    <a:pt x="1656" y="1605"/>
                  </a:cubicBezTo>
                  <a:cubicBezTo>
                    <a:pt x="1530" y="1724"/>
                    <a:pt x="1353" y="1783"/>
                    <a:pt x="1120" y="1783"/>
                  </a:cubicBezTo>
                  <a:lnTo>
                    <a:pt x="497" y="1783"/>
                  </a:lnTo>
                  <a:lnTo>
                    <a:pt x="497" y="407"/>
                  </a:lnTo>
                  <a:close/>
                  <a:moveTo>
                    <a:pt x="0" y="1"/>
                  </a:moveTo>
                  <a:lnTo>
                    <a:pt x="0" y="3663"/>
                  </a:lnTo>
                  <a:lnTo>
                    <a:pt x="497" y="3663"/>
                  </a:lnTo>
                  <a:lnTo>
                    <a:pt x="497" y="2189"/>
                  </a:lnTo>
                  <a:lnTo>
                    <a:pt x="1120" y="2189"/>
                  </a:lnTo>
                  <a:cubicBezTo>
                    <a:pt x="1530" y="2189"/>
                    <a:pt x="1842" y="2098"/>
                    <a:pt x="2051" y="1913"/>
                  </a:cubicBezTo>
                  <a:cubicBezTo>
                    <a:pt x="2263" y="1727"/>
                    <a:pt x="2370" y="1455"/>
                    <a:pt x="2370" y="1093"/>
                  </a:cubicBezTo>
                  <a:cubicBezTo>
                    <a:pt x="2370" y="734"/>
                    <a:pt x="2263" y="462"/>
                    <a:pt x="2051" y="277"/>
                  </a:cubicBezTo>
                  <a:cubicBezTo>
                    <a:pt x="1842" y="91"/>
                    <a:pt x="1530" y="1"/>
                    <a:pt x="1120" y="1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4532400" y="1599950"/>
              <a:ext cx="63100" cy="72175"/>
            </a:xfrm>
            <a:custGeom>
              <a:avLst/>
              <a:gdLst/>
              <a:ahLst/>
              <a:cxnLst/>
              <a:rect l="l" t="t" r="r" b="b"/>
              <a:pathLst>
                <a:path w="2524" h="2887" extrusionOk="0">
                  <a:moveTo>
                    <a:pt x="1262" y="383"/>
                  </a:moveTo>
                  <a:cubicBezTo>
                    <a:pt x="1503" y="383"/>
                    <a:pt x="1692" y="477"/>
                    <a:pt x="1834" y="670"/>
                  </a:cubicBezTo>
                  <a:cubicBezTo>
                    <a:pt x="1972" y="860"/>
                    <a:pt x="2043" y="1116"/>
                    <a:pt x="2043" y="1443"/>
                  </a:cubicBezTo>
                  <a:cubicBezTo>
                    <a:pt x="2043" y="1771"/>
                    <a:pt x="1972" y="2031"/>
                    <a:pt x="1834" y="2220"/>
                  </a:cubicBezTo>
                  <a:cubicBezTo>
                    <a:pt x="1692" y="2409"/>
                    <a:pt x="1503" y="2504"/>
                    <a:pt x="1262" y="2504"/>
                  </a:cubicBezTo>
                  <a:cubicBezTo>
                    <a:pt x="1018" y="2504"/>
                    <a:pt x="824" y="2409"/>
                    <a:pt x="683" y="2220"/>
                  </a:cubicBezTo>
                  <a:cubicBezTo>
                    <a:pt x="545" y="2031"/>
                    <a:pt x="474" y="1771"/>
                    <a:pt x="474" y="1443"/>
                  </a:cubicBezTo>
                  <a:cubicBezTo>
                    <a:pt x="474" y="1116"/>
                    <a:pt x="545" y="856"/>
                    <a:pt x="686" y="667"/>
                  </a:cubicBezTo>
                  <a:cubicBezTo>
                    <a:pt x="828" y="477"/>
                    <a:pt x="1018" y="383"/>
                    <a:pt x="1262" y="383"/>
                  </a:cubicBezTo>
                  <a:close/>
                  <a:moveTo>
                    <a:pt x="1262" y="0"/>
                  </a:moveTo>
                  <a:cubicBezTo>
                    <a:pt x="864" y="0"/>
                    <a:pt x="556" y="126"/>
                    <a:pt x="332" y="383"/>
                  </a:cubicBezTo>
                  <a:cubicBezTo>
                    <a:pt x="111" y="639"/>
                    <a:pt x="0" y="990"/>
                    <a:pt x="0" y="1443"/>
                  </a:cubicBezTo>
                  <a:cubicBezTo>
                    <a:pt x="0" y="1893"/>
                    <a:pt x="111" y="2248"/>
                    <a:pt x="332" y="2504"/>
                  </a:cubicBezTo>
                  <a:cubicBezTo>
                    <a:pt x="556" y="2760"/>
                    <a:pt x="864" y="2886"/>
                    <a:pt x="1262" y="2886"/>
                  </a:cubicBezTo>
                  <a:cubicBezTo>
                    <a:pt x="1652" y="2886"/>
                    <a:pt x="1960" y="2760"/>
                    <a:pt x="2185" y="2504"/>
                  </a:cubicBezTo>
                  <a:cubicBezTo>
                    <a:pt x="2409" y="2248"/>
                    <a:pt x="2524" y="1893"/>
                    <a:pt x="2524" y="1443"/>
                  </a:cubicBezTo>
                  <a:cubicBezTo>
                    <a:pt x="2524" y="990"/>
                    <a:pt x="2409" y="639"/>
                    <a:pt x="2185" y="383"/>
                  </a:cubicBezTo>
                  <a:cubicBezTo>
                    <a:pt x="1960" y="126"/>
                    <a:pt x="1652" y="0"/>
                    <a:pt x="1262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4606525" y="1574800"/>
              <a:ext cx="11250" cy="95550"/>
            </a:xfrm>
            <a:custGeom>
              <a:avLst/>
              <a:gdLst/>
              <a:ahLst/>
              <a:cxnLst/>
              <a:rect l="l" t="t" r="r" b="b"/>
              <a:pathLst>
                <a:path w="450" h="3822" extrusionOk="0">
                  <a:moveTo>
                    <a:pt x="0" y="1"/>
                  </a:moveTo>
                  <a:lnTo>
                    <a:pt x="0" y="3821"/>
                  </a:lnTo>
                  <a:lnTo>
                    <a:pt x="450" y="382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629500" y="1599950"/>
              <a:ext cx="58075" cy="72175"/>
            </a:xfrm>
            <a:custGeom>
              <a:avLst/>
              <a:gdLst/>
              <a:ahLst/>
              <a:cxnLst/>
              <a:rect l="l" t="t" r="r" b="b"/>
              <a:pathLst>
                <a:path w="2323" h="2887" extrusionOk="0">
                  <a:moveTo>
                    <a:pt x="1869" y="1431"/>
                  </a:moveTo>
                  <a:lnTo>
                    <a:pt x="1869" y="1534"/>
                  </a:lnTo>
                  <a:cubicBezTo>
                    <a:pt x="1869" y="1830"/>
                    <a:pt x="1794" y="2066"/>
                    <a:pt x="1644" y="2244"/>
                  </a:cubicBezTo>
                  <a:cubicBezTo>
                    <a:pt x="1490" y="2421"/>
                    <a:pt x="1293" y="2508"/>
                    <a:pt x="1041" y="2508"/>
                  </a:cubicBezTo>
                  <a:cubicBezTo>
                    <a:pt x="860" y="2508"/>
                    <a:pt x="714" y="2461"/>
                    <a:pt x="607" y="2370"/>
                  </a:cubicBezTo>
                  <a:cubicBezTo>
                    <a:pt x="505" y="2275"/>
                    <a:pt x="453" y="2145"/>
                    <a:pt x="453" y="1987"/>
                  </a:cubicBezTo>
                  <a:cubicBezTo>
                    <a:pt x="453" y="1786"/>
                    <a:pt x="520" y="1640"/>
                    <a:pt x="662" y="1558"/>
                  </a:cubicBezTo>
                  <a:cubicBezTo>
                    <a:pt x="804" y="1475"/>
                    <a:pt x="1057" y="1431"/>
                    <a:pt x="1423" y="1431"/>
                  </a:cubicBezTo>
                  <a:close/>
                  <a:moveTo>
                    <a:pt x="1136" y="0"/>
                  </a:moveTo>
                  <a:cubicBezTo>
                    <a:pt x="990" y="0"/>
                    <a:pt x="840" y="16"/>
                    <a:pt x="682" y="48"/>
                  </a:cubicBezTo>
                  <a:cubicBezTo>
                    <a:pt x="528" y="79"/>
                    <a:pt x="367" y="126"/>
                    <a:pt x="201" y="189"/>
                  </a:cubicBezTo>
                  <a:lnTo>
                    <a:pt x="201" y="607"/>
                  </a:lnTo>
                  <a:cubicBezTo>
                    <a:pt x="339" y="532"/>
                    <a:pt x="481" y="477"/>
                    <a:pt x="631" y="438"/>
                  </a:cubicBezTo>
                  <a:cubicBezTo>
                    <a:pt x="781" y="402"/>
                    <a:pt x="934" y="383"/>
                    <a:pt x="1088" y="383"/>
                  </a:cubicBezTo>
                  <a:cubicBezTo>
                    <a:pt x="1337" y="383"/>
                    <a:pt x="1530" y="442"/>
                    <a:pt x="1664" y="556"/>
                  </a:cubicBezTo>
                  <a:cubicBezTo>
                    <a:pt x="1802" y="667"/>
                    <a:pt x="1869" y="828"/>
                    <a:pt x="1869" y="1037"/>
                  </a:cubicBezTo>
                  <a:lnTo>
                    <a:pt x="1869" y="1081"/>
                  </a:lnTo>
                  <a:lnTo>
                    <a:pt x="1238" y="1081"/>
                  </a:lnTo>
                  <a:cubicBezTo>
                    <a:pt x="828" y="1081"/>
                    <a:pt x="517" y="1159"/>
                    <a:pt x="308" y="1317"/>
                  </a:cubicBezTo>
                  <a:cubicBezTo>
                    <a:pt x="103" y="1471"/>
                    <a:pt x="0" y="1707"/>
                    <a:pt x="0" y="2015"/>
                  </a:cubicBezTo>
                  <a:cubicBezTo>
                    <a:pt x="0" y="2279"/>
                    <a:pt x="83" y="2492"/>
                    <a:pt x="248" y="2650"/>
                  </a:cubicBezTo>
                  <a:cubicBezTo>
                    <a:pt x="414" y="2807"/>
                    <a:pt x="639" y="2886"/>
                    <a:pt x="919" y="2886"/>
                  </a:cubicBezTo>
                  <a:cubicBezTo>
                    <a:pt x="1143" y="2886"/>
                    <a:pt x="1333" y="2847"/>
                    <a:pt x="1486" y="2768"/>
                  </a:cubicBezTo>
                  <a:cubicBezTo>
                    <a:pt x="1640" y="2689"/>
                    <a:pt x="1766" y="2563"/>
                    <a:pt x="1869" y="2397"/>
                  </a:cubicBezTo>
                  <a:lnTo>
                    <a:pt x="1869" y="2815"/>
                  </a:lnTo>
                  <a:lnTo>
                    <a:pt x="2322" y="2815"/>
                  </a:lnTo>
                  <a:lnTo>
                    <a:pt x="2322" y="1246"/>
                  </a:lnTo>
                  <a:cubicBezTo>
                    <a:pt x="2322" y="828"/>
                    <a:pt x="2224" y="517"/>
                    <a:pt x="2027" y="308"/>
                  </a:cubicBezTo>
                  <a:cubicBezTo>
                    <a:pt x="1829" y="103"/>
                    <a:pt x="1534" y="0"/>
                    <a:pt x="1136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4702725" y="1599950"/>
              <a:ext cx="40250" cy="70400"/>
            </a:xfrm>
            <a:custGeom>
              <a:avLst/>
              <a:gdLst/>
              <a:ahLst/>
              <a:cxnLst/>
              <a:rect l="l" t="t" r="r" b="b"/>
              <a:pathLst>
                <a:path w="1610" h="2816" extrusionOk="0">
                  <a:moveTo>
                    <a:pt x="1380" y="0"/>
                  </a:moveTo>
                  <a:cubicBezTo>
                    <a:pt x="1164" y="0"/>
                    <a:pt x="978" y="40"/>
                    <a:pt x="825" y="122"/>
                  </a:cubicBezTo>
                  <a:cubicBezTo>
                    <a:pt x="675" y="201"/>
                    <a:pt x="549" y="327"/>
                    <a:pt x="454" y="493"/>
                  </a:cubicBezTo>
                  <a:lnTo>
                    <a:pt x="454" y="67"/>
                  </a:lnTo>
                  <a:lnTo>
                    <a:pt x="1" y="67"/>
                  </a:lnTo>
                  <a:lnTo>
                    <a:pt x="1" y="2815"/>
                  </a:lnTo>
                  <a:lnTo>
                    <a:pt x="454" y="2815"/>
                  </a:lnTo>
                  <a:lnTo>
                    <a:pt x="454" y="1368"/>
                  </a:lnTo>
                  <a:cubicBezTo>
                    <a:pt x="454" y="1057"/>
                    <a:pt x="521" y="816"/>
                    <a:pt x="659" y="655"/>
                  </a:cubicBezTo>
                  <a:cubicBezTo>
                    <a:pt x="797" y="485"/>
                    <a:pt x="994" y="402"/>
                    <a:pt x="1246" y="402"/>
                  </a:cubicBezTo>
                  <a:cubicBezTo>
                    <a:pt x="1321" y="402"/>
                    <a:pt x="1384" y="410"/>
                    <a:pt x="1444" y="426"/>
                  </a:cubicBezTo>
                  <a:cubicBezTo>
                    <a:pt x="1503" y="438"/>
                    <a:pt x="1562" y="458"/>
                    <a:pt x="1609" y="489"/>
                  </a:cubicBezTo>
                  <a:lnTo>
                    <a:pt x="1609" y="24"/>
                  </a:lnTo>
                  <a:cubicBezTo>
                    <a:pt x="1562" y="16"/>
                    <a:pt x="1522" y="12"/>
                    <a:pt x="1483" y="8"/>
                  </a:cubicBezTo>
                  <a:cubicBezTo>
                    <a:pt x="1447" y="4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747175" y="1574800"/>
              <a:ext cx="11375" cy="95550"/>
            </a:xfrm>
            <a:custGeom>
              <a:avLst/>
              <a:gdLst/>
              <a:ahLst/>
              <a:cxnLst/>
              <a:rect l="l" t="t" r="r" b="b"/>
              <a:pathLst>
                <a:path w="455" h="3822" extrusionOk="0">
                  <a:moveTo>
                    <a:pt x="1" y="1"/>
                  </a:moveTo>
                  <a:lnTo>
                    <a:pt x="1" y="573"/>
                  </a:lnTo>
                  <a:lnTo>
                    <a:pt x="454" y="573"/>
                  </a:lnTo>
                  <a:lnTo>
                    <a:pt x="454" y="1"/>
                  </a:lnTo>
                  <a:close/>
                  <a:moveTo>
                    <a:pt x="1" y="1073"/>
                  </a:moveTo>
                  <a:lnTo>
                    <a:pt x="1" y="3821"/>
                  </a:lnTo>
                  <a:lnTo>
                    <a:pt x="454" y="3821"/>
                  </a:lnTo>
                  <a:lnTo>
                    <a:pt x="454" y="1073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4767975" y="1601625"/>
              <a:ext cx="55225" cy="68725"/>
            </a:xfrm>
            <a:custGeom>
              <a:avLst/>
              <a:gdLst/>
              <a:ahLst/>
              <a:cxnLst/>
              <a:rect l="l" t="t" r="r" b="b"/>
              <a:pathLst>
                <a:path w="2209" h="2749" extrusionOk="0">
                  <a:moveTo>
                    <a:pt x="64" y="0"/>
                  </a:moveTo>
                  <a:lnTo>
                    <a:pt x="64" y="359"/>
                  </a:lnTo>
                  <a:lnTo>
                    <a:pt x="1700" y="359"/>
                  </a:lnTo>
                  <a:lnTo>
                    <a:pt x="1" y="2334"/>
                  </a:lnTo>
                  <a:lnTo>
                    <a:pt x="1" y="2748"/>
                  </a:lnTo>
                  <a:lnTo>
                    <a:pt x="2209" y="2748"/>
                  </a:lnTo>
                  <a:lnTo>
                    <a:pt x="2209" y="2386"/>
                  </a:lnTo>
                  <a:lnTo>
                    <a:pt x="509" y="2386"/>
                  </a:lnTo>
                  <a:lnTo>
                    <a:pt x="2209" y="410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4828500" y="1599950"/>
              <a:ext cx="58075" cy="72175"/>
            </a:xfrm>
            <a:custGeom>
              <a:avLst/>
              <a:gdLst/>
              <a:ahLst/>
              <a:cxnLst/>
              <a:rect l="l" t="t" r="r" b="b"/>
              <a:pathLst>
                <a:path w="2323" h="2887" extrusionOk="0">
                  <a:moveTo>
                    <a:pt x="1869" y="1431"/>
                  </a:moveTo>
                  <a:lnTo>
                    <a:pt x="1869" y="1534"/>
                  </a:lnTo>
                  <a:cubicBezTo>
                    <a:pt x="1869" y="1830"/>
                    <a:pt x="1794" y="2066"/>
                    <a:pt x="1645" y="2244"/>
                  </a:cubicBezTo>
                  <a:cubicBezTo>
                    <a:pt x="1491" y="2421"/>
                    <a:pt x="1290" y="2508"/>
                    <a:pt x="1041" y="2508"/>
                  </a:cubicBezTo>
                  <a:cubicBezTo>
                    <a:pt x="860" y="2508"/>
                    <a:pt x="714" y="2461"/>
                    <a:pt x="608" y="2370"/>
                  </a:cubicBezTo>
                  <a:cubicBezTo>
                    <a:pt x="505" y="2275"/>
                    <a:pt x="454" y="2145"/>
                    <a:pt x="454" y="1987"/>
                  </a:cubicBezTo>
                  <a:cubicBezTo>
                    <a:pt x="454" y="1786"/>
                    <a:pt x="521" y="1640"/>
                    <a:pt x="663" y="1558"/>
                  </a:cubicBezTo>
                  <a:cubicBezTo>
                    <a:pt x="805" y="1475"/>
                    <a:pt x="1057" y="1431"/>
                    <a:pt x="1420" y="1431"/>
                  </a:cubicBezTo>
                  <a:close/>
                  <a:moveTo>
                    <a:pt x="1136" y="0"/>
                  </a:moveTo>
                  <a:cubicBezTo>
                    <a:pt x="990" y="0"/>
                    <a:pt x="840" y="16"/>
                    <a:pt x="683" y="48"/>
                  </a:cubicBezTo>
                  <a:cubicBezTo>
                    <a:pt x="529" y="79"/>
                    <a:pt x="367" y="126"/>
                    <a:pt x="202" y="189"/>
                  </a:cubicBezTo>
                  <a:lnTo>
                    <a:pt x="202" y="607"/>
                  </a:lnTo>
                  <a:cubicBezTo>
                    <a:pt x="340" y="532"/>
                    <a:pt x="481" y="477"/>
                    <a:pt x="631" y="438"/>
                  </a:cubicBezTo>
                  <a:cubicBezTo>
                    <a:pt x="781" y="402"/>
                    <a:pt x="935" y="383"/>
                    <a:pt x="1089" y="383"/>
                  </a:cubicBezTo>
                  <a:cubicBezTo>
                    <a:pt x="1337" y="383"/>
                    <a:pt x="1530" y="442"/>
                    <a:pt x="1664" y="556"/>
                  </a:cubicBezTo>
                  <a:cubicBezTo>
                    <a:pt x="1802" y="667"/>
                    <a:pt x="1869" y="828"/>
                    <a:pt x="1869" y="1037"/>
                  </a:cubicBezTo>
                  <a:lnTo>
                    <a:pt x="1869" y="1081"/>
                  </a:lnTo>
                  <a:lnTo>
                    <a:pt x="1238" y="1081"/>
                  </a:lnTo>
                  <a:cubicBezTo>
                    <a:pt x="828" y="1081"/>
                    <a:pt x="517" y="1159"/>
                    <a:pt x="308" y="1317"/>
                  </a:cubicBezTo>
                  <a:cubicBezTo>
                    <a:pt x="103" y="1471"/>
                    <a:pt x="0" y="1707"/>
                    <a:pt x="0" y="2015"/>
                  </a:cubicBezTo>
                  <a:cubicBezTo>
                    <a:pt x="0" y="2279"/>
                    <a:pt x="83" y="2492"/>
                    <a:pt x="249" y="2650"/>
                  </a:cubicBezTo>
                  <a:cubicBezTo>
                    <a:pt x="414" y="2807"/>
                    <a:pt x="639" y="2886"/>
                    <a:pt x="919" y="2886"/>
                  </a:cubicBezTo>
                  <a:cubicBezTo>
                    <a:pt x="1144" y="2886"/>
                    <a:pt x="1333" y="2847"/>
                    <a:pt x="1487" y="2768"/>
                  </a:cubicBezTo>
                  <a:cubicBezTo>
                    <a:pt x="1641" y="2689"/>
                    <a:pt x="1767" y="2563"/>
                    <a:pt x="1869" y="2397"/>
                  </a:cubicBezTo>
                  <a:lnTo>
                    <a:pt x="1869" y="2815"/>
                  </a:lnTo>
                  <a:lnTo>
                    <a:pt x="2323" y="2815"/>
                  </a:lnTo>
                  <a:lnTo>
                    <a:pt x="2323" y="1246"/>
                  </a:lnTo>
                  <a:cubicBezTo>
                    <a:pt x="2323" y="828"/>
                    <a:pt x="2224" y="517"/>
                    <a:pt x="2027" y="308"/>
                  </a:cubicBezTo>
                  <a:cubicBezTo>
                    <a:pt x="1830" y="103"/>
                    <a:pt x="1534" y="0"/>
                    <a:pt x="1136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4893750" y="1582100"/>
              <a:ext cx="42900" cy="88250"/>
            </a:xfrm>
            <a:custGeom>
              <a:avLst/>
              <a:gdLst/>
              <a:ahLst/>
              <a:cxnLst/>
              <a:rect l="l" t="t" r="r" b="b"/>
              <a:pathLst>
                <a:path w="1716" h="3530" extrusionOk="0">
                  <a:moveTo>
                    <a:pt x="332" y="1"/>
                  </a:moveTo>
                  <a:lnTo>
                    <a:pt x="332" y="781"/>
                  </a:lnTo>
                  <a:lnTo>
                    <a:pt x="1" y="781"/>
                  </a:lnTo>
                  <a:lnTo>
                    <a:pt x="1" y="1132"/>
                  </a:lnTo>
                  <a:lnTo>
                    <a:pt x="332" y="1132"/>
                  </a:lnTo>
                  <a:lnTo>
                    <a:pt x="332" y="2623"/>
                  </a:lnTo>
                  <a:cubicBezTo>
                    <a:pt x="332" y="2966"/>
                    <a:pt x="395" y="3206"/>
                    <a:pt x="529" y="3336"/>
                  </a:cubicBezTo>
                  <a:cubicBezTo>
                    <a:pt x="663" y="3466"/>
                    <a:pt x="903" y="3529"/>
                    <a:pt x="1250" y="3529"/>
                  </a:cubicBezTo>
                  <a:lnTo>
                    <a:pt x="1716" y="3529"/>
                  </a:lnTo>
                  <a:lnTo>
                    <a:pt x="1716" y="3151"/>
                  </a:lnTo>
                  <a:lnTo>
                    <a:pt x="1250" y="3151"/>
                  </a:lnTo>
                  <a:cubicBezTo>
                    <a:pt x="1061" y="3151"/>
                    <a:pt x="939" y="3119"/>
                    <a:pt x="876" y="3056"/>
                  </a:cubicBezTo>
                  <a:cubicBezTo>
                    <a:pt x="813" y="2993"/>
                    <a:pt x="785" y="2847"/>
                    <a:pt x="785" y="2623"/>
                  </a:cubicBezTo>
                  <a:lnTo>
                    <a:pt x="785" y="1132"/>
                  </a:lnTo>
                  <a:lnTo>
                    <a:pt x="1716" y="1132"/>
                  </a:lnTo>
                  <a:lnTo>
                    <a:pt x="1716" y="781"/>
                  </a:lnTo>
                  <a:lnTo>
                    <a:pt x="785" y="781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4943825" y="1574800"/>
              <a:ext cx="11250" cy="95550"/>
            </a:xfrm>
            <a:custGeom>
              <a:avLst/>
              <a:gdLst/>
              <a:ahLst/>
              <a:cxnLst/>
              <a:rect l="l" t="t" r="r" b="b"/>
              <a:pathLst>
                <a:path w="450" h="3822" extrusionOk="0">
                  <a:moveTo>
                    <a:pt x="0" y="1"/>
                  </a:moveTo>
                  <a:lnTo>
                    <a:pt x="0" y="573"/>
                  </a:lnTo>
                  <a:lnTo>
                    <a:pt x="450" y="573"/>
                  </a:lnTo>
                  <a:lnTo>
                    <a:pt x="450" y="1"/>
                  </a:lnTo>
                  <a:close/>
                  <a:moveTo>
                    <a:pt x="0" y="1073"/>
                  </a:moveTo>
                  <a:lnTo>
                    <a:pt x="0" y="3821"/>
                  </a:lnTo>
                  <a:lnTo>
                    <a:pt x="450" y="3821"/>
                  </a:lnTo>
                  <a:lnTo>
                    <a:pt x="450" y="1073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4966200" y="1599950"/>
              <a:ext cx="63100" cy="72175"/>
            </a:xfrm>
            <a:custGeom>
              <a:avLst/>
              <a:gdLst/>
              <a:ahLst/>
              <a:cxnLst/>
              <a:rect l="l" t="t" r="r" b="b"/>
              <a:pathLst>
                <a:path w="2524" h="2887" extrusionOk="0">
                  <a:moveTo>
                    <a:pt x="1262" y="383"/>
                  </a:moveTo>
                  <a:cubicBezTo>
                    <a:pt x="1503" y="383"/>
                    <a:pt x="1692" y="477"/>
                    <a:pt x="1834" y="670"/>
                  </a:cubicBezTo>
                  <a:cubicBezTo>
                    <a:pt x="1976" y="860"/>
                    <a:pt x="2043" y="1116"/>
                    <a:pt x="2043" y="1443"/>
                  </a:cubicBezTo>
                  <a:cubicBezTo>
                    <a:pt x="2043" y="1771"/>
                    <a:pt x="1976" y="2031"/>
                    <a:pt x="1834" y="2220"/>
                  </a:cubicBezTo>
                  <a:cubicBezTo>
                    <a:pt x="1692" y="2409"/>
                    <a:pt x="1503" y="2504"/>
                    <a:pt x="1262" y="2504"/>
                  </a:cubicBezTo>
                  <a:cubicBezTo>
                    <a:pt x="1018" y="2504"/>
                    <a:pt x="825" y="2409"/>
                    <a:pt x="683" y="2220"/>
                  </a:cubicBezTo>
                  <a:cubicBezTo>
                    <a:pt x="545" y="2031"/>
                    <a:pt x="478" y="1771"/>
                    <a:pt x="478" y="1443"/>
                  </a:cubicBezTo>
                  <a:cubicBezTo>
                    <a:pt x="478" y="1116"/>
                    <a:pt x="545" y="856"/>
                    <a:pt x="687" y="667"/>
                  </a:cubicBezTo>
                  <a:cubicBezTo>
                    <a:pt x="828" y="477"/>
                    <a:pt x="1018" y="383"/>
                    <a:pt x="1262" y="383"/>
                  </a:cubicBezTo>
                  <a:close/>
                  <a:moveTo>
                    <a:pt x="1262" y="0"/>
                  </a:moveTo>
                  <a:cubicBezTo>
                    <a:pt x="868" y="0"/>
                    <a:pt x="556" y="126"/>
                    <a:pt x="332" y="383"/>
                  </a:cubicBezTo>
                  <a:cubicBezTo>
                    <a:pt x="111" y="639"/>
                    <a:pt x="0" y="990"/>
                    <a:pt x="0" y="1443"/>
                  </a:cubicBezTo>
                  <a:cubicBezTo>
                    <a:pt x="0" y="1893"/>
                    <a:pt x="111" y="2248"/>
                    <a:pt x="332" y="2504"/>
                  </a:cubicBezTo>
                  <a:cubicBezTo>
                    <a:pt x="556" y="2760"/>
                    <a:pt x="868" y="2886"/>
                    <a:pt x="1262" y="2886"/>
                  </a:cubicBezTo>
                  <a:cubicBezTo>
                    <a:pt x="1652" y="2886"/>
                    <a:pt x="1964" y="2760"/>
                    <a:pt x="2185" y="2504"/>
                  </a:cubicBezTo>
                  <a:cubicBezTo>
                    <a:pt x="2410" y="2248"/>
                    <a:pt x="2524" y="1893"/>
                    <a:pt x="2524" y="1443"/>
                  </a:cubicBezTo>
                  <a:cubicBezTo>
                    <a:pt x="2524" y="990"/>
                    <a:pt x="2410" y="639"/>
                    <a:pt x="2185" y="383"/>
                  </a:cubicBezTo>
                  <a:cubicBezTo>
                    <a:pt x="1964" y="126"/>
                    <a:pt x="1652" y="0"/>
                    <a:pt x="1262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5039925" y="1599950"/>
              <a:ext cx="57600" cy="70400"/>
            </a:xfrm>
            <a:custGeom>
              <a:avLst/>
              <a:gdLst/>
              <a:ahLst/>
              <a:cxnLst/>
              <a:rect l="l" t="t" r="r" b="b"/>
              <a:pathLst>
                <a:path w="2304" h="2816" extrusionOk="0">
                  <a:moveTo>
                    <a:pt x="1341" y="0"/>
                  </a:moveTo>
                  <a:cubicBezTo>
                    <a:pt x="1152" y="0"/>
                    <a:pt x="982" y="40"/>
                    <a:pt x="833" y="122"/>
                  </a:cubicBezTo>
                  <a:cubicBezTo>
                    <a:pt x="691" y="205"/>
                    <a:pt x="561" y="327"/>
                    <a:pt x="454" y="493"/>
                  </a:cubicBezTo>
                  <a:lnTo>
                    <a:pt x="454" y="67"/>
                  </a:lnTo>
                  <a:lnTo>
                    <a:pt x="1" y="67"/>
                  </a:lnTo>
                  <a:lnTo>
                    <a:pt x="1" y="2815"/>
                  </a:lnTo>
                  <a:lnTo>
                    <a:pt x="454" y="2815"/>
                  </a:lnTo>
                  <a:lnTo>
                    <a:pt x="454" y="1262"/>
                  </a:lnTo>
                  <a:cubicBezTo>
                    <a:pt x="454" y="994"/>
                    <a:pt x="525" y="781"/>
                    <a:pt x="663" y="627"/>
                  </a:cubicBezTo>
                  <a:cubicBezTo>
                    <a:pt x="805" y="469"/>
                    <a:pt x="998" y="395"/>
                    <a:pt x="1243" y="395"/>
                  </a:cubicBezTo>
                  <a:cubicBezTo>
                    <a:pt x="1444" y="395"/>
                    <a:pt x="1597" y="458"/>
                    <a:pt x="1700" y="588"/>
                  </a:cubicBezTo>
                  <a:cubicBezTo>
                    <a:pt x="1799" y="718"/>
                    <a:pt x="1850" y="911"/>
                    <a:pt x="1850" y="1171"/>
                  </a:cubicBezTo>
                  <a:lnTo>
                    <a:pt x="1850" y="2815"/>
                  </a:lnTo>
                  <a:lnTo>
                    <a:pt x="2303" y="2815"/>
                  </a:lnTo>
                  <a:lnTo>
                    <a:pt x="2303" y="1155"/>
                  </a:lnTo>
                  <a:cubicBezTo>
                    <a:pt x="2303" y="777"/>
                    <a:pt x="2220" y="489"/>
                    <a:pt x="2059" y="296"/>
                  </a:cubicBezTo>
                  <a:cubicBezTo>
                    <a:pt x="1897" y="99"/>
                    <a:pt x="1657" y="0"/>
                    <a:pt x="134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5141050" y="1577075"/>
              <a:ext cx="64600" cy="95050"/>
            </a:xfrm>
            <a:custGeom>
              <a:avLst/>
              <a:gdLst/>
              <a:ahLst/>
              <a:cxnLst/>
              <a:rect l="l" t="t" r="r" b="b"/>
              <a:pathLst>
                <a:path w="2584" h="3802" extrusionOk="0">
                  <a:moveTo>
                    <a:pt x="1290" y="1"/>
                  </a:moveTo>
                  <a:cubicBezTo>
                    <a:pt x="888" y="1"/>
                    <a:pt x="573" y="91"/>
                    <a:pt x="344" y="280"/>
                  </a:cubicBezTo>
                  <a:cubicBezTo>
                    <a:pt x="115" y="466"/>
                    <a:pt x="1" y="722"/>
                    <a:pt x="1" y="1045"/>
                  </a:cubicBezTo>
                  <a:cubicBezTo>
                    <a:pt x="1" y="1325"/>
                    <a:pt x="84" y="1542"/>
                    <a:pt x="249" y="1700"/>
                  </a:cubicBezTo>
                  <a:cubicBezTo>
                    <a:pt x="415" y="1858"/>
                    <a:pt x="683" y="1972"/>
                    <a:pt x="1054" y="2047"/>
                  </a:cubicBezTo>
                  <a:lnTo>
                    <a:pt x="1353" y="2106"/>
                  </a:lnTo>
                  <a:cubicBezTo>
                    <a:pt x="1606" y="2157"/>
                    <a:pt x="1787" y="2232"/>
                    <a:pt x="1897" y="2335"/>
                  </a:cubicBezTo>
                  <a:cubicBezTo>
                    <a:pt x="2008" y="2433"/>
                    <a:pt x="2063" y="2575"/>
                    <a:pt x="2063" y="2756"/>
                  </a:cubicBezTo>
                  <a:cubicBezTo>
                    <a:pt x="2063" y="2962"/>
                    <a:pt x="1988" y="3119"/>
                    <a:pt x="1834" y="3234"/>
                  </a:cubicBezTo>
                  <a:cubicBezTo>
                    <a:pt x="1681" y="3344"/>
                    <a:pt x="1460" y="3399"/>
                    <a:pt x="1180" y="3399"/>
                  </a:cubicBezTo>
                  <a:cubicBezTo>
                    <a:pt x="991" y="3399"/>
                    <a:pt x="801" y="3372"/>
                    <a:pt x="608" y="3312"/>
                  </a:cubicBezTo>
                  <a:cubicBezTo>
                    <a:pt x="415" y="3257"/>
                    <a:pt x="218" y="3170"/>
                    <a:pt x="17" y="3056"/>
                  </a:cubicBezTo>
                  <a:lnTo>
                    <a:pt x="17" y="3569"/>
                  </a:lnTo>
                  <a:cubicBezTo>
                    <a:pt x="226" y="3644"/>
                    <a:pt x="431" y="3703"/>
                    <a:pt x="624" y="3742"/>
                  </a:cubicBezTo>
                  <a:cubicBezTo>
                    <a:pt x="821" y="3782"/>
                    <a:pt x="1006" y="3801"/>
                    <a:pt x="1180" y="3801"/>
                  </a:cubicBezTo>
                  <a:cubicBezTo>
                    <a:pt x="1637" y="3801"/>
                    <a:pt x="1988" y="3711"/>
                    <a:pt x="2225" y="3525"/>
                  </a:cubicBezTo>
                  <a:cubicBezTo>
                    <a:pt x="2461" y="3344"/>
                    <a:pt x="2583" y="3076"/>
                    <a:pt x="2583" y="2721"/>
                  </a:cubicBezTo>
                  <a:cubicBezTo>
                    <a:pt x="2583" y="2421"/>
                    <a:pt x="2493" y="2185"/>
                    <a:pt x="2315" y="2007"/>
                  </a:cubicBezTo>
                  <a:cubicBezTo>
                    <a:pt x="2142" y="1830"/>
                    <a:pt x="1870" y="1704"/>
                    <a:pt x="1499" y="1633"/>
                  </a:cubicBezTo>
                  <a:lnTo>
                    <a:pt x="1200" y="1574"/>
                  </a:lnTo>
                  <a:cubicBezTo>
                    <a:pt x="927" y="1522"/>
                    <a:pt x="742" y="1455"/>
                    <a:pt x="648" y="1373"/>
                  </a:cubicBezTo>
                  <a:cubicBezTo>
                    <a:pt x="549" y="1290"/>
                    <a:pt x="502" y="1168"/>
                    <a:pt x="502" y="1006"/>
                  </a:cubicBezTo>
                  <a:cubicBezTo>
                    <a:pt x="502" y="813"/>
                    <a:pt x="573" y="663"/>
                    <a:pt x="719" y="560"/>
                  </a:cubicBezTo>
                  <a:cubicBezTo>
                    <a:pt x="868" y="454"/>
                    <a:pt x="1073" y="403"/>
                    <a:pt x="1345" y="403"/>
                  </a:cubicBezTo>
                  <a:cubicBezTo>
                    <a:pt x="1499" y="403"/>
                    <a:pt x="1661" y="422"/>
                    <a:pt x="1830" y="470"/>
                  </a:cubicBezTo>
                  <a:cubicBezTo>
                    <a:pt x="1996" y="513"/>
                    <a:pt x="2173" y="580"/>
                    <a:pt x="2363" y="671"/>
                  </a:cubicBezTo>
                  <a:lnTo>
                    <a:pt x="2363" y="186"/>
                  </a:lnTo>
                  <a:cubicBezTo>
                    <a:pt x="2173" y="123"/>
                    <a:pt x="1992" y="75"/>
                    <a:pt x="1815" y="48"/>
                  </a:cubicBezTo>
                  <a:cubicBezTo>
                    <a:pt x="1637" y="16"/>
                    <a:pt x="1460" y="1"/>
                    <a:pt x="1290" y="1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5216750" y="1574800"/>
              <a:ext cx="11375" cy="95550"/>
            </a:xfrm>
            <a:custGeom>
              <a:avLst/>
              <a:gdLst/>
              <a:ahLst/>
              <a:cxnLst/>
              <a:rect l="l" t="t" r="r" b="b"/>
              <a:pathLst>
                <a:path w="455" h="3822" extrusionOk="0">
                  <a:moveTo>
                    <a:pt x="1" y="1"/>
                  </a:moveTo>
                  <a:lnTo>
                    <a:pt x="1" y="573"/>
                  </a:lnTo>
                  <a:lnTo>
                    <a:pt x="454" y="573"/>
                  </a:lnTo>
                  <a:lnTo>
                    <a:pt x="454" y="1"/>
                  </a:lnTo>
                  <a:close/>
                  <a:moveTo>
                    <a:pt x="1" y="1073"/>
                  </a:moveTo>
                  <a:lnTo>
                    <a:pt x="1" y="3821"/>
                  </a:lnTo>
                  <a:lnTo>
                    <a:pt x="454" y="3821"/>
                  </a:lnTo>
                  <a:lnTo>
                    <a:pt x="454" y="1073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5239125" y="1599950"/>
              <a:ext cx="61450" cy="96525"/>
            </a:xfrm>
            <a:custGeom>
              <a:avLst/>
              <a:gdLst/>
              <a:ahLst/>
              <a:cxnLst/>
              <a:rect l="l" t="t" r="r" b="b"/>
              <a:pathLst>
                <a:path w="2458" h="3861" extrusionOk="0">
                  <a:moveTo>
                    <a:pt x="1235" y="379"/>
                  </a:moveTo>
                  <a:cubicBezTo>
                    <a:pt x="1479" y="379"/>
                    <a:pt x="1669" y="469"/>
                    <a:pt x="1803" y="647"/>
                  </a:cubicBezTo>
                  <a:cubicBezTo>
                    <a:pt x="1941" y="828"/>
                    <a:pt x="2008" y="1081"/>
                    <a:pt x="2008" y="1408"/>
                  </a:cubicBezTo>
                  <a:cubicBezTo>
                    <a:pt x="2008" y="1735"/>
                    <a:pt x="1941" y="1987"/>
                    <a:pt x="1803" y="2169"/>
                  </a:cubicBezTo>
                  <a:cubicBezTo>
                    <a:pt x="1669" y="2346"/>
                    <a:pt x="1479" y="2437"/>
                    <a:pt x="1235" y="2437"/>
                  </a:cubicBezTo>
                  <a:cubicBezTo>
                    <a:pt x="995" y="2437"/>
                    <a:pt x="805" y="2346"/>
                    <a:pt x="671" y="2169"/>
                  </a:cubicBezTo>
                  <a:cubicBezTo>
                    <a:pt x="537" y="1987"/>
                    <a:pt x="470" y="1735"/>
                    <a:pt x="470" y="1408"/>
                  </a:cubicBezTo>
                  <a:cubicBezTo>
                    <a:pt x="470" y="1081"/>
                    <a:pt x="537" y="828"/>
                    <a:pt x="671" y="647"/>
                  </a:cubicBezTo>
                  <a:cubicBezTo>
                    <a:pt x="805" y="469"/>
                    <a:pt x="995" y="379"/>
                    <a:pt x="1235" y="379"/>
                  </a:cubicBezTo>
                  <a:close/>
                  <a:moveTo>
                    <a:pt x="1125" y="0"/>
                  </a:moveTo>
                  <a:cubicBezTo>
                    <a:pt x="790" y="0"/>
                    <a:pt x="517" y="130"/>
                    <a:pt x="312" y="387"/>
                  </a:cubicBezTo>
                  <a:cubicBezTo>
                    <a:pt x="103" y="643"/>
                    <a:pt x="1" y="982"/>
                    <a:pt x="1" y="1408"/>
                  </a:cubicBezTo>
                  <a:cubicBezTo>
                    <a:pt x="1" y="1834"/>
                    <a:pt x="103" y="2173"/>
                    <a:pt x="312" y="2429"/>
                  </a:cubicBezTo>
                  <a:cubicBezTo>
                    <a:pt x="517" y="2685"/>
                    <a:pt x="790" y="2815"/>
                    <a:pt x="1125" y="2815"/>
                  </a:cubicBezTo>
                  <a:cubicBezTo>
                    <a:pt x="1330" y="2815"/>
                    <a:pt x="1503" y="2776"/>
                    <a:pt x="1649" y="2693"/>
                  </a:cubicBezTo>
                  <a:cubicBezTo>
                    <a:pt x="1795" y="2614"/>
                    <a:pt x="1913" y="2492"/>
                    <a:pt x="2008" y="2330"/>
                  </a:cubicBezTo>
                  <a:lnTo>
                    <a:pt x="2008" y="2555"/>
                  </a:lnTo>
                  <a:cubicBezTo>
                    <a:pt x="2008" y="2867"/>
                    <a:pt x="1933" y="3099"/>
                    <a:pt x="1787" y="3253"/>
                  </a:cubicBezTo>
                  <a:cubicBezTo>
                    <a:pt x="1641" y="3411"/>
                    <a:pt x="1416" y="3490"/>
                    <a:pt x="1121" y="3490"/>
                  </a:cubicBezTo>
                  <a:cubicBezTo>
                    <a:pt x="987" y="3490"/>
                    <a:pt x="857" y="3470"/>
                    <a:pt x="726" y="3438"/>
                  </a:cubicBezTo>
                  <a:cubicBezTo>
                    <a:pt x="596" y="3403"/>
                    <a:pt x="466" y="3348"/>
                    <a:pt x="332" y="3277"/>
                  </a:cubicBezTo>
                  <a:lnTo>
                    <a:pt x="332" y="3714"/>
                  </a:lnTo>
                  <a:cubicBezTo>
                    <a:pt x="466" y="3766"/>
                    <a:pt x="604" y="3801"/>
                    <a:pt x="742" y="3825"/>
                  </a:cubicBezTo>
                  <a:cubicBezTo>
                    <a:pt x="884" y="3848"/>
                    <a:pt x="1034" y="3860"/>
                    <a:pt x="1192" y="3860"/>
                  </a:cubicBezTo>
                  <a:cubicBezTo>
                    <a:pt x="1621" y="3860"/>
                    <a:pt x="1941" y="3746"/>
                    <a:pt x="2146" y="3517"/>
                  </a:cubicBezTo>
                  <a:cubicBezTo>
                    <a:pt x="2355" y="3288"/>
                    <a:pt x="2457" y="2942"/>
                    <a:pt x="2457" y="2472"/>
                  </a:cubicBezTo>
                  <a:lnTo>
                    <a:pt x="2457" y="67"/>
                  </a:lnTo>
                  <a:lnTo>
                    <a:pt x="2008" y="67"/>
                  </a:lnTo>
                  <a:lnTo>
                    <a:pt x="2008" y="485"/>
                  </a:lnTo>
                  <a:cubicBezTo>
                    <a:pt x="1913" y="320"/>
                    <a:pt x="1795" y="201"/>
                    <a:pt x="1649" y="119"/>
                  </a:cubicBezTo>
                  <a:cubicBezTo>
                    <a:pt x="1503" y="40"/>
                    <a:pt x="1330" y="0"/>
                    <a:pt x="1125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5315825" y="1599950"/>
              <a:ext cx="57500" cy="70400"/>
            </a:xfrm>
            <a:custGeom>
              <a:avLst/>
              <a:gdLst/>
              <a:ahLst/>
              <a:cxnLst/>
              <a:rect l="l" t="t" r="r" b="b"/>
              <a:pathLst>
                <a:path w="2300" h="2816" extrusionOk="0">
                  <a:moveTo>
                    <a:pt x="1341" y="0"/>
                  </a:moveTo>
                  <a:cubicBezTo>
                    <a:pt x="1152" y="0"/>
                    <a:pt x="982" y="40"/>
                    <a:pt x="832" y="122"/>
                  </a:cubicBezTo>
                  <a:cubicBezTo>
                    <a:pt x="686" y="205"/>
                    <a:pt x="560" y="327"/>
                    <a:pt x="454" y="493"/>
                  </a:cubicBezTo>
                  <a:lnTo>
                    <a:pt x="454" y="67"/>
                  </a:lnTo>
                  <a:lnTo>
                    <a:pt x="0" y="67"/>
                  </a:lnTo>
                  <a:lnTo>
                    <a:pt x="0" y="2815"/>
                  </a:lnTo>
                  <a:lnTo>
                    <a:pt x="454" y="2815"/>
                  </a:lnTo>
                  <a:lnTo>
                    <a:pt x="454" y="1262"/>
                  </a:lnTo>
                  <a:cubicBezTo>
                    <a:pt x="454" y="994"/>
                    <a:pt x="525" y="781"/>
                    <a:pt x="663" y="627"/>
                  </a:cubicBezTo>
                  <a:cubicBezTo>
                    <a:pt x="805" y="469"/>
                    <a:pt x="998" y="395"/>
                    <a:pt x="1242" y="395"/>
                  </a:cubicBezTo>
                  <a:cubicBezTo>
                    <a:pt x="1443" y="395"/>
                    <a:pt x="1597" y="458"/>
                    <a:pt x="1696" y="588"/>
                  </a:cubicBezTo>
                  <a:cubicBezTo>
                    <a:pt x="1798" y="718"/>
                    <a:pt x="1850" y="911"/>
                    <a:pt x="1850" y="1171"/>
                  </a:cubicBezTo>
                  <a:lnTo>
                    <a:pt x="1850" y="2815"/>
                  </a:lnTo>
                  <a:lnTo>
                    <a:pt x="2299" y="2815"/>
                  </a:lnTo>
                  <a:lnTo>
                    <a:pt x="2299" y="1155"/>
                  </a:lnTo>
                  <a:cubicBezTo>
                    <a:pt x="2299" y="777"/>
                    <a:pt x="2220" y="489"/>
                    <a:pt x="2059" y="296"/>
                  </a:cubicBezTo>
                  <a:cubicBezTo>
                    <a:pt x="1897" y="99"/>
                    <a:pt x="1656" y="0"/>
                    <a:pt x="1341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5383925" y="1599950"/>
              <a:ext cx="58100" cy="72175"/>
            </a:xfrm>
            <a:custGeom>
              <a:avLst/>
              <a:gdLst/>
              <a:ahLst/>
              <a:cxnLst/>
              <a:rect l="l" t="t" r="r" b="b"/>
              <a:pathLst>
                <a:path w="2324" h="2887" extrusionOk="0">
                  <a:moveTo>
                    <a:pt x="1870" y="1431"/>
                  </a:moveTo>
                  <a:lnTo>
                    <a:pt x="1870" y="1534"/>
                  </a:lnTo>
                  <a:cubicBezTo>
                    <a:pt x="1870" y="1830"/>
                    <a:pt x="1795" y="2066"/>
                    <a:pt x="1641" y="2244"/>
                  </a:cubicBezTo>
                  <a:cubicBezTo>
                    <a:pt x="1491" y="2421"/>
                    <a:pt x="1290" y="2508"/>
                    <a:pt x="1042" y="2508"/>
                  </a:cubicBezTo>
                  <a:cubicBezTo>
                    <a:pt x="860" y="2508"/>
                    <a:pt x="715" y="2461"/>
                    <a:pt x="608" y="2370"/>
                  </a:cubicBezTo>
                  <a:cubicBezTo>
                    <a:pt x="506" y="2275"/>
                    <a:pt x="450" y="2145"/>
                    <a:pt x="450" y="1987"/>
                  </a:cubicBezTo>
                  <a:cubicBezTo>
                    <a:pt x="450" y="1786"/>
                    <a:pt x="521" y="1640"/>
                    <a:pt x="663" y="1558"/>
                  </a:cubicBezTo>
                  <a:cubicBezTo>
                    <a:pt x="805" y="1475"/>
                    <a:pt x="1058" y="1431"/>
                    <a:pt x="1420" y="1431"/>
                  </a:cubicBezTo>
                  <a:close/>
                  <a:moveTo>
                    <a:pt x="1136" y="0"/>
                  </a:moveTo>
                  <a:cubicBezTo>
                    <a:pt x="990" y="0"/>
                    <a:pt x="837" y="16"/>
                    <a:pt x="683" y="48"/>
                  </a:cubicBezTo>
                  <a:cubicBezTo>
                    <a:pt x="529" y="79"/>
                    <a:pt x="368" y="126"/>
                    <a:pt x="202" y="189"/>
                  </a:cubicBezTo>
                  <a:lnTo>
                    <a:pt x="202" y="607"/>
                  </a:lnTo>
                  <a:cubicBezTo>
                    <a:pt x="340" y="532"/>
                    <a:pt x="482" y="477"/>
                    <a:pt x="632" y="438"/>
                  </a:cubicBezTo>
                  <a:cubicBezTo>
                    <a:pt x="782" y="402"/>
                    <a:pt x="931" y="383"/>
                    <a:pt x="1089" y="383"/>
                  </a:cubicBezTo>
                  <a:cubicBezTo>
                    <a:pt x="1337" y="383"/>
                    <a:pt x="1531" y="442"/>
                    <a:pt x="1665" y="556"/>
                  </a:cubicBezTo>
                  <a:cubicBezTo>
                    <a:pt x="1803" y="667"/>
                    <a:pt x="1870" y="828"/>
                    <a:pt x="1870" y="1037"/>
                  </a:cubicBezTo>
                  <a:lnTo>
                    <a:pt x="1870" y="1081"/>
                  </a:lnTo>
                  <a:lnTo>
                    <a:pt x="1239" y="1081"/>
                  </a:lnTo>
                  <a:cubicBezTo>
                    <a:pt x="825" y="1081"/>
                    <a:pt x="517" y="1159"/>
                    <a:pt x="308" y="1317"/>
                  </a:cubicBezTo>
                  <a:cubicBezTo>
                    <a:pt x="103" y="1471"/>
                    <a:pt x="1" y="1707"/>
                    <a:pt x="1" y="2015"/>
                  </a:cubicBezTo>
                  <a:cubicBezTo>
                    <a:pt x="1" y="2279"/>
                    <a:pt x="84" y="2492"/>
                    <a:pt x="249" y="2650"/>
                  </a:cubicBezTo>
                  <a:cubicBezTo>
                    <a:pt x="415" y="2807"/>
                    <a:pt x="640" y="2886"/>
                    <a:pt x="920" y="2886"/>
                  </a:cubicBezTo>
                  <a:cubicBezTo>
                    <a:pt x="1144" y="2886"/>
                    <a:pt x="1334" y="2847"/>
                    <a:pt x="1487" y="2768"/>
                  </a:cubicBezTo>
                  <a:cubicBezTo>
                    <a:pt x="1641" y="2689"/>
                    <a:pt x="1767" y="2563"/>
                    <a:pt x="1870" y="2397"/>
                  </a:cubicBezTo>
                  <a:lnTo>
                    <a:pt x="1870" y="2815"/>
                  </a:lnTo>
                  <a:lnTo>
                    <a:pt x="2323" y="2815"/>
                  </a:lnTo>
                  <a:lnTo>
                    <a:pt x="2323" y="1246"/>
                  </a:lnTo>
                  <a:cubicBezTo>
                    <a:pt x="2323" y="828"/>
                    <a:pt x="2225" y="517"/>
                    <a:pt x="2027" y="308"/>
                  </a:cubicBezTo>
                  <a:cubicBezTo>
                    <a:pt x="1830" y="103"/>
                    <a:pt x="1535" y="0"/>
                    <a:pt x="1136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5457575" y="1574800"/>
              <a:ext cx="11350" cy="95550"/>
            </a:xfrm>
            <a:custGeom>
              <a:avLst/>
              <a:gdLst/>
              <a:ahLst/>
              <a:cxnLst/>
              <a:rect l="l" t="t" r="r" b="b"/>
              <a:pathLst>
                <a:path w="454" h="3822" extrusionOk="0">
                  <a:moveTo>
                    <a:pt x="0" y="1"/>
                  </a:moveTo>
                  <a:lnTo>
                    <a:pt x="0" y="3821"/>
                  </a:lnTo>
                  <a:lnTo>
                    <a:pt x="454" y="382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5479850" y="1599950"/>
              <a:ext cx="52550" cy="72175"/>
            </a:xfrm>
            <a:custGeom>
              <a:avLst/>
              <a:gdLst/>
              <a:ahLst/>
              <a:cxnLst/>
              <a:rect l="l" t="t" r="r" b="b"/>
              <a:pathLst>
                <a:path w="2102" h="2887" extrusionOk="0">
                  <a:moveTo>
                    <a:pt x="1077" y="0"/>
                  </a:moveTo>
                  <a:cubicBezTo>
                    <a:pt x="737" y="0"/>
                    <a:pt x="477" y="71"/>
                    <a:pt x="296" y="209"/>
                  </a:cubicBezTo>
                  <a:cubicBezTo>
                    <a:pt x="111" y="351"/>
                    <a:pt x="20" y="552"/>
                    <a:pt x="20" y="808"/>
                  </a:cubicBezTo>
                  <a:cubicBezTo>
                    <a:pt x="20" y="1021"/>
                    <a:pt x="83" y="1191"/>
                    <a:pt x="205" y="1313"/>
                  </a:cubicBezTo>
                  <a:cubicBezTo>
                    <a:pt x="331" y="1435"/>
                    <a:pt x="532" y="1526"/>
                    <a:pt x="812" y="1581"/>
                  </a:cubicBezTo>
                  <a:lnTo>
                    <a:pt x="970" y="1621"/>
                  </a:lnTo>
                  <a:cubicBezTo>
                    <a:pt x="1250" y="1680"/>
                    <a:pt x="1431" y="1743"/>
                    <a:pt x="1510" y="1810"/>
                  </a:cubicBezTo>
                  <a:cubicBezTo>
                    <a:pt x="1597" y="1873"/>
                    <a:pt x="1636" y="1968"/>
                    <a:pt x="1636" y="2090"/>
                  </a:cubicBezTo>
                  <a:cubicBezTo>
                    <a:pt x="1636" y="2224"/>
                    <a:pt x="1581" y="2326"/>
                    <a:pt x="1467" y="2401"/>
                  </a:cubicBezTo>
                  <a:cubicBezTo>
                    <a:pt x="1353" y="2472"/>
                    <a:pt x="1187" y="2508"/>
                    <a:pt x="974" y="2508"/>
                  </a:cubicBezTo>
                  <a:cubicBezTo>
                    <a:pt x="816" y="2508"/>
                    <a:pt x="655" y="2488"/>
                    <a:pt x="493" y="2445"/>
                  </a:cubicBezTo>
                  <a:cubicBezTo>
                    <a:pt x="331" y="2401"/>
                    <a:pt x="166" y="2334"/>
                    <a:pt x="0" y="2248"/>
                  </a:cubicBezTo>
                  <a:lnTo>
                    <a:pt x="0" y="2713"/>
                  </a:lnTo>
                  <a:cubicBezTo>
                    <a:pt x="178" y="2772"/>
                    <a:pt x="343" y="2815"/>
                    <a:pt x="505" y="2843"/>
                  </a:cubicBezTo>
                  <a:cubicBezTo>
                    <a:pt x="663" y="2871"/>
                    <a:pt x="816" y="2886"/>
                    <a:pt x="966" y="2886"/>
                  </a:cubicBezTo>
                  <a:cubicBezTo>
                    <a:pt x="1317" y="2886"/>
                    <a:pt x="1597" y="2811"/>
                    <a:pt x="1798" y="2662"/>
                  </a:cubicBezTo>
                  <a:cubicBezTo>
                    <a:pt x="1999" y="2516"/>
                    <a:pt x="2102" y="2311"/>
                    <a:pt x="2102" y="2058"/>
                  </a:cubicBezTo>
                  <a:cubicBezTo>
                    <a:pt x="2102" y="1834"/>
                    <a:pt x="2035" y="1660"/>
                    <a:pt x="1897" y="1534"/>
                  </a:cubicBezTo>
                  <a:cubicBezTo>
                    <a:pt x="1763" y="1408"/>
                    <a:pt x="1534" y="1309"/>
                    <a:pt x="1215" y="1242"/>
                  </a:cubicBezTo>
                  <a:lnTo>
                    <a:pt x="1061" y="1207"/>
                  </a:lnTo>
                  <a:cubicBezTo>
                    <a:pt x="816" y="1155"/>
                    <a:pt x="659" y="1096"/>
                    <a:pt x="576" y="1037"/>
                  </a:cubicBezTo>
                  <a:cubicBezTo>
                    <a:pt x="497" y="978"/>
                    <a:pt x="458" y="895"/>
                    <a:pt x="458" y="789"/>
                  </a:cubicBezTo>
                  <a:cubicBezTo>
                    <a:pt x="458" y="655"/>
                    <a:pt x="513" y="548"/>
                    <a:pt x="623" y="481"/>
                  </a:cubicBezTo>
                  <a:cubicBezTo>
                    <a:pt x="737" y="414"/>
                    <a:pt x="903" y="379"/>
                    <a:pt x="1128" y="379"/>
                  </a:cubicBezTo>
                  <a:cubicBezTo>
                    <a:pt x="1278" y="379"/>
                    <a:pt x="1420" y="395"/>
                    <a:pt x="1558" y="426"/>
                  </a:cubicBezTo>
                  <a:cubicBezTo>
                    <a:pt x="1696" y="462"/>
                    <a:pt x="1826" y="509"/>
                    <a:pt x="1956" y="576"/>
                  </a:cubicBezTo>
                  <a:lnTo>
                    <a:pt x="1956" y="146"/>
                  </a:lnTo>
                  <a:cubicBezTo>
                    <a:pt x="1830" y="99"/>
                    <a:pt x="1696" y="59"/>
                    <a:pt x="1546" y="36"/>
                  </a:cubicBezTo>
                  <a:cubicBezTo>
                    <a:pt x="1400" y="12"/>
                    <a:pt x="1242" y="0"/>
                    <a:pt x="1077" y="0"/>
                  </a:cubicBezTo>
                  <a:close/>
                </a:path>
              </a:pathLst>
            </a:custGeom>
            <a:solidFill>
              <a:srgbClr val="FED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971200" y="4841100"/>
              <a:ext cx="55925" cy="83800"/>
            </a:xfrm>
            <a:custGeom>
              <a:avLst/>
              <a:gdLst/>
              <a:ahLst/>
              <a:cxnLst/>
              <a:rect l="l" t="t" r="r" b="b"/>
              <a:pathLst>
                <a:path w="2237" h="3352" extrusionOk="0">
                  <a:moveTo>
                    <a:pt x="1117" y="343"/>
                  </a:moveTo>
                  <a:cubicBezTo>
                    <a:pt x="1345" y="343"/>
                    <a:pt x="1515" y="458"/>
                    <a:pt x="1625" y="678"/>
                  </a:cubicBezTo>
                  <a:cubicBezTo>
                    <a:pt x="1740" y="899"/>
                    <a:pt x="1799" y="1230"/>
                    <a:pt x="1799" y="1676"/>
                  </a:cubicBezTo>
                  <a:cubicBezTo>
                    <a:pt x="1799" y="2121"/>
                    <a:pt x="1740" y="2453"/>
                    <a:pt x="1625" y="2673"/>
                  </a:cubicBezTo>
                  <a:cubicBezTo>
                    <a:pt x="1515" y="2898"/>
                    <a:pt x="1345" y="3009"/>
                    <a:pt x="1117" y="3009"/>
                  </a:cubicBezTo>
                  <a:cubicBezTo>
                    <a:pt x="892" y="3009"/>
                    <a:pt x="722" y="2898"/>
                    <a:pt x="608" y="2673"/>
                  </a:cubicBezTo>
                  <a:cubicBezTo>
                    <a:pt x="498" y="2453"/>
                    <a:pt x="438" y="2121"/>
                    <a:pt x="438" y="1676"/>
                  </a:cubicBezTo>
                  <a:cubicBezTo>
                    <a:pt x="438" y="1230"/>
                    <a:pt x="498" y="899"/>
                    <a:pt x="608" y="678"/>
                  </a:cubicBezTo>
                  <a:cubicBezTo>
                    <a:pt x="722" y="458"/>
                    <a:pt x="892" y="343"/>
                    <a:pt x="1117" y="343"/>
                  </a:cubicBezTo>
                  <a:close/>
                  <a:moveTo>
                    <a:pt x="1117" y="0"/>
                  </a:moveTo>
                  <a:cubicBezTo>
                    <a:pt x="754" y="0"/>
                    <a:pt x="478" y="142"/>
                    <a:pt x="285" y="430"/>
                  </a:cubicBezTo>
                  <a:cubicBezTo>
                    <a:pt x="95" y="714"/>
                    <a:pt x="1" y="1132"/>
                    <a:pt x="1" y="1676"/>
                  </a:cubicBezTo>
                  <a:cubicBezTo>
                    <a:pt x="1" y="2220"/>
                    <a:pt x="95" y="2638"/>
                    <a:pt x="285" y="2926"/>
                  </a:cubicBezTo>
                  <a:cubicBezTo>
                    <a:pt x="478" y="3210"/>
                    <a:pt x="754" y="3352"/>
                    <a:pt x="1117" y="3352"/>
                  </a:cubicBezTo>
                  <a:cubicBezTo>
                    <a:pt x="1479" y="3352"/>
                    <a:pt x="1755" y="3210"/>
                    <a:pt x="1948" y="2926"/>
                  </a:cubicBezTo>
                  <a:cubicBezTo>
                    <a:pt x="2138" y="2638"/>
                    <a:pt x="2236" y="2220"/>
                    <a:pt x="2236" y="1676"/>
                  </a:cubicBezTo>
                  <a:cubicBezTo>
                    <a:pt x="2236" y="1132"/>
                    <a:pt x="2138" y="714"/>
                    <a:pt x="1948" y="430"/>
                  </a:cubicBezTo>
                  <a:cubicBezTo>
                    <a:pt x="1755" y="142"/>
                    <a:pt x="1479" y="0"/>
                    <a:pt x="1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1464350" y="4842475"/>
              <a:ext cx="48125" cy="80950"/>
            </a:xfrm>
            <a:custGeom>
              <a:avLst/>
              <a:gdLst/>
              <a:ahLst/>
              <a:cxnLst/>
              <a:rect l="l" t="t" r="r" b="b"/>
              <a:pathLst>
                <a:path w="1925" h="3238" extrusionOk="0">
                  <a:moveTo>
                    <a:pt x="773" y="0"/>
                  </a:moveTo>
                  <a:lnTo>
                    <a:pt x="0" y="158"/>
                  </a:lnTo>
                  <a:lnTo>
                    <a:pt x="0" y="556"/>
                  </a:lnTo>
                  <a:lnTo>
                    <a:pt x="777" y="399"/>
                  </a:lnTo>
                  <a:lnTo>
                    <a:pt x="777" y="2867"/>
                  </a:lnTo>
                  <a:lnTo>
                    <a:pt x="63" y="2867"/>
                  </a:lnTo>
                  <a:lnTo>
                    <a:pt x="63" y="3237"/>
                  </a:lnTo>
                  <a:lnTo>
                    <a:pt x="1924" y="3237"/>
                  </a:lnTo>
                  <a:lnTo>
                    <a:pt x="1924" y="2867"/>
                  </a:lnTo>
                  <a:lnTo>
                    <a:pt x="1211" y="2867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1522400" y="4841100"/>
              <a:ext cx="55925" cy="83800"/>
            </a:xfrm>
            <a:custGeom>
              <a:avLst/>
              <a:gdLst/>
              <a:ahLst/>
              <a:cxnLst/>
              <a:rect l="l" t="t" r="r" b="b"/>
              <a:pathLst>
                <a:path w="2237" h="3352" extrusionOk="0">
                  <a:moveTo>
                    <a:pt x="1116" y="343"/>
                  </a:moveTo>
                  <a:cubicBezTo>
                    <a:pt x="1345" y="343"/>
                    <a:pt x="1515" y="458"/>
                    <a:pt x="1625" y="678"/>
                  </a:cubicBezTo>
                  <a:cubicBezTo>
                    <a:pt x="1739" y="899"/>
                    <a:pt x="1799" y="1230"/>
                    <a:pt x="1799" y="1676"/>
                  </a:cubicBezTo>
                  <a:cubicBezTo>
                    <a:pt x="1799" y="2121"/>
                    <a:pt x="1739" y="2453"/>
                    <a:pt x="1625" y="2673"/>
                  </a:cubicBezTo>
                  <a:cubicBezTo>
                    <a:pt x="1515" y="2898"/>
                    <a:pt x="1345" y="3009"/>
                    <a:pt x="1116" y="3009"/>
                  </a:cubicBezTo>
                  <a:cubicBezTo>
                    <a:pt x="892" y="3009"/>
                    <a:pt x="722" y="2898"/>
                    <a:pt x="608" y="2673"/>
                  </a:cubicBezTo>
                  <a:cubicBezTo>
                    <a:pt x="493" y="2453"/>
                    <a:pt x="438" y="2121"/>
                    <a:pt x="438" y="1676"/>
                  </a:cubicBezTo>
                  <a:cubicBezTo>
                    <a:pt x="438" y="1230"/>
                    <a:pt x="493" y="899"/>
                    <a:pt x="608" y="678"/>
                  </a:cubicBezTo>
                  <a:cubicBezTo>
                    <a:pt x="722" y="458"/>
                    <a:pt x="892" y="343"/>
                    <a:pt x="1116" y="343"/>
                  </a:cubicBezTo>
                  <a:close/>
                  <a:moveTo>
                    <a:pt x="1116" y="0"/>
                  </a:moveTo>
                  <a:cubicBezTo>
                    <a:pt x="754" y="0"/>
                    <a:pt x="478" y="142"/>
                    <a:pt x="284" y="430"/>
                  </a:cubicBezTo>
                  <a:cubicBezTo>
                    <a:pt x="95" y="714"/>
                    <a:pt x="1" y="1132"/>
                    <a:pt x="1" y="1676"/>
                  </a:cubicBezTo>
                  <a:cubicBezTo>
                    <a:pt x="1" y="2220"/>
                    <a:pt x="95" y="2638"/>
                    <a:pt x="284" y="2926"/>
                  </a:cubicBezTo>
                  <a:cubicBezTo>
                    <a:pt x="478" y="3210"/>
                    <a:pt x="754" y="3352"/>
                    <a:pt x="1116" y="3352"/>
                  </a:cubicBezTo>
                  <a:cubicBezTo>
                    <a:pt x="1479" y="3352"/>
                    <a:pt x="1755" y="3210"/>
                    <a:pt x="1948" y="2926"/>
                  </a:cubicBezTo>
                  <a:cubicBezTo>
                    <a:pt x="2138" y="2638"/>
                    <a:pt x="2236" y="2220"/>
                    <a:pt x="2236" y="1676"/>
                  </a:cubicBezTo>
                  <a:cubicBezTo>
                    <a:pt x="2236" y="1132"/>
                    <a:pt x="2138" y="714"/>
                    <a:pt x="1948" y="430"/>
                  </a:cubicBezTo>
                  <a:cubicBezTo>
                    <a:pt x="1755" y="142"/>
                    <a:pt x="1479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1613175" y="4853425"/>
              <a:ext cx="45175" cy="6025"/>
            </a:xfrm>
            <a:custGeom>
              <a:avLst/>
              <a:gdLst/>
              <a:ahLst/>
              <a:cxnLst/>
              <a:rect l="l" t="t" r="r" b="b"/>
              <a:pathLst>
                <a:path w="1807" h="241" extrusionOk="0">
                  <a:moveTo>
                    <a:pt x="1" y="0"/>
                  </a:moveTo>
                  <a:lnTo>
                    <a:pt x="1" y="241"/>
                  </a:lnTo>
                  <a:lnTo>
                    <a:pt x="1807" y="241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1663850" y="4825525"/>
              <a:ext cx="34625" cy="54525"/>
            </a:xfrm>
            <a:custGeom>
              <a:avLst/>
              <a:gdLst/>
              <a:ahLst/>
              <a:cxnLst/>
              <a:rect l="l" t="t" r="r" b="b"/>
              <a:pathLst>
                <a:path w="1385" h="2181" extrusionOk="0">
                  <a:moveTo>
                    <a:pt x="631" y="0"/>
                  </a:moveTo>
                  <a:cubicBezTo>
                    <a:pt x="549" y="0"/>
                    <a:pt x="462" y="8"/>
                    <a:pt x="367" y="20"/>
                  </a:cubicBezTo>
                  <a:cubicBezTo>
                    <a:pt x="273" y="36"/>
                    <a:pt x="170" y="59"/>
                    <a:pt x="64" y="91"/>
                  </a:cubicBezTo>
                  <a:lnTo>
                    <a:pt x="64" y="343"/>
                  </a:lnTo>
                  <a:cubicBezTo>
                    <a:pt x="170" y="308"/>
                    <a:pt x="269" y="280"/>
                    <a:pt x="359" y="264"/>
                  </a:cubicBezTo>
                  <a:cubicBezTo>
                    <a:pt x="446" y="249"/>
                    <a:pt x="529" y="237"/>
                    <a:pt x="608" y="237"/>
                  </a:cubicBezTo>
                  <a:cubicBezTo>
                    <a:pt x="750" y="237"/>
                    <a:pt x="860" y="268"/>
                    <a:pt x="935" y="327"/>
                  </a:cubicBezTo>
                  <a:cubicBezTo>
                    <a:pt x="1014" y="383"/>
                    <a:pt x="1053" y="465"/>
                    <a:pt x="1053" y="572"/>
                  </a:cubicBezTo>
                  <a:cubicBezTo>
                    <a:pt x="1053" y="678"/>
                    <a:pt x="1014" y="761"/>
                    <a:pt x="939" y="816"/>
                  </a:cubicBezTo>
                  <a:cubicBezTo>
                    <a:pt x="868" y="872"/>
                    <a:pt x="757" y="899"/>
                    <a:pt x="619" y="899"/>
                  </a:cubicBezTo>
                  <a:lnTo>
                    <a:pt x="363" y="899"/>
                  </a:lnTo>
                  <a:lnTo>
                    <a:pt x="363" y="1132"/>
                  </a:lnTo>
                  <a:lnTo>
                    <a:pt x="608" y="1132"/>
                  </a:lnTo>
                  <a:cubicBezTo>
                    <a:pt x="761" y="1132"/>
                    <a:pt x="884" y="1167"/>
                    <a:pt x="970" y="1238"/>
                  </a:cubicBezTo>
                  <a:cubicBezTo>
                    <a:pt x="1057" y="1309"/>
                    <a:pt x="1101" y="1404"/>
                    <a:pt x="1101" y="1530"/>
                  </a:cubicBezTo>
                  <a:cubicBezTo>
                    <a:pt x="1101" y="1664"/>
                    <a:pt x="1053" y="1767"/>
                    <a:pt x="959" y="1834"/>
                  </a:cubicBezTo>
                  <a:cubicBezTo>
                    <a:pt x="868" y="1905"/>
                    <a:pt x="730" y="1940"/>
                    <a:pt x="552" y="1940"/>
                  </a:cubicBezTo>
                  <a:cubicBezTo>
                    <a:pt x="450" y="1940"/>
                    <a:pt x="351" y="1928"/>
                    <a:pt x="261" y="1905"/>
                  </a:cubicBezTo>
                  <a:cubicBezTo>
                    <a:pt x="166" y="1881"/>
                    <a:pt x="79" y="1845"/>
                    <a:pt x="0" y="1802"/>
                  </a:cubicBezTo>
                  <a:lnTo>
                    <a:pt x="0" y="2074"/>
                  </a:lnTo>
                  <a:cubicBezTo>
                    <a:pt x="99" y="2110"/>
                    <a:pt x="194" y="2137"/>
                    <a:pt x="288" y="2153"/>
                  </a:cubicBezTo>
                  <a:cubicBezTo>
                    <a:pt x="383" y="2173"/>
                    <a:pt x="474" y="2181"/>
                    <a:pt x="560" y="2181"/>
                  </a:cubicBezTo>
                  <a:cubicBezTo>
                    <a:pt x="825" y="2181"/>
                    <a:pt x="1026" y="2121"/>
                    <a:pt x="1171" y="2011"/>
                  </a:cubicBezTo>
                  <a:cubicBezTo>
                    <a:pt x="1313" y="1897"/>
                    <a:pt x="1384" y="1735"/>
                    <a:pt x="1384" y="1530"/>
                  </a:cubicBezTo>
                  <a:cubicBezTo>
                    <a:pt x="1384" y="1392"/>
                    <a:pt x="1345" y="1278"/>
                    <a:pt x="1270" y="1187"/>
                  </a:cubicBezTo>
                  <a:cubicBezTo>
                    <a:pt x="1191" y="1096"/>
                    <a:pt x="1085" y="1033"/>
                    <a:pt x="951" y="1006"/>
                  </a:cubicBezTo>
                  <a:cubicBezTo>
                    <a:pt x="1073" y="974"/>
                    <a:pt x="1168" y="919"/>
                    <a:pt x="1235" y="840"/>
                  </a:cubicBezTo>
                  <a:cubicBezTo>
                    <a:pt x="1302" y="757"/>
                    <a:pt x="1333" y="659"/>
                    <a:pt x="1333" y="544"/>
                  </a:cubicBezTo>
                  <a:cubicBezTo>
                    <a:pt x="1333" y="379"/>
                    <a:pt x="1270" y="245"/>
                    <a:pt x="1144" y="146"/>
                  </a:cubicBezTo>
                  <a:cubicBezTo>
                    <a:pt x="1022" y="48"/>
                    <a:pt x="848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1701800" y="4825525"/>
              <a:ext cx="33450" cy="53550"/>
            </a:xfrm>
            <a:custGeom>
              <a:avLst/>
              <a:gdLst/>
              <a:ahLst/>
              <a:cxnLst/>
              <a:rect l="l" t="t" r="r" b="b"/>
              <a:pathLst>
                <a:path w="1338" h="2142" extrusionOk="0">
                  <a:moveTo>
                    <a:pt x="612" y="0"/>
                  </a:moveTo>
                  <a:cubicBezTo>
                    <a:pt x="529" y="0"/>
                    <a:pt x="438" y="12"/>
                    <a:pt x="336" y="36"/>
                  </a:cubicBezTo>
                  <a:cubicBezTo>
                    <a:pt x="237" y="59"/>
                    <a:pt x="131" y="91"/>
                    <a:pt x="16" y="138"/>
                  </a:cubicBezTo>
                  <a:lnTo>
                    <a:pt x="16" y="426"/>
                  </a:lnTo>
                  <a:cubicBezTo>
                    <a:pt x="131" y="363"/>
                    <a:pt x="233" y="316"/>
                    <a:pt x="332" y="284"/>
                  </a:cubicBezTo>
                  <a:cubicBezTo>
                    <a:pt x="434" y="253"/>
                    <a:pt x="525" y="237"/>
                    <a:pt x="616" y="237"/>
                  </a:cubicBezTo>
                  <a:cubicBezTo>
                    <a:pt x="742" y="237"/>
                    <a:pt x="844" y="272"/>
                    <a:pt x="923" y="343"/>
                  </a:cubicBezTo>
                  <a:cubicBezTo>
                    <a:pt x="1002" y="414"/>
                    <a:pt x="1041" y="505"/>
                    <a:pt x="1041" y="619"/>
                  </a:cubicBezTo>
                  <a:cubicBezTo>
                    <a:pt x="1041" y="686"/>
                    <a:pt x="1022" y="757"/>
                    <a:pt x="986" y="828"/>
                  </a:cubicBezTo>
                  <a:cubicBezTo>
                    <a:pt x="951" y="899"/>
                    <a:pt x="888" y="982"/>
                    <a:pt x="793" y="1084"/>
                  </a:cubicBezTo>
                  <a:cubicBezTo>
                    <a:pt x="746" y="1140"/>
                    <a:pt x="631" y="1262"/>
                    <a:pt x="442" y="1451"/>
                  </a:cubicBezTo>
                  <a:cubicBezTo>
                    <a:pt x="257" y="1640"/>
                    <a:pt x="111" y="1786"/>
                    <a:pt x="0" y="1901"/>
                  </a:cubicBezTo>
                  <a:lnTo>
                    <a:pt x="0" y="2141"/>
                  </a:lnTo>
                  <a:lnTo>
                    <a:pt x="1337" y="2141"/>
                  </a:lnTo>
                  <a:lnTo>
                    <a:pt x="1337" y="1901"/>
                  </a:lnTo>
                  <a:lnTo>
                    <a:pt x="343" y="1901"/>
                  </a:lnTo>
                  <a:cubicBezTo>
                    <a:pt x="572" y="1668"/>
                    <a:pt x="750" y="1483"/>
                    <a:pt x="876" y="1357"/>
                  </a:cubicBezTo>
                  <a:cubicBezTo>
                    <a:pt x="1002" y="1226"/>
                    <a:pt x="1077" y="1148"/>
                    <a:pt x="1100" y="1120"/>
                  </a:cubicBezTo>
                  <a:cubicBezTo>
                    <a:pt x="1187" y="1014"/>
                    <a:pt x="1242" y="923"/>
                    <a:pt x="1278" y="844"/>
                  </a:cubicBezTo>
                  <a:cubicBezTo>
                    <a:pt x="1309" y="769"/>
                    <a:pt x="1325" y="686"/>
                    <a:pt x="1325" y="600"/>
                  </a:cubicBezTo>
                  <a:cubicBezTo>
                    <a:pt x="1325" y="418"/>
                    <a:pt x="1262" y="272"/>
                    <a:pt x="1132" y="162"/>
                  </a:cubicBezTo>
                  <a:cubicBezTo>
                    <a:pt x="1002" y="55"/>
                    <a:pt x="828" y="0"/>
                    <a:pt x="6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1740825" y="4861200"/>
              <a:ext cx="46350" cy="63700"/>
            </a:xfrm>
            <a:custGeom>
              <a:avLst/>
              <a:gdLst/>
              <a:ahLst/>
              <a:cxnLst/>
              <a:rect l="l" t="t" r="r" b="b"/>
              <a:pathLst>
                <a:path w="1854" h="2548" extrusionOk="0">
                  <a:moveTo>
                    <a:pt x="947" y="1"/>
                  </a:moveTo>
                  <a:cubicBezTo>
                    <a:pt x="651" y="1"/>
                    <a:pt x="423" y="64"/>
                    <a:pt x="261" y="190"/>
                  </a:cubicBezTo>
                  <a:cubicBezTo>
                    <a:pt x="95" y="312"/>
                    <a:pt x="17" y="489"/>
                    <a:pt x="17" y="718"/>
                  </a:cubicBezTo>
                  <a:cubicBezTo>
                    <a:pt x="17" y="903"/>
                    <a:pt x="72" y="1053"/>
                    <a:pt x="182" y="1160"/>
                  </a:cubicBezTo>
                  <a:cubicBezTo>
                    <a:pt x="293" y="1266"/>
                    <a:pt x="470" y="1349"/>
                    <a:pt x="714" y="1400"/>
                  </a:cubicBezTo>
                  <a:lnTo>
                    <a:pt x="856" y="1432"/>
                  </a:lnTo>
                  <a:cubicBezTo>
                    <a:pt x="1101" y="1487"/>
                    <a:pt x="1262" y="1542"/>
                    <a:pt x="1333" y="1597"/>
                  </a:cubicBezTo>
                  <a:cubicBezTo>
                    <a:pt x="1408" y="1656"/>
                    <a:pt x="1444" y="1739"/>
                    <a:pt x="1444" y="1846"/>
                  </a:cubicBezTo>
                  <a:cubicBezTo>
                    <a:pt x="1444" y="1964"/>
                    <a:pt x="1393" y="2055"/>
                    <a:pt x="1294" y="2122"/>
                  </a:cubicBezTo>
                  <a:cubicBezTo>
                    <a:pt x="1191" y="2185"/>
                    <a:pt x="1046" y="2216"/>
                    <a:pt x="860" y="2216"/>
                  </a:cubicBezTo>
                  <a:cubicBezTo>
                    <a:pt x="718" y="2216"/>
                    <a:pt x="576" y="2197"/>
                    <a:pt x="434" y="2161"/>
                  </a:cubicBezTo>
                  <a:cubicBezTo>
                    <a:pt x="293" y="2122"/>
                    <a:pt x="147" y="2063"/>
                    <a:pt x="1" y="1988"/>
                  </a:cubicBezTo>
                  <a:lnTo>
                    <a:pt x="1" y="2398"/>
                  </a:lnTo>
                  <a:cubicBezTo>
                    <a:pt x="155" y="2449"/>
                    <a:pt x="304" y="2484"/>
                    <a:pt x="442" y="2512"/>
                  </a:cubicBezTo>
                  <a:cubicBezTo>
                    <a:pt x="584" y="2536"/>
                    <a:pt x="722" y="2548"/>
                    <a:pt x="848" y="2548"/>
                  </a:cubicBezTo>
                  <a:cubicBezTo>
                    <a:pt x="1164" y="2548"/>
                    <a:pt x="1408" y="2484"/>
                    <a:pt x="1586" y="2350"/>
                  </a:cubicBezTo>
                  <a:cubicBezTo>
                    <a:pt x="1763" y="2220"/>
                    <a:pt x="1854" y="2043"/>
                    <a:pt x="1854" y="1818"/>
                  </a:cubicBezTo>
                  <a:cubicBezTo>
                    <a:pt x="1854" y="1621"/>
                    <a:pt x="1795" y="1467"/>
                    <a:pt x="1672" y="1357"/>
                  </a:cubicBezTo>
                  <a:cubicBezTo>
                    <a:pt x="1554" y="1246"/>
                    <a:pt x="1353" y="1160"/>
                    <a:pt x="1069" y="1097"/>
                  </a:cubicBezTo>
                  <a:lnTo>
                    <a:pt x="935" y="1069"/>
                  </a:lnTo>
                  <a:cubicBezTo>
                    <a:pt x="722" y="1022"/>
                    <a:pt x="580" y="970"/>
                    <a:pt x="509" y="919"/>
                  </a:cubicBezTo>
                  <a:cubicBezTo>
                    <a:pt x="438" y="864"/>
                    <a:pt x="403" y="793"/>
                    <a:pt x="403" y="698"/>
                  </a:cubicBezTo>
                  <a:cubicBezTo>
                    <a:pt x="403" y="580"/>
                    <a:pt x="450" y="485"/>
                    <a:pt x="549" y="426"/>
                  </a:cubicBezTo>
                  <a:cubicBezTo>
                    <a:pt x="647" y="367"/>
                    <a:pt x="797" y="336"/>
                    <a:pt x="994" y="336"/>
                  </a:cubicBezTo>
                  <a:cubicBezTo>
                    <a:pt x="1124" y="336"/>
                    <a:pt x="1251" y="351"/>
                    <a:pt x="1373" y="379"/>
                  </a:cubicBezTo>
                  <a:cubicBezTo>
                    <a:pt x="1495" y="407"/>
                    <a:pt x="1609" y="450"/>
                    <a:pt x="1724" y="509"/>
                  </a:cubicBezTo>
                  <a:lnTo>
                    <a:pt x="1724" y="131"/>
                  </a:lnTo>
                  <a:cubicBezTo>
                    <a:pt x="1613" y="87"/>
                    <a:pt x="1495" y="56"/>
                    <a:pt x="1365" y="36"/>
                  </a:cubicBezTo>
                  <a:cubicBezTo>
                    <a:pt x="1235" y="12"/>
                    <a:pt x="1097" y="1"/>
                    <a:pt x="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2285425" y="4842475"/>
              <a:ext cx="48225" cy="80950"/>
            </a:xfrm>
            <a:custGeom>
              <a:avLst/>
              <a:gdLst/>
              <a:ahLst/>
              <a:cxnLst/>
              <a:rect l="l" t="t" r="r" b="b"/>
              <a:pathLst>
                <a:path w="1929" h="3238" extrusionOk="0">
                  <a:moveTo>
                    <a:pt x="773" y="0"/>
                  </a:moveTo>
                  <a:lnTo>
                    <a:pt x="0" y="158"/>
                  </a:lnTo>
                  <a:lnTo>
                    <a:pt x="0" y="556"/>
                  </a:lnTo>
                  <a:lnTo>
                    <a:pt x="777" y="399"/>
                  </a:lnTo>
                  <a:lnTo>
                    <a:pt x="777" y="2867"/>
                  </a:lnTo>
                  <a:lnTo>
                    <a:pt x="64" y="2867"/>
                  </a:lnTo>
                  <a:lnTo>
                    <a:pt x="64" y="3237"/>
                  </a:lnTo>
                  <a:lnTo>
                    <a:pt x="1928" y="3237"/>
                  </a:lnTo>
                  <a:lnTo>
                    <a:pt x="1928" y="2867"/>
                  </a:lnTo>
                  <a:lnTo>
                    <a:pt x="1211" y="2867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2373250" y="4862675"/>
              <a:ext cx="58375" cy="83800"/>
            </a:xfrm>
            <a:custGeom>
              <a:avLst/>
              <a:gdLst/>
              <a:ahLst/>
              <a:cxnLst/>
              <a:rect l="l" t="t" r="r" b="b"/>
              <a:pathLst>
                <a:path w="2335" h="3352" extrusionOk="0">
                  <a:moveTo>
                    <a:pt x="0" y="1"/>
                  </a:moveTo>
                  <a:lnTo>
                    <a:pt x="0" y="3352"/>
                  </a:lnTo>
                  <a:lnTo>
                    <a:pt x="399" y="3352"/>
                  </a:lnTo>
                  <a:lnTo>
                    <a:pt x="399" y="2153"/>
                  </a:lnTo>
                  <a:cubicBezTo>
                    <a:pt x="458" y="2264"/>
                    <a:pt x="541" y="2351"/>
                    <a:pt x="643" y="2406"/>
                  </a:cubicBezTo>
                  <a:cubicBezTo>
                    <a:pt x="746" y="2461"/>
                    <a:pt x="872" y="2489"/>
                    <a:pt x="1018" y="2489"/>
                  </a:cubicBezTo>
                  <a:cubicBezTo>
                    <a:pt x="1160" y="2489"/>
                    <a:pt x="1282" y="2461"/>
                    <a:pt x="1388" y="2406"/>
                  </a:cubicBezTo>
                  <a:cubicBezTo>
                    <a:pt x="1491" y="2347"/>
                    <a:pt x="1581" y="2264"/>
                    <a:pt x="1652" y="2149"/>
                  </a:cubicBezTo>
                  <a:cubicBezTo>
                    <a:pt x="1676" y="2264"/>
                    <a:pt x="1716" y="2351"/>
                    <a:pt x="1775" y="2406"/>
                  </a:cubicBezTo>
                  <a:cubicBezTo>
                    <a:pt x="1834" y="2461"/>
                    <a:pt x="1913" y="2489"/>
                    <a:pt x="2011" y="2489"/>
                  </a:cubicBezTo>
                  <a:cubicBezTo>
                    <a:pt x="2063" y="2489"/>
                    <a:pt x="2114" y="2481"/>
                    <a:pt x="2165" y="2465"/>
                  </a:cubicBezTo>
                  <a:cubicBezTo>
                    <a:pt x="2220" y="2449"/>
                    <a:pt x="2275" y="2425"/>
                    <a:pt x="2335" y="2394"/>
                  </a:cubicBezTo>
                  <a:lnTo>
                    <a:pt x="2335" y="2071"/>
                  </a:lnTo>
                  <a:cubicBezTo>
                    <a:pt x="2295" y="2090"/>
                    <a:pt x="2264" y="2102"/>
                    <a:pt x="2240" y="2110"/>
                  </a:cubicBezTo>
                  <a:cubicBezTo>
                    <a:pt x="2216" y="2118"/>
                    <a:pt x="2201" y="2122"/>
                    <a:pt x="2185" y="2122"/>
                  </a:cubicBezTo>
                  <a:cubicBezTo>
                    <a:pt x="2133" y="2122"/>
                    <a:pt x="2094" y="2102"/>
                    <a:pt x="2066" y="2063"/>
                  </a:cubicBezTo>
                  <a:cubicBezTo>
                    <a:pt x="2043" y="2019"/>
                    <a:pt x="2031" y="1956"/>
                    <a:pt x="2031" y="1870"/>
                  </a:cubicBezTo>
                  <a:lnTo>
                    <a:pt x="2031" y="1"/>
                  </a:lnTo>
                  <a:lnTo>
                    <a:pt x="1633" y="1"/>
                  </a:lnTo>
                  <a:lnTo>
                    <a:pt x="1633" y="1416"/>
                  </a:lnTo>
                  <a:cubicBezTo>
                    <a:pt x="1633" y="1657"/>
                    <a:pt x="1578" y="1842"/>
                    <a:pt x="1471" y="1960"/>
                  </a:cubicBezTo>
                  <a:cubicBezTo>
                    <a:pt x="1361" y="2082"/>
                    <a:pt x="1203" y="2146"/>
                    <a:pt x="990" y="2146"/>
                  </a:cubicBezTo>
                  <a:cubicBezTo>
                    <a:pt x="793" y="2146"/>
                    <a:pt x="647" y="2090"/>
                    <a:pt x="548" y="1984"/>
                  </a:cubicBezTo>
                  <a:cubicBezTo>
                    <a:pt x="446" y="1877"/>
                    <a:pt x="399" y="1720"/>
                    <a:pt x="399" y="1511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2432675" y="4861200"/>
              <a:ext cx="46375" cy="63700"/>
            </a:xfrm>
            <a:custGeom>
              <a:avLst/>
              <a:gdLst/>
              <a:ahLst/>
              <a:cxnLst/>
              <a:rect l="l" t="t" r="r" b="b"/>
              <a:pathLst>
                <a:path w="1855" h="2548" extrusionOk="0">
                  <a:moveTo>
                    <a:pt x="951" y="1"/>
                  </a:moveTo>
                  <a:cubicBezTo>
                    <a:pt x="651" y="1"/>
                    <a:pt x="423" y="64"/>
                    <a:pt x="261" y="190"/>
                  </a:cubicBezTo>
                  <a:cubicBezTo>
                    <a:pt x="100" y="312"/>
                    <a:pt x="21" y="489"/>
                    <a:pt x="21" y="718"/>
                  </a:cubicBezTo>
                  <a:cubicBezTo>
                    <a:pt x="21" y="903"/>
                    <a:pt x="76" y="1053"/>
                    <a:pt x="182" y="1160"/>
                  </a:cubicBezTo>
                  <a:cubicBezTo>
                    <a:pt x="293" y="1266"/>
                    <a:pt x="470" y="1349"/>
                    <a:pt x="719" y="1400"/>
                  </a:cubicBezTo>
                  <a:lnTo>
                    <a:pt x="857" y="1432"/>
                  </a:lnTo>
                  <a:cubicBezTo>
                    <a:pt x="1105" y="1487"/>
                    <a:pt x="1263" y="1542"/>
                    <a:pt x="1338" y="1597"/>
                  </a:cubicBezTo>
                  <a:cubicBezTo>
                    <a:pt x="1408" y="1656"/>
                    <a:pt x="1448" y="1739"/>
                    <a:pt x="1448" y="1846"/>
                  </a:cubicBezTo>
                  <a:cubicBezTo>
                    <a:pt x="1448" y="1964"/>
                    <a:pt x="1397" y="2055"/>
                    <a:pt x="1294" y="2122"/>
                  </a:cubicBezTo>
                  <a:cubicBezTo>
                    <a:pt x="1196" y="2185"/>
                    <a:pt x="1050" y="2216"/>
                    <a:pt x="860" y="2216"/>
                  </a:cubicBezTo>
                  <a:cubicBezTo>
                    <a:pt x="722" y="2216"/>
                    <a:pt x="581" y="2197"/>
                    <a:pt x="439" y="2161"/>
                  </a:cubicBezTo>
                  <a:cubicBezTo>
                    <a:pt x="293" y="2122"/>
                    <a:pt x="151" y="2063"/>
                    <a:pt x="1" y="1988"/>
                  </a:cubicBezTo>
                  <a:lnTo>
                    <a:pt x="1" y="2398"/>
                  </a:lnTo>
                  <a:cubicBezTo>
                    <a:pt x="159" y="2449"/>
                    <a:pt x="305" y="2484"/>
                    <a:pt x="446" y="2512"/>
                  </a:cubicBezTo>
                  <a:cubicBezTo>
                    <a:pt x="588" y="2536"/>
                    <a:pt x="722" y="2548"/>
                    <a:pt x="853" y="2548"/>
                  </a:cubicBezTo>
                  <a:cubicBezTo>
                    <a:pt x="1164" y="2548"/>
                    <a:pt x="1408" y="2484"/>
                    <a:pt x="1586" y="2350"/>
                  </a:cubicBezTo>
                  <a:cubicBezTo>
                    <a:pt x="1767" y="2220"/>
                    <a:pt x="1854" y="2043"/>
                    <a:pt x="1854" y="1818"/>
                  </a:cubicBezTo>
                  <a:cubicBezTo>
                    <a:pt x="1854" y="1621"/>
                    <a:pt x="1795" y="1467"/>
                    <a:pt x="1677" y="1357"/>
                  </a:cubicBezTo>
                  <a:cubicBezTo>
                    <a:pt x="1558" y="1246"/>
                    <a:pt x="1357" y="1160"/>
                    <a:pt x="1073" y="1097"/>
                  </a:cubicBezTo>
                  <a:lnTo>
                    <a:pt x="939" y="1069"/>
                  </a:lnTo>
                  <a:cubicBezTo>
                    <a:pt x="722" y="1022"/>
                    <a:pt x="581" y="970"/>
                    <a:pt x="510" y="919"/>
                  </a:cubicBezTo>
                  <a:cubicBezTo>
                    <a:pt x="439" y="864"/>
                    <a:pt x="403" y="793"/>
                    <a:pt x="403" y="698"/>
                  </a:cubicBezTo>
                  <a:cubicBezTo>
                    <a:pt x="403" y="580"/>
                    <a:pt x="454" y="485"/>
                    <a:pt x="553" y="426"/>
                  </a:cubicBezTo>
                  <a:cubicBezTo>
                    <a:pt x="651" y="367"/>
                    <a:pt x="801" y="336"/>
                    <a:pt x="998" y="336"/>
                  </a:cubicBezTo>
                  <a:cubicBezTo>
                    <a:pt x="1129" y="336"/>
                    <a:pt x="1255" y="351"/>
                    <a:pt x="1373" y="379"/>
                  </a:cubicBezTo>
                  <a:cubicBezTo>
                    <a:pt x="1495" y="407"/>
                    <a:pt x="1614" y="450"/>
                    <a:pt x="1724" y="509"/>
                  </a:cubicBezTo>
                  <a:lnTo>
                    <a:pt x="1724" y="131"/>
                  </a:lnTo>
                  <a:cubicBezTo>
                    <a:pt x="1617" y="87"/>
                    <a:pt x="1495" y="56"/>
                    <a:pt x="1365" y="36"/>
                  </a:cubicBezTo>
                  <a:cubicBezTo>
                    <a:pt x="1235" y="12"/>
                    <a:pt x="1097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3168100" y="4841100"/>
              <a:ext cx="55925" cy="83800"/>
            </a:xfrm>
            <a:custGeom>
              <a:avLst/>
              <a:gdLst/>
              <a:ahLst/>
              <a:cxnLst/>
              <a:rect l="l" t="t" r="r" b="b"/>
              <a:pathLst>
                <a:path w="2237" h="3352" extrusionOk="0">
                  <a:moveTo>
                    <a:pt x="1121" y="343"/>
                  </a:moveTo>
                  <a:cubicBezTo>
                    <a:pt x="1345" y="343"/>
                    <a:pt x="1515" y="458"/>
                    <a:pt x="1629" y="678"/>
                  </a:cubicBezTo>
                  <a:cubicBezTo>
                    <a:pt x="1744" y="899"/>
                    <a:pt x="1799" y="1230"/>
                    <a:pt x="1799" y="1676"/>
                  </a:cubicBezTo>
                  <a:cubicBezTo>
                    <a:pt x="1799" y="2121"/>
                    <a:pt x="1744" y="2453"/>
                    <a:pt x="1629" y="2673"/>
                  </a:cubicBezTo>
                  <a:cubicBezTo>
                    <a:pt x="1515" y="2898"/>
                    <a:pt x="1345" y="3009"/>
                    <a:pt x="1121" y="3009"/>
                  </a:cubicBezTo>
                  <a:cubicBezTo>
                    <a:pt x="896" y="3009"/>
                    <a:pt x="726" y="2898"/>
                    <a:pt x="612" y="2673"/>
                  </a:cubicBezTo>
                  <a:cubicBezTo>
                    <a:pt x="498" y="2453"/>
                    <a:pt x="442" y="2121"/>
                    <a:pt x="442" y="1676"/>
                  </a:cubicBezTo>
                  <a:cubicBezTo>
                    <a:pt x="442" y="1230"/>
                    <a:pt x="498" y="899"/>
                    <a:pt x="612" y="678"/>
                  </a:cubicBezTo>
                  <a:cubicBezTo>
                    <a:pt x="726" y="458"/>
                    <a:pt x="896" y="343"/>
                    <a:pt x="1121" y="343"/>
                  </a:cubicBezTo>
                  <a:close/>
                  <a:moveTo>
                    <a:pt x="1121" y="0"/>
                  </a:moveTo>
                  <a:cubicBezTo>
                    <a:pt x="758" y="0"/>
                    <a:pt x="482" y="142"/>
                    <a:pt x="289" y="430"/>
                  </a:cubicBezTo>
                  <a:cubicBezTo>
                    <a:pt x="99" y="714"/>
                    <a:pt x="1" y="1132"/>
                    <a:pt x="1" y="1676"/>
                  </a:cubicBezTo>
                  <a:cubicBezTo>
                    <a:pt x="1" y="2220"/>
                    <a:pt x="99" y="2638"/>
                    <a:pt x="289" y="2926"/>
                  </a:cubicBezTo>
                  <a:cubicBezTo>
                    <a:pt x="482" y="3210"/>
                    <a:pt x="758" y="3352"/>
                    <a:pt x="1121" y="3352"/>
                  </a:cubicBezTo>
                  <a:cubicBezTo>
                    <a:pt x="1483" y="3352"/>
                    <a:pt x="1759" y="3210"/>
                    <a:pt x="1949" y="2926"/>
                  </a:cubicBezTo>
                  <a:cubicBezTo>
                    <a:pt x="2142" y="2638"/>
                    <a:pt x="2236" y="2220"/>
                    <a:pt x="2236" y="1676"/>
                  </a:cubicBezTo>
                  <a:cubicBezTo>
                    <a:pt x="2236" y="1132"/>
                    <a:pt x="2142" y="714"/>
                    <a:pt x="1949" y="430"/>
                  </a:cubicBezTo>
                  <a:cubicBezTo>
                    <a:pt x="1759" y="142"/>
                    <a:pt x="1483" y="0"/>
                    <a:pt x="1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3235625" y="4909600"/>
              <a:ext cx="11450" cy="13825"/>
            </a:xfrm>
            <a:custGeom>
              <a:avLst/>
              <a:gdLst/>
              <a:ahLst/>
              <a:cxnLst/>
              <a:rect l="l" t="t" r="r" b="b"/>
              <a:pathLst>
                <a:path w="458" h="553" extrusionOk="0">
                  <a:moveTo>
                    <a:pt x="1" y="0"/>
                  </a:moveTo>
                  <a:lnTo>
                    <a:pt x="1" y="552"/>
                  </a:lnTo>
                  <a:lnTo>
                    <a:pt x="458" y="55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3258700" y="4841100"/>
              <a:ext cx="55900" cy="83800"/>
            </a:xfrm>
            <a:custGeom>
              <a:avLst/>
              <a:gdLst/>
              <a:ahLst/>
              <a:cxnLst/>
              <a:rect l="l" t="t" r="r" b="b"/>
              <a:pathLst>
                <a:path w="2236" h="3352" extrusionOk="0">
                  <a:moveTo>
                    <a:pt x="1116" y="343"/>
                  </a:moveTo>
                  <a:cubicBezTo>
                    <a:pt x="1345" y="343"/>
                    <a:pt x="1514" y="458"/>
                    <a:pt x="1625" y="678"/>
                  </a:cubicBezTo>
                  <a:cubicBezTo>
                    <a:pt x="1739" y="899"/>
                    <a:pt x="1798" y="1230"/>
                    <a:pt x="1798" y="1676"/>
                  </a:cubicBezTo>
                  <a:cubicBezTo>
                    <a:pt x="1798" y="2121"/>
                    <a:pt x="1739" y="2453"/>
                    <a:pt x="1625" y="2673"/>
                  </a:cubicBezTo>
                  <a:cubicBezTo>
                    <a:pt x="1514" y="2898"/>
                    <a:pt x="1345" y="3009"/>
                    <a:pt x="1116" y="3009"/>
                  </a:cubicBezTo>
                  <a:cubicBezTo>
                    <a:pt x="891" y="3009"/>
                    <a:pt x="722" y="2898"/>
                    <a:pt x="607" y="2673"/>
                  </a:cubicBezTo>
                  <a:cubicBezTo>
                    <a:pt x="497" y="2453"/>
                    <a:pt x="438" y="2121"/>
                    <a:pt x="438" y="1676"/>
                  </a:cubicBezTo>
                  <a:cubicBezTo>
                    <a:pt x="438" y="1230"/>
                    <a:pt x="497" y="899"/>
                    <a:pt x="607" y="678"/>
                  </a:cubicBezTo>
                  <a:cubicBezTo>
                    <a:pt x="722" y="458"/>
                    <a:pt x="891" y="343"/>
                    <a:pt x="1116" y="343"/>
                  </a:cubicBezTo>
                  <a:close/>
                  <a:moveTo>
                    <a:pt x="1116" y="0"/>
                  </a:moveTo>
                  <a:cubicBezTo>
                    <a:pt x="753" y="0"/>
                    <a:pt x="477" y="142"/>
                    <a:pt x="284" y="430"/>
                  </a:cubicBezTo>
                  <a:cubicBezTo>
                    <a:pt x="95" y="714"/>
                    <a:pt x="0" y="1132"/>
                    <a:pt x="0" y="1676"/>
                  </a:cubicBezTo>
                  <a:cubicBezTo>
                    <a:pt x="0" y="2220"/>
                    <a:pt x="95" y="2638"/>
                    <a:pt x="284" y="2926"/>
                  </a:cubicBezTo>
                  <a:cubicBezTo>
                    <a:pt x="477" y="3210"/>
                    <a:pt x="753" y="3352"/>
                    <a:pt x="1116" y="3352"/>
                  </a:cubicBezTo>
                  <a:cubicBezTo>
                    <a:pt x="1479" y="3352"/>
                    <a:pt x="1755" y="3210"/>
                    <a:pt x="1948" y="2926"/>
                  </a:cubicBezTo>
                  <a:cubicBezTo>
                    <a:pt x="2137" y="2638"/>
                    <a:pt x="2236" y="2220"/>
                    <a:pt x="2236" y="1676"/>
                  </a:cubicBezTo>
                  <a:cubicBezTo>
                    <a:pt x="2236" y="1132"/>
                    <a:pt x="2137" y="714"/>
                    <a:pt x="1948" y="430"/>
                  </a:cubicBezTo>
                  <a:cubicBezTo>
                    <a:pt x="1755" y="142"/>
                    <a:pt x="1479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8"/>
            <p:cNvSpPr/>
            <p:nvPr/>
          </p:nvSpPr>
          <p:spPr>
            <a:xfrm>
              <a:off x="3326400" y="4842475"/>
              <a:ext cx="48225" cy="80950"/>
            </a:xfrm>
            <a:custGeom>
              <a:avLst/>
              <a:gdLst/>
              <a:ahLst/>
              <a:cxnLst/>
              <a:rect l="l" t="t" r="r" b="b"/>
              <a:pathLst>
                <a:path w="1929" h="3238" extrusionOk="0">
                  <a:moveTo>
                    <a:pt x="778" y="0"/>
                  </a:moveTo>
                  <a:lnTo>
                    <a:pt x="1" y="158"/>
                  </a:lnTo>
                  <a:lnTo>
                    <a:pt x="1" y="556"/>
                  </a:lnTo>
                  <a:lnTo>
                    <a:pt x="782" y="399"/>
                  </a:lnTo>
                  <a:lnTo>
                    <a:pt x="782" y="2867"/>
                  </a:lnTo>
                  <a:lnTo>
                    <a:pt x="64" y="2867"/>
                  </a:lnTo>
                  <a:lnTo>
                    <a:pt x="64" y="3237"/>
                  </a:lnTo>
                  <a:lnTo>
                    <a:pt x="1929" y="3237"/>
                  </a:lnTo>
                  <a:lnTo>
                    <a:pt x="1929" y="2867"/>
                  </a:lnTo>
                  <a:lnTo>
                    <a:pt x="1211" y="2867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8"/>
            <p:cNvSpPr/>
            <p:nvPr/>
          </p:nvSpPr>
          <p:spPr>
            <a:xfrm>
              <a:off x="3410775" y="4861200"/>
              <a:ext cx="46350" cy="63700"/>
            </a:xfrm>
            <a:custGeom>
              <a:avLst/>
              <a:gdLst/>
              <a:ahLst/>
              <a:cxnLst/>
              <a:rect l="l" t="t" r="r" b="b"/>
              <a:pathLst>
                <a:path w="1854" h="2548" extrusionOk="0">
                  <a:moveTo>
                    <a:pt x="951" y="1"/>
                  </a:moveTo>
                  <a:cubicBezTo>
                    <a:pt x="651" y="1"/>
                    <a:pt x="423" y="64"/>
                    <a:pt x="261" y="190"/>
                  </a:cubicBezTo>
                  <a:cubicBezTo>
                    <a:pt x="99" y="312"/>
                    <a:pt x="21" y="489"/>
                    <a:pt x="21" y="718"/>
                  </a:cubicBezTo>
                  <a:cubicBezTo>
                    <a:pt x="21" y="903"/>
                    <a:pt x="72" y="1053"/>
                    <a:pt x="182" y="1160"/>
                  </a:cubicBezTo>
                  <a:cubicBezTo>
                    <a:pt x="293" y="1266"/>
                    <a:pt x="470" y="1349"/>
                    <a:pt x="718" y="1400"/>
                  </a:cubicBezTo>
                  <a:lnTo>
                    <a:pt x="856" y="1432"/>
                  </a:lnTo>
                  <a:cubicBezTo>
                    <a:pt x="1105" y="1487"/>
                    <a:pt x="1263" y="1542"/>
                    <a:pt x="1337" y="1597"/>
                  </a:cubicBezTo>
                  <a:cubicBezTo>
                    <a:pt x="1408" y="1656"/>
                    <a:pt x="1448" y="1739"/>
                    <a:pt x="1448" y="1846"/>
                  </a:cubicBezTo>
                  <a:cubicBezTo>
                    <a:pt x="1448" y="1964"/>
                    <a:pt x="1397" y="2055"/>
                    <a:pt x="1294" y="2122"/>
                  </a:cubicBezTo>
                  <a:cubicBezTo>
                    <a:pt x="1192" y="2185"/>
                    <a:pt x="1050" y="2216"/>
                    <a:pt x="860" y="2216"/>
                  </a:cubicBezTo>
                  <a:cubicBezTo>
                    <a:pt x="722" y="2216"/>
                    <a:pt x="580" y="2197"/>
                    <a:pt x="439" y="2161"/>
                  </a:cubicBezTo>
                  <a:cubicBezTo>
                    <a:pt x="293" y="2122"/>
                    <a:pt x="151" y="2063"/>
                    <a:pt x="1" y="1988"/>
                  </a:cubicBezTo>
                  <a:lnTo>
                    <a:pt x="1" y="2398"/>
                  </a:lnTo>
                  <a:cubicBezTo>
                    <a:pt x="159" y="2449"/>
                    <a:pt x="304" y="2484"/>
                    <a:pt x="446" y="2512"/>
                  </a:cubicBezTo>
                  <a:cubicBezTo>
                    <a:pt x="588" y="2536"/>
                    <a:pt x="722" y="2548"/>
                    <a:pt x="852" y="2548"/>
                  </a:cubicBezTo>
                  <a:cubicBezTo>
                    <a:pt x="1164" y="2548"/>
                    <a:pt x="1408" y="2484"/>
                    <a:pt x="1586" y="2350"/>
                  </a:cubicBezTo>
                  <a:cubicBezTo>
                    <a:pt x="1767" y="2220"/>
                    <a:pt x="1854" y="2043"/>
                    <a:pt x="1854" y="1818"/>
                  </a:cubicBezTo>
                  <a:cubicBezTo>
                    <a:pt x="1854" y="1621"/>
                    <a:pt x="1795" y="1467"/>
                    <a:pt x="1677" y="1357"/>
                  </a:cubicBezTo>
                  <a:cubicBezTo>
                    <a:pt x="1558" y="1246"/>
                    <a:pt x="1357" y="1160"/>
                    <a:pt x="1073" y="1097"/>
                  </a:cubicBezTo>
                  <a:lnTo>
                    <a:pt x="935" y="1069"/>
                  </a:lnTo>
                  <a:cubicBezTo>
                    <a:pt x="722" y="1022"/>
                    <a:pt x="580" y="970"/>
                    <a:pt x="509" y="919"/>
                  </a:cubicBezTo>
                  <a:cubicBezTo>
                    <a:pt x="439" y="864"/>
                    <a:pt x="403" y="793"/>
                    <a:pt x="403" y="698"/>
                  </a:cubicBezTo>
                  <a:cubicBezTo>
                    <a:pt x="403" y="580"/>
                    <a:pt x="454" y="485"/>
                    <a:pt x="553" y="426"/>
                  </a:cubicBezTo>
                  <a:cubicBezTo>
                    <a:pt x="651" y="367"/>
                    <a:pt x="801" y="336"/>
                    <a:pt x="998" y="336"/>
                  </a:cubicBezTo>
                  <a:cubicBezTo>
                    <a:pt x="1128" y="336"/>
                    <a:pt x="1255" y="351"/>
                    <a:pt x="1373" y="379"/>
                  </a:cubicBezTo>
                  <a:cubicBezTo>
                    <a:pt x="1495" y="407"/>
                    <a:pt x="1613" y="450"/>
                    <a:pt x="1724" y="509"/>
                  </a:cubicBezTo>
                  <a:lnTo>
                    <a:pt x="1724" y="131"/>
                  </a:lnTo>
                  <a:cubicBezTo>
                    <a:pt x="1617" y="87"/>
                    <a:pt x="1495" y="56"/>
                    <a:pt x="1365" y="36"/>
                  </a:cubicBezTo>
                  <a:cubicBezTo>
                    <a:pt x="1235" y="12"/>
                    <a:pt x="1097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8"/>
            <p:cNvSpPr/>
            <p:nvPr/>
          </p:nvSpPr>
          <p:spPr>
            <a:xfrm>
              <a:off x="4111025" y="4841100"/>
              <a:ext cx="53250" cy="83800"/>
            </a:xfrm>
            <a:custGeom>
              <a:avLst/>
              <a:gdLst/>
              <a:ahLst/>
              <a:cxnLst/>
              <a:rect l="l" t="t" r="r" b="b"/>
              <a:pathLst>
                <a:path w="2130" h="3352" extrusionOk="0">
                  <a:moveTo>
                    <a:pt x="974" y="0"/>
                  </a:moveTo>
                  <a:cubicBezTo>
                    <a:pt x="848" y="0"/>
                    <a:pt x="710" y="8"/>
                    <a:pt x="564" y="32"/>
                  </a:cubicBezTo>
                  <a:cubicBezTo>
                    <a:pt x="418" y="55"/>
                    <a:pt x="264" y="91"/>
                    <a:pt x="99" y="138"/>
                  </a:cubicBezTo>
                  <a:lnTo>
                    <a:pt x="99" y="529"/>
                  </a:lnTo>
                  <a:cubicBezTo>
                    <a:pt x="264" y="473"/>
                    <a:pt x="414" y="430"/>
                    <a:pt x="552" y="406"/>
                  </a:cubicBezTo>
                  <a:cubicBezTo>
                    <a:pt x="690" y="379"/>
                    <a:pt x="816" y="367"/>
                    <a:pt x="939" y="367"/>
                  </a:cubicBezTo>
                  <a:cubicBezTo>
                    <a:pt x="1155" y="367"/>
                    <a:pt x="1325" y="410"/>
                    <a:pt x="1443" y="501"/>
                  </a:cubicBezTo>
                  <a:cubicBezTo>
                    <a:pt x="1562" y="588"/>
                    <a:pt x="1621" y="718"/>
                    <a:pt x="1621" y="883"/>
                  </a:cubicBezTo>
                  <a:cubicBezTo>
                    <a:pt x="1621" y="1045"/>
                    <a:pt x="1562" y="1167"/>
                    <a:pt x="1447" y="1254"/>
                  </a:cubicBezTo>
                  <a:cubicBezTo>
                    <a:pt x="1333" y="1341"/>
                    <a:pt x="1171" y="1384"/>
                    <a:pt x="954" y="1384"/>
                  </a:cubicBezTo>
                  <a:lnTo>
                    <a:pt x="560" y="1384"/>
                  </a:lnTo>
                  <a:lnTo>
                    <a:pt x="560" y="1743"/>
                  </a:lnTo>
                  <a:lnTo>
                    <a:pt x="939" y="1743"/>
                  </a:lnTo>
                  <a:cubicBezTo>
                    <a:pt x="1175" y="1743"/>
                    <a:pt x="1360" y="1794"/>
                    <a:pt x="1494" y="1905"/>
                  </a:cubicBezTo>
                  <a:cubicBezTo>
                    <a:pt x="1629" y="2011"/>
                    <a:pt x="1696" y="2161"/>
                    <a:pt x="1696" y="2350"/>
                  </a:cubicBezTo>
                  <a:cubicBezTo>
                    <a:pt x="1696" y="2555"/>
                    <a:pt x="1625" y="2713"/>
                    <a:pt x="1479" y="2823"/>
                  </a:cubicBezTo>
                  <a:cubicBezTo>
                    <a:pt x="1337" y="2930"/>
                    <a:pt x="1128" y="2985"/>
                    <a:pt x="852" y="2985"/>
                  </a:cubicBezTo>
                  <a:cubicBezTo>
                    <a:pt x="694" y="2985"/>
                    <a:pt x="544" y="2965"/>
                    <a:pt x="398" y="2930"/>
                  </a:cubicBezTo>
                  <a:cubicBezTo>
                    <a:pt x="256" y="2894"/>
                    <a:pt x="122" y="2843"/>
                    <a:pt x="0" y="2772"/>
                  </a:cubicBezTo>
                  <a:lnTo>
                    <a:pt x="0" y="3194"/>
                  </a:lnTo>
                  <a:cubicBezTo>
                    <a:pt x="154" y="3245"/>
                    <a:pt x="304" y="3285"/>
                    <a:pt x="446" y="3312"/>
                  </a:cubicBezTo>
                  <a:cubicBezTo>
                    <a:pt x="592" y="3340"/>
                    <a:pt x="730" y="3352"/>
                    <a:pt x="864" y="3352"/>
                  </a:cubicBezTo>
                  <a:cubicBezTo>
                    <a:pt x="1270" y="3352"/>
                    <a:pt x="1581" y="3265"/>
                    <a:pt x="1802" y="3091"/>
                  </a:cubicBezTo>
                  <a:cubicBezTo>
                    <a:pt x="2019" y="2918"/>
                    <a:pt x="2129" y="2669"/>
                    <a:pt x="2129" y="2350"/>
                  </a:cubicBezTo>
                  <a:cubicBezTo>
                    <a:pt x="2129" y="2141"/>
                    <a:pt x="2070" y="1968"/>
                    <a:pt x="1952" y="1826"/>
                  </a:cubicBezTo>
                  <a:cubicBezTo>
                    <a:pt x="1837" y="1684"/>
                    <a:pt x="1672" y="1593"/>
                    <a:pt x="1463" y="1546"/>
                  </a:cubicBezTo>
                  <a:cubicBezTo>
                    <a:pt x="1652" y="1498"/>
                    <a:pt x="1798" y="1416"/>
                    <a:pt x="1901" y="1289"/>
                  </a:cubicBezTo>
                  <a:cubicBezTo>
                    <a:pt x="2003" y="1167"/>
                    <a:pt x="2054" y="1017"/>
                    <a:pt x="2054" y="836"/>
                  </a:cubicBezTo>
                  <a:cubicBezTo>
                    <a:pt x="2054" y="580"/>
                    <a:pt x="1956" y="375"/>
                    <a:pt x="1763" y="225"/>
                  </a:cubicBezTo>
                  <a:cubicBezTo>
                    <a:pt x="1569" y="75"/>
                    <a:pt x="1309" y="0"/>
                    <a:pt x="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8"/>
            <p:cNvSpPr/>
            <p:nvPr/>
          </p:nvSpPr>
          <p:spPr>
            <a:xfrm>
              <a:off x="4203175" y="4861200"/>
              <a:ext cx="88550" cy="62225"/>
            </a:xfrm>
            <a:custGeom>
              <a:avLst/>
              <a:gdLst/>
              <a:ahLst/>
              <a:cxnLst/>
              <a:rect l="l" t="t" r="r" b="b"/>
              <a:pathLst>
                <a:path w="3542" h="2489" extrusionOk="0">
                  <a:moveTo>
                    <a:pt x="1183" y="1"/>
                  </a:moveTo>
                  <a:cubicBezTo>
                    <a:pt x="1006" y="1"/>
                    <a:pt x="856" y="36"/>
                    <a:pt x="730" y="107"/>
                  </a:cubicBezTo>
                  <a:cubicBezTo>
                    <a:pt x="600" y="178"/>
                    <a:pt x="493" y="288"/>
                    <a:pt x="403" y="438"/>
                  </a:cubicBezTo>
                  <a:lnTo>
                    <a:pt x="403" y="60"/>
                  </a:lnTo>
                  <a:lnTo>
                    <a:pt x="1" y="60"/>
                  </a:lnTo>
                  <a:lnTo>
                    <a:pt x="1" y="2488"/>
                  </a:lnTo>
                  <a:lnTo>
                    <a:pt x="403" y="2488"/>
                  </a:lnTo>
                  <a:lnTo>
                    <a:pt x="403" y="1116"/>
                  </a:lnTo>
                  <a:cubicBezTo>
                    <a:pt x="403" y="880"/>
                    <a:pt x="462" y="694"/>
                    <a:pt x="580" y="556"/>
                  </a:cubicBezTo>
                  <a:cubicBezTo>
                    <a:pt x="702" y="418"/>
                    <a:pt x="864" y="347"/>
                    <a:pt x="1065" y="347"/>
                  </a:cubicBezTo>
                  <a:cubicBezTo>
                    <a:pt x="1239" y="347"/>
                    <a:pt x="1365" y="407"/>
                    <a:pt x="1448" y="517"/>
                  </a:cubicBezTo>
                  <a:cubicBezTo>
                    <a:pt x="1530" y="627"/>
                    <a:pt x="1570" y="801"/>
                    <a:pt x="1570" y="1034"/>
                  </a:cubicBezTo>
                  <a:lnTo>
                    <a:pt x="1570" y="2488"/>
                  </a:lnTo>
                  <a:lnTo>
                    <a:pt x="1972" y="2488"/>
                  </a:lnTo>
                  <a:lnTo>
                    <a:pt x="1972" y="1116"/>
                  </a:lnTo>
                  <a:cubicBezTo>
                    <a:pt x="1972" y="880"/>
                    <a:pt x="2031" y="690"/>
                    <a:pt x="2153" y="556"/>
                  </a:cubicBezTo>
                  <a:cubicBezTo>
                    <a:pt x="2272" y="418"/>
                    <a:pt x="2433" y="347"/>
                    <a:pt x="2642" y="347"/>
                  </a:cubicBezTo>
                  <a:cubicBezTo>
                    <a:pt x="2812" y="347"/>
                    <a:pt x="2934" y="407"/>
                    <a:pt x="3017" y="517"/>
                  </a:cubicBezTo>
                  <a:cubicBezTo>
                    <a:pt x="3100" y="631"/>
                    <a:pt x="3143" y="801"/>
                    <a:pt x="3143" y="1034"/>
                  </a:cubicBezTo>
                  <a:lnTo>
                    <a:pt x="3143" y="2488"/>
                  </a:lnTo>
                  <a:lnTo>
                    <a:pt x="3541" y="2488"/>
                  </a:lnTo>
                  <a:lnTo>
                    <a:pt x="3541" y="1022"/>
                  </a:lnTo>
                  <a:cubicBezTo>
                    <a:pt x="3541" y="694"/>
                    <a:pt x="3474" y="446"/>
                    <a:pt x="3336" y="269"/>
                  </a:cubicBezTo>
                  <a:cubicBezTo>
                    <a:pt x="3198" y="91"/>
                    <a:pt x="3005" y="1"/>
                    <a:pt x="2753" y="1"/>
                  </a:cubicBezTo>
                  <a:cubicBezTo>
                    <a:pt x="2563" y="1"/>
                    <a:pt x="2402" y="44"/>
                    <a:pt x="2264" y="131"/>
                  </a:cubicBezTo>
                  <a:cubicBezTo>
                    <a:pt x="2122" y="213"/>
                    <a:pt x="2004" y="347"/>
                    <a:pt x="1905" y="525"/>
                  </a:cubicBezTo>
                  <a:cubicBezTo>
                    <a:pt x="1846" y="355"/>
                    <a:pt x="1755" y="225"/>
                    <a:pt x="1629" y="135"/>
                  </a:cubicBezTo>
                  <a:cubicBezTo>
                    <a:pt x="1507" y="48"/>
                    <a:pt x="1357" y="1"/>
                    <a:pt x="1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8"/>
            <p:cNvSpPr/>
            <p:nvPr/>
          </p:nvSpPr>
          <p:spPr>
            <a:xfrm>
              <a:off x="4303925" y="4839125"/>
              <a:ext cx="9975" cy="84300"/>
            </a:xfrm>
            <a:custGeom>
              <a:avLst/>
              <a:gdLst/>
              <a:ahLst/>
              <a:cxnLst/>
              <a:rect l="l" t="t" r="r" b="b"/>
              <a:pathLst>
                <a:path w="399" h="3372" extrusionOk="0">
                  <a:moveTo>
                    <a:pt x="0" y="0"/>
                  </a:moveTo>
                  <a:lnTo>
                    <a:pt x="0" y="505"/>
                  </a:lnTo>
                  <a:lnTo>
                    <a:pt x="398" y="505"/>
                  </a:lnTo>
                  <a:lnTo>
                    <a:pt x="398" y="0"/>
                  </a:lnTo>
                  <a:close/>
                  <a:moveTo>
                    <a:pt x="0" y="943"/>
                  </a:moveTo>
                  <a:lnTo>
                    <a:pt x="0" y="3371"/>
                  </a:lnTo>
                  <a:lnTo>
                    <a:pt x="398" y="3371"/>
                  </a:lnTo>
                  <a:lnTo>
                    <a:pt x="398" y="9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8"/>
            <p:cNvSpPr/>
            <p:nvPr/>
          </p:nvSpPr>
          <p:spPr>
            <a:xfrm>
              <a:off x="4326775" y="4861200"/>
              <a:ext cx="50800" cy="62225"/>
            </a:xfrm>
            <a:custGeom>
              <a:avLst/>
              <a:gdLst/>
              <a:ahLst/>
              <a:cxnLst/>
              <a:rect l="l" t="t" r="r" b="b"/>
              <a:pathLst>
                <a:path w="2032" h="2489" extrusionOk="0">
                  <a:moveTo>
                    <a:pt x="1184" y="1"/>
                  </a:moveTo>
                  <a:cubicBezTo>
                    <a:pt x="1014" y="1"/>
                    <a:pt x="864" y="40"/>
                    <a:pt x="734" y="111"/>
                  </a:cubicBezTo>
                  <a:cubicBezTo>
                    <a:pt x="608" y="182"/>
                    <a:pt x="494" y="292"/>
                    <a:pt x="399" y="438"/>
                  </a:cubicBezTo>
                  <a:lnTo>
                    <a:pt x="399" y="60"/>
                  </a:lnTo>
                  <a:lnTo>
                    <a:pt x="1" y="60"/>
                  </a:lnTo>
                  <a:lnTo>
                    <a:pt x="1" y="2488"/>
                  </a:lnTo>
                  <a:lnTo>
                    <a:pt x="399" y="2488"/>
                  </a:lnTo>
                  <a:lnTo>
                    <a:pt x="399" y="1116"/>
                  </a:lnTo>
                  <a:cubicBezTo>
                    <a:pt x="399" y="880"/>
                    <a:pt x="462" y="690"/>
                    <a:pt x="584" y="556"/>
                  </a:cubicBezTo>
                  <a:cubicBezTo>
                    <a:pt x="711" y="418"/>
                    <a:pt x="880" y="347"/>
                    <a:pt x="1097" y="347"/>
                  </a:cubicBezTo>
                  <a:cubicBezTo>
                    <a:pt x="1274" y="347"/>
                    <a:pt x="1408" y="407"/>
                    <a:pt x="1499" y="521"/>
                  </a:cubicBezTo>
                  <a:cubicBezTo>
                    <a:pt x="1586" y="635"/>
                    <a:pt x="1633" y="805"/>
                    <a:pt x="1633" y="1034"/>
                  </a:cubicBezTo>
                  <a:lnTo>
                    <a:pt x="1633" y="2488"/>
                  </a:lnTo>
                  <a:lnTo>
                    <a:pt x="2031" y="2488"/>
                  </a:lnTo>
                  <a:lnTo>
                    <a:pt x="2031" y="1022"/>
                  </a:lnTo>
                  <a:cubicBezTo>
                    <a:pt x="2031" y="687"/>
                    <a:pt x="1960" y="434"/>
                    <a:pt x="1815" y="261"/>
                  </a:cubicBezTo>
                  <a:cubicBezTo>
                    <a:pt x="1673" y="87"/>
                    <a:pt x="1464" y="1"/>
                    <a:pt x="1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8"/>
            <p:cNvSpPr/>
            <p:nvPr/>
          </p:nvSpPr>
          <p:spPr>
            <a:xfrm>
              <a:off x="4711400" y="4841100"/>
              <a:ext cx="53250" cy="83800"/>
            </a:xfrm>
            <a:custGeom>
              <a:avLst/>
              <a:gdLst/>
              <a:ahLst/>
              <a:cxnLst/>
              <a:rect l="l" t="t" r="r" b="b"/>
              <a:pathLst>
                <a:path w="2130" h="3352" extrusionOk="0">
                  <a:moveTo>
                    <a:pt x="974" y="0"/>
                  </a:moveTo>
                  <a:cubicBezTo>
                    <a:pt x="844" y="0"/>
                    <a:pt x="706" y="8"/>
                    <a:pt x="560" y="32"/>
                  </a:cubicBezTo>
                  <a:cubicBezTo>
                    <a:pt x="418" y="55"/>
                    <a:pt x="261" y="91"/>
                    <a:pt x="95" y="138"/>
                  </a:cubicBezTo>
                  <a:lnTo>
                    <a:pt x="95" y="529"/>
                  </a:lnTo>
                  <a:cubicBezTo>
                    <a:pt x="261" y="473"/>
                    <a:pt x="411" y="430"/>
                    <a:pt x="549" y="406"/>
                  </a:cubicBezTo>
                  <a:cubicBezTo>
                    <a:pt x="687" y="379"/>
                    <a:pt x="817" y="367"/>
                    <a:pt x="935" y="367"/>
                  </a:cubicBezTo>
                  <a:cubicBezTo>
                    <a:pt x="1156" y="367"/>
                    <a:pt x="1321" y="410"/>
                    <a:pt x="1440" y="501"/>
                  </a:cubicBezTo>
                  <a:cubicBezTo>
                    <a:pt x="1558" y="588"/>
                    <a:pt x="1617" y="718"/>
                    <a:pt x="1617" y="883"/>
                  </a:cubicBezTo>
                  <a:cubicBezTo>
                    <a:pt x="1617" y="1045"/>
                    <a:pt x="1558" y="1167"/>
                    <a:pt x="1447" y="1254"/>
                  </a:cubicBezTo>
                  <a:cubicBezTo>
                    <a:pt x="1333" y="1341"/>
                    <a:pt x="1168" y="1384"/>
                    <a:pt x="951" y="1384"/>
                  </a:cubicBezTo>
                  <a:lnTo>
                    <a:pt x="556" y="1384"/>
                  </a:lnTo>
                  <a:lnTo>
                    <a:pt x="556" y="1743"/>
                  </a:lnTo>
                  <a:lnTo>
                    <a:pt x="935" y="1743"/>
                  </a:lnTo>
                  <a:cubicBezTo>
                    <a:pt x="1171" y="1743"/>
                    <a:pt x="1357" y="1794"/>
                    <a:pt x="1491" y="1905"/>
                  </a:cubicBezTo>
                  <a:cubicBezTo>
                    <a:pt x="1625" y="2011"/>
                    <a:pt x="1692" y="2161"/>
                    <a:pt x="1692" y="2350"/>
                  </a:cubicBezTo>
                  <a:cubicBezTo>
                    <a:pt x="1692" y="2555"/>
                    <a:pt x="1621" y="2713"/>
                    <a:pt x="1475" y="2823"/>
                  </a:cubicBezTo>
                  <a:cubicBezTo>
                    <a:pt x="1333" y="2930"/>
                    <a:pt x="1124" y="2985"/>
                    <a:pt x="848" y="2985"/>
                  </a:cubicBezTo>
                  <a:cubicBezTo>
                    <a:pt x="694" y="2985"/>
                    <a:pt x="541" y="2965"/>
                    <a:pt x="399" y="2930"/>
                  </a:cubicBezTo>
                  <a:cubicBezTo>
                    <a:pt x="253" y="2894"/>
                    <a:pt x="119" y="2843"/>
                    <a:pt x="0" y="2772"/>
                  </a:cubicBezTo>
                  <a:lnTo>
                    <a:pt x="0" y="3194"/>
                  </a:lnTo>
                  <a:cubicBezTo>
                    <a:pt x="150" y="3245"/>
                    <a:pt x="300" y="3285"/>
                    <a:pt x="442" y="3312"/>
                  </a:cubicBezTo>
                  <a:cubicBezTo>
                    <a:pt x="588" y="3340"/>
                    <a:pt x="726" y="3352"/>
                    <a:pt x="864" y="3352"/>
                  </a:cubicBezTo>
                  <a:cubicBezTo>
                    <a:pt x="1266" y="3352"/>
                    <a:pt x="1578" y="3265"/>
                    <a:pt x="1798" y="3091"/>
                  </a:cubicBezTo>
                  <a:cubicBezTo>
                    <a:pt x="2019" y="2918"/>
                    <a:pt x="2130" y="2669"/>
                    <a:pt x="2130" y="2350"/>
                  </a:cubicBezTo>
                  <a:cubicBezTo>
                    <a:pt x="2130" y="2141"/>
                    <a:pt x="2070" y="1968"/>
                    <a:pt x="1952" y="1826"/>
                  </a:cubicBezTo>
                  <a:cubicBezTo>
                    <a:pt x="1834" y="1684"/>
                    <a:pt x="1668" y="1593"/>
                    <a:pt x="1459" y="1546"/>
                  </a:cubicBezTo>
                  <a:cubicBezTo>
                    <a:pt x="1649" y="1498"/>
                    <a:pt x="1794" y="1416"/>
                    <a:pt x="1897" y="1289"/>
                  </a:cubicBezTo>
                  <a:cubicBezTo>
                    <a:pt x="1999" y="1167"/>
                    <a:pt x="2051" y="1017"/>
                    <a:pt x="2051" y="836"/>
                  </a:cubicBezTo>
                  <a:cubicBezTo>
                    <a:pt x="2051" y="580"/>
                    <a:pt x="1956" y="375"/>
                    <a:pt x="1763" y="225"/>
                  </a:cubicBezTo>
                  <a:cubicBezTo>
                    <a:pt x="1570" y="75"/>
                    <a:pt x="1306" y="0"/>
                    <a:pt x="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8"/>
            <p:cNvSpPr/>
            <p:nvPr/>
          </p:nvSpPr>
          <p:spPr>
            <a:xfrm>
              <a:off x="4773400" y="4841100"/>
              <a:ext cx="55425" cy="83800"/>
            </a:xfrm>
            <a:custGeom>
              <a:avLst/>
              <a:gdLst/>
              <a:ahLst/>
              <a:cxnLst/>
              <a:rect l="l" t="t" r="r" b="b"/>
              <a:pathLst>
                <a:path w="2217" h="3352" extrusionOk="0">
                  <a:moveTo>
                    <a:pt x="1108" y="343"/>
                  </a:moveTo>
                  <a:cubicBezTo>
                    <a:pt x="1294" y="343"/>
                    <a:pt x="1444" y="391"/>
                    <a:pt x="1546" y="485"/>
                  </a:cubicBezTo>
                  <a:cubicBezTo>
                    <a:pt x="1652" y="580"/>
                    <a:pt x="1708" y="710"/>
                    <a:pt x="1708" y="879"/>
                  </a:cubicBezTo>
                  <a:cubicBezTo>
                    <a:pt x="1708" y="1045"/>
                    <a:pt x="1652" y="1175"/>
                    <a:pt x="1546" y="1270"/>
                  </a:cubicBezTo>
                  <a:cubicBezTo>
                    <a:pt x="1444" y="1364"/>
                    <a:pt x="1294" y="1412"/>
                    <a:pt x="1108" y="1412"/>
                  </a:cubicBezTo>
                  <a:cubicBezTo>
                    <a:pt x="919" y="1412"/>
                    <a:pt x="769" y="1364"/>
                    <a:pt x="667" y="1270"/>
                  </a:cubicBezTo>
                  <a:cubicBezTo>
                    <a:pt x="560" y="1175"/>
                    <a:pt x="509" y="1045"/>
                    <a:pt x="509" y="879"/>
                  </a:cubicBezTo>
                  <a:cubicBezTo>
                    <a:pt x="509" y="710"/>
                    <a:pt x="560" y="580"/>
                    <a:pt x="667" y="485"/>
                  </a:cubicBezTo>
                  <a:cubicBezTo>
                    <a:pt x="769" y="391"/>
                    <a:pt x="919" y="343"/>
                    <a:pt x="1108" y="343"/>
                  </a:cubicBezTo>
                  <a:close/>
                  <a:moveTo>
                    <a:pt x="1108" y="1755"/>
                  </a:moveTo>
                  <a:cubicBezTo>
                    <a:pt x="1317" y="1755"/>
                    <a:pt x="1479" y="1810"/>
                    <a:pt x="1597" y="1920"/>
                  </a:cubicBezTo>
                  <a:cubicBezTo>
                    <a:pt x="1720" y="2035"/>
                    <a:pt x="1779" y="2184"/>
                    <a:pt x="1779" y="2382"/>
                  </a:cubicBezTo>
                  <a:cubicBezTo>
                    <a:pt x="1779" y="2575"/>
                    <a:pt x="1720" y="2729"/>
                    <a:pt x="1597" y="2839"/>
                  </a:cubicBezTo>
                  <a:cubicBezTo>
                    <a:pt x="1479" y="2949"/>
                    <a:pt x="1317" y="3009"/>
                    <a:pt x="1108" y="3009"/>
                  </a:cubicBezTo>
                  <a:cubicBezTo>
                    <a:pt x="899" y="3009"/>
                    <a:pt x="734" y="2949"/>
                    <a:pt x="616" y="2839"/>
                  </a:cubicBezTo>
                  <a:cubicBezTo>
                    <a:pt x="497" y="2729"/>
                    <a:pt x="438" y="2575"/>
                    <a:pt x="438" y="2382"/>
                  </a:cubicBezTo>
                  <a:cubicBezTo>
                    <a:pt x="438" y="2184"/>
                    <a:pt x="497" y="2035"/>
                    <a:pt x="616" y="1920"/>
                  </a:cubicBezTo>
                  <a:cubicBezTo>
                    <a:pt x="734" y="1810"/>
                    <a:pt x="899" y="1755"/>
                    <a:pt x="1108" y="1755"/>
                  </a:cubicBezTo>
                  <a:close/>
                  <a:moveTo>
                    <a:pt x="1108" y="0"/>
                  </a:moveTo>
                  <a:cubicBezTo>
                    <a:pt x="785" y="0"/>
                    <a:pt x="533" y="75"/>
                    <a:pt x="351" y="225"/>
                  </a:cubicBezTo>
                  <a:cubicBezTo>
                    <a:pt x="166" y="375"/>
                    <a:pt x="75" y="580"/>
                    <a:pt x="75" y="836"/>
                  </a:cubicBezTo>
                  <a:cubicBezTo>
                    <a:pt x="75" y="1021"/>
                    <a:pt x="127" y="1179"/>
                    <a:pt x="229" y="1305"/>
                  </a:cubicBezTo>
                  <a:cubicBezTo>
                    <a:pt x="336" y="1435"/>
                    <a:pt x="481" y="1522"/>
                    <a:pt x="671" y="1569"/>
                  </a:cubicBezTo>
                  <a:cubicBezTo>
                    <a:pt x="458" y="1617"/>
                    <a:pt x="296" y="1715"/>
                    <a:pt x="178" y="1857"/>
                  </a:cubicBezTo>
                  <a:cubicBezTo>
                    <a:pt x="60" y="1999"/>
                    <a:pt x="0" y="2173"/>
                    <a:pt x="0" y="2382"/>
                  </a:cubicBezTo>
                  <a:cubicBezTo>
                    <a:pt x="0" y="2693"/>
                    <a:pt x="95" y="2934"/>
                    <a:pt x="284" y="3103"/>
                  </a:cubicBezTo>
                  <a:cubicBezTo>
                    <a:pt x="478" y="3269"/>
                    <a:pt x="750" y="3352"/>
                    <a:pt x="1108" y="3352"/>
                  </a:cubicBezTo>
                  <a:cubicBezTo>
                    <a:pt x="1463" y="3352"/>
                    <a:pt x="1739" y="3269"/>
                    <a:pt x="1928" y="3103"/>
                  </a:cubicBezTo>
                  <a:cubicBezTo>
                    <a:pt x="2122" y="2934"/>
                    <a:pt x="2216" y="2693"/>
                    <a:pt x="2216" y="2382"/>
                  </a:cubicBezTo>
                  <a:cubicBezTo>
                    <a:pt x="2216" y="2173"/>
                    <a:pt x="2157" y="1999"/>
                    <a:pt x="2039" y="1857"/>
                  </a:cubicBezTo>
                  <a:cubicBezTo>
                    <a:pt x="1921" y="1715"/>
                    <a:pt x="1759" y="1617"/>
                    <a:pt x="1546" y="1569"/>
                  </a:cubicBezTo>
                  <a:cubicBezTo>
                    <a:pt x="1735" y="1522"/>
                    <a:pt x="1877" y="1435"/>
                    <a:pt x="1984" y="1305"/>
                  </a:cubicBezTo>
                  <a:cubicBezTo>
                    <a:pt x="2086" y="1179"/>
                    <a:pt x="2141" y="1021"/>
                    <a:pt x="2141" y="836"/>
                  </a:cubicBezTo>
                  <a:cubicBezTo>
                    <a:pt x="2141" y="580"/>
                    <a:pt x="2051" y="375"/>
                    <a:pt x="1865" y="225"/>
                  </a:cubicBezTo>
                  <a:cubicBezTo>
                    <a:pt x="1684" y="75"/>
                    <a:pt x="1428" y="0"/>
                    <a:pt x="1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8"/>
            <p:cNvSpPr/>
            <p:nvPr/>
          </p:nvSpPr>
          <p:spPr>
            <a:xfrm>
              <a:off x="4836100" y="4841100"/>
              <a:ext cx="55800" cy="83800"/>
            </a:xfrm>
            <a:custGeom>
              <a:avLst/>
              <a:gdLst/>
              <a:ahLst/>
              <a:cxnLst/>
              <a:rect l="l" t="t" r="r" b="b"/>
              <a:pathLst>
                <a:path w="2232" h="3352" extrusionOk="0">
                  <a:moveTo>
                    <a:pt x="1116" y="343"/>
                  </a:moveTo>
                  <a:cubicBezTo>
                    <a:pt x="1345" y="343"/>
                    <a:pt x="1514" y="458"/>
                    <a:pt x="1624" y="678"/>
                  </a:cubicBezTo>
                  <a:cubicBezTo>
                    <a:pt x="1739" y="899"/>
                    <a:pt x="1798" y="1230"/>
                    <a:pt x="1798" y="1676"/>
                  </a:cubicBezTo>
                  <a:cubicBezTo>
                    <a:pt x="1798" y="2121"/>
                    <a:pt x="1739" y="2453"/>
                    <a:pt x="1624" y="2673"/>
                  </a:cubicBezTo>
                  <a:cubicBezTo>
                    <a:pt x="1514" y="2898"/>
                    <a:pt x="1345" y="3009"/>
                    <a:pt x="1116" y="3009"/>
                  </a:cubicBezTo>
                  <a:cubicBezTo>
                    <a:pt x="891" y="3009"/>
                    <a:pt x="722" y="2898"/>
                    <a:pt x="607" y="2673"/>
                  </a:cubicBezTo>
                  <a:cubicBezTo>
                    <a:pt x="493" y="2453"/>
                    <a:pt x="438" y="2121"/>
                    <a:pt x="438" y="1676"/>
                  </a:cubicBezTo>
                  <a:cubicBezTo>
                    <a:pt x="438" y="1230"/>
                    <a:pt x="493" y="899"/>
                    <a:pt x="607" y="678"/>
                  </a:cubicBezTo>
                  <a:cubicBezTo>
                    <a:pt x="722" y="458"/>
                    <a:pt x="891" y="343"/>
                    <a:pt x="1116" y="343"/>
                  </a:cubicBezTo>
                  <a:close/>
                  <a:moveTo>
                    <a:pt x="1116" y="0"/>
                  </a:moveTo>
                  <a:cubicBezTo>
                    <a:pt x="753" y="0"/>
                    <a:pt x="477" y="142"/>
                    <a:pt x="284" y="430"/>
                  </a:cubicBezTo>
                  <a:cubicBezTo>
                    <a:pt x="95" y="714"/>
                    <a:pt x="0" y="1132"/>
                    <a:pt x="0" y="1676"/>
                  </a:cubicBezTo>
                  <a:cubicBezTo>
                    <a:pt x="0" y="2220"/>
                    <a:pt x="95" y="2638"/>
                    <a:pt x="284" y="2926"/>
                  </a:cubicBezTo>
                  <a:cubicBezTo>
                    <a:pt x="477" y="3210"/>
                    <a:pt x="753" y="3352"/>
                    <a:pt x="1116" y="3352"/>
                  </a:cubicBezTo>
                  <a:cubicBezTo>
                    <a:pt x="1479" y="3352"/>
                    <a:pt x="1755" y="3210"/>
                    <a:pt x="1944" y="2926"/>
                  </a:cubicBezTo>
                  <a:cubicBezTo>
                    <a:pt x="2137" y="2638"/>
                    <a:pt x="2232" y="2220"/>
                    <a:pt x="2232" y="1676"/>
                  </a:cubicBezTo>
                  <a:cubicBezTo>
                    <a:pt x="2232" y="1132"/>
                    <a:pt x="2137" y="714"/>
                    <a:pt x="1944" y="430"/>
                  </a:cubicBezTo>
                  <a:cubicBezTo>
                    <a:pt x="1755" y="142"/>
                    <a:pt x="1479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8"/>
            <p:cNvSpPr/>
            <p:nvPr/>
          </p:nvSpPr>
          <p:spPr>
            <a:xfrm>
              <a:off x="4900150" y="4909600"/>
              <a:ext cx="15900" cy="26625"/>
            </a:xfrm>
            <a:custGeom>
              <a:avLst/>
              <a:gdLst/>
              <a:ahLst/>
              <a:cxnLst/>
              <a:rect l="l" t="t" r="r" b="b"/>
              <a:pathLst>
                <a:path w="636" h="1065" extrusionOk="0">
                  <a:moveTo>
                    <a:pt x="182" y="0"/>
                  </a:moveTo>
                  <a:lnTo>
                    <a:pt x="182" y="371"/>
                  </a:lnTo>
                  <a:lnTo>
                    <a:pt x="1" y="1065"/>
                  </a:lnTo>
                  <a:lnTo>
                    <a:pt x="281" y="1065"/>
                  </a:lnTo>
                  <a:lnTo>
                    <a:pt x="636" y="371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8"/>
            <p:cNvSpPr/>
            <p:nvPr/>
          </p:nvSpPr>
          <p:spPr>
            <a:xfrm>
              <a:off x="4926575" y="4841100"/>
              <a:ext cx="55925" cy="83800"/>
            </a:xfrm>
            <a:custGeom>
              <a:avLst/>
              <a:gdLst/>
              <a:ahLst/>
              <a:cxnLst/>
              <a:rect l="l" t="t" r="r" b="b"/>
              <a:pathLst>
                <a:path w="2237" h="3352" extrusionOk="0">
                  <a:moveTo>
                    <a:pt x="1116" y="343"/>
                  </a:moveTo>
                  <a:cubicBezTo>
                    <a:pt x="1345" y="343"/>
                    <a:pt x="1515" y="458"/>
                    <a:pt x="1625" y="678"/>
                  </a:cubicBezTo>
                  <a:cubicBezTo>
                    <a:pt x="1739" y="899"/>
                    <a:pt x="1798" y="1230"/>
                    <a:pt x="1798" y="1676"/>
                  </a:cubicBezTo>
                  <a:cubicBezTo>
                    <a:pt x="1798" y="2121"/>
                    <a:pt x="1739" y="2453"/>
                    <a:pt x="1625" y="2673"/>
                  </a:cubicBezTo>
                  <a:cubicBezTo>
                    <a:pt x="1515" y="2898"/>
                    <a:pt x="1345" y="3009"/>
                    <a:pt x="1116" y="3009"/>
                  </a:cubicBezTo>
                  <a:cubicBezTo>
                    <a:pt x="892" y="3009"/>
                    <a:pt x="722" y="2898"/>
                    <a:pt x="608" y="2673"/>
                  </a:cubicBezTo>
                  <a:cubicBezTo>
                    <a:pt x="497" y="2453"/>
                    <a:pt x="438" y="2121"/>
                    <a:pt x="438" y="1676"/>
                  </a:cubicBezTo>
                  <a:cubicBezTo>
                    <a:pt x="438" y="1230"/>
                    <a:pt x="497" y="899"/>
                    <a:pt x="608" y="678"/>
                  </a:cubicBezTo>
                  <a:cubicBezTo>
                    <a:pt x="722" y="458"/>
                    <a:pt x="892" y="343"/>
                    <a:pt x="1116" y="343"/>
                  </a:cubicBezTo>
                  <a:close/>
                  <a:moveTo>
                    <a:pt x="1116" y="0"/>
                  </a:moveTo>
                  <a:cubicBezTo>
                    <a:pt x="754" y="0"/>
                    <a:pt x="478" y="142"/>
                    <a:pt x="284" y="430"/>
                  </a:cubicBezTo>
                  <a:cubicBezTo>
                    <a:pt x="95" y="714"/>
                    <a:pt x="0" y="1132"/>
                    <a:pt x="0" y="1676"/>
                  </a:cubicBezTo>
                  <a:cubicBezTo>
                    <a:pt x="0" y="2220"/>
                    <a:pt x="95" y="2638"/>
                    <a:pt x="284" y="2926"/>
                  </a:cubicBezTo>
                  <a:cubicBezTo>
                    <a:pt x="478" y="3210"/>
                    <a:pt x="754" y="3352"/>
                    <a:pt x="1116" y="3352"/>
                  </a:cubicBezTo>
                  <a:cubicBezTo>
                    <a:pt x="1479" y="3352"/>
                    <a:pt x="1755" y="3210"/>
                    <a:pt x="1948" y="2926"/>
                  </a:cubicBezTo>
                  <a:cubicBezTo>
                    <a:pt x="2137" y="2638"/>
                    <a:pt x="2236" y="2220"/>
                    <a:pt x="2236" y="1676"/>
                  </a:cubicBezTo>
                  <a:cubicBezTo>
                    <a:pt x="2236" y="1132"/>
                    <a:pt x="2137" y="714"/>
                    <a:pt x="1948" y="430"/>
                  </a:cubicBezTo>
                  <a:cubicBezTo>
                    <a:pt x="1755" y="142"/>
                    <a:pt x="1479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8"/>
            <p:cNvSpPr/>
            <p:nvPr/>
          </p:nvSpPr>
          <p:spPr>
            <a:xfrm>
              <a:off x="4989450" y="4841100"/>
              <a:ext cx="55925" cy="83800"/>
            </a:xfrm>
            <a:custGeom>
              <a:avLst/>
              <a:gdLst/>
              <a:ahLst/>
              <a:cxnLst/>
              <a:rect l="l" t="t" r="r" b="b"/>
              <a:pathLst>
                <a:path w="2237" h="3352" extrusionOk="0">
                  <a:moveTo>
                    <a:pt x="1121" y="343"/>
                  </a:moveTo>
                  <a:cubicBezTo>
                    <a:pt x="1345" y="343"/>
                    <a:pt x="1515" y="458"/>
                    <a:pt x="1629" y="678"/>
                  </a:cubicBezTo>
                  <a:cubicBezTo>
                    <a:pt x="1744" y="899"/>
                    <a:pt x="1799" y="1230"/>
                    <a:pt x="1799" y="1676"/>
                  </a:cubicBezTo>
                  <a:cubicBezTo>
                    <a:pt x="1799" y="2121"/>
                    <a:pt x="1744" y="2453"/>
                    <a:pt x="1629" y="2673"/>
                  </a:cubicBezTo>
                  <a:cubicBezTo>
                    <a:pt x="1515" y="2898"/>
                    <a:pt x="1345" y="3009"/>
                    <a:pt x="1121" y="3009"/>
                  </a:cubicBezTo>
                  <a:cubicBezTo>
                    <a:pt x="896" y="3009"/>
                    <a:pt x="722" y="2898"/>
                    <a:pt x="612" y="2673"/>
                  </a:cubicBezTo>
                  <a:cubicBezTo>
                    <a:pt x="498" y="2453"/>
                    <a:pt x="443" y="2121"/>
                    <a:pt x="443" y="1676"/>
                  </a:cubicBezTo>
                  <a:cubicBezTo>
                    <a:pt x="443" y="1230"/>
                    <a:pt x="498" y="899"/>
                    <a:pt x="612" y="678"/>
                  </a:cubicBezTo>
                  <a:cubicBezTo>
                    <a:pt x="722" y="458"/>
                    <a:pt x="896" y="343"/>
                    <a:pt x="1121" y="343"/>
                  </a:cubicBezTo>
                  <a:close/>
                  <a:moveTo>
                    <a:pt x="1121" y="0"/>
                  </a:moveTo>
                  <a:cubicBezTo>
                    <a:pt x="758" y="0"/>
                    <a:pt x="478" y="142"/>
                    <a:pt x="289" y="430"/>
                  </a:cubicBezTo>
                  <a:cubicBezTo>
                    <a:pt x="96" y="714"/>
                    <a:pt x="1" y="1132"/>
                    <a:pt x="1" y="1676"/>
                  </a:cubicBezTo>
                  <a:cubicBezTo>
                    <a:pt x="1" y="2220"/>
                    <a:pt x="96" y="2638"/>
                    <a:pt x="289" y="2926"/>
                  </a:cubicBezTo>
                  <a:cubicBezTo>
                    <a:pt x="478" y="3210"/>
                    <a:pt x="758" y="3352"/>
                    <a:pt x="1121" y="3352"/>
                  </a:cubicBezTo>
                  <a:cubicBezTo>
                    <a:pt x="1483" y="3352"/>
                    <a:pt x="1759" y="3210"/>
                    <a:pt x="1949" y="2926"/>
                  </a:cubicBezTo>
                  <a:cubicBezTo>
                    <a:pt x="2142" y="2638"/>
                    <a:pt x="2237" y="2220"/>
                    <a:pt x="2237" y="1676"/>
                  </a:cubicBezTo>
                  <a:cubicBezTo>
                    <a:pt x="2237" y="1132"/>
                    <a:pt x="2142" y="714"/>
                    <a:pt x="1949" y="430"/>
                  </a:cubicBezTo>
                  <a:cubicBezTo>
                    <a:pt x="1759" y="142"/>
                    <a:pt x="1483" y="0"/>
                    <a:pt x="1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5052350" y="4841100"/>
              <a:ext cx="55900" cy="83800"/>
            </a:xfrm>
            <a:custGeom>
              <a:avLst/>
              <a:gdLst/>
              <a:ahLst/>
              <a:cxnLst/>
              <a:rect l="l" t="t" r="r" b="b"/>
              <a:pathLst>
                <a:path w="2236" h="3352" extrusionOk="0">
                  <a:moveTo>
                    <a:pt x="1120" y="343"/>
                  </a:moveTo>
                  <a:cubicBezTo>
                    <a:pt x="1345" y="343"/>
                    <a:pt x="1514" y="458"/>
                    <a:pt x="1629" y="678"/>
                  </a:cubicBezTo>
                  <a:cubicBezTo>
                    <a:pt x="1743" y="899"/>
                    <a:pt x="1798" y="1230"/>
                    <a:pt x="1798" y="1676"/>
                  </a:cubicBezTo>
                  <a:cubicBezTo>
                    <a:pt x="1798" y="2121"/>
                    <a:pt x="1743" y="2453"/>
                    <a:pt x="1629" y="2673"/>
                  </a:cubicBezTo>
                  <a:cubicBezTo>
                    <a:pt x="1514" y="2898"/>
                    <a:pt x="1345" y="3009"/>
                    <a:pt x="1120" y="3009"/>
                  </a:cubicBezTo>
                  <a:cubicBezTo>
                    <a:pt x="895" y="3009"/>
                    <a:pt x="726" y="2898"/>
                    <a:pt x="612" y="2673"/>
                  </a:cubicBezTo>
                  <a:cubicBezTo>
                    <a:pt x="497" y="2453"/>
                    <a:pt x="442" y="2121"/>
                    <a:pt x="442" y="1676"/>
                  </a:cubicBezTo>
                  <a:cubicBezTo>
                    <a:pt x="442" y="1230"/>
                    <a:pt x="497" y="899"/>
                    <a:pt x="612" y="678"/>
                  </a:cubicBezTo>
                  <a:cubicBezTo>
                    <a:pt x="726" y="458"/>
                    <a:pt x="895" y="343"/>
                    <a:pt x="1120" y="343"/>
                  </a:cubicBezTo>
                  <a:close/>
                  <a:moveTo>
                    <a:pt x="1120" y="0"/>
                  </a:moveTo>
                  <a:cubicBezTo>
                    <a:pt x="757" y="0"/>
                    <a:pt x="481" y="142"/>
                    <a:pt x="288" y="430"/>
                  </a:cubicBezTo>
                  <a:cubicBezTo>
                    <a:pt x="99" y="714"/>
                    <a:pt x="0" y="1132"/>
                    <a:pt x="0" y="1676"/>
                  </a:cubicBezTo>
                  <a:cubicBezTo>
                    <a:pt x="0" y="2220"/>
                    <a:pt x="99" y="2638"/>
                    <a:pt x="288" y="2926"/>
                  </a:cubicBezTo>
                  <a:cubicBezTo>
                    <a:pt x="481" y="3210"/>
                    <a:pt x="757" y="3352"/>
                    <a:pt x="1120" y="3352"/>
                  </a:cubicBezTo>
                  <a:cubicBezTo>
                    <a:pt x="1483" y="3352"/>
                    <a:pt x="1759" y="3210"/>
                    <a:pt x="1948" y="2926"/>
                  </a:cubicBezTo>
                  <a:cubicBezTo>
                    <a:pt x="2141" y="2638"/>
                    <a:pt x="2236" y="2220"/>
                    <a:pt x="2236" y="1676"/>
                  </a:cubicBezTo>
                  <a:cubicBezTo>
                    <a:pt x="2236" y="1132"/>
                    <a:pt x="2141" y="714"/>
                    <a:pt x="1948" y="430"/>
                  </a:cubicBezTo>
                  <a:cubicBezTo>
                    <a:pt x="1759" y="142"/>
                    <a:pt x="1483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8"/>
            <p:cNvSpPr/>
            <p:nvPr/>
          </p:nvSpPr>
          <p:spPr>
            <a:xfrm>
              <a:off x="5138900" y="4862675"/>
              <a:ext cx="59050" cy="83800"/>
            </a:xfrm>
            <a:custGeom>
              <a:avLst/>
              <a:gdLst/>
              <a:ahLst/>
              <a:cxnLst/>
              <a:rect l="l" t="t" r="r" b="b"/>
              <a:pathLst>
                <a:path w="2362" h="3352" extrusionOk="0">
                  <a:moveTo>
                    <a:pt x="0" y="1"/>
                  </a:moveTo>
                  <a:lnTo>
                    <a:pt x="982" y="2390"/>
                  </a:lnTo>
                  <a:lnTo>
                    <a:pt x="911" y="2571"/>
                  </a:lnTo>
                  <a:cubicBezTo>
                    <a:pt x="836" y="2765"/>
                    <a:pt x="769" y="2887"/>
                    <a:pt x="710" y="2938"/>
                  </a:cubicBezTo>
                  <a:cubicBezTo>
                    <a:pt x="647" y="2989"/>
                    <a:pt x="564" y="3017"/>
                    <a:pt x="454" y="3017"/>
                  </a:cubicBezTo>
                  <a:lnTo>
                    <a:pt x="221" y="3017"/>
                  </a:lnTo>
                  <a:lnTo>
                    <a:pt x="221" y="3352"/>
                  </a:lnTo>
                  <a:lnTo>
                    <a:pt x="536" y="3352"/>
                  </a:lnTo>
                  <a:cubicBezTo>
                    <a:pt x="718" y="3352"/>
                    <a:pt x="860" y="3305"/>
                    <a:pt x="966" y="3218"/>
                  </a:cubicBezTo>
                  <a:cubicBezTo>
                    <a:pt x="1073" y="3131"/>
                    <a:pt x="1183" y="2942"/>
                    <a:pt x="1297" y="2654"/>
                  </a:cubicBezTo>
                  <a:lnTo>
                    <a:pt x="2362" y="1"/>
                  </a:lnTo>
                  <a:lnTo>
                    <a:pt x="1940" y="1"/>
                  </a:lnTo>
                  <a:lnTo>
                    <a:pt x="1183" y="1897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8"/>
            <p:cNvSpPr/>
            <p:nvPr/>
          </p:nvSpPr>
          <p:spPr>
            <a:xfrm>
              <a:off x="5203650" y="4861200"/>
              <a:ext cx="35500" cy="62225"/>
            </a:xfrm>
            <a:custGeom>
              <a:avLst/>
              <a:gdLst/>
              <a:ahLst/>
              <a:cxnLst/>
              <a:rect l="l" t="t" r="r" b="b"/>
              <a:pathLst>
                <a:path w="1420" h="2489" extrusionOk="0">
                  <a:moveTo>
                    <a:pt x="1219" y="1"/>
                  </a:moveTo>
                  <a:cubicBezTo>
                    <a:pt x="1026" y="1"/>
                    <a:pt x="864" y="40"/>
                    <a:pt x="730" y="111"/>
                  </a:cubicBezTo>
                  <a:cubicBezTo>
                    <a:pt x="596" y="182"/>
                    <a:pt x="486" y="288"/>
                    <a:pt x="403" y="438"/>
                  </a:cubicBezTo>
                  <a:lnTo>
                    <a:pt x="403" y="60"/>
                  </a:lnTo>
                  <a:lnTo>
                    <a:pt x="1" y="60"/>
                  </a:lnTo>
                  <a:lnTo>
                    <a:pt x="1" y="2488"/>
                  </a:lnTo>
                  <a:lnTo>
                    <a:pt x="403" y="2488"/>
                  </a:lnTo>
                  <a:lnTo>
                    <a:pt x="403" y="1207"/>
                  </a:lnTo>
                  <a:cubicBezTo>
                    <a:pt x="403" y="935"/>
                    <a:pt x="462" y="726"/>
                    <a:pt x="580" y="580"/>
                  </a:cubicBezTo>
                  <a:cubicBezTo>
                    <a:pt x="702" y="430"/>
                    <a:pt x="876" y="359"/>
                    <a:pt x="1101" y="359"/>
                  </a:cubicBezTo>
                  <a:cubicBezTo>
                    <a:pt x="1164" y="359"/>
                    <a:pt x="1223" y="363"/>
                    <a:pt x="1274" y="375"/>
                  </a:cubicBezTo>
                  <a:cubicBezTo>
                    <a:pt x="1329" y="387"/>
                    <a:pt x="1377" y="407"/>
                    <a:pt x="1420" y="434"/>
                  </a:cubicBezTo>
                  <a:lnTo>
                    <a:pt x="1420" y="24"/>
                  </a:lnTo>
                  <a:cubicBezTo>
                    <a:pt x="1381" y="16"/>
                    <a:pt x="1341" y="12"/>
                    <a:pt x="1310" y="8"/>
                  </a:cubicBezTo>
                  <a:cubicBezTo>
                    <a:pt x="1274" y="4"/>
                    <a:pt x="1246" y="1"/>
                    <a:pt x="12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5237550" y="4861200"/>
              <a:ext cx="46350" cy="63700"/>
            </a:xfrm>
            <a:custGeom>
              <a:avLst/>
              <a:gdLst/>
              <a:ahLst/>
              <a:cxnLst/>
              <a:rect l="l" t="t" r="r" b="b"/>
              <a:pathLst>
                <a:path w="1854" h="2548" extrusionOk="0">
                  <a:moveTo>
                    <a:pt x="951" y="1"/>
                  </a:moveTo>
                  <a:cubicBezTo>
                    <a:pt x="651" y="1"/>
                    <a:pt x="423" y="64"/>
                    <a:pt x="261" y="190"/>
                  </a:cubicBezTo>
                  <a:cubicBezTo>
                    <a:pt x="99" y="312"/>
                    <a:pt x="17" y="489"/>
                    <a:pt x="17" y="718"/>
                  </a:cubicBezTo>
                  <a:cubicBezTo>
                    <a:pt x="17" y="903"/>
                    <a:pt x="72" y="1053"/>
                    <a:pt x="182" y="1160"/>
                  </a:cubicBezTo>
                  <a:cubicBezTo>
                    <a:pt x="293" y="1266"/>
                    <a:pt x="470" y="1349"/>
                    <a:pt x="718" y="1400"/>
                  </a:cubicBezTo>
                  <a:lnTo>
                    <a:pt x="856" y="1432"/>
                  </a:lnTo>
                  <a:cubicBezTo>
                    <a:pt x="1105" y="1487"/>
                    <a:pt x="1263" y="1542"/>
                    <a:pt x="1334" y="1597"/>
                  </a:cubicBezTo>
                  <a:cubicBezTo>
                    <a:pt x="1408" y="1656"/>
                    <a:pt x="1444" y="1739"/>
                    <a:pt x="1444" y="1846"/>
                  </a:cubicBezTo>
                  <a:cubicBezTo>
                    <a:pt x="1444" y="1964"/>
                    <a:pt x="1397" y="2055"/>
                    <a:pt x="1294" y="2122"/>
                  </a:cubicBezTo>
                  <a:cubicBezTo>
                    <a:pt x="1192" y="2185"/>
                    <a:pt x="1050" y="2216"/>
                    <a:pt x="860" y="2216"/>
                  </a:cubicBezTo>
                  <a:cubicBezTo>
                    <a:pt x="722" y="2216"/>
                    <a:pt x="580" y="2197"/>
                    <a:pt x="435" y="2161"/>
                  </a:cubicBezTo>
                  <a:cubicBezTo>
                    <a:pt x="293" y="2122"/>
                    <a:pt x="147" y="2063"/>
                    <a:pt x="1" y="1988"/>
                  </a:cubicBezTo>
                  <a:lnTo>
                    <a:pt x="1" y="2398"/>
                  </a:lnTo>
                  <a:cubicBezTo>
                    <a:pt x="155" y="2449"/>
                    <a:pt x="304" y="2484"/>
                    <a:pt x="446" y="2512"/>
                  </a:cubicBezTo>
                  <a:cubicBezTo>
                    <a:pt x="584" y="2536"/>
                    <a:pt x="722" y="2548"/>
                    <a:pt x="853" y="2548"/>
                  </a:cubicBezTo>
                  <a:cubicBezTo>
                    <a:pt x="1164" y="2548"/>
                    <a:pt x="1408" y="2484"/>
                    <a:pt x="1586" y="2350"/>
                  </a:cubicBezTo>
                  <a:cubicBezTo>
                    <a:pt x="1763" y="2220"/>
                    <a:pt x="1854" y="2043"/>
                    <a:pt x="1854" y="1818"/>
                  </a:cubicBezTo>
                  <a:cubicBezTo>
                    <a:pt x="1854" y="1621"/>
                    <a:pt x="1795" y="1467"/>
                    <a:pt x="1677" y="1357"/>
                  </a:cubicBezTo>
                  <a:cubicBezTo>
                    <a:pt x="1558" y="1246"/>
                    <a:pt x="1357" y="1160"/>
                    <a:pt x="1073" y="1097"/>
                  </a:cubicBezTo>
                  <a:lnTo>
                    <a:pt x="935" y="1069"/>
                  </a:lnTo>
                  <a:cubicBezTo>
                    <a:pt x="722" y="1022"/>
                    <a:pt x="580" y="970"/>
                    <a:pt x="509" y="919"/>
                  </a:cubicBezTo>
                  <a:cubicBezTo>
                    <a:pt x="439" y="864"/>
                    <a:pt x="403" y="793"/>
                    <a:pt x="403" y="698"/>
                  </a:cubicBezTo>
                  <a:cubicBezTo>
                    <a:pt x="403" y="580"/>
                    <a:pt x="454" y="485"/>
                    <a:pt x="549" y="426"/>
                  </a:cubicBezTo>
                  <a:cubicBezTo>
                    <a:pt x="651" y="367"/>
                    <a:pt x="797" y="336"/>
                    <a:pt x="998" y="336"/>
                  </a:cubicBezTo>
                  <a:cubicBezTo>
                    <a:pt x="1129" y="336"/>
                    <a:pt x="1251" y="351"/>
                    <a:pt x="1373" y="379"/>
                  </a:cubicBezTo>
                  <a:cubicBezTo>
                    <a:pt x="1495" y="407"/>
                    <a:pt x="1613" y="450"/>
                    <a:pt x="1724" y="509"/>
                  </a:cubicBezTo>
                  <a:lnTo>
                    <a:pt x="1724" y="131"/>
                  </a:lnTo>
                  <a:cubicBezTo>
                    <a:pt x="1613" y="87"/>
                    <a:pt x="1495" y="56"/>
                    <a:pt x="1365" y="36"/>
                  </a:cubicBezTo>
                  <a:cubicBezTo>
                    <a:pt x="1235" y="12"/>
                    <a:pt x="1097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6218800" y="4842475"/>
              <a:ext cx="48225" cy="80950"/>
            </a:xfrm>
            <a:custGeom>
              <a:avLst/>
              <a:gdLst/>
              <a:ahLst/>
              <a:cxnLst/>
              <a:rect l="l" t="t" r="r" b="b"/>
              <a:pathLst>
                <a:path w="1929" h="3238" extrusionOk="0">
                  <a:moveTo>
                    <a:pt x="774" y="0"/>
                  </a:moveTo>
                  <a:lnTo>
                    <a:pt x="1" y="158"/>
                  </a:lnTo>
                  <a:lnTo>
                    <a:pt x="1" y="556"/>
                  </a:lnTo>
                  <a:lnTo>
                    <a:pt x="778" y="399"/>
                  </a:lnTo>
                  <a:lnTo>
                    <a:pt x="778" y="2867"/>
                  </a:lnTo>
                  <a:lnTo>
                    <a:pt x="64" y="2867"/>
                  </a:lnTo>
                  <a:lnTo>
                    <a:pt x="64" y="3237"/>
                  </a:lnTo>
                  <a:lnTo>
                    <a:pt x="1929" y="3237"/>
                  </a:lnTo>
                  <a:lnTo>
                    <a:pt x="1929" y="2867"/>
                  </a:lnTo>
                  <a:lnTo>
                    <a:pt x="1211" y="2867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6278050" y="4841100"/>
              <a:ext cx="53250" cy="83800"/>
            </a:xfrm>
            <a:custGeom>
              <a:avLst/>
              <a:gdLst/>
              <a:ahLst/>
              <a:cxnLst/>
              <a:rect l="l" t="t" r="r" b="b"/>
              <a:pathLst>
                <a:path w="2130" h="3352" extrusionOk="0">
                  <a:moveTo>
                    <a:pt x="974" y="0"/>
                  </a:moveTo>
                  <a:cubicBezTo>
                    <a:pt x="844" y="0"/>
                    <a:pt x="706" y="8"/>
                    <a:pt x="560" y="32"/>
                  </a:cubicBezTo>
                  <a:cubicBezTo>
                    <a:pt x="418" y="55"/>
                    <a:pt x="261" y="91"/>
                    <a:pt x="95" y="138"/>
                  </a:cubicBezTo>
                  <a:lnTo>
                    <a:pt x="95" y="529"/>
                  </a:lnTo>
                  <a:cubicBezTo>
                    <a:pt x="261" y="473"/>
                    <a:pt x="411" y="430"/>
                    <a:pt x="549" y="406"/>
                  </a:cubicBezTo>
                  <a:cubicBezTo>
                    <a:pt x="687" y="379"/>
                    <a:pt x="813" y="367"/>
                    <a:pt x="935" y="367"/>
                  </a:cubicBezTo>
                  <a:cubicBezTo>
                    <a:pt x="1152" y="367"/>
                    <a:pt x="1321" y="410"/>
                    <a:pt x="1440" y="501"/>
                  </a:cubicBezTo>
                  <a:cubicBezTo>
                    <a:pt x="1558" y="588"/>
                    <a:pt x="1617" y="718"/>
                    <a:pt x="1617" y="883"/>
                  </a:cubicBezTo>
                  <a:cubicBezTo>
                    <a:pt x="1617" y="1045"/>
                    <a:pt x="1558" y="1167"/>
                    <a:pt x="1444" y="1254"/>
                  </a:cubicBezTo>
                  <a:cubicBezTo>
                    <a:pt x="1333" y="1341"/>
                    <a:pt x="1168" y="1384"/>
                    <a:pt x="951" y="1384"/>
                  </a:cubicBezTo>
                  <a:lnTo>
                    <a:pt x="556" y="1384"/>
                  </a:lnTo>
                  <a:lnTo>
                    <a:pt x="556" y="1743"/>
                  </a:lnTo>
                  <a:lnTo>
                    <a:pt x="935" y="1743"/>
                  </a:lnTo>
                  <a:cubicBezTo>
                    <a:pt x="1172" y="1743"/>
                    <a:pt x="1357" y="1794"/>
                    <a:pt x="1491" y="1905"/>
                  </a:cubicBezTo>
                  <a:cubicBezTo>
                    <a:pt x="1625" y="2011"/>
                    <a:pt x="1692" y="2161"/>
                    <a:pt x="1692" y="2350"/>
                  </a:cubicBezTo>
                  <a:cubicBezTo>
                    <a:pt x="1692" y="2555"/>
                    <a:pt x="1621" y="2713"/>
                    <a:pt x="1475" y="2823"/>
                  </a:cubicBezTo>
                  <a:cubicBezTo>
                    <a:pt x="1333" y="2930"/>
                    <a:pt x="1124" y="2985"/>
                    <a:pt x="848" y="2985"/>
                  </a:cubicBezTo>
                  <a:cubicBezTo>
                    <a:pt x="691" y="2985"/>
                    <a:pt x="541" y="2965"/>
                    <a:pt x="399" y="2930"/>
                  </a:cubicBezTo>
                  <a:cubicBezTo>
                    <a:pt x="253" y="2894"/>
                    <a:pt x="119" y="2843"/>
                    <a:pt x="1" y="2772"/>
                  </a:cubicBezTo>
                  <a:lnTo>
                    <a:pt x="1" y="3194"/>
                  </a:lnTo>
                  <a:cubicBezTo>
                    <a:pt x="150" y="3245"/>
                    <a:pt x="300" y="3285"/>
                    <a:pt x="442" y="3312"/>
                  </a:cubicBezTo>
                  <a:cubicBezTo>
                    <a:pt x="588" y="3340"/>
                    <a:pt x="726" y="3352"/>
                    <a:pt x="864" y="3352"/>
                  </a:cubicBezTo>
                  <a:cubicBezTo>
                    <a:pt x="1266" y="3352"/>
                    <a:pt x="1578" y="3265"/>
                    <a:pt x="1798" y="3091"/>
                  </a:cubicBezTo>
                  <a:cubicBezTo>
                    <a:pt x="2019" y="2918"/>
                    <a:pt x="2130" y="2669"/>
                    <a:pt x="2130" y="2350"/>
                  </a:cubicBezTo>
                  <a:cubicBezTo>
                    <a:pt x="2130" y="2141"/>
                    <a:pt x="2067" y="1968"/>
                    <a:pt x="1948" y="1826"/>
                  </a:cubicBezTo>
                  <a:cubicBezTo>
                    <a:pt x="1834" y="1684"/>
                    <a:pt x="1668" y="1593"/>
                    <a:pt x="1459" y="1546"/>
                  </a:cubicBezTo>
                  <a:cubicBezTo>
                    <a:pt x="1649" y="1498"/>
                    <a:pt x="1795" y="1416"/>
                    <a:pt x="1897" y="1289"/>
                  </a:cubicBezTo>
                  <a:cubicBezTo>
                    <a:pt x="2000" y="1167"/>
                    <a:pt x="2051" y="1017"/>
                    <a:pt x="2051" y="836"/>
                  </a:cubicBezTo>
                  <a:cubicBezTo>
                    <a:pt x="2051" y="580"/>
                    <a:pt x="1956" y="375"/>
                    <a:pt x="1763" y="225"/>
                  </a:cubicBezTo>
                  <a:cubicBezTo>
                    <a:pt x="1570" y="75"/>
                    <a:pt x="1306" y="0"/>
                    <a:pt x="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6344300" y="4909600"/>
              <a:ext cx="11450" cy="13825"/>
            </a:xfrm>
            <a:custGeom>
              <a:avLst/>
              <a:gdLst/>
              <a:ahLst/>
              <a:cxnLst/>
              <a:rect l="l" t="t" r="r" b="b"/>
              <a:pathLst>
                <a:path w="458" h="553" extrusionOk="0">
                  <a:moveTo>
                    <a:pt x="0" y="0"/>
                  </a:moveTo>
                  <a:lnTo>
                    <a:pt x="0" y="552"/>
                  </a:lnTo>
                  <a:lnTo>
                    <a:pt x="457" y="552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6367650" y="4841100"/>
              <a:ext cx="55425" cy="83800"/>
            </a:xfrm>
            <a:custGeom>
              <a:avLst/>
              <a:gdLst/>
              <a:ahLst/>
              <a:cxnLst/>
              <a:rect l="l" t="t" r="r" b="b"/>
              <a:pathLst>
                <a:path w="2217" h="3352" extrusionOk="0">
                  <a:moveTo>
                    <a:pt x="1108" y="343"/>
                  </a:moveTo>
                  <a:cubicBezTo>
                    <a:pt x="1294" y="343"/>
                    <a:pt x="1444" y="391"/>
                    <a:pt x="1546" y="485"/>
                  </a:cubicBezTo>
                  <a:cubicBezTo>
                    <a:pt x="1653" y="580"/>
                    <a:pt x="1708" y="710"/>
                    <a:pt x="1708" y="879"/>
                  </a:cubicBezTo>
                  <a:cubicBezTo>
                    <a:pt x="1708" y="1045"/>
                    <a:pt x="1653" y="1175"/>
                    <a:pt x="1546" y="1270"/>
                  </a:cubicBezTo>
                  <a:cubicBezTo>
                    <a:pt x="1444" y="1364"/>
                    <a:pt x="1294" y="1412"/>
                    <a:pt x="1108" y="1412"/>
                  </a:cubicBezTo>
                  <a:cubicBezTo>
                    <a:pt x="919" y="1412"/>
                    <a:pt x="769" y="1364"/>
                    <a:pt x="667" y="1270"/>
                  </a:cubicBezTo>
                  <a:cubicBezTo>
                    <a:pt x="560" y="1175"/>
                    <a:pt x="509" y="1045"/>
                    <a:pt x="509" y="879"/>
                  </a:cubicBezTo>
                  <a:cubicBezTo>
                    <a:pt x="509" y="710"/>
                    <a:pt x="560" y="580"/>
                    <a:pt x="667" y="485"/>
                  </a:cubicBezTo>
                  <a:cubicBezTo>
                    <a:pt x="769" y="391"/>
                    <a:pt x="919" y="343"/>
                    <a:pt x="1108" y="343"/>
                  </a:cubicBezTo>
                  <a:close/>
                  <a:moveTo>
                    <a:pt x="1108" y="1755"/>
                  </a:moveTo>
                  <a:cubicBezTo>
                    <a:pt x="1317" y="1755"/>
                    <a:pt x="1479" y="1810"/>
                    <a:pt x="1597" y="1920"/>
                  </a:cubicBezTo>
                  <a:cubicBezTo>
                    <a:pt x="1720" y="2035"/>
                    <a:pt x="1779" y="2184"/>
                    <a:pt x="1779" y="2382"/>
                  </a:cubicBezTo>
                  <a:cubicBezTo>
                    <a:pt x="1779" y="2575"/>
                    <a:pt x="1720" y="2729"/>
                    <a:pt x="1597" y="2839"/>
                  </a:cubicBezTo>
                  <a:cubicBezTo>
                    <a:pt x="1479" y="2949"/>
                    <a:pt x="1317" y="3009"/>
                    <a:pt x="1108" y="3009"/>
                  </a:cubicBezTo>
                  <a:cubicBezTo>
                    <a:pt x="899" y="3009"/>
                    <a:pt x="738" y="2949"/>
                    <a:pt x="616" y="2839"/>
                  </a:cubicBezTo>
                  <a:cubicBezTo>
                    <a:pt x="497" y="2729"/>
                    <a:pt x="438" y="2575"/>
                    <a:pt x="438" y="2382"/>
                  </a:cubicBezTo>
                  <a:cubicBezTo>
                    <a:pt x="438" y="2184"/>
                    <a:pt x="497" y="2035"/>
                    <a:pt x="616" y="1920"/>
                  </a:cubicBezTo>
                  <a:cubicBezTo>
                    <a:pt x="738" y="1810"/>
                    <a:pt x="899" y="1755"/>
                    <a:pt x="1108" y="1755"/>
                  </a:cubicBezTo>
                  <a:close/>
                  <a:moveTo>
                    <a:pt x="1108" y="0"/>
                  </a:moveTo>
                  <a:cubicBezTo>
                    <a:pt x="789" y="0"/>
                    <a:pt x="533" y="75"/>
                    <a:pt x="351" y="225"/>
                  </a:cubicBezTo>
                  <a:cubicBezTo>
                    <a:pt x="166" y="375"/>
                    <a:pt x="75" y="580"/>
                    <a:pt x="75" y="836"/>
                  </a:cubicBezTo>
                  <a:cubicBezTo>
                    <a:pt x="75" y="1021"/>
                    <a:pt x="127" y="1179"/>
                    <a:pt x="229" y="1305"/>
                  </a:cubicBezTo>
                  <a:cubicBezTo>
                    <a:pt x="336" y="1435"/>
                    <a:pt x="482" y="1522"/>
                    <a:pt x="671" y="1569"/>
                  </a:cubicBezTo>
                  <a:cubicBezTo>
                    <a:pt x="458" y="1617"/>
                    <a:pt x="296" y="1715"/>
                    <a:pt x="178" y="1857"/>
                  </a:cubicBezTo>
                  <a:cubicBezTo>
                    <a:pt x="60" y="1999"/>
                    <a:pt x="1" y="2173"/>
                    <a:pt x="1" y="2382"/>
                  </a:cubicBezTo>
                  <a:cubicBezTo>
                    <a:pt x="1" y="2693"/>
                    <a:pt x="95" y="2934"/>
                    <a:pt x="284" y="3103"/>
                  </a:cubicBezTo>
                  <a:cubicBezTo>
                    <a:pt x="478" y="3269"/>
                    <a:pt x="750" y="3352"/>
                    <a:pt x="1108" y="3352"/>
                  </a:cubicBezTo>
                  <a:cubicBezTo>
                    <a:pt x="1463" y="3352"/>
                    <a:pt x="1739" y="3269"/>
                    <a:pt x="1929" y="3103"/>
                  </a:cubicBezTo>
                  <a:cubicBezTo>
                    <a:pt x="2122" y="2934"/>
                    <a:pt x="2216" y="2693"/>
                    <a:pt x="2216" y="2382"/>
                  </a:cubicBezTo>
                  <a:cubicBezTo>
                    <a:pt x="2216" y="2173"/>
                    <a:pt x="2157" y="1999"/>
                    <a:pt x="2039" y="1857"/>
                  </a:cubicBezTo>
                  <a:cubicBezTo>
                    <a:pt x="1921" y="1715"/>
                    <a:pt x="1759" y="1617"/>
                    <a:pt x="1546" y="1569"/>
                  </a:cubicBezTo>
                  <a:cubicBezTo>
                    <a:pt x="1735" y="1522"/>
                    <a:pt x="1877" y="1435"/>
                    <a:pt x="1984" y="1305"/>
                  </a:cubicBezTo>
                  <a:cubicBezTo>
                    <a:pt x="2086" y="1179"/>
                    <a:pt x="2141" y="1021"/>
                    <a:pt x="2141" y="836"/>
                  </a:cubicBezTo>
                  <a:cubicBezTo>
                    <a:pt x="2141" y="580"/>
                    <a:pt x="2051" y="375"/>
                    <a:pt x="1865" y="225"/>
                  </a:cubicBezTo>
                  <a:cubicBezTo>
                    <a:pt x="1684" y="75"/>
                    <a:pt x="1428" y="0"/>
                    <a:pt x="1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6461500" y="4842475"/>
              <a:ext cx="57375" cy="80950"/>
            </a:xfrm>
            <a:custGeom>
              <a:avLst/>
              <a:gdLst/>
              <a:ahLst/>
              <a:cxnLst/>
              <a:rect l="l" t="t" r="r" b="b"/>
              <a:pathLst>
                <a:path w="2295" h="3238" extrusionOk="0">
                  <a:moveTo>
                    <a:pt x="1084" y="363"/>
                  </a:moveTo>
                  <a:cubicBezTo>
                    <a:pt x="1297" y="363"/>
                    <a:pt x="1459" y="403"/>
                    <a:pt x="1561" y="481"/>
                  </a:cubicBezTo>
                  <a:cubicBezTo>
                    <a:pt x="1668" y="564"/>
                    <a:pt x="1719" y="686"/>
                    <a:pt x="1719" y="848"/>
                  </a:cubicBezTo>
                  <a:cubicBezTo>
                    <a:pt x="1719" y="1014"/>
                    <a:pt x="1668" y="1136"/>
                    <a:pt x="1561" y="1219"/>
                  </a:cubicBezTo>
                  <a:cubicBezTo>
                    <a:pt x="1459" y="1298"/>
                    <a:pt x="1297" y="1337"/>
                    <a:pt x="1084" y="1337"/>
                  </a:cubicBezTo>
                  <a:lnTo>
                    <a:pt x="438" y="1337"/>
                  </a:lnTo>
                  <a:lnTo>
                    <a:pt x="438" y="363"/>
                  </a:lnTo>
                  <a:close/>
                  <a:moveTo>
                    <a:pt x="1139" y="1692"/>
                  </a:moveTo>
                  <a:cubicBezTo>
                    <a:pt x="1376" y="1692"/>
                    <a:pt x="1550" y="1739"/>
                    <a:pt x="1660" y="1838"/>
                  </a:cubicBezTo>
                  <a:cubicBezTo>
                    <a:pt x="1774" y="1932"/>
                    <a:pt x="1833" y="2082"/>
                    <a:pt x="1833" y="2283"/>
                  </a:cubicBezTo>
                  <a:cubicBezTo>
                    <a:pt x="1833" y="2484"/>
                    <a:pt x="1774" y="2634"/>
                    <a:pt x="1660" y="2733"/>
                  </a:cubicBezTo>
                  <a:cubicBezTo>
                    <a:pt x="1550" y="2827"/>
                    <a:pt x="1376" y="2875"/>
                    <a:pt x="1139" y="2875"/>
                  </a:cubicBezTo>
                  <a:lnTo>
                    <a:pt x="438" y="2875"/>
                  </a:lnTo>
                  <a:lnTo>
                    <a:pt x="438" y="1692"/>
                  </a:lnTo>
                  <a:close/>
                  <a:moveTo>
                    <a:pt x="0" y="0"/>
                  </a:moveTo>
                  <a:lnTo>
                    <a:pt x="0" y="3237"/>
                  </a:lnTo>
                  <a:lnTo>
                    <a:pt x="1159" y="3237"/>
                  </a:lnTo>
                  <a:cubicBezTo>
                    <a:pt x="1522" y="3237"/>
                    <a:pt x="1802" y="3159"/>
                    <a:pt x="1999" y="3001"/>
                  </a:cubicBezTo>
                  <a:cubicBezTo>
                    <a:pt x="2196" y="2843"/>
                    <a:pt x="2295" y="2618"/>
                    <a:pt x="2295" y="2331"/>
                  </a:cubicBezTo>
                  <a:cubicBezTo>
                    <a:pt x="2295" y="2110"/>
                    <a:pt x="2236" y="1928"/>
                    <a:pt x="2113" y="1783"/>
                  </a:cubicBezTo>
                  <a:cubicBezTo>
                    <a:pt x="1995" y="1637"/>
                    <a:pt x="1829" y="1538"/>
                    <a:pt x="1613" y="1491"/>
                  </a:cubicBezTo>
                  <a:cubicBezTo>
                    <a:pt x="1794" y="1463"/>
                    <a:pt x="1928" y="1388"/>
                    <a:pt x="2019" y="1274"/>
                  </a:cubicBezTo>
                  <a:cubicBezTo>
                    <a:pt x="2113" y="1156"/>
                    <a:pt x="2161" y="998"/>
                    <a:pt x="2161" y="801"/>
                  </a:cubicBezTo>
                  <a:cubicBezTo>
                    <a:pt x="2161" y="544"/>
                    <a:pt x="2070" y="347"/>
                    <a:pt x="1889" y="209"/>
                  </a:cubicBezTo>
                  <a:cubicBezTo>
                    <a:pt x="1707" y="71"/>
                    <a:pt x="1451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8"/>
            <p:cNvSpPr/>
            <p:nvPr/>
          </p:nvSpPr>
          <p:spPr>
            <a:xfrm>
              <a:off x="6529500" y="4839125"/>
              <a:ext cx="9975" cy="84300"/>
            </a:xfrm>
            <a:custGeom>
              <a:avLst/>
              <a:gdLst/>
              <a:ahLst/>
              <a:cxnLst/>
              <a:rect l="l" t="t" r="r" b="b"/>
              <a:pathLst>
                <a:path w="399" h="3372" extrusionOk="0">
                  <a:moveTo>
                    <a:pt x="1" y="0"/>
                  </a:moveTo>
                  <a:lnTo>
                    <a:pt x="1" y="505"/>
                  </a:lnTo>
                  <a:lnTo>
                    <a:pt x="399" y="505"/>
                  </a:lnTo>
                  <a:lnTo>
                    <a:pt x="399" y="0"/>
                  </a:lnTo>
                  <a:close/>
                  <a:moveTo>
                    <a:pt x="1" y="943"/>
                  </a:moveTo>
                  <a:lnTo>
                    <a:pt x="1" y="3371"/>
                  </a:lnTo>
                  <a:lnTo>
                    <a:pt x="399" y="3371"/>
                  </a:lnTo>
                  <a:lnTo>
                    <a:pt x="399" y="9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8"/>
            <p:cNvSpPr/>
            <p:nvPr/>
          </p:nvSpPr>
          <p:spPr>
            <a:xfrm>
              <a:off x="6552675" y="4839125"/>
              <a:ext cx="9975" cy="84300"/>
            </a:xfrm>
            <a:custGeom>
              <a:avLst/>
              <a:gdLst/>
              <a:ahLst/>
              <a:cxnLst/>
              <a:rect l="l" t="t" r="r" b="b"/>
              <a:pathLst>
                <a:path w="399" h="3372" extrusionOk="0">
                  <a:moveTo>
                    <a:pt x="0" y="0"/>
                  </a:moveTo>
                  <a:lnTo>
                    <a:pt x="0" y="3371"/>
                  </a:lnTo>
                  <a:lnTo>
                    <a:pt x="398" y="3371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6575825" y="4839125"/>
              <a:ext cx="9975" cy="84300"/>
            </a:xfrm>
            <a:custGeom>
              <a:avLst/>
              <a:gdLst/>
              <a:ahLst/>
              <a:cxnLst/>
              <a:rect l="l" t="t" r="r" b="b"/>
              <a:pathLst>
                <a:path w="399" h="3372" extrusionOk="0">
                  <a:moveTo>
                    <a:pt x="1" y="0"/>
                  </a:moveTo>
                  <a:lnTo>
                    <a:pt x="1" y="3371"/>
                  </a:lnTo>
                  <a:lnTo>
                    <a:pt x="399" y="3371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6599000" y="4839125"/>
              <a:ext cx="9975" cy="84300"/>
            </a:xfrm>
            <a:custGeom>
              <a:avLst/>
              <a:gdLst/>
              <a:ahLst/>
              <a:cxnLst/>
              <a:rect l="l" t="t" r="r" b="b"/>
              <a:pathLst>
                <a:path w="399" h="3372" extrusionOk="0">
                  <a:moveTo>
                    <a:pt x="0" y="0"/>
                  </a:moveTo>
                  <a:lnTo>
                    <a:pt x="0" y="505"/>
                  </a:lnTo>
                  <a:lnTo>
                    <a:pt x="398" y="505"/>
                  </a:lnTo>
                  <a:lnTo>
                    <a:pt x="398" y="0"/>
                  </a:lnTo>
                  <a:close/>
                  <a:moveTo>
                    <a:pt x="0" y="943"/>
                  </a:moveTo>
                  <a:lnTo>
                    <a:pt x="0" y="3371"/>
                  </a:lnTo>
                  <a:lnTo>
                    <a:pt x="398" y="3371"/>
                  </a:lnTo>
                  <a:lnTo>
                    <a:pt x="398" y="9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6617825" y="4861200"/>
              <a:ext cx="55700" cy="63700"/>
            </a:xfrm>
            <a:custGeom>
              <a:avLst/>
              <a:gdLst/>
              <a:ahLst/>
              <a:cxnLst/>
              <a:rect l="l" t="t" r="r" b="b"/>
              <a:pathLst>
                <a:path w="2228" h="2548" extrusionOk="0">
                  <a:moveTo>
                    <a:pt x="1116" y="340"/>
                  </a:moveTo>
                  <a:cubicBezTo>
                    <a:pt x="1325" y="340"/>
                    <a:pt x="1495" y="426"/>
                    <a:pt x="1621" y="592"/>
                  </a:cubicBezTo>
                  <a:cubicBezTo>
                    <a:pt x="1743" y="761"/>
                    <a:pt x="1806" y="990"/>
                    <a:pt x="1806" y="1274"/>
                  </a:cubicBezTo>
                  <a:cubicBezTo>
                    <a:pt x="1806" y="1566"/>
                    <a:pt x="1743" y="1794"/>
                    <a:pt x="1621" y="1960"/>
                  </a:cubicBezTo>
                  <a:cubicBezTo>
                    <a:pt x="1495" y="2126"/>
                    <a:pt x="1325" y="2212"/>
                    <a:pt x="1116" y="2212"/>
                  </a:cubicBezTo>
                  <a:cubicBezTo>
                    <a:pt x="899" y="2212"/>
                    <a:pt x="730" y="2130"/>
                    <a:pt x="603" y="1964"/>
                  </a:cubicBezTo>
                  <a:cubicBezTo>
                    <a:pt x="481" y="1794"/>
                    <a:pt x="422" y="1566"/>
                    <a:pt x="422" y="1274"/>
                  </a:cubicBezTo>
                  <a:cubicBezTo>
                    <a:pt x="422" y="986"/>
                    <a:pt x="481" y="758"/>
                    <a:pt x="607" y="592"/>
                  </a:cubicBezTo>
                  <a:cubicBezTo>
                    <a:pt x="730" y="422"/>
                    <a:pt x="899" y="340"/>
                    <a:pt x="1116" y="340"/>
                  </a:cubicBezTo>
                  <a:close/>
                  <a:moveTo>
                    <a:pt x="1116" y="1"/>
                  </a:moveTo>
                  <a:cubicBezTo>
                    <a:pt x="765" y="1"/>
                    <a:pt x="493" y="115"/>
                    <a:pt x="296" y="340"/>
                  </a:cubicBezTo>
                  <a:cubicBezTo>
                    <a:pt x="99" y="564"/>
                    <a:pt x="0" y="876"/>
                    <a:pt x="0" y="1274"/>
                  </a:cubicBezTo>
                  <a:cubicBezTo>
                    <a:pt x="0" y="1672"/>
                    <a:pt x="99" y="1984"/>
                    <a:pt x="296" y="2212"/>
                  </a:cubicBezTo>
                  <a:cubicBezTo>
                    <a:pt x="493" y="2437"/>
                    <a:pt x="765" y="2548"/>
                    <a:pt x="1116" y="2548"/>
                  </a:cubicBezTo>
                  <a:cubicBezTo>
                    <a:pt x="1459" y="2548"/>
                    <a:pt x="1731" y="2437"/>
                    <a:pt x="1932" y="2212"/>
                  </a:cubicBezTo>
                  <a:cubicBezTo>
                    <a:pt x="2129" y="1984"/>
                    <a:pt x="2228" y="1672"/>
                    <a:pt x="2228" y="1274"/>
                  </a:cubicBezTo>
                  <a:cubicBezTo>
                    <a:pt x="2228" y="876"/>
                    <a:pt x="2129" y="564"/>
                    <a:pt x="1932" y="340"/>
                  </a:cubicBezTo>
                  <a:cubicBezTo>
                    <a:pt x="1731" y="115"/>
                    <a:pt x="1459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6681975" y="4861200"/>
              <a:ext cx="50800" cy="62225"/>
            </a:xfrm>
            <a:custGeom>
              <a:avLst/>
              <a:gdLst/>
              <a:ahLst/>
              <a:cxnLst/>
              <a:rect l="l" t="t" r="r" b="b"/>
              <a:pathLst>
                <a:path w="2032" h="2489" extrusionOk="0">
                  <a:moveTo>
                    <a:pt x="1188" y="1"/>
                  </a:moveTo>
                  <a:cubicBezTo>
                    <a:pt x="1018" y="1"/>
                    <a:pt x="868" y="40"/>
                    <a:pt x="738" y="111"/>
                  </a:cubicBezTo>
                  <a:cubicBezTo>
                    <a:pt x="608" y="182"/>
                    <a:pt x="498" y="292"/>
                    <a:pt x="403" y="438"/>
                  </a:cubicBezTo>
                  <a:lnTo>
                    <a:pt x="403" y="60"/>
                  </a:lnTo>
                  <a:lnTo>
                    <a:pt x="1" y="60"/>
                  </a:lnTo>
                  <a:lnTo>
                    <a:pt x="1" y="2488"/>
                  </a:lnTo>
                  <a:lnTo>
                    <a:pt x="403" y="2488"/>
                  </a:lnTo>
                  <a:lnTo>
                    <a:pt x="403" y="1116"/>
                  </a:lnTo>
                  <a:cubicBezTo>
                    <a:pt x="403" y="880"/>
                    <a:pt x="462" y="690"/>
                    <a:pt x="588" y="556"/>
                  </a:cubicBezTo>
                  <a:cubicBezTo>
                    <a:pt x="711" y="418"/>
                    <a:pt x="880" y="347"/>
                    <a:pt x="1097" y="347"/>
                  </a:cubicBezTo>
                  <a:cubicBezTo>
                    <a:pt x="1274" y="347"/>
                    <a:pt x="1409" y="407"/>
                    <a:pt x="1499" y="521"/>
                  </a:cubicBezTo>
                  <a:cubicBezTo>
                    <a:pt x="1590" y="635"/>
                    <a:pt x="1633" y="805"/>
                    <a:pt x="1633" y="1034"/>
                  </a:cubicBezTo>
                  <a:lnTo>
                    <a:pt x="1633" y="2488"/>
                  </a:lnTo>
                  <a:lnTo>
                    <a:pt x="2031" y="2488"/>
                  </a:lnTo>
                  <a:lnTo>
                    <a:pt x="2031" y="1022"/>
                  </a:lnTo>
                  <a:cubicBezTo>
                    <a:pt x="2031" y="687"/>
                    <a:pt x="1961" y="434"/>
                    <a:pt x="1819" y="261"/>
                  </a:cubicBezTo>
                  <a:cubicBezTo>
                    <a:pt x="1677" y="87"/>
                    <a:pt x="1464" y="1"/>
                    <a:pt x="1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8"/>
            <p:cNvSpPr/>
            <p:nvPr/>
          </p:nvSpPr>
          <p:spPr>
            <a:xfrm>
              <a:off x="6765475" y="4862675"/>
              <a:ext cx="59075" cy="83800"/>
            </a:xfrm>
            <a:custGeom>
              <a:avLst/>
              <a:gdLst/>
              <a:ahLst/>
              <a:cxnLst/>
              <a:rect l="l" t="t" r="r" b="b"/>
              <a:pathLst>
                <a:path w="2363" h="3352" extrusionOk="0">
                  <a:moveTo>
                    <a:pt x="0" y="1"/>
                  </a:moveTo>
                  <a:lnTo>
                    <a:pt x="982" y="2390"/>
                  </a:lnTo>
                  <a:lnTo>
                    <a:pt x="911" y="2571"/>
                  </a:lnTo>
                  <a:cubicBezTo>
                    <a:pt x="836" y="2765"/>
                    <a:pt x="769" y="2887"/>
                    <a:pt x="710" y="2938"/>
                  </a:cubicBezTo>
                  <a:cubicBezTo>
                    <a:pt x="647" y="2989"/>
                    <a:pt x="564" y="3017"/>
                    <a:pt x="454" y="3017"/>
                  </a:cubicBezTo>
                  <a:lnTo>
                    <a:pt x="217" y="3017"/>
                  </a:lnTo>
                  <a:lnTo>
                    <a:pt x="217" y="3352"/>
                  </a:lnTo>
                  <a:lnTo>
                    <a:pt x="537" y="3352"/>
                  </a:lnTo>
                  <a:cubicBezTo>
                    <a:pt x="718" y="3352"/>
                    <a:pt x="860" y="3305"/>
                    <a:pt x="966" y="3218"/>
                  </a:cubicBezTo>
                  <a:cubicBezTo>
                    <a:pt x="1073" y="3131"/>
                    <a:pt x="1183" y="2942"/>
                    <a:pt x="1298" y="2654"/>
                  </a:cubicBezTo>
                  <a:lnTo>
                    <a:pt x="2362" y="1"/>
                  </a:lnTo>
                  <a:lnTo>
                    <a:pt x="1940" y="1"/>
                  </a:lnTo>
                  <a:lnTo>
                    <a:pt x="1179" y="1897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8"/>
            <p:cNvSpPr/>
            <p:nvPr/>
          </p:nvSpPr>
          <p:spPr>
            <a:xfrm>
              <a:off x="6830225" y="4861200"/>
              <a:ext cx="35525" cy="62225"/>
            </a:xfrm>
            <a:custGeom>
              <a:avLst/>
              <a:gdLst/>
              <a:ahLst/>
              <a:cxnLst/>
              <a:rect l="l" t="t" r="r" b="b"/>
              <a:pathLst>
                <a:path w="1421" h="2489" extrusionOk="0">
                  <a:moveTo>
                    <a:pt x="1219" y="1"/>
                  </a:moveTo>
                  <a:cubicBezTo>
                    <a:pt x="1026" y="1"/>
                    <a:pt x="864" y="40"/>
                    <a:pt x="730" y="111"/>
                  </a:cubicBezTo>
                  <a:cubicBezTo>
                    <a:pt x="592" y="182"/>
                    <a:pt x="486" y="288"/>
                    <a:pt x="403" y="438"/>
                  </a:cubicBezTo>
                  <a:lnTo>
                    <a:pt x="403" y="60"/>
                  </a:lnTo>
                  <a:lnTo>
                    <a:pt x="1" y="60"/>
                  </a:lnTo>
                  <a:lnTo>
                    <a:pt x="1" y="2488"/>
                  </a:lnTo>
                  <a:lnTo>
                    <a:pt x="403" y="2488"/>
                  </a:lnTo>
                  <a:lnTo>
                    <a:pt x="403" y="1207"/>
                  </a:lnTo>
                  <a:cubicBezTo>
                    <a:pt x="403" y="935"/>
                    <a:pt x="462" y="726"/>
                    <a:pt x="580" y="580"/>
                  </a:cubicBezTo>
                  <a:cubicBezTo>
                    <a:pt x="703" y="430"/>
                    <a:pt x="876" y="359"/>
                    <a:pt x="1101" y="359"/>
                  </a:cubicBezTo>
                  <a:cubicBezTo>
                    <a:pt x="1164" y="359"/>
                    <a:pt x="1223" y="363"/>
                    <a:pt x="1274" y="375"/>
                  </a:cubicBezTo>
                  <a:cubicBezTo>
                    <a:pt x="1330" y="387"/>
                    <a:pt x="1377" y="407"/>
                    <a:pt x="1420" y="434"/>
                  </a:cubicBezTo>
                  <a:lnTo>
                    <a:pt x="1420" y="24"/>
                  </a:lnTo>
                  <a:cubicBezTo>
                    <a:pt x="1381" y="16"/>
                    <a:pt x="1341" y="12"/>
                    <a:pt x="1310" y="8"/>
                  </a:cubicBezTo>
                  <a:cubicBezTo>
                    <a:pt x="1274" y="4"/>
                    <a:pt x="1247" y="1"/>
                    <a:pt x="12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8"/>
            <p:cNvSpPr/>
            <p:nvPr/>
          </p:nvSpPr>
          <p:spPr>
            <a:xfrm>
              <a:off x="6864150" y="4861200"/>
              <a:ext cx="46350" cy="63700"/>
            </a:xfrm>
            <a:custGeom>
              <a:avLst/>
              <a:gdLst/>
              <a:ahLst/>
              <a:cxnLst/>
              <a:rect l="l" t="t" r="r" b="b"/>
              <a:pathLst>
                <a:path w="1854" h="2548" extrusionOk="0">
                  <a:moveTo>
                    <a:pt x="946" y="1"/>
                  </a:moveTo>
                  <a:cubicBezTo>
                    <a:pt x="651" y="1"/>
                    <a:pt x="422" y="64"/>
                    <a:pt x="260" y="190"/>
                  </a:cubicBezTo>
                  <a:cubicBezTo>
                    <a:pt x="99" y="312"/>
                    <a:pt x="16" y="489"/>
                    <a:pt x="16" y="718"/>
                  </a:cubicBezTo>
                  <a:cubicBezTo>
                    <a:pt x="16" y="903"/>
                    <a:pt x="71" y="1053"/>
                    <a:pt x="182" y="1160"/>
                  </a:cubicBezTo>
                  <a:cubicBezTo>
                    <a:pt x="292" y="1266"/>
                    <a:pt x="469" y="1349"/>
                    <a:pt x="718" y="1400"/>
                  </a:cubicBezTo>
                  <a:lnTo>
                    <a:pt x="856" y="1432"/>
                  </a:lnTo>
                  <a:cubicBezTo>
                    <a:pt x="1100" y="1487"/>
                    <a:pt x="1262" y="1542"/>
                    <a:pt x="1333" y="1597"/>
                  </a:cubicBezTo>
                  <a:cubicBezTo>
                    <a:pt x="1408" y="1656"/>
                    <a:pt x="1443" y="1739"/>
                    <a:pt x="1443" y="1846"/>
                  </a:cubicBezTo>
                  <a:cubicBezTo>
                    <a:pt x="1443" y="1964"/>
                    <a:pt x="1392" y="2055"/>
                    <a:pt x="1293" y="2122"/>
                  </a:cubicBezTo>
                  <a:cubicBezTo>
                    <a:pt x="1191" y="2185"/>
                    <a:pt x="1045" y="2216"/>
                    <a:pt x="860" y="2216"/>
                  </a:cubicBezTo>
                  <a:cubicBezTo>
                    <a:pt x="718" y="2216"/>
                    <a:pt x="576" y="2197"/>
                    <a:pt x="434" y="2161"/>
                  </a:cubicBezTo>
                  <a:cubicBezTo>
                    <a:pt x="292" y="2122"/>
                    <a:pt x="146" y="2063"/>
                    <a:pt x="0" y="1988"/>
                  </a:cubicBezTo>
                  <a:lnTo>
                    <a:pt x="0" y="2398"/>
                  </a:lnTo>
                  <a:cubicBezTo>
                    <a:pt x="154" y="2449"/>
                    <a:pt x="304" y="2484"/>
                    <a:pt x="442" y="2512"/>
                  </a:cubicBezTo>
                  <a:cubicBezTo>
                    <a:pt x="584" y="2536"/>
                    <a:pt x="722" y="2548"/>
                    <a:pt x="852" y="2548"/>
                  </a:cubicBezTo>
                  <a:cubicBezTo>
                    <a:pt x="1163" y="2548"/>
                    <a:pt x="1408" y="2484"/>
                    <a:pt x="1585" y="2350"/>
                  </a:cubicBezTo>
                  <a:cubicBezTo>
                    <a:pt x="1763" y="2220"/>
                    <a:pt x="1853" y="2043"/>
                    <a:pt x="1853" y="1818"/>
                  </a:cubicBezTo>
                  <a:cubicBezTo>
                    <a:pt x="1853" y="1621"/>
                    <a:pt x="1794" y="1467"/>
                    <a:pt x="1672" y="1357"/>
                  </a:cubicBezTo>
                  <a:cubicBezTo>
                    <a:pt x="1554" y="1246"/>
                    <a:pt x="1353" y="1160"/>
                    <a:pt x="1073" y="1097"/>
                  </a:cubicBezTo>
                  <a:lnTo>
                    <a:pt x="935" y="1069"/>
                  </a:lnTo>
                  <a:cubicBezTo>
                    <a:pt x="722" y="1022"/>
                    <a:pt x="580" y="970"/>
                    <a:pt x="509" y="919"/>
                  </a:cubicBezTo>
                  <a:cubicBezTo>
                    <a:pt x="438" y="864"/>
                    <a:pt x="402" y="793"/>
                    <a:pt x="402" y="698"/>
                  </a:cubicBezTo>
                  <a:cubicBezTo>
                    <a:pt x="402" y="580"/>
                    <a:pt x="450" y="485"/>
                    <a:pt x="548" y="426"/>
                  </a:cubicBezTo>
                  <a:cubicBezTo>
                    <a:pt x="651" y="367"/>
                    <a:pt x="797" y="336"/>
                    <a:pt x="994" y="336"/>
                  </a:cubicBezTo>
                  <a:cubicBezTo>
                    <a:pt x="1124" y="336"/>
                    <a:pt x="1250" y="351"/>
                    <a:pt x="1372" y="379"/>
                  </a:cubicBezTo>
                  <a:cubicBezTo>
                    <a:pt x="1494" y="407"/>
                    <a:pt x="1609" y="450"/>
                    <a:pt x="1723" y="509"/>
                  </a:cubicBezTo>
                  <a:lnTo>
                    <a:pt x="1723" y="131"/>
                  </a:lnTo>
                  <a:cubicBezTo>
                    <a:pt x="1613" y="87"/>
                    <a:pt x="1494" y="56"/>
                    <a:pt x="1364" y="36"/>
                  </a:cubicBezTo>
                  <a:cubicBezTo>
                    <a:pt x="1234" y="12"/>
                    <a:pt x="109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8"/>
            <p:cNvSpPr/>
            <p:nvPr/>
          </p:nvSpPr>
          <p:spPr>
            <a:xfrm>
              <a:off x="1482675" y="926625"/>
              <a:ext cx="5469325" cy="504800"/>
            </a:xfrm>
            <a:custGeom>
              <a:avLst/>
              <a:gdLst/>
              <a:ahLst/>
              <a:cxnLst/>
              <a:rect l="l" t="t" r="r" b="b"/>
              <a:pathLst>
                <a:path w="218773" h="20192" fill="none" extrusionOk="0">
                  <a:moveTo>
                    <a:pt x="1" y="1219"/>
                  </a:moveTo>
                  <a:cubicBezTo>
                    <a:pt x="738" y="1222"/>
                    <a:pt x="1471" y="6750"/>
                    <a:pt x="2209" y="11828"/>
                  </a:cubicBezTo>
                  <a:cubicBezTo>
                    <a:pt x="2946" y="16903"/>
                    <a:pt x="3683" y="20191"/>
                    <a:pt x="4421" y="18468"/>
                  </a:cubicBezTo>
                  <a:cubicBezTo>
                    <a:pt x="5158" y="16741"/>
                    <a:pt x="5891" y="10535"/>
                    <a:pt x="6628" y="6115"/>
                  </a:cubicBezTo>
                  <a:cubicBezTo>
                    <a:pt x="7366" y="1692"/>
                    <a:pt x="8103" y="0"/>
                    <a:pt x="8840" y="2512"/>
                  </a:cubicBezTo>
                  <a:cubicBezTo>
                    <a:pt x="9574" y="5023"/>
                    <a:pt x="10311" y="11131"/>
                    <a:pt x="11048" y="15066"/>
                  </a:cubicBezTo>
                  <a:cubicBezTo>
                    <a:pt x="11786" y="19000"/>
                    <a:pt x="12523" y="20065"/>
                    <a:pt x="13260" y="17443"/>
                  </a:cubicBezTo>
                  <a:cubicBezTo>
                    <a:pt x="13994" y="14821"/>
                    <a:pt x="14731" y="9049"/>
                    <a:pt x="15468" y="5248"/>
                  </a:cubicBezTo>
                  <a:cubicBezTo>
                    <a:pt x="16205" y="1443"/>
                    <a:pt x="16943" y="189"/>
                    <a:pt x="17680" y="2409"/>
                  </a:cubicBezTo>
                  <a:cubicBezTo>
                    <a:pt x="18413" y="4629"/>
                    <a:pt x="19151" y="9928"/>
                    <a:pt x="19888" y="13875"/>
                  </a:cubicBezTo>
                  <a:cubicBezTo>
                    <a:pt x="20625" y="17821"/>
                    <a:pt x="21363" y="19891"/>
                    <a:pt x="22096" y="18551"/>
                  </a:cubicBezTo>
                  <a:cubicBezTo>
                    <a:pt x="22833" y="17210"/>
                    <a:pt x="23570" y="12684"/>
                    <a:pt x="24308" y="8568"/>
                  </a:cubicBezTo>
                  <a:cubicBezTo>
                    <a:pt x="25045" y="4448"/>
                    <a:pt x="25782" y="1222"/>
                    <a:pt x="26516" y="1219"/>
                  </a:cubicBezTo>
                  <a:cubicBezTo>
                    <a:pt x="27253" y="1215"/>
                    <a:pt x="27990" y="4392"/>
                    <a:pt x="28728" y="8323"/>
                  </a:cubicBezTo>
                  <a:cubicBezTo>
                    <a:pt x="29465" y="12258"/>
                    <a:pt x="30202" y="16540"/>
                    <a:pt x="30936" y="18188"/>
                  </a:cubicBezTo>
                  <a:cubicBezTo>
                    <a:pt x="31673" y="19836"/>
                    <a:pt x="32410" y="18732"/>
                    <a:pt x="33147" y="15744"/>
                  </a:cubicBezTo>
                  <a:cubicBezTo>
                    <a:pt x="33885" y="12759"/>
                    <a:pt x="34622" y="8177"/>
                    <a:pt x="35355" y="5059"/>
                  </a:cubicBezTo>
                  <a:cubicBezTo>
                    <a:pt x="36093" y="1940"/>
                    <a:pt x="36830" y="521"/>
                    <a:pt x="37567" y="1613"/>
                  </a:cubicBezTo>
                  <a:cubicBezTo>
                    <a:pt x="38305" y="2709"/>
                    <a:pt x="39038" y="6202"/>
                    <a:pt x="39775" y="9849"/>
                  </a:cubicBezTo>
                  <a:cubicBezTo>
                    <a:pt x="40512" y="13492"/>
                    <a:pt x="41250" y="17029"/>
                    <a:pt x="41987" y="18362"/>
                  </a:cubicBezTo>
                  <a:cubicBezTo>
                    <a:pt x="42724" y="19698"/>
                    <a:pt x="43458" y="18768"/>
                    <a:pt x="44195" y="16213"/>
                  </a:cubicBezTo>
                  <a:cubicBezTo>
                    <a:pt x="44932" y="13658"/>
                    <a:pt x="45670" y="9656"/>
                    <a:pt x="46407" y="6502"/>
                  </a:cubicBezTo>
                  <a:cubicBezTo>
                    <a:pt x="47144" y="3348"/>
                    <a:pt x="47878" y="1219"/>
                    <a:pt x="48615" y="1219"/>
                  </a:cubicBezTo>
                  <a:cubicBezTo>
                    <a:pt x="49352" y="1215"/>
                    <a:pt x="50089" y="3324"/>
                    <a:pt x="50827" y="6332"/>
                  </a:cubicBezTo>
                  <a:cubicBezTo>
                    <a:pt x="51560" y="9345"/>
                    <a:pt x="52297" y="13098"/>
                    <a:pt x="53035" y="15653"/>
                  </a:cubicBezTo>
                  <a:cubicBezTo>
                    <a:pt x="53772" y="18208"/>
                    <a:pt x="54509" y="19454"/>
                    <a:pt x="55247" y="18835"/>
                  </a:cubicBezTo>
                  <a:cubicBezTo>
                    <a:pt x="55980" y="18216"/>
                    <a:pt x="56717" y="15775"/>
                    <a:pt x="57454" y="12767"/>
                  </a:cubicBezTo>
                  <a:cubicBezTo>
                    <a:pt x="58192" y="9755"/>
                    <a:pt x="58929" y="6309"/>
                    <a:pt x="59666" y="4042"/>
                  </a:cubicBezTo>
                  <a:cubicBezTo>
                    <a:pt x="60400" y="1774"/>
                    <a:pt x="61137" y="773"/>
                    <a:pt x="61874" y="1427"/>
                  </a:cubicBezTo>
                  <a:cubicBezTo>
                    <a:pt x="62612" y="2078"/>
                    <a:pt x="63349" y="4357"/>
                    <a:pt x="64086" y="7180"/>
                  </a:cubicBezTo>
                  <a:cubicBezTo>
                    <a:pt x="64820" y="10007"/>
                    <a:pt x="65557" y="13287"/>
                    <a:pt x="66294" y="15602"/>
                  </a:cubicBezTo>
                  <a:cubicBezTo>
                    <a:pt x="67031" y="17916"/>
                    <a:pt x="67769" y="19201"/>
                    <a:pt x="68502" y="18973"/>
                  </a:cubicBezTo>
                  <a:cubicBezTo>
                    <a:pt x="69239" y="18748"/>
                    <a:pt x="69977" y="17021"/>
                    <a:pt x="70714" y="14557"/>
                  </a:cubicBezTo>
                  <a:cubicBezTo>
                    <a:pt x="71451" y="12093"/>
                    <a:pt x="72189" y="8962"/>
                    <a:pt x="72922" y="6415"/>
                  </a:cubicBezTo>
                  <a:cubicBezTo>
                    <a:pt x="73659" y="3872"/>
                    <a:pt x="74396" y="1972"/>
                    <a:pt x="75134" y="1408"/>
                  </a:cubicBezTo>
                  <a:cubicBezTo>
                    <a:pt x="75871" y="840"/>
                    <a:pt x="76608" y="1621"/>
                    <a:pt x="77342" y="3399"/>
                  </a:cubicBezTo>
                  <a:cubicBezTo>
                    <a:pt x="78079" y="5173"/>
                    <a:pt x="78816" y="7898"/>
                    <a:pt x="79554" y="10559"/>
                  </a:cubicBezTo>
                  <a:cubicBezTo>
                    <a:pt x="80291" y="13220"/>
                    <a:pt x="81028" y="15763"/>
                    <a:pt x="81762" y="17305"/>
                  </a:cubicBezTo>
                  <a:cubicBezTo>
                    <a:pt x="82499" y="18847"/>
                    <a:pt x="83236" y="19363"/>
                    <a:pt x="83973" y="18728"/>
                  </a:cubicBezTo>
                  <a:cubicBezTo>
                    <a:pt x="84711" y="18094"/>
                    <a:pt x="85444" y="16319"/>
                    <a:pt x="86181" y="14040"/>
                  </a:cubicBezTo>
                  <a:cubicBezTo>
                    <a:pt x="86919" y="11761"/>
                    <a:pt x="87656" y="9017"/>
                    <a:pt x="88393" y="6707"/>
                  </a:cubicBezTo>
                  <a:cubicBezTo>
                    <a:pt x="89131" y="4396"/>
                    <a:pt x="89864" y="2555"/>
                    <a:pt x="90601" y="1731"/>
                  </a:cubicBezTo>
                  <a:cubicBezTo>
                    <a:pt x="91338" y="907"/>
                    <a:pt x="92076" y="1112"/>
                    <a:pt x="92813" y="2236"/>
                  </a:cubicBezTo>
                  <a:cubicBezTo>
                    <a:pt x="93550" y="3363"/>
                    <a:pt x="94284" y="5394"/>
                    <a:pt x="95021" y="7689"/>
                  </a:cubicBezTo>
                  <a:cubicBezTo>
                    <a:pt x="95758" y="9987"/>
                    <a:pt x="96496" y="12518"/>
                    <a:pt x="97233" y="14557"/>
                  </a:cubicBezTo>
                  <a:cubicBezTo>
                    <a:pt x="97966" y="16595"/>
                    <a:pt x="98704" y="18109"/>
                    <a:pt x="99441" y="18705"/>
                  </a:cubicBezTo>
                  <a:cubicBezTo>
                    <a:pt x="100178" y="19300"/>
                    <a:pt x="100915" y="18969"/>
                    <a:pt x="101653" y="17845"/>
                  </a:cubicBezTo>
                  <a:cubicBezTo>
                    <a:pt x="102386" y="16721"/>
                    <a:pt x="103123" y="14813"/>
                    <a:pt x="103861" y="12660"/>
                  </a:cubicBezTo>
                  <a:cubicBezTo>
                    <a:pt x="104598" y="10508"/>
                    <a:pt x="105335" y="8130"/>
                    <a:pt x="106073" y="6147"/>
                  </a:cubicBezTo>
                  <a:cubicBezTo>
                    <a:pt x="106806" y="4164"/>
                    <a:pt x="107543" y="2595"/>
                    <a:pt x="108280" y="1810"/>
                  </a:cubicBezTo>
                  <a:cubicBezTo>
                    <a:pt x="109018" y="1025"/>
                    <a:pt x="109755" y="1037"/>
                    <a:pt x="110492" y="1802"/>
                  </a:cubicBezTo>
                  <a:cubicBezTo>
                    <a:pt x="111226" y="2567"/>
                    <a:pt x="111963" y="4085"/>
                    <a:pt x="112700" y="5958"/>
                  </a:cubicBezTo>
                  <a:cubicBezTo>
                    <a:pt x="113438" y="7834"/>
                    <a:pt x="114175" y="10050"/>
                    <a:pt x="114908" y="12089"/>
                  </a:cubicBezTo>
                  <a:cubicBezTo>
                    <a:pt x="115646" y="14127"/>
                    <a:pt x="116383" y="15968"/>
                    <a:pt x="117120" y="17210"/>
                  </a:cubicBezTo>
                  <a:cubicBezTo>
                    <a:pt x="117857" y="18452"/>
                    <a:pt x="118595" y="19083"/>
                    <a:pt x="119328" y="18992"/>
                  </a:cubicBezTo>
                  <a:cubicBezTo>
                    <a:pt x="120065" y="18906"/>
                    <a:pt x="120803" y="18094"/>
                    <a:pt x="121540" y="16765"/>
                  </a:cubicBezTo>
                  <a:cubicBezTo>
                    <a:pt x="122277" y="15440"/>
                    <a:pt x="123015" y="13599"/>
                    <a:pt x="123748" y="11655"/>
                  </a:cubicBezTo>
                  <a:cubicBezTo>
                    <a:pt x="124485" y="9707"/>
                    <a:pt x="125222" y="7669"/>
                    <a:pt x="125960" y="5946"/>
                  </a:cubicBezTo>
                  <a:cubicBezTo>
                    <a:pt x="126697" y="4223"/>
                    <a:pt x="127430" y="2831"/>
                    <a:pt x="128168" y="2031"/>
                  </a:cubicBezTo>
                  <a:cubicBezTo>
                    <a:pt x="128905" y="1226"/>
                    <a:pt x="129642" y="1017"/>
                    <a:pt x="130380" y="1420"/>
                  </a:cubicBezTo>
                  <a:cubicBezTo>
                    <a:pt x="131117" y="1822"/>
                    <a:pt x="131850" y="2831"/>
                    <a:pt x="132588" y="4235"/>
                  </a:cubicBezTo>
                  <a:cubicBezTo>
                    <a:pt x="133325" y="5638"/>
                    <a:pt x="134062" y="7432"/>
                    <a:pt x="134799" y="9270"/>
                  </a:cubicBezTo>
                  <a:cubicBezTo>
                    <a:pt x="135537" y="11107"/>
                    <a:pt x="136270" y="12980"/>
                    <a:pt x="137007" y="14557"/>
                  </a:cubicBezTo>
                  <a:cubicBezTo>
                    <a:pt x="137745" y="16134"/>
                    <a:pt x="138482" y="17408"/>
                    <a:pt x="139219" y="18168"/>
                  </a:cubicBezTo>
                  <a:cubicBezTo>
                    <a:pt x="139957" y="18929"/>
                    <a:pt x="140690" y="19174"/>
                    <a:pt x="141427" y="18882"/>
                  </a:cubicBezTo>
                  <a:cubicBezTo>
                    <a:pt x="142164" y="18590"/>
                    <a:pt x="142902" y="17762"/>
                    <a:pt x="143639" y="16556"/>
                  </a:cubicBezTo>
                  <a:cubicBezTo>
                    <a:pt x="144372" y="15353"/>
                    <a:pt x="145110" y="13772"/>
                    <a:pt x="145847" y="12089"/>
                  </a:cubicBezTo>
                  <a:cubicBezTo>
                    <a:pt x="146584" y="10405"/>
                    <a:pt x="147322" y="8623"/>
                    <a:pt x="148059" y="7022"/>
                  </a:cubicBezTo>
                  <a:cubicBezTo>
                    <a:pt x="148792" y="5422"/>
                    <a:pt x="149530" y="4014"/>
                    <a:pt x="150267" y="3001"/>
                  </a:cubicBezTo>
                  <a:cubicBezTo>
                    <a:pt x="151004" y="1991"/>
                    <a:pt x="151741" y="1380"/>
                    <a:pt x="152479" y="1246"/>
                  </a:cubicBezTo>
                  <a:cubicBezTo>
                    <a:pt x="153212" y="1112"/>
                    <a:pt x="153949" y="1459"/>
                    <a:pt x="154687" y="2212"/>
                  </a:cubicBezTo>
                  <a:cubicBezTo>
                    <a:pt x="155424" y="2965"/>
                    <a:pt x="156161" y="4124"/>
                    <a:pt x="156895" y="5512"/>
                  </a:cubicBezTo>
                  <a:cubicBezTo>
                    <a:pt x="157632" y="6900"/>
                    <a:pt x="158369" y="8509"/>
                    <a:pt x="159106" y="10109"/>
                  </a:cubicBezTo>
                  <a:cubicBezTo>
                    <a:pt x="159844" y="11710"/>
                    <a:pt x="160581" y="13299"/>
                    <a:pt x="161314" y="14655"/>
                  </a:cubicBezTo>
                  <a:cubicBezTo>
                    <a:pt x="162052" y="16016"/>
                    <a:pt x="162789" y="17139"/>
                    <a:pt x="163526" y="17896"/>
                  </a:cubicBezTo>
                  <a:cubicBezTo>
                    <a:pt x="164264" y="18649"/>
                    <a:pt x="165001" y="19032"/>
                    <a:pt x="165734" y="19000"/>
                  </a:cubicBezTo>
                  <a:cubicBezTo>
                    <a:pt x="166472" y="18973"/>
                    <a:pt x="167209" y="18531"/>
                    <a:pt x="167946" y="17754"/>
                  </a:cubicBezTo>
                  <a:cubicBezTo>
                    <a:pt x="168683" y="16974"/>
                    <a:pt x="169421" y="15858"/>
                    <a:pt x="170154" y="14557"/>
                  </a:cubicBezTo>
                  <a:cubicBezTo>
                    <a:pt x="170891" y="13252"/>
                    <a:pt x="171629" y="11765"/>
                    <a:pt x="172366" y="10279"/>
                  </a:cubicBezTo>
                  <a:cubicBezTo>
                    <a:pt x="173103" y="8793"/>
                    <a:pt x="173837" y="7310"/>
                    <a:pt x="174574" y="6005"/>
                  </a:cubicBezTo>
                  <a:cubicBezTo>
                    <a:pt x="175311" y="4704"/>
                    <a:pt x="176049" y="3580"/>
                    <a:pt x="176786" y="2764"/>
                  </a:cubicBezTo>
                  <a:cubicBezTo>
                    <a:pt x="177523" y="1944"/>
                    <a:pt x="178256" y="1435"/>
                    <a:pt x="178994" y="1274"/>
                  </a:cubicBezTo>
                  <a:cubicBezTo>
                    <a:pt x="179731" y="1112"/>
                    <a:pt x="180468" y="1305"/>
                    <a:pt x="181206" y="1818"/>
                  </a:cubicBezTo>
                  <a:cubicBezTo>
                    <a:pt x="181943" y="2330"/>
                    <a:pt x="182676" y="3162"/>
                    <a:pt x="183414" y="4211"/>
                  </a:cubicBezTo>
                  <a:cubicBezTo>
                    <a:pt x="184151" y="5256"/>
                    <a:pt x="184888" y="6522"/>
                    <a:pt x="185625" y="7862"/>
                  </a:cubicBezTo>
                  <a:cubicBezTo>
                    <a:pt x="186359" y="9203"/>
                    <a:pt x="187096" y="10614"/>
                    <a:pt x="187833" y="11955"/>
                  </a:cubicBezTo>
                  <a:cubicBezTo>
                    <a:pt x="188571" y="13295"/>
                    <a:pt x="189308" y="14557"/>
                    <a:pt x="190045" y="15617"/>
                  </a:cubicBezTo>
                  <a:cubicBezTo>
                    <a:pt x="190779" y="16682"/>
                    <a:pt x="191516" y="17542"/>
                    <a:pt x="192253" y="18121"/>
                  </a:cubicBezTo>
                  <a:cubicBezTo>
                    <a:pt x="192991" y="18701"/>
                    <a:pt x="193728" y="19000"/>
                    <a:pt x="194465" y="19004"/>
                  </a:cubicBezTo>
                  <a:cubicBezTo>
                    <a:pt x="195198" y="19004"/>
                    <a:pt x="195936" y="18701"/>
                    <a:pt x="196673" y="18141"/>
                  </a:cubicBezTo>
                  <a:cubicBezTo>
                    <a:pt x="197410" y="17581"/>
                    <a:pt x="198148" y="16757"/>
                    <a:pt x="198885" y="15759"/>
                  </a:cubicBezTo>
                  <a:cubicBezTo>
                    <a:pt x="199618" y="14762"/>
                    <a:pt x="200356" y="13587"/>
                    <a:pt x="201093" y="12349"/>
                  </a:cubicBezTo>
                  <a:cubicBezTo>
                    <a:pt x="201830" y="11111"/>
                    <a:pt x="202567" y="9814"/>
                    <a:pt x="203301" y="8568"/>
                  </a:cubicBezTo>
                  <a:cubicBezTo>
                    <a:pt x="204038" y="7322"/>
                    <a:pt x="204775" y="6131"/>
                    <a:pt x="205513" y="5098"/>
                  </a:cubicBezTo>
                  <a:cubicBezTo>
                    <a:pt x="206250" y="4065"/>
                    <a:pt x="206987" y="3190"/>
                    <a:pt x="207721" y="2539"/>
                  </a:cubicBezTo>
                  <a:cubicBezTo>
                    <a:pt x="208458" y="1893"/>
                    <a:pt x="209195" y="1471"/>
                    <a:pt x="209933" y="1301"/>
                  </a:cubicBezTo>
                  <a:cubicBezTo>
                    <a:pt x="210670" y="1136"/>
                    <a:pt x="211407" y="1222"/>
                    <a:pt x="212140" y="1550"/>
                  </a:cubicBezTo>
                  <a:cubicBezTo>
                    <a:pt x="212878" y="1873"/>
                    <a:pt x="213615" y="2441"/>
                    <a:pt x="214352" y="3194"/>
                  </a:cubicBezTo>
                  <a:cubicBezTo>
                    <a:pt x="215090" y="3943"/>
                    <a:pt x="215823" y="4881"/>
                    <a:pt x="216560" y="5926"/>
                  </a:cubicBezTo>
                  <a:cubicBezTo>
                    <a:pt x="217298" y="6971"/>
                    <a:pt x="218035" y="8122"/>
                    <a:pt x="218772" y="9289"/>
                  </a:cubicBezTo>
                </a:path>
              </a:pathLst>
            </a:custGeom>
            <a:noFill/>
            <a:ln w="12325" cap="rnd" cmpd="sng">
              <a:solidFill>
                <a:srgbClr val="F9B03D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8"/>
            <p:cNvSpPr/>
            <p:nvPr/>
          </p:nvSpPr>
          <p:spPr>
            <a:xfrm>
              <a:off x="1481800" y="1179450"/>
              <a:ext cx="5479250" cy="25"/>
            </a:xfrm>
            <a:custGeom>
              <a:avLst/>
              <a:gdLst/>
              <a:ahLst/>
              <a:cxnLst/>
              <a:rect l="l" t="t" r="r" b="b"/>
              <a:pathLst>
                <a:path w="219170" h="1" fill="none" extrusionOk="0">
                  <a:moveTo>
                    <a:pt x="0" y="0"/>
                  </a:moveTo>
                  <a:lnTo>
                    <a:pt x="219170" y="0"/>
                  </a:lnTo>
                </a:path>
              </a:pathLst>
            </a:custGeom>
            <a:noFill/>
            <a:ln w="6200" cap="flat" cmpd="sng">
              <a:solidFill>
                <a:srgbClr val="FFFFFF"/>
              </a:solidFill>
              <a:prstDash val="solid"/>
              <a:miter lim="3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8"/>
            <p:cNvSpPr/>
            <p:nvPr/>
          </p:nvSpPr>
          <p:spPr>
            <a:xfrm>
              <a:off x="1153650" y="3088625"/>
              <a:ext cx="101950" cy="79075"/>
            </a:xfrm>
            <a:custGeom>
              <a:avLst/>
              <a:gdLst/>
              <a:ahLst/>
              <a:cxnLst/>
              <a:rect l="l" t="t" r="r" b="b"/>
              <a:pathLst>
                <a:path w="4078" h="3163" extrusionOk="0">
                  <a:moveTo>
                    <a:pt x="1771" y="490"/>
                  </a:moveTo>
                  <a:cubicBezTo>
                    <a:pt x="2201" y="490"/>
                    <a:pt x="2540" y="588"/>
                    <a:pt x="2792" y="785"/>
                  </a:cubicBezTo>
                  <a:cubicBezTo>
                    <a:pt x="3041" y="979"/>
                    <a:pt x="3167" y="1247"/>
                    <a:pt x="3167" y="1582"/>
                  </a:cubicBezTo>
                  <a:cubicBezTo>
                    <a:pt x="3167" y="1917"/>
                    <a:pt x="3041" y="2181"/>
                    <a:pt x="2792" y="2382"/>
                  </a:cubicBezTo>
                  <a:cubicBezTo>
                    <a:pt x="2540" y="2575"/>
                    <a:pt x="2201" y="2674"/>
                    <a:pt x="1771" y="2674"/>
                  </a:cubicBezTo>
                  <a:cubicBezTo>
                    <a:pt x="1341" y="2674"/>
                    <a:pt x="998" y="2575"/>
                    <a:pt x="750" y="2382"/>
                  </a:cubicBezTo>
                  <a:cubicBezTo>
                    <a:pt x="502" y="2181"/>
                    <a:pt x="375" y="1917"/>
                    <a:pt x="375" y="1582"/>
                  </a:cubicBezTo>
                  <a:cubicBezTo>
                    <a:pt x="375" y="1247"/>
                    <a:pt x="502" y="979"/>
                    <a:pt x="750" y="785"/>
                  </a:cubicBezTo>
                  <a:cubicBezTo>
                    <a:pt x="998" y="588"/>
                    <a:pt x="1341" y="490"/>
                    <a:pt x="1771" y="490"/>
                  </a:cubicBezTo>
                  <a:close/>
                  <a:moveTo>
                    <a:pt x="1771" y="1"/>
                  </a:moveTo>
                  <a:cubicBezTo>
                    <a:pt x="1231" y="1"/>
                    <a:pt x="801" y="147"/>
                    <a:pt x="482" y="431"/>
                  </a:cubicBezTo>
                  <a:cubicBezTo>
                    <a:pt x="162" y="718"/>
                    <a:pt x="1" y="1101"/>
                    <a:pt x="1" y="1582"/>
                  </a:cubicBezTo>
                  <a:cubicBezTo>
                    <a:pt x="1" y="2059"/>
                    <a:pt x="162" y="2445"/>
                    <a:pt x="482" y="2733"/>
                  </a:cubicBezTo>
                  <a:cubicBezTo>
                    <a:pt x="801" y="3017"/>
                    <a:pt x="1231" y="3163"/>
                    <a:pt x="1771" y="3163"/>
                  </a:cubicBezTo>
                  <a:cubicBezTo>
                    <a:pt x="2311" y="3163"/>
                    <a:pt x="2741" y="3017"/>
                    <a:pt x="3060" y="2733"/>
                  </a:cubicBezTo>
                  <a:cubicBezTo>
                    <a:pt x="3380" y="2445"/>
                    <a:pt x="3541" y="2059"/>
                    <a:pt x="3541" y="1582"/>
                  </a:cubicBezTo>
                  <a:cubicBezTo>
                    <a:pt x="3541" y="1554"/>
                    <a:pt x="3541" y="1531"/>
                    <a:pt x="3537" y="1503"/>
                  </a:cubicBezTo>
                  <a:cubicBezTo>
                    <a:pt x="3537" y="1475"/>
                    <a:pt x="3537" y="1440"/>
                    <a:pt x="3533" y="1389"/>
                  </a:cubicBezTo>
                  <a:lnTo>
                    <a:pt x="4078" y="884"/>
                  </a:lnTo>
                  <a:lnTo>
                    <a:pt x="4078" y="324"/>
                  </a:lnTo>
                  <a:lnTo>
                    <a:pt x="3415" y="931"/>
                  </a:lnTo>
                  <a:cubicBezTo>
                    <a:pt x="3281" y="632"/>
                    <a:pt x="3072" y="403"/>
                    <a:pt x="2788" y="241"/>
                  </a:cubicBezTo>
                  <a:cubicBezTo>
                    <a:pt x="2508" y="84"/>
                    <a:pt x="2169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8"/>
            <p:cNvSpPr/>
            <p:nvPr/>
          </p:nvSpPr>
          <p:spPr>
            <a:xfrm>
              <a:off x="1176525" y="3026250"/>
              <a:ext cx="65675" cy="53525"/>
            </a:xfrm>
            <a:custGeom>
              <a:avLst/>
              <a:gdLst/>
              <a:ahLst/>
              <a:cxnLst/>
              <a:rect l="l" t="t" r="r" b="b"/>
              <a:pathLst>
                <a:path w="2627" h="2141" extrusionOk="0">
                  <a:moveTo>
                    <a:pt x="1" y="0"/>
                  </a:moveTo>
                  <a:lnTo>
                    <a:pt x="1" y="418"/>
                  </a:lnTo>
                  <a:lnTo>
                    <a:pt x="1451" y="418"/>
                  </a:lnTo>
                  <a:cubicBezTo>
                    <a:pt x="1700" y="418"/>
                    <a:pt x="1897" y="485"/>
                    <a:pt x="2043" y="619"/>
                  </a:cubicBezTo>
                  <a:cubicBezTo>
                    <a:pt x="2189" y="749"/>
                    <a:pt x="2260" y="927"/>
                    <a:pt x="2260" y="1155"/>
                  </a:cubicBezTo>
                  <a:cubicBezTo>
                    <a:pt x="2260" y="1344"/>
                    <a:pt x="2201" y="1486"/>
                    <a:pt x="2078" y="1581"/>
                  </a:cubicBezTo>
                  <a:cubicBezTo>
                    <a:pt x="1960" y="1676"/>
                    <a:pt x="1775" y="1723"/>
                    <a:pt x="1534" y="1723"/>
                  </a:cubicBezTo>
                  <a:lnTo>
                    <a:pt x="1" y="1723"/>
                  </a:lnTo>
                  <a:lnTo>
                    <a:pt x="1" y="2141"/>
                  </a:lnTo>
                  <a:lnTo>
                    <a:pt x="1550" y="2141"/>
                  </a:lnTo>
                  <a:cubicBezTo>
                    <a:pt x="1901" y="2141"/>
                    <a:pt x="2169" y="2066"/>
                    <a:pt x="2350" y="1912"/>
                  </a:cubicBezTo>
                  <a:cubicBezTo>
                    <a:pt x="2536" y="1762"/>
                    <a:pt x="2626" y="1538"/>
                    <a:pt x="2626" y="1246"/>
                  </a:cubicBezTo>
                  <a:cubicBezTo>
                    <a:pt x="2626" y="1065"/>
                    <a:pt x="2591" y="911"/>
                    <a:pt x="2516" y="777"/>
                  </a:cubicBezTo>
                  <a:cubicBezTo>
                    <a:pt x="2437" y="639"/>
                    <a:pt x="2323" y="520"/>
                    <a:pt x="2169" y="418"/>
                  </a:cubicBezTo>
                  <a:lnTo>
                    <a:pt x="2559" y="41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8"/>
            <p:cNvSpPr/>
            <p:nvPr/>
          </p:nvSpPr>
          <p:spPr>
            <a:xfrm>
              <a:off x="1174950" y="2962075"/>
              <a:ext cx="67250" cy="54125"/>
            </a:xfrm>
            <a:custGeom>
              <a:avLst/>
              <a:gdLst/>
              <a:ahLst/>
              <a:cxnLst/>
              <a:rect l="l" t="t" r="r" b="b"/>
              <a:pathLst>
                <a:path w="2690" h="2165" extrusionOk="0">
                  <a:moveTo>
                    <a:pt x="1432" y="422"/>
                  </a:moveTo>
                  <a:cubicBezTo>
                    <a:pt x="1704" y="422"/>
                    <a:pt x="1924" y="493"/>
                    <a:pt x="2090" y="635"/>
                  </a:cubicBezTo>
                  <a:cubicBezTo>
                    <a:pt x="2256" y="777"/>
                    <a:pt x="2338" y="962"/>
                    <a:pt x="2338" y="1195"/>
                  </a:cubicBezTo>
                  <a:cubicBezTo>
                    <a:pt x="2338" y="1364"/>
                    <a:pt x="2295" y="1499"/>
                    <a:pt x="2208" y="1597"/>
                  </a:cubicBezTo>
                  <a:cubicBezTo>
                    <a:pt x="2118" y="1696"/>
                    <a:pt x="1999" y="1743"/>
                    <a:pt x="1850" y="1743"/>
                  </a:cubicBezTo>
                  <a:cubicBezTo>
                    <a:pt x="1664" y="1743"/>
                    <a:pt x="1530" y="1680"/>
                    <a:pt x="1451" y="1546"/>
                  </a:cubicBezTo>
                  <a:cubicBezTo>
                    <a:pt x="1376" y="1416"/>
                    <a:pt x="1337" y="1179"/>
                    <a:pt x="1337" y="840"/>
                  </a:cubicBezTo>
                  <a:lnTo>
                    <a:pt x="1337" y="422"/>
                  </a:lnTo>
                  <a:close/>
                  <a:moveTo>
                    <a:pt x="1164" y="0"/>
                  </a:moveTo>
                  <a:cubicBezTo>
                    <a:pt x="773" y="0"/>
                    <a:pt x="481" y="95"/>
                    <a:pt x="288" y="276"/>
                  </a:cubicBezTo>
                  <a:cubicBezTo>
                    <a:pt x="99" y="458"/>
                    <a:pt x="0" y="734"/>
                    <a:pt x="0" y="1104"/>
                  </a:cubicBezTo>
                  <a:cubicBezTo>
                    <a:pt x="0" y="1242"/>
                    <a:pt x="16" y="1384"/>
                    <a:pt x="48" y="1530"/>
                  </a:cubicBezTo>
                  <a:cubicBezTo>
                    <a:pt x="75" y="1672"/>
                    <a:pt x="119" y="1822"/>
                    <a:pt x="178" y="1976"/>
                  </a:cubicBezTo>
                  <a:lnTo>
                    <a:pt x="568" y="1976"/>
                  </a:lnTo>
                  <a:cubicBezTo>
                    <a:pt x="497" y="1849"/>
                    <a:pt x="446" y="1715"/>
                    <a:pt x="410" y="1577"/>
                  </a:cubicBezTo>
                  <a:cubicBezTo>
                    <a:pt x="375" y="1439"/>
                    <a:pt x="359" y="1297"/>
                    <a:pt x="359" y="1148"/>
                  </a:cubicBezTo>
                  <a:cubicBezTo>
                    <a:pt x="359" y="919"/>
                    <a:pt x="410" y="742"/>
                    <a:pt x="517" y="615"/>
                  </a:cubicBezTo>
                  <a:cubicBezTo>
                    <a:pt x="623" y="485"/>
                    <a:pt x="773" y="422"/>
                    <a:pt x="966" y="422"/>
                  </a:cubicBezTo>
                  <a:lnTo>
                    <a:pt x="1006" y="422"/>
                  </a:lnTo>
                  <a:lnTo>
                    <a:pt x="1006" y="1014"/>
                  </a:lnTo>
                  <a:cubicBezTo>
                    <a:pt x="1006" y="1396"/>
                    <a:pt x="1081" y="1684"/>
                    <a:pt x="1227" y="1877"/>
                  </a:cubicBezTo>
                  <a:cubicBezTo>
                    <a:pt x="1372" y="2070"/>
                    <a:pt x="1589" y="2165"/>
                    <a:pt x="1877" y="2165"/>
                  </a:cubicBezTo>
                  <a:cubicBezTo>
                    <a:pt x="2126" y="2165"/>
                    <a:pt x="2323" y="2086"/>
                    <a:pt x="2469" y="1932"/>
                  </a:cubicBezTo>
                  <a:cubicBezTo>
                    <a:pt x="2618" y="1778"/>
                    <a:pt x="2689" y="1569"/>
                    <a:pt x="2689" y="1305"/>
                  </a:cubicBezTo>
                  <a:cubicBezTo>
                    <a:pt x="2689" y="1100"/>
                    <a:pt x="2654" y="923"/>
                    <a:pt x="2579" y="781"/>
                  </a:cubicBezTo>
                  <a:cubicBezTo>
                    <a:pt x="2504" y="639"/>
                    <a:pt x="2390" y="517"/>
                    <a:pt x="2236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8"/>
            <p:cNvSpPr/>
            <p:nvPr/>
          </p:nvSpPr>
          <p:spPr>
            <a:xfrm>
              <a:off x="1174950" y="2894850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0"/>
                  </a:moveTo>
                  <a:cubicBezTo>
                    <a:pt x="726" y="0"/>
                    <a:pt x="458" y="75"/>
                    <a:pt x="276" y="229"/>
                  </a:cubicBezTo>
                  <a:cubicBezTo>
                    <a:pt x="91" y="379"/>
                    <a:pt x="0" y="600"/>
                    <a:pt x="0" y="895"/>
                  </a:cubicBezTo>
                  <a:cubicBezTo>
                    <a:pt x="0" y="1073"/>
                    <a:pt x="40" y="1230"/>
                    <a:pt x="115" y="1368"/>
                  </a:cubicBezTo>
                  <a:cubicBezTo>
                    <a:pt x="190" y="1503"/>
                    <a:pt x="308" y="1621"/>
                    <a:pt x="462" y="1723"/>
                  </a:cubicBezTo>
                  <a:lnTo>
                    <a:pt x="64" y="1723"/>
                  </a:lnTo>
                  <a:lnTo>
                    <a:pt x="64" y="2145"/>
                  </a:lnTo>
                  <a:lnTo>
                    <a:pt x="2622" y="2145"/>
                  </a:lnTo>
                  <a:lnTo>
                    <a:pt x="2622" y="1723"/>
                  </a:lnTo>
                  <a:lnTo>
                    <a:pt x="1175" y="1723"/>
                  </a:lnTo>
                  <a:cubicBezTo>
                    <a:pt x="927" y="1723"/>
                    <a:pt x="730" y="1656"/>
                    <a:pt x="584" y="1526"/>
                  </a:cubicBezTo>
                  <a:cubicBezTo>
                    <a:pt x="438" y="1396"/>
                    <a:pt x="367" y="1215"/>
                    <a:pt x="367" y="990"/>
                  </a:cubicBezTo>
                  <a:cubicBezTo>
                    <a:pt x="367" y="801"/>
                    <a:pt x="426" y="659"/>
                    <a:pt x="548" y="564"/>
                  </a:cubicBezTo>
                  <a:cubicBezTo>
                    <a:pt x="667" y="470"/>
                    <a:pt x="848" y="422"/>
                    <a:pt x="1093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8"/>
            <p:cNvSpPr/>
            <p:nvPr/>
          </p:nvSpPr>
          <p:spPr>
            <a:xfrm>
              <a:off x="1158300" y="2849500"/>
              <a:ext cx="82225" cy="39950"/>
            </a:xfrm>
            <a:custGeom>
              <a:avLst/>
              <a:gdLst/>
              <a:ahLst/>
              <a:cxnLst/>
              <a:rect l="l" t="t" r="r" b="b"/>
              <a:pathLst>
                <a:path w="3289" h="1598" extrusionOk="0">
                  <a:moveTo>
                    <a:pt x="730" y="1"/>
                  </a:moveTo>
                  <a:lnTo>
                    <a:pt x="730" y="864"/>
                  </a:lnTo>
                  <a:lnTo>
                    <a:pt x="0" y="864"/>
                  </a:lnTo>
                  <a:lnTo>
                    <a:pt x="0" y="1290"/>
                  </a:lnTo>
                  <a:lnTo>
                    <a:pt x="730" y="1290"/>
                  </a:lnTo>
                  <a:lnTo>
                    <a:pt x="730" y="1597"/>
                  </a:lnTo>
                  <a:lnTo>
                    <a:pt x="1057" y="1597"/>
                  </a:lnTo>
                  <a:lnTo>
                    <a:pt x="1057" y="1290"/>
                  </a:lnTo>
                  <a:lnTo>
                    <a:pt x="2445" y="1290"/>
                  </a:lnTo>
                  <a:cubicBezTo>
                    <a:pt x="2764" y="1290"/>
                    <a:pt x="2989" y="1227"/>
                    <a:pt x="3107" y="1105"/>
                  </a:cubicBezTo>
                  <a:cubicBezTo>
                    <a:pt x="3229" y="978"/>
                    <a:pt x="3288" y="758"/>
                    <a:pt x="3288" y="430"/>
                  </a:cubicBezTo>
                  <a:lnTo>
                    <a:pt x="3288" y="1"/>
                  </a:lnTo>
                  <a:lnTo>
                    <a:pt x="2937" y="1"/>
                  </a:lnTo>
                  <a:lnTo>
                    <a:pt x="2937" y="430"/>
                  </a:lnTo>
                  <a:cubicBezTo>
                    <a:pt x="2937" y="608"/>
                    <a:pt x="2906" y="722"/>
                    <a:pt x="2847" y="781"/>
                  </a:cubicBezTo>
                  <a:cubicBezTo>
                    <a:pt x="2788" y="837"/>
                    <a:pt x="2654" y="864"/>
                    <a:pt x="2445" y="864"/>
                  </a:cubicBezTo>
                  <a:lnTo>
                    <a:pt x="1057" y="864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8"/>
            <p:cNvSpPr/>
            <p:nvPr/>
          </p:nvSpPr>
          <p:spPr>
            <a:xfrm>
              <a:off x="1176525" y="2790750"/>
              <a:ext cx="65675" cy="53650"/>
            </a:xfrm>
            <a:custGeom>
              <a:avLst/>
              <a:gdLst/>
              <a:ahLst/>
              <a:cxnLst/>
              <a:rect l="l" t="t" r="r" b="b"/>
              <a:pathLst>
                <a:path w="2627" h="2146" extrusionOk="0">
                  <a:moveTo>
                    <a:pt x="1" y="1"/>
                  </a:moveTo>
                  <a:lnTo>
                    <a:pt x="1" y="423"/>
                  </a:lnTo>
                  <a:lnTo>
                    <a:pt x="1451" y="423"/>
                  </a:lnTo>
                  <a:cubicBezTo>
                    <a:pt x="1700" y="423"/>
                    <a:pt x="1897" y="486"/>
                    <a:pt x="2043" y="620"/>
                  </a:cubicBezTo>
                  <a:cubicBezTo>
                    <a:pt x="2189" y="750"/>
                    <a:pt x="2260" y="931"/>
                    <a:pt x="2260" y="1156"/>
                  </a:cubicBezTo>
                  <a:cubicBezTo>
                    <a:pt x="2260" y="1345"/>
                    <a:pt x="2201" y="1487"/>
                    <a:pt x="2078" y="1582"/>
                  </a:cubicBezTo>
                  <a:cubicBezTo>
                    <a:pt x="1960" y="1676"/>
                    <a:pt x="1775" y="1724"/>
                    <a:pt x="1534" y="1724"/>
                  </a:cubicBezTo>
                  <a:lnTo>
                    <a:pt x="1" y="1724"/>
                  </a:lnTo>
                  <a:lnTo>
                    <a:pt x="1" y="2146"/>
                  </a:lnTo>
                  <a:lnTo>
                    <a:pt x="1550" y="2146"/>
                  </a:lnTo>
                  <a:cubicBezTo>
                    <a:pt x="1901" y="2146"/>
                    <a:pt x="2169" y="2071"/>
                    <a:pt x="2350" y="1917"/>
                  </a:cubicBezTo>
                  <a:cubicBezTo>
                    <a:pt x="2536" y="1763"/>
                    <a:pt x="2626" y="1542"/>
                    <a:pt x="2626" y="1247"/>
                  </a:cubicBezTo>
                  <a:cubicBezTo>
                    <a:pt x="2626" y="1069"/>
                    <a:pt x="2591" y="912"/>
                    <a:pt x="2516" y="777"/>
                  </a:cubicBezTo>
                  <a:cubicBezTo>
                    <a:pt x="2437" y="643"/>
                    <a:pt x="2323" y="525"/>
                    <a:pt x="2169" y="423"/>
                  </a:cubicBezTo>
                  <a:lnTo>
                    <a:pt x="2559" y="423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8"/>
            <p:cNvSpPr/>
            <p:nvPr/>
          </p:nvSpPr>
          <p:spPr>
            <a:xfrm>
              <a:off x="1174950" y="2683700"/>
              <a:ext cx="65575" cy="93475"/>
            </a:xfrm>
            <a:custGeom>
              <a:avLst/>
              <a:gdLst/>
              <a:ahLst/>
              <a:cxnLst/>
              <a:rect l="l" t="t" r="r" b="b"/>
              <a:pathLst>
                <a:path w="2623" h="3739" extrusionOk="0">
                  <a:moveTo>
                    <a:pt x="1077" y="1"/>
                  </a:moveTo>
                  <a:cubicBezTo>
                    <a:pt x="734" y="1"/>
                    <a:pt x="470" y="72"/>
                    <a:pt x="280" y="218"/>
                  </a:cubicBezTo>
                  <a:cubicBezTo>
                    <a:pt x="95" y="364"/>
                    <a:pt x="0" y="569"/>
                    <a:pt x="0" y="833"/>
                  </a:cubicBezTo>
                  <a:cubicBezTo>
                    <a:pt x="0" y="1034"/>
                    <a:pt x="48" y="1203"/>
                    <a:pt x="134" y="1349"/>
                  </a:cubicBezTo>
                  <a:cubicBezTo>
                    <a:pt x="225" y="1499"/>
                    <a:pt x="367" y="1621"/>
                    <a:pt x="552" y="1728"/>
                  </a:cubicBezTo>
                  <a:cubicBezTo>
                    <a:pt x="375" y="1791"/>
                    <a:pt x="237" y="1889"/>
                    <a:pt x="142" y="2020"/>
                  </a:cubicBezTo>
                  <a:cubicBezTo>
                    <a:pt x="48" y="2150"/>
                    <a:pt x="0" y="2307"/>
                    <a:pt x="0" y="2493"/>
                  </a:cubicBezTo>
                  <a:cubicBezTo>
                    <a:pt x="0" y="2678"/>
                    <a:pt x="40" y="2836"/>
                    <a:pt x="115" y="2970"/>
                  </a:cubicBezTo>
                  <a:cubicBezTo>
                    <a:pt x="190" y="3104"/>
                    <a:pt x="304" y="3218"/>
                    <a:pt x="462" y="3317"/>
                  </a:cubicBezTo>
                  <a:lnTo>
                    <a:pt x="64" y="3317"/>
                  </a:lnTo>
                  <a:lnTo>
                    <a:pt x="64" y="3739"/>
                  </a:lnTo>
                  <a:lnTo>
                    <a:pt x="2622" y="3739"/>
                  </a:lnTo>
                  <a:lnTo>
                    <a:pt x="2622" y="3317"/>
                  </a:lnTo>
                  <a:lnTo>
                    <a:pt x="1175" y="3317"/>
                  </a:lnTo>
                  <a:cubicBezTo>
                    <a:pt x="927" y="3317"/>
                    <a:pt x="730" y="3250"/>
                    <a:pt x="588" y="3124"/>
                  </a:cubicBezTo>
                  <a:cubicBezTo>
                    <a:pt x="442" y="2997"/>
                    <a:pt x="367" y="2828"/>
                    <a:pt x="367" y="2615"/>
                  </a:cubicBezTo>
                  <a:cubicBezTo>
                    <a:pt x="367" y="2434"/>
                    <a:pt x="426" y="2296"/>
                    <a:pt x="545" y="2209"/>
                  </a:cubicBezTo>
                  <a:cubicBezTo>
                    <a:pt x="663" y="2122"/>
                    <a:pt x="844" y="2079"/>
                    <a:pt x="1093" y="2079"/>
                  </a:cubicBezTo>
                  <a:lnTo>
                    <a:pt x="2622" y="2079"/>
                  </a:lnTo>
                  <a:lnTo>
                    <a:pt x="2622" y="1657"/>
                  </a:lnTo>
                  <a:lnTo>
                    <a:pt x="1175" y="1657"/>
                  </a:lnTo>
                  <a:cubicBezTo>
                    <a:pt x="927" y="1657"/>
                    <a:pt x="730" y="1594"/>
                    <a:pt x="584" y="1468"/>
                  </a:cubicBezTo>
                  <a:cubicBezTo>
                    <a:pt x="438" y="1341"/>
                    <a:pt x="367" y="1168"/>
                    <a:pt x="367" y="951"/>
                  </a:cubicBezTo>
                  <a:cubicBezTo>
                    <a:pt x="367" y="774"/>
                    <a:pt x="426" y="640"/>
                    <a:pt x="545" y="553"/>
                  </a:cubicBezTo>
                  <a:cubicBezTo>
                    <a:pt x="663" y="466"/>
                    <a:pt x="848" y="423"/>
                    <a:pt x="1093" y="423"/>
                  </a:cubicBezTo>
                  <a:lnTo>
                    <a:pt x="2622" y="423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8"/>
            <p:cNvSpPr/>
            <p:nvPr/>
          </p:nvSpPr>
          <p:spPr>
            <a:xfrm>
              <a:off x="1272225" y="3176650"/>
              <a:ext cx="85400" cy="49125"/>
            </a:xfrm>
            <a:custGeom>
              <a:avLst/>
              <a:gdLst/>
              <a:ahLst/>
              <a:cxnLst/>
              <a:rect l="l" t="t" r="r" b="b"/>
              <a:pathLst>
                <a:path w="3416" h="1965" extrusionOk="0">
                  <a:moveTo>
                    <a:pt x="1" y="1"/>
                  </a:moveTo>
                  <a:lnTo>
                    <a:pt x="1" y="1964"/>
                  </a:lnTo>
                  <a:lnTo>
                    <a:pt x="3415" y="1964"/>
                  </a:lnTo>
                  <a:lnTo>
                    <a:pt x="3415" y="1503"/>
                  </a:lnTo>
                  <a:lnTo>
                    <a:pt x="1783" y="1503"/>
                  </a:lnTo>
                  <a:lnTo>
                    <a:pt x="1783" y="147"/>
                  </a:lnTo>
                  <a:lnTo>
                    <a:pt x="1397" y="147"/>
                  </a:lnTo>
                  <a:lnTo>
                    <a:pt x="1397" y="1503"/>
                  </a:lnTo>
                  <a:lnTo>
                    <a:pt x="391" y="1503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8"/>
            <p:cNvSpPr/>
            <p:nvPr/>
          </p:nvSpPr>
          <p:spPr>
            <a:xfrm>
              <a:off x="1268675" y="3155950"/>
              <a:ext cx="88950" cy="10575"/>
            </a:xfrm>
            <a:custGeom>
              <a:avLst/>
              <a:gdLst/>
              <a:ahLst/>
              <a:cxnLst/>
              <a:rect l="l" t="t" r="r" b="b"/>
              <a:pathLst>
                <a:path w="3558" h="423" extrusionOk="0">
                  <a:moveTo>
                    <a:pt x="1" y="1"/>
                  </a:moveTo>
                  <a:lnTo>
                    <a:pt x="1" y="423"/>
                  </a:lnTo>
                  <a:lnTo>
                    <a:pt x="3557" y="423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8"/>
            <p:cNvSpPr/>
            <p:nvPr/>
          </p:nvSpPr>
          <p:spPr>
            <a:xfrm>
              <a:off x="1293525" y="3089125"/>
              <a:ext cx="65775" cy="53550"/>
            </a:xfrm>
            <a:custGeom>
              <a:avLst/>
              <a:gdLst/>
              <a:ahLst/>
              <a:cxnLst/>
              <a:rect l="l" t="t" r="r" b="b"/>
              <a:pathLst>
                <a:path w="2631" h="2142" extrusionOk="0">
                  <a:moveTo>
                    <a:pt x="1" y="0"/>
                  </a:moveTo>
                  <a:lnTo>
                    <a:pt x="1" y="418"/>
                  </a:lnTo>
                  <a:lnTo>
                    <a:pt x="1455" y="418"/>
                  </a:lnTo>
                  <a:cubicBezTo>
                    <a:pt x="1704" y="418"/>
                    <a:pt x="1901" y="485"/>
                    <a:pt x="2047" y="620"/>
                  </a:cubicBezTo>
                  <a:cubicBezTo>
                    <a:pt x="2189" y="750"/>
                    <a:pt x="2264" y="927"/>
                    <a:pt x="2264" y="1156"/>
                  </a:cubicBezTo>
                  <a:cubicBezTo>
                    <a:pt x="2264" y="1345"/>
                    <a:pt x="2205" y="1487"/>
                    <a:pt x="2082" y="1582"/>
                  </a:cubicBezTo>
                  <a:cubicBezTo>
                    <a:pt x="1960" y="1676"/>
                    <a:pt x="1779" y="1723"/>
                    <a:pt x="1534" y="1723"/>
                  </a:cubicBezTo>
                  <a:lnTo>
                    <a:pt x="1" y="1723"/>
                  </a:lnTo>
                  <a:lnTo>
                    <a:pt x="1" y="2141"/>
                  </a:lnTo>
                  <a:lnTo>
                    <a:pt x="1550" y="2141"/>
                  </a:lnTo>
                  <a:cubicBezTo>
                    <a:pt x="1905" y="2141"/>
                    <a:pt x="2173" y="2067"/>
                    <a:pt x="2354" y="1913"/>
                  </a:cubicBezTo>
                  <a:cubicBezTo>
                    <a:pt x="2536" y="1763"/>
                    <a:pt x="2630" y="1538"/>
                    <a:pt x="2630" y="1246"/>
                  </a:cubicBezTo>
                  <a:cubicBezTo>
                    <a:pt x="2630" y="1065"/>
                    <a:pt x="2591" y="911"/>
                    <a:pt x="2516" y="777"/>
                  </a:cubicBezTo>
                  <a:cubicBezTo>
                    <a:pt x="2441" y="639"/>
                    <a:pt x="2323" y="521"/>
                    <a:pt x="2169" y="418"/>
                  </a:cubicBezTo>
                  <a:lnTo>
                    <a:pt x="2563" y="418"/>
                  </a:lnTo>
                  <a:lnTo>
                    <a:pt x="2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8"/>
            <p:cNvSpPr/>
            <p:nvPr/>
          </p:nvSpPr>
          <p:spPr>
            <a:xfrm>
              <a:off x="1292050" y="3029000"/>
              <a:ext cx="67250" cy="50675"/>
            </a:xfrm>
            <a:custGeom>
              <a:avLst/>
              <a:gdLst/>
              <a:ahLst/>
              <a:cxnLst/>
              <a:rect l="l" t="t" r="r" b="b"/>
              <a:pathLst>
                <a:path w="2690" h="2027" extrusionOk="0">
                  <a:moveTo>
                    <a:pt x="158" y="0"/>
                  </a:moveTo>
                  <a:cubicBezTo>
                    <a:pt x="107" y="115"/>
                    <a:pt x="67" y="237"/>
                    <a:pt x="40" y="359"/>
                  </a:cubicBezTo>
                  <a:cubicBezTo>
                    <a:pt x="12" y="481"/>
                    <a:pt x="0" y="608"/>
                    <a:pt x="0" y="738"/>
                  </a:cubicBezTo>
                  <a:cubicBezTo>
                    <a:pt x="0" y="1136"/>
                    <a:pt x="119" y="1451"/>
                    <a:pt x="359" y="1684"/>
                  </a:cubicBezTo>
                  <a:cubicBezTo>
                    <a:pt x="596" y="1913"/>
                    <a:pt x="927" y="2027"/>
                    <a:pt x="1345" y="2027"/>
                  </a:cubicBezTo>
                  <a:cubicBezTo>
                    <a:pt x="1755" y="2027"/>
                    <a:pt x="2082" y="1913"/>
                    <a:pt x="2323" y="1684"/>
                  </a:cubicBezTo>
                  <a:cubicBezTo>
                    <a:pt x="2567" y="1459"/>
                    <a:pt x="2689" y="1152"/>
                    <a:pt x="2689" y="765"/>
                  </a:cubicBezTo>
                  <a:cubicBezTo>
                    <a:pt x="2689" y="623"/>
                    <a:pt x="2674" y="489"/>
                    <a:pt x="2646" y="367"/>
                  </a:cubicBezTo>
                  <a:cubicBezTo>
                    <a:pt x="2618" y="241"/>
                    <a:pt x="2579" y="119"/>
                    <a:pt x="2524" y="0"/>
                  </a:cubicBezTo>
                  <a:lnTo>
                    <a:pt x="2133" y="0"/>
                  </a:lnTo>
                  <a:cubicBezTo>
                    <a:pt x="2200" y="119"/>
                    <a:pt x="2248" y="237"/>
                    <a:pt x="2283" y="359"/>
                  </a:cubicBezTo>
                  <a:cubicBezTo>
                    <a:pt x="2315" y="477"/>
                    <a:pt x="2331" y="600"/>
                    <a:pt x="2331" y="722"/>
                  </a:cubicBezTo>
                  <a:cubicBezTo>
                    <a:pt x="2331" y="994"/>
                    <a:pt x="2244" y="1203"/>
                    <a:pt x="2074" y="1357"/>
                  </a:cubicBezTo>
                  <a:cubicBezTo>
                    <a:pt x="1901" y="1507"/>
                    <a:pt x="1656" y="1581"/>
                    <a:pt x="1345" y="1581"/>
                  </a:cubicBezTo>
                  <a:cubicBezTo>
                    <a:pt x="1029" y="1581"/>
                    <a:pt x="789" y="1507"/>
                    <a:pt x="615" y="1357"/>
                  </a:cubicBezTo>
                  <a:cubicBezTo>
                    <a:pt x="442" y="1203"/>
                    <a:pt x="355" y="994"/>
                    <a:pt x="355" y="722"/>
                  </a:cubicBezTo>
                  <a:cubicBezTo>
                    <a:pt x="355" y="600"/>
                    <a:pt x="371" y="477"/>
                    <a:pt x="407" y="359"/>
                  </a:cubicBezTo>
                  <a:cubicBezTo>
                    <a:pt x="438" y="237"/>
                    <a:pt x="485" y="119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8"/>
            <p:cNvSpPr/>
            <p:nvPr/>
          </p:nvSpPr>
          <p:spPr>
            <a:xfrm>
              <a:off x="1275400" y="2986325"/>
              <a:ext cx="82225" cy="39950"/>
            </a:xfrm>
            <a:custGeom>
              <a:avLst/>
              <a:gdLst/>
              <a:ahLst/>
              <a:cxnLst/>
              <a:rect l="l" t="t" r="r" b="b"/>
              <a:pathLst>
                <a:path w="3289" h="1598" extrusionOk="0">
                  <a:moveTo>
                    <a:pt x="726" y="0"/>
                  </a:moveTo>
                  <a:lnTo>
                    <a:pt x="726" y="864"/>
                  </a:lnTo>
                  <a:lnTo>
                    <a:pt x="0" y="864"/>
                  </a:lnTo>
                  <a:lnTo>
                    <a:pt x="0" y="1289"/>
                  </a:lnTo>
                  <a:lnTo>
                    <a:pt x="726" y="1289"/>
                  </a:lnTo>
                  <a:lnTo>
                    <a:pt x="726" y="1597"/>
                  </a:lnTo>
                  <a:lnTo>
                    <a:pt x="1053" y="1597"/>
                  </a:lnTo>
                  <a:lnTo>
                    <a:pt x="1053" y="1289"/>
                  </a:lnTo>
                  <a:lnTo>
                    <a:pt x="2445" y="1289"/>
                  </a:lnTo>
                  <a:cubicBezTo>
                    <a:pt x="2764" y="1289"/>
                    <a:pt x="2985" y="1226"/>
                    <a:pt x="3107" y="1104"/>
                  </a:cubicBezTo>
                  <a:cubicBezTo>
                    <a:pt x="3225" y="978"/>
                    <a:pt x="3288" y="753"/>
                    <a:pt x="3288" y="430"/>
                  </a:cubicBezTo>
                  <a:lnTo>
                    <a:pt x="3288" y="0"/>
                  </a:lnTo>
                  <a:lnTo>
                    <a:pt x="2933" y="0"/>
                  </a:lnTo>
                  <a:lnTo>
                    <a:pt x="2933" y="430"/>
                  </a:lnTo>
                  <a:cubicBezTo>
                    <a:pt x="2933" y="607"/>
                    <a:pt x="2906" y="722"/>
                    <a:pt x="2847" y="781"/>
                  </a:cubicBezTo>
                  <a:cubicBezTo>
                    <a:pt x="2788" y="836"/>
                    <a:pt x="2654" y="864"/>
                    <a:pt x="2445" y="864"/>
                  </a:cubicBezTo>
                  <a:lnTo>
                    <a:pt x="1053" y="864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8"/>
            <p:cNvSpPr/>
            <p:nvPr/>
          </p:nvSpPr>
          <p:spPr>
            <a:xfrm>
              <a:off x="1293525" y="2927575"/>
              <a:ext cx="65775" cy="53650"/>
            </a:xfrm>
            <a:custGeom>
              <a:avLst/>
              <a:gdLst/>
              <a:ahLst/>
              <a:cxnLst/>
              <a:rect l="l" t="t" r="r" b="b"/>
              <a:pathLst>
                <a:path w="2631" h="2146" extrusionOk="0">
                  <a:moveTo>
                    <a:pt x="1" y="0"/>
                  </a:moveTo>
                  <a:lnTo>
                    <a:pt x="1" y="422"/>
                  </a:lnTo>
                  <a:lnTo>
                    <a:pt x="1455" y="422"/>
                  </a:lnTo>
                  <a:cubicBezTo>
                    <a:pt x="1704" y="422"/>
                    <a:pt x="1901" y="485"/>
                    <a:pt x="2047" y="619"/>
                  </a:cubicBezTo>
                  <a:cubicBezTo>
                    <a:pt x="2189" y="749"/>
                    <a:pt x="2264" y="931"/>
                    <a:pt x="2264" y="1156"/>
                  </a:cubicBezTo>
                  <a:cubicBezTo>
                    <a:pt x="2264" y="1345"/>
                    <a:pt x="2205" y="1487"/>
                    <a:pt x="2082" y="1581"/>
                  </a:cubicBezTo>
                  <a:cubicBezTo>
                    <a:pt x="1960" y="1676"/>
                    <a:pt x="1779" y="1723"/>
                    <a:pt x="1534" y="1723"/>
                  </a:cubicBezTo>
                  <a:lnTo>
                    <a:pt x="1" y="1723"/>
                  </a:lnTo>
                  <a:lnTo>
                    <a:pt x="1" y="2145"/>
                  </a:lnTo>
                  <a:lnTo>
                    <a:pt x="1550" y="2145"/>
                  </a:lnTo>
                  <a:cubicBezTo>
                    <a:pt x="1905" y="2145"/>
                    <a:pt x="2173" y="2066"/>
                    <a:pt x="2354" y="1916"/>
                  </a:cubicBezTo>
                  <a:cubicBezTo>
                    <a:pt x="2536" y="1763"/>
                    <a:pt x="2630" y="1538"/>
                    <a:pt x="2630" y="1246"/>
                  </a:cubicBezTo>
                  <a:cubicBezTo>
                    <a:pt x="2630" y="1069"/>
                    <a:pt x="2591" y="911"/>
                    <a:pt x="2516" y="777"/>
                  </a:cubicBezTo>
                  <a:cubicBezTo>
                    <a:pt x="2441" y="643"/>
                    <a:pt x="2323" y="521"/>
                    <a:pt x="2169" y="422"/>
                  </a:cubicBezTo>
                  <a:lnTo>
                    <a:pt x="2563" y="422"/>
                  </a:lnTo>
                  <a:lnTo>
                    <a:pt x="2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8"/>
            <p:cNvSpPr/>
            <p:nvPr/>
          </p:nvSpPr>
          <p:spPr>
            <a:xfrm>
              <a:off x="1292050" y="2863500"/>
              <a:ext cx="67250" cy="54050"/>
            </a:xfrm>
            <a:custGeom>
              <a:avLst/>
              <a:gdLst/>
              <a:ahLst/>
              <a:cxnLst/>
              <a:rect l="l" t="t" r="r" b="b"/>
              <a:pathLst>
                <a:path w="2690" h="2162" extrusionOk="0">
                  <a:moveTo>
                    <a:pt x="1428" y="418"/>
                  </a:moveTo>
                  <a:cubicBezTo>
                    <a:pt x="1704" y="418"/>
                    <a:pt x="1924" y="489"/>
                    <a:pt x="2090" y="631"/>
                  </a:cubicBezTo>
                  <a:cubicBezTo>
                    <a:pt x="2252" y="773"/>
                    <a:pt x="2335" y="959"/>
                    <a:pt x="2335" y="1191"/>
                  </a:cubicBezTo>
                  <a:cubicBezTo>
                    <a:pt x="2335" y="1361"/>
                    <a:pt x="2291" y="1495"/>
                    <a:pt x="2204" y="1593"/>
                  </a:cubicBezTo>
                  <a:cubicBezTo>
                    <a:pt x="2118" y="1692"/>
                    <a:pt x="1999" y="1743"/>
                    <a:pt x="1850" y="1743"/>
                  </a:cubicBezTo>
                  <a:cubicBezTo>
                    <a:pt x="1660" y="1743"/>
                    <a:pt x="1530" y="1676"/>
                    <a:pt x="1451" y="1546"/>
                  </a:cubicBezTo>
                  <a:cubicBezTo>
                    <a:pt x="1372" y="1412"/>
                    <a:pt x="1333" y="1179"/>
                    <a:pt x="1333" y="836"/>
                  </a:cubicBezTo>
                  <a:lnTo>
                    <a:pt x="1333" y="418"/>
                  </a:lnTo>
                  <a:close/>
                  <a:moveTo>
                    <a:pt x="1160" y="1"/>
                  </a:moveTo>
                  <a:cubicBezTo>
                    <a:pt x="769" y="1"/>
                    <a:pt x="477" y="91"/>
                    <a:pt x="288" y="273"/>
                  </a:cubicBezTo>
                  <a:cubicBezTo>
                    <a:pt x="95" y="458"/>
                    <a:pt x="0" y="734"/>
                    <a:pt x="0" y="1104"/>
                  </a:cubicBezTo>
                  <a:cubicBezTo>
                    <a:pt x="0" y="1242"/>
                    <a:pt x="16" y="1380"/>
                    <a:pt x="44" y="1526"/>
                  </a:cubicBezTo>
                  <a:cubicBezTo>
                    <a:pt x="75" y="1672"/>
                    <a:pt x="119" y="1822"/>
                    <a:pt x="178" y="1976"/>
                  </a:cubicBezTo>
                  <a:lnTo>
                    <a:pt x="564" y="1976"/>
                  </a:lnTo>
                  <a:cubicBezTo>
                    <a:pt x="497" y="1846"/>
                    <a:pt x="442" y="1712"/>
                    <a:pt x="407" y="1574"/>
                  </a:cubicBezTo>
                  <a:cubicBezTo>
                    <a:pt x="375" y="1436"/>
                    <a:pt x="355" y="1294"/>
                    <a:pt x="355" y="1148"/>
                  </a:cubicBezTo>
                  <a:cubicBezTo>
                    <a:pt x="355" y="915"/>
                    <a:pt x="410" y="738"/>
                    <a:pt x="517" y="612"/>
                  </a:cubicBezTo>
                  <a:cubicBezTo>
                    <a:pt x="619" y="485"/>
                    <a:pt x="769" y="418"/>
                    <a:pt x="962" y="418"/>
                  </a:cubicBezTo>
                  <a:lnTo>
                    <a:pt x="1006" y="418"/>
                  </a:lnTo>
                  <a:lnTo>
                    <a:pt x="1006" y="1010"/>
                  </a:lnTo>
                  <a:cubicBezTo>
                    <a:pt x="1006" y="1392"/>
                    <a:pt x="1077" y="1680"/>
                    <a:pt x="1223" y="1873"/>
                  </a:cubicBezTo>
                  <a:cubicBezTo>
                    <a:pt x="1372" y="2067"/>
                    <a:pt x="1589" y="2161"/>
                    <a:pt x="1877" y="2161"/>
                  </a:cubicBezTo>
                  <a:cubicBezTo>
                    <a:pt x="2122" y="2161"/>
                    <a:pt x="2319" y="2086"/>
                    <a:pt x="2469" y="1932"/>
                  </a:cubicBezTo>
                  <a:cubicBezTo>
                    <a:pt x="2614" y="1775"/>
                    <a:pt x="2689" y="1566"/>
                    <a:pt x="2689" y="1306"/>
                  </a:cubicBezTo>
                  <a:cubicBezTo>
                    <a:pt x="2689" y="1097"/>
                    <a:pt x="2650" y="923"/>
                    <a:pt x="2579" y="777"/>
                  </a:cubicBezTo>
                  <a:cubicBezTo>
                    <a:pt x="2504" y="635"/>
                    <a:pt x="2390" y="517"/>
                    <a:pt x="2232" y="418"/>
                  </a:cubicBezTo>
                  <a:lnTo>
                    <a:pt x="2622" y="418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8"/>
            <p:cNvSpPr/>
            <p:nvPr/>
          </p:nvSpPr>
          <p:spPr>
            <a:xfrm>
              <a:off x="1275400" y="2817375"/>
              <a:ext cx="82225" cy="39950"/>
            </a:xfrm>
            <a:custGeom>
              <a:avLst/>
              <a:gdLst/>
              <a:ahLst/>
              <a:cxnLst/>
              <a:rect l="l" t="t" r="r" b="b"/>
              <a:pathLst>
                <a:path w="3289" h="1598" extrusionOk="0">
                  <a:moveTo>
                    <a:pt x="726" y="0"/>
                  </a:moveTo>
                  <a:lnTo>
                    <a:pt x="726" y="868"/>
                  </a:lnTo>
                  <a:lnTo>
                    <a:pt x="0" y="868"/>
                  </a:lnTo>
                  <a:lnTo>
                    <a:pt x="0" y="1290"/>
                  </a:lnTo>
                  <a:lnTo>
                    <a:pt x="726" y="1290"/>
                  </a:lnTo>
                  <a:lnTo>
                    <a:pt x="726" y="1597"/>
                  </a:lnTo>
                  <a:lnTo>
                    <a:pt x="1053" y="1597"/>
                  </a:lnTo>
                  <a:lnTo>
                    <a:pt x="1053" y="1290"/>
                  </a:lnTo>
                  <a:lnTo>
                    <a:pt x="2445" y="1290"/>
                  </a:lnTo>
                  <a:cubicBezTo>
                    <a:pt x="2764" y="1290"/>
                    <a:pt x="2985" y="1230"/>
                    <a:pt x="3107" y="1104"/>
                  </a:cubicBezTo>
                  <a:cubicBezTo>
                    <a:pt x="3225" y="982"/>
                    <a:pt x="3288" y="757"/>
                    <a:pt x="3288" y="434"/>
                  </a:cubicBezTo>
                  <a:lnTo>
                    <a:pt x="3288" y="0"/>
                  </a:lnTo>
                  <a:lnTo>
                    <a:pt x="2933" y="0"/>
                  </a:lnTo>
                  <a:lnTo>
                    <a:pt x="2933" y="434"/>
                  </a:lnTo>
                  <a:cubicBezTo>
                    <a:pt x="2933" y="607"/>
                    <a:pt x="2906" y="726"/>
                    <a:pt x="2847" y="781"/>
                  </a:cubicBezTo>
                  <a:cubicBezTo>
                    <a:pt x="2788" y="840"/>
                    <a:pt x="2654" y="868"/>
                    <a:pt x="2445" y="868"/>
                  </a:cubicBezTo>
                  <a:lnTo>
                    <a:pt x="1053" y="868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8"/>
            <p:cNvSpPr/>
            <p:nvPr/>
          </p:nvSpPr>
          <p:spPr>
            <a:xfrm>
              <a:off x="1268675" y="2800700"/>
              <a:ext cx="88950" cy="10475"/>
            </a:xfrm>
            <a:custGeom>
              <a:avLst/>
              <a:gdLst/>
              <a:ahLst/>
              <a:cxnLst/>
              <a:rect l="l" t="t" r="r" b="b"/>
              <a:pathLst>
                <a:path w="3558" h="419" extrusionOk="0">
                  <a:moveTo>
                    <a:pt x="1" y="1"/>
                  </a:moveTo>
                  <a:lnTo>
                    <a:pt x="1" y="419"/>
                  </a:lnTo>
                  <a:lnTo>
                    <a:pt x="533" y="419"/>
                  </a:lnTo>
                  <a:lnTo>
                    <a:pt x="533" y="1"/>
                  </a:lnTo>
                  <a:close/>
                  <a:moveTo>
                    <a:pt x="995" y="1"/>
                  </a:moveTo>
                  <a:lnTo>
                    <a:pt x="995" y="419"/>
                  </a:lnTo>
                  <a:lnTo>
                    <a:pt x="3557" y="419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8"/>
            <p:cNvSpPr/>
            <p:nvPr/>
          </p:nvSpPr>
          <p:spPr>
            <a:xfrm>
              <a:off x="1292050" y="2732100"/>
              <a:ext cx="67250" cy="58775"/>
            </a:xfrm>
            <a:custGeom>
              <a:avLst/>
              <a:gdLst/>
              <a:ahLst/>
              <a:cxnLst/>
              <a:rect l="l" t="t" r="r" b="b"/>
              <a:pathLst>
                <a:path w="2690" h="2351" extrusionOk="0">
                  <a:moveTo>
                    <a:pt x="1345" y="446"/>
                  </a:moveTo>
                  <a:cubicBezTo>
                    <a:pt x="1648" y="446"/>
                    <a:pt x="1889" y="513"/>
                    <a:pt x="2066" y="643"/>
                  </a:cubicBezTo>
                  <a:cubicBezTo>
                    <a:pt x="2244" y="774"/>
                    <a:pt x="2331" y="951"/>
                    <a:pt x="2331" y="1176"/>
                  </a:cubicBezTo>
                  <a:cubicBezTo>
                    <a:pt x="2331" y="1404"/>
                    <a:pt x="2244" y="1582"/>
                    <a:pt x="2066" y="1716"/>
                  </a:cubicBezTo>
                  <a:cubicBezTo>
                    <a:pt x="1893" y="1842"/>
                    <a:pt x="1648" y="1909"/>
                    <a:pt x="1345" y="1909"/>
                  </a:cubicBezTo>
                  <a:cubicBezTo>
                    <a:pt x="1037" y="1909"/>
                    <a:pt x="797" y="1842"/>
                    <a:pt x="619" y="1712"/>
                  </a:cubicBezTo>
                  <a:cubicBezTo>
                    <a:pt x="446" y="1582"/>
                    <a:pt x="355" y="1400"/>
                    <a:pt x="355" y="1176"/>
                  </a:cubicBezTo>
                  <a:cubicBezTo>
                    <a:pt x="355" y="951"/>
                    <a:pt x="446" y="774"/>
                    <a:pt x="623" y="643"/>
                  </a:cubicBezTo>
                  <a:cubicBezTo>
                    <a:pt x="801" y="513"/>
                    <a:pt x="1041" y="446"/>
                    <a:pt x="1345" y="446"/>
                  </a:cubicBezTo>
                  <a:close/>
                  <a:moveTo>
                    <a:pt x="1345" y="1"/>
                  </a:moveTo>
                  <a:cubicBezTo>
                    <a:pt x="923" y="1"/>
                    <a:pt x="592" y="107"/>
                    <a:pt x="355" y="316"/>
                  </a:cubicBezTo>
                  <a:cubicBezTo>
                    <a:pt x="119" y="525"/>
                    <a:pt x="0" y="809"/>
                    <a:pt x="0" y="1176"/>
                  </a:cubicBezTo>
                  <a:cubicBezTo>
                    <a:pt x="0" y="1542"/>
                    <a:pt x="119" y="1830"/>
                    <a:pt x="355" y="2039"/>
                  </a:cubicBezTo>
                  <a:cubicBezTo>
                    <a:pt x="592" y="2248"/>
                    <a:pt x="923" y="2351"/>
                    <a:pt x="1345" y="2351"/>
                  </a:cubicBezTo>
                  <a:cubicBezTo>
                    <a:pt x="1763" y="2351"/>
                    <a:pt x="2090" y="2248"/>
                    <a:pt x="2331" y="2039"/>
                  </a:cubicBezTo>
                  <a:cubicBezTo>
                    <a:pt x="2567" y="1830"/>
                    <a:pt x="2689" y="1542"/>
                    <a:pt x="2689" y="1176"/>
                  </a:cubicBezTo>
                  <a:cubicBezTo>
                    <a:pt x="2689" y="809"/>
                    <a:pt x="2567" y="525"/>
                    <a:pt x="2331" y="316"/>
                  </a:cubicBezTo>
                  <a:cubicBezTo>
                    <a:pt x="2090" y="107"/>
                    <a:pt x="176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8"/>
            <p:cNvSpPr/>
            <p:nvPr/>
          </p:nvSpPr>
          <p:spPr>
            <a:xfrm>
              <a:off x="1292050" y="2669125"/>
              <a:ext cx="65575" cy="53650"/>
            </a:xfrm>
            <a:custGeom>
              <a:avLst/>
              <a:gdLst/>
              <a:ahLst/>
              <a:cxnLst/>
              <a:rect l="l" t="t" r="r" b="b"/>
              <a:pathLst>
                <a:path w="2623" h="2146" extrusionOk="0">
                  <a:moveTo>
                    <a:pt x="1077" y="0"/>
                  </a:moveTo>
                  <a:cubicBezTo>
                    <a:pt x="722" y="0"/>
                    <a:pt x="454" y="75"/>
                    <a:pt x="272" y="225"/>
                  </a:cubicBezTo>
                  <a:cubicBezTo>
                    <a:pt x="91" y="379"/>
                    <a:pt x="0" y="600"/>
                    <a:pt x="0" y="895"/>
                  </a:cubicBezTo>
                  <a:cubicBezTo>
                    <a:pt x="0" y="1073"/>
                    <a:pt x="36" y="1231"/>
                    <a:pt x="115" y="1369"/>
                  </a:cubicBezTo>
                  <a:cubicBezTo>
                    <a:pt x="190" y="1503"/>
                    <a:pt x="304" y="1621"/>
                    <a:pt x="458" y="1723"/>
                  </a:cubicBezTo>
                  <a:lnTo>
                    <a:pt x="60" y="1723"/>
                  </a:lnTo>
                  <a:lnTo>
                    <a:pt x="60" y="2145"/>
                  </a:lnTo>
                  <a:lnTo>
                    <a:pt x="2622" y="2145"/>
                  </a:lnTo>
                  <a:lnTo>
                    <a:pt x="2622" y="1723"/>
                  </a:lnTo>
                  <a:lnTo>
                    <a:pt x="1175" y="1723"/>
                  </a:lnTo>
                  <a:cubicBezTo>
                    <a:pt x="923" y="1723"/>
                    <a:pt x="726" y="1656"/>
                    <a:pt x="584" y="1526"/>
                  </a:cubicBezTo>
                  <a:cubicBezTo>
                    <a:pt x="438" y="1396"/>
                    <a:pt x="363" y="1215"/>
                    <a:pt x="363" y="990"/>
                  </a:cubicBezTo>
                  <a:cubicBezTo>
                    <a:pt x="363" y="801"/>
                    <a:pt x="426" y="659"/>
                    <a:pt x="545" y="564"/>
                  </a:cubicBezTo>
                  <a:cubicBezTo>
                    <a:pt x="667" y="470"/>
                    <a:pt x="848" y="422"/>
                    <a:pt x="1089" y="422"/>
                  </a:cubicBezTo>
                  <a:lnTo>
                    <a:pt x="2622" y="422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8"/>
            <p:cNvSpPr/>
            <p:nvPr/>
          </p:nvSpPr>
          <p:spPr>
            <a:xfrm>
              <a:off x="1292050" y="2611550"/>
              <a:ext cx="67250" cy="48925"/>
            </a:xfrm>
            <a:custGeom>
              <a:avLst/>
              <a:gdLst/>
              <a:ahLst/>
              <a:cxnLst/>
              <a:rect l="l" t="t" r="r" b="b"/>
              <a:pathLst>
                <a:path w="2690" h="1957" extrusionOk="0">
                  <a:moveTo>
                    <a:pt x="1917" y="1"/>
                  </a:moveTo>
                  <a:cubicBezTo>
                    <a:pt x="1708" y="1"/>
                    <a:pt x="1542" y="64"/>
                    <a:pt x="1428" y="190"/>
                  </a:cubicBezTo>
                  <a:cubicBezTo>
                    <a:pt x="1309" y="316"/>
                    <a:pt x="1219" y="529"/>
                    <a:pt x="1156" y="825"/>
                  </a:cubicBezTo>
                  <a:lnTo>
                    <a:pt x="1124" y="971"/>
                  </a:lnTo>
                  <a:cubicBezTo>
                    <a:pt x="1073" y="1195"/>
                    <a:pt x="1022" y="1345"/>
                    <a:pt x="966" y="1420"/>
                  </a:cubicBezTo>
                  <a:cubicBezTo>
                    <a:pt x="911" y="1495"/>
                    <a:pt x="832" y="1531"/>
                    <a:pt x="734" y="1531"/>
                  </a:cubicBezTo>
                  <a:cubicBezTo>
                    <a:pt x="608" y="1531"/>
                    <a:pt x="513" y="1479"/>
                    <a:pt x="446" y="1377"/>
                  </a:cubicBezTo>
                  <a:cubicBezTo>
                    <a:pt x="383" y="1270"/>
                    <a:pt x="351" y="1117"/>
                    <a:pt x="351" y="908"/>
                  </a:cubicBezTo>
                  <a:cubicBezTo>
                    <a:pt x="351" y="770"/>
                    <a:pt x="367" y="636"/>
                    <a:pt x="399" y="509"/>
                  </a:cubicBezTo>
                  <a:cubicBezTo>
                    <a:pt x="426" y="379"/>
                    <a:pt x="474" y="257"/>
                    <a:pt x="533" y="139"/>
                  </a:cubicBezTo>
                  <a:lnTo>
                    <a:pt x="134" y="139"/>
                  </a:lnTo>
                  <a:cubicBezTo>
                    <a:pt x="91" y="253"/>
                    <a:pt x="56" y="379"/>
                    <a:pt x="32" y="517"/>
                  </a:cubicBezTo>
                  <a:cubicBezTo>
                    <a:pt x="12" y="655"/>
                    <a:pt x="0" y="801"/>
                    <a:pt x="0" y="955"/>
                  </a:cubicBezTo>
                  <a:cubicBezTo>
                    <a:pt x="0" y="1270"/>
                    <a:pt x="63" y="1511"/>
                    <a:pt x="198" y="1684"/>
                  </a:cubicBezTo>
                  <a:cubicBezTo>
                    <a:pt x="328" y="1854"/>
                    <a:pt x="513" y="1941"/>
                    <a:pt x="753" y="1941"/>
                  </a:cubicBezTo>
                  <a:cubicBezTo>
                    <a:pt x="951" y="1941"/>
                    <a:pt x="1108" y="1882"/>
                    <a:pt x="1223" y="1767"/>
                  </a:cubicBezTo>
                  <a:cubicBezTo>
                    <a:pt x="1333" y="1649"/>
                    <a:pt x="1420" y="1460"/>
                    <a:pt x="1475" y="1199"/>
                  </a:cubicBezTo>
                  <a:lnTo>
                    <a:pt x="1507" y="1054"/>
                  </a:lnTo>
                  <a:cubicBezTo>
                    <a:pt x="1566" y="793"/>
                    <a:pt x="1625" y="624"/>
                    <a:pt x="1684" y="549"/>
                  </a:cubicBezTo>
                  <a:cubicBezTo>
                    <a:pt x="1743" y="470"/>
                    <a:pt x="1834" y="435"/>
                    <a:pt x="1948" y="435"/>
                  </a:cubicBezTo>
                  <a:cubicBezTo>
                    <a:pt x="2070" y="435"/>
                    <a:pt x="2165" y="486"/>
                    <a:pt x="2236" y="592"/>
                  </a:cubicBezTo>
                  <a:cubicBezTo>
                    <a:pt x="2303" y="699"/>
                    <a:pt x="2335" y="852"/>
                    <a:pt x="2335" y="1050"/>
                  </a:cubicBezTo>
                  <a:cubicBezTo>
                    <a:pt x="2335" y="1199"/>
                    <a:pt x="2315" y="1345"/>
                    <a:pt x="2275" y="1499"/>
                  </a:cubicBezTo>
                  <a:cubicBezTo>
                    <a:pt x="2236" y="1649"/>
                    <a:pt x="2173" y="1803"/>
                    <a:pt x="2094" y="1956"/>
                  </a:cubicBezTo>
                  <a:lnTo>
                    <a:pt x="2528" y="1956"/>
                  </a:lnTo>
                  <a:cubicBezTo>
                    <a:pt x="2583" y="1795"/>
                    <a:pt x="2622" y="1637"/>
                    <a:pt x="2646" y="1487"/>
                  </a:cubicBezTo>
                  <a:cubicBezTo>
                    <a:pt x="2674" y="1341"/>
                    <a:pt x="2689" y="1195"/>
                    <a:pt x="2689" y="1057"/>
                  </a:cubicBezTo>
                  <a:cubicBezTo>
                    <a:pt x="2689" y="730"/>
                    <a:pt x="2618" y="470"/>
                    <a:pt x="2480" y="285"/>
                  </a:cubicBezTo>
                  <a:cubicBezTo>
                    <a:pt x="2342" y="95"/>
                    <a:pt x="2153" y="1"/>
                    <a:pt x="1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8"/>
            <p:cNvSpPr/>
            <p:nvPr/>
          </p:nvSpPr>
          <p:spPr>
            <a:xfrm>
              <a:off x="1481900" y="1736650"/>
              <a:ext cx="5487350" cy="219150"/>
            </a:xfrm>
            <a:custGeom>
              <a:avLst/>
              <a:gdLst/>
              <a:ahLst/>
              <a:cxnLst/>
              <a:rect l="l" t="t" r="r" b="b"/>
              <a:pathLst>
                <a:path w="219494" h="8766" extrusionOk="0">
                  <a:moveTo>
                    <a:pt x="0" y="1"/>
                  </a:moveTo>
                  <a:lnTo>
                    <a:pt x="219493" y="1"/>
                  </a:lnTo>
                  <a:lnTo>
                    <a:pt x="219493" y="8766"/>
                  </a:lnTo>
                  <a:lnTo>
                    <a:pt x="0" y="8766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1" name="Google Shape;1131;p18"/>
          <p:cNvSpPr txBox="1"/>
          <p:nvPr/>
        </p:nvSpPr>
        <p:spPr>
          <a:xfrm>
            <a:off x="6168100" y="2257275"/>
            <a:ext cx="238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working model for the history of the universe.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32" name="Google Shape;1132;p18"/>
          <p:cNvCxnSpPr/>
          <p:nvPr/>
        </p:nvCxnSpPr>
        <p:spPr>
          <a:xfrm>
            <a:off x="5608325" y="-9375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The Doppler Effect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8" name="Google Shape;113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8.15P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Describe that if a wave source is moving relative to an observer, there will be a change in the observed frequency and wavelength.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object emits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wave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wavefronts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usually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spread out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symmetrically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source of the waves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waves can compress or expand.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lead 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frequency and wavelength of waves -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Doppler effect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occurs in all waves, including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light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Doppler effect occurs in stars.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light from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distant stars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</a:t>
            </a:r>
            <a:r>
              <a:rPr lang="en">
                <a:solidFill>
                  <a:srgbClr val="EE1C2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EE1C25"/>
                </a:solidFill>
                <a:latin typeface="Cambria"/>
                <a:ea typeface="Cambria"/>
                <a:cs typeface="Cambria"/>
                <a:sym typeface="Cambria"/>
              </a:rPr>
              <a:t>red-shifted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 light emitted from stars is of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longer wavelength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expected.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suggests that the stars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moving away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9" name="Google Shape;113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20"/>
          <p:cNvSpPr/>
          <p:nvPr/>
        </p:nvSpPr>
        <p:spPr>
          <a:xfrm>
            <a:off x="-125" y="909425"/>
            <a:ext cx="9144000" cy="423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146" name="Google Shape;1146;p20"/>
          <p:cNvGrpSpPr/>
          <p:nvPr/>
        </p:nvGrpSpPr>
        <p:grpSpPr>
          <a:xfrm>
            <a:off x="1024613" y="1322825"/>
            <a:ext cx="7094786" cy="3289717"/>
            <a:chOff x="764975" y="776575"/>
            <a:chExt cx="7094786" cy="3289717"/>
          </a:xfrm>
        </p:grpSpPr>
        <p:cxnSp>
          <p:nvCxnSpPr>
            <p:cNvPr id="1147" name="Google Shape;1147;p20"/>
            <p:cNvCxnSpPr/>
            <p:nvPr/>
          </p:nvCxnSpPr>
          <p:spPr>
            <a:xfrm>
              <a:off x="5655746" y="1115271"/>
              <a:ext cx="1733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148" name="Google Shape;1148;p20"/>
            <p:cNvGrpSpPr/>
            <p:nvPr/>
          </p:nvGrpSpPr>
          <p:grpSpPr>
            <a:xfrm>
              <a:off x="5042401" y="1249429"/>
              <a:ext cx="2817360" cy="2816863"/>
              <a:chOff x="4392525" y="864175"/>
              <a:chExt cx="1788800" cy="1788825"/>
            </a:xfrm>
          </p:grpSpPr>
          <p:sp>
            <p:nvSpPr>
              <p:cNvPr id="1149" name="Google Shape;1149;p20"/>
              <p:cNvSpPr/>
              <p:nvPr/>
            </p:nvSpPr>
            <p:spPr>
              <a:xfrm>
                <a:off x="5362050" y="1497425"/>
                <a:ext cx="298150" cy="29815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11926" fill="none" extrusionOk="0">
                    <a:moveTo>
                      <a:pt x="11925" y="5963"/>
                    </a:moveTo>
                    <a:cubicBezTo>
                      <a:pt x="11925" y="9254"/>
                      <a:pt x="9254" y="11925"/>
                      <a:pt x="5963" y="11925"/>
                    </a:cubicBezTo>
                    <a:cubicBezTo>
                      <a:pt x="2671" y="11925"/>
                      <a:pt x="0" y="9254"/>
                      <a:pt x="0" y="5963"/>
                    </a:cubicBezTo>
                    <a:cubicBezTo>
                      <a:pt x="0" y="2671"/>
                      <a:pt x="2671" y="0"/>
                      <a:pt x="5963" y="0"/>
                    </a:cubicBezTo>
                    <a:cubicBezTo>
                      <a:pt x="9254" y="0"/>
                      <a:pt x="11925" y="2671"/>
                      <a:pt x="11925" y="5963"/>
                    </a:cubicBezTo>
                    <a:close/>
                  </a:path>
                </a:pathLst>
              </a:custGeom>
              <a:noFill/>
              <a:ln w="14300" cap="flat" cmpd="sng">
                <a:solidFill>
                  <a:schemeClr val="dk1"/>
                </a:solidFill>
                <a:prstDash val="solid"/>
                <a:miter lim="477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5167650" y="1371000"/>
                <a:ext cx="596300" cy="596300"/>
              </a:xfrm>
              <a:custGeom>
                <a:avLst/>
                <a:gdLst/>
                <a:ahLst/>
                <a:cxnLst/>
                <a:rect l="l" t="t" r="r" b="b"/>
                <a:pathLst>
                  <a:path w="23852" h="23852" fill="none" extrusionOk="0">
                    <a:moveTo>
                      <a:pt x="23851" y="11926"/>
                    </a:moveTo>
                    <a:cubicBezTo>
                      <a:pt x="23851" y="18509"/>
                      <a:pt x="18509" y="23851"/>
                      <a:pt x="11926" y="23851"/>
                    </a:cubicBezTo>
                    <a:cubicBezTo>
                      <a:pt x="5343" y="23851"/>
                      <a:pt x="1" y="18509"/>
                      <a:pt x="1" y="11926"/>
                    </a:cubicBezTo>
                    <a:cubicBezTo>
                      <a:pt x="1" y="5343"/>
                      <a:pt x="5343" y="1"/>
                      <a:pt x="11926" y="1"/>
                    </a:cubicBezTo>
                    <a:cubicBezTo>
                      <a:pt x="18509" y="1"/>
                      <a:pt x="23851" y="5343"/>
                      <a:pt x="23851" y="11926"/>
                    </a:cubicBezTo>
                    <a:close/>
                  </a:path>
                </a:pathLst>
              </a:custGeom>
              <a:noFill/>
              <a:ln w="14300" cap="flat" cmpd="sng">
                <a:solidFill>
                  <a:schemeClr val="dk1"/>
                </a:solidFill>
                <a:prstDash val="solid"/>
                <a:miter lim="477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4974475" y="1244600"/>
                <a:ext cx="894400" cy="894425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35777" fill="none" extrusionOk="0">
                    <a:moveTo>
                      <a:pt x="35776" y="17888"/>
                    </a:moveTo>
                    <a:cubicBezTo>
                      <a:pt x="35776" y="27762"/>
                      <a:pt x="27762" y="35776"/>
                      <a:pt x="17888" y="35776"/>
                    </a:cubicBezTo>
                    <a:cubicBezTo>
                      <a:pt x="8014" y="35776"/>
                      <a:pt x="0" y="27762"/>
                      <a:pt x="0" y="17888"/>
                    </a:cubicBezTo>
                    <a:cubicBezTo>
                      <a:pt x="0" y="8014"/>
                      <a:pt x="8014" y="1"/>
                      <a:pt x="17888" y="1"/>
                    </a:cubicBezTo>
                    <a:cubicBezTo>
                      <a:pt x="27762" y="1"/>
                      <a:pt x="35776" y="8014"/>
                      <a:pt x="35776" y="17888"/>
                    </a:cubicBezTo>
                    <a:close/>
                  </a:path>
                </a:pathLst>
              </a:custGeom>
              <a:noFill/>
              <a:ln w="14300" cap="flat" cmpd="sng">
                <a:solidFill>
                  <a:schemeClr val="dk1"/>
                </a:solidFill>
                <a:prstDash val="solid"/>
                <a:miter lim="477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4780100" y="1117000"/>
                <a:ext cx="1192525" cy="1192550"/>
              </a:xfrm>
              <a:custGeom>
                <a:avLst/>
                <a:gdLst/>
                <a:ahLst/>
                <a:cxnLst/>
                <a:rect l="l" t="t" r="r" b="b"/>
                <a:pathLst>
                  <a:path w="47701" h="47702" fill="none" extrusionOk="0">
                    <a:moveTo>
                      <a:pt x="47701" y="23851"/>
                    </a:moveTo>
                    <a:cubicBezTo>
                      <a:pt x="47701" y="37064"/>
                      <a:pt x="37016" y="47701"/>
                      <a:pt x="23851" y="47701"/>
                    </a:cubicBezTo>
                    <a:cubicBezTo>
                      <a:pt x="10685" y="47701"/>
                      <a:pt x="0" y="37064"/>
                      <a:pt x="0" y="23851"/>
                    </a:cubicBezTo>
                    <a:cubicBezTo>
                      <a:pt x="0" y="10686"/>
                      <a:pt x="10685" y="1"/>
                      <a:pt x="23851" y="1"/>
                    </a:cubicBezTo>
                    <a:cubicBezTo>
                      <a:pt x="37016" y="1"/>
                      <a:pt x="47701" y="10686"/>
                      <a:pt x="47701" y="23851"/>
                    </a:cubicBezTo>
                    <a:close/>
                  </a:path>
                </a:pathLst>
              </a:custGeom>
              <a:noFill/>
              <a:ln w="14300" cap="flat" cmpd="sng">
                <a:solidFill>
                  <a:schemeClr val="dk1"/>
                </a:solidFill>
                <a:prstDash val="solid"/>
                <a:miter lim="477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4586900" y="990600"/>
                <a:ext cx="1490675" cy="1490675"/>
              </a:xfrm>
              <a:custGeom>
                <a:avLst/>
                <a:gdLst/>
                <a:ahLst/>
                <a:cxnLst/>
                <a:rect l="l" t="t" r="r" b="b"/>
                <a:pathLst>
                  <a:path w="59627" h="59627" fill="none" extrusionOk="0">
                    <a:moveTo>
                      <a:pt x="59627" y="29813"/>
                    </a:moveTo>
                    <a:cubicBezTo>
                      <a:pt x="59627" y="46270"/>
                      <a:pt x="46270" y="59626"/>
                      <a:pt x="29814" y="59626"/>
                    </a:cubicBezTo>
                    <a:cubicBezTo>
                      <a:pt x="13357" y="59626"/>
                      <a:pt x="1" y="46270"/>
                      <a:pt x="1" y="29813"/>
                    </a:cubicBezTo>
                    <a:cubicBezTo>
                      <a:pt x="1" y="13357"/>
                      <a:pt x="13357" y="0"/>
                      <a:pt x="29814" y="0"/>
                    </a:cubicBezTo>
                    <a:cubicBezTo>
                      <a:pt x="46270" y="0"/>
                      <a:pt x="59627" y="13357"/>
                      <a:pt x="59627" y="29813"/>
                    </a:cubicBezTo>
                    <a:close/>
                  </a:path>
                </a:pathLst>
              </a:custGeom>
              <a:noFill/>
              <a:ln w="14300" cap="flat" cmpd="sng">
                <a:solidFill>
                  <a:schemeClr val="dk1"/>
                </a:solidFill>
                <a:prstDash val="solid"/>
                <a:miter lim="477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4392525" y="864175"/>
                <a:ext cx="1788800" cy="1788825"/>
              </a:xfrm>
              <a:custGeom>
                <a:avLst/>
                <a:gdLst/>
                <a:ahLst/>
                <a:cxnLst/>
                <a:rect l="l" t="t" r="r" b="b"/>
                <a:pathLst>
                  <a:path w="71552" h="71553" fill="none" extrusionOk="0">
                    <a:moveTo>
                      <a:pt x="71552" y="35777"/>
                    </a:moveTo>
                    <a:cubicBezTo>
                      <a:pt x="71552" y="55525"/>
                      <a:pt x="55524" y="71552"/>
                      <a:pt x="35776" y="71552"/>
                    </a:cubicBezTo>
                    <a:cubicBezTo>
                      <a:pt x="16028" y="71552"/>
                      <a:pt x="0" y="55525"/>
                      <a:pt x="0" y="35777"/>
                    </a:cubicBezTo>
                    <a:cubicBezTo>
                      <a:pt x="0" y="16028"/>
                      <a:pt x="16028" y="1"/>
                      <a:pt x="35776" y="1"/>
                    </a:cubicBezTo>
                    <a:cubicBezTo>
                      <a:pt x="55524" y="1"/>
                      <a:pt x="71552" y="16028"/>
                      <a:pt x="71552" y="35777"/>
                    </a:cubicBezTo>
                    <a:close/>
                  </a:path>
                </a:pathLst>
              </a:custGeom>
              <a:noFill/>
              <a:ln w="14300" cap="flat" cmpd="sng">
                <a:solidFill>
                  <a:schemeClr val="dk1"/>
                </a:solidFill>
                <a:prstDash val="solid"/>
                <a:miter lim="477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5" name="Google Shape;1155;p20"/>
            <p:cNvSpPr/>
            <p:nvPr/>
          </p:nvSpPr>
          <p:spPr>
            <a:xfrm>
              <a:off x="6746250" y="2420513"/>
              <a:ext cx="137100" cy="137100"/>
            </a:xfrm>
            <a:prstGeom prst="ellipse">
              <a:avLst/>
            </a:prstGeom>
            <a:solidFill>
              <a:srgbClr val="FED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6" name="Google Shape;1156;p20"/>
            <p:cNvGrpSpPr/>
            <p:nvPr/>
          </p:nvGrpSpPr>
          <p:grpSpPr>
            <a:xfrm>
              <a:off x="1370482" y="2087483"/>
              <a:ext cx="786677" cy="803181"/>
              <a:chOff x="238125" y="1293950"/>
              <a:chExt cx="3195275" cy="3201200"/>
            </a:xfrm>
          </p:grpSpPr>
          <p:sp>
            <p:nvSpPr>
              <p:cNvPr id="1157" name="Google Shape;1157;p20"/>
              <p:cNvSpPr/>
              <p:nvPr/>
            </p:nvSpPr>
            <p:spPr>
              <a:xfrm>
                <a:off x="456075" y="1511900"/>
                <a:ext cx="2765300" cy="2771225"/>
              </a:xfrm>
              <a:custGeom>
                <a:avLst/>
                <a:gdLst/>
                <a:ahLst/>
                <a:cxnLst/>
                <a:rect l="l" t="t" r="r" b="b"/>
                <a:pathLst>
                  <a:path w="110612" h="110849" extrusionOk="0">
                    <a:moveTo>
                      <a:pt x="0" y="55454"/>
                    </a:moveTo>
                    <a:cubicBezTo>
                      <a:pt x="0" y="24851"/>
                      <a:pt x="24791" y="1"/>
                      <a:pt x="55336" y="1"/>
                    </a:cubicBezTo>
                    <a:cubicBezTo>
                      <a:pt x="85820" y="1"/>
                      <a:pt x="110611" y="24851"/>
                      <a:pt x="110611" y="55454"/>
                    </a:cubicBezTo>
                    <a:cubicBezTo>
                      <a:pt x="110611" y="85998"/>
                      <a:pt x="85820" y="110849"/>
                      <a:pt x="55336" y="110849"/>
                    </a:cubicBezTo>
                    <a:cubicBezTo>
                      <a:pt x="24791" y="110849"/>
                      <a:pt x="0" y="85998"/>
                      <a:pt x="0" y="55454"/>
                    </a:cubicBezTo>
                    <a:close/>
                    <a:moveTo>
                      <a:pt x="0" y="55454"/>
                    </a:moveTo>
                    <a:close/>
                  </a:path>
                </a:pathLst>
              </a:custGeom>
              <a:solidFill>
                <a:srgbClr val="0094FF"/>
              </a:solidFill>
              <a:ln w="28175" cap="flat" cmpd="sng">
                <a:solidFill>
                  <a:srgbClr val="2E518F"/>
                </a:solidFill>
                <a:prstDash val="solid"/>
                <a:miter lim="593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1333850" y="1934475"/>
                <a:ext cx="1976475" cy="2449475"/>
              </a:xfrm>
              <a:custGeom>
                <a:avLst/>
                <a:gdLst/>
                <a:ahLst/>
                <a:cxnLst/>
                <a:rect l="l" t="t" r="r" b="b"/>
                <a:pathLst>
                  <a:path w="79059" h="97979" extrusionOk="0">
                    <a:moveTo>
                      <a:pt x="74136" y="18031"/>
                    </a:moveTo>
                    <a:lnTo>
                      <a:pt x="65003" y="10321"/>
                    </a:lnTo>
                    <a:lnTo>
                      <a:pt x="62690" y="17556"/>
                    </a:lnTo>
                    <a:lnTo>
                      <a:pt x="60139" y="13345"/>
                    </a:lnTo>
                    <a:lnTo>
                      <a:pt x="61266" y="7296"/>
                    </a:lnTo>
                    <a:lnTo>
                      <a:pt x="57767" y="10321"/>
                    </a:lnTo>
                    <a:lnTo>
                      <a:pt x="51006" y="5872"/>
                    </a:lnTo>
                    <a:lnTo>
                      <a:pt x="43711" y="10083"/>
                    </a:lnTo>
                    <a:lnTo>
                      <a:pt x="47269" y="13583"/>
                    </a:lnTo>
                    <a:lnTo>
                      <a:pt x="39559" y="13820"/>
                    </a:lnTo>
                    <a:lnTo>
                      <a:pt x="36712" y="10321"/>
                    </a:lnTo>
                    <a:lnTo>
                      <a:pt x="31137" y="11744"/>
                    </a:lnTo>
                    <a:lnTo>
                      <a:pt x="29714" y="9372"/>
                    </a:lnTo>
                    <a:lnTo>
                      <a:pt x="36475" y="7059"/>
                    </a:lnTo>
                    <a:lnTo>
                      <a:pt x="37661" y="1"/>
                    </a:lnTo>
                    <a:lnTo>
                      <a:pt x="29714" y="6110"/>
                    </a:lnTo>
                    <a:lnTo>
                      <a:pt x="25266" y="7533"/>
                    </a:lnTo>
                    <a:lnTo>
                      <a:pt x="18267" y="11032"/>
                    </a:lnTo>
                    <a:lnTo>
                      <a:pt x="16132" y="12396"/>
                    </a:lnTo>
                    <a:lnTo>
                      <a:pt x="25978" y="17082"/>
                    </a:lnTo>
                    <a:lnTo>
                      <a:pt x="30900" y="21530"/>
                    </a:lnTo>
                    <a:lnTo>
                      <a:pt x="35111" y="25741"/>
                    </a:lnTo>
                    <a:lnTo>
                      <a:pt x="37187" y="31138"/>
                    </a:lnTo>
                    <a:lnTo>
                      <a:pt x="34874" y="36476"/>
                    </a:lnTo>
                    <a:lnTo>
                      <a:pt x="39085" y="44423"/>
                    </a:lnTo>
                    <a:lnTo>
                      <a:pt x="40449" y="51718"/>
                    </a:lnTo>
                    <a:lnTo>
                      <a:pt x="39974" y="57293"/>
                    </a:lnTo>
                    <a:lnTo>
                      <a:pt x="36712" y="65715"/>
                    </a:lnTo>
                    <a:lnTo>
                      <a:pt x="33688" y="64588"/>
                    </a:lnTo>
                    <a:lnTo>
                      <a:pt x="36238" y="61504"/>
                    </a:lnTo>
                    <a:lnTo>
                      <a:pt x="28765" y="62216"/>
                    </a:lnTo>
                    <a:lnTo>
                      <a:pt x="23842" y="71824"/>
                    </a:lnTo>
                    <a:lnTo>
                      <a:pt x="24317" y="75323"/>
                    </a:lnTo>
                    <a:lnTo>
                      <a:pt x="25266" y="74374"/>
                    </a:lnTo>
                    <a:lnTo>
                      <a:pt x="30188" y="76272"/>
                    </a:lnTo>
                    <a:lnTo>
                      <a:pt x="30188" y="69688"/>
                    </a:lnTo>
                    <a:lnTo>
                      <a:pt x="31137" y="65478"/>
                    </a:lnTo>
                    <a:lnTo>
                      <a:pt x="32027" y="71586"/>
                    </a:lnTo>
                    <a:lnTo>
                      <a:pt x="36001" y="69926"/>
                    </a:lnTo>
                    <a:lnTo>
                      <a:pt x="32739" y="75560"/>
                    </a:lnTo>
                    <a:lnTo>
                      <a:pt x="29002" y="78348"/>
                    </a:lnTo>
                    <a:lnTo>
                      <a:pt x="25740" y="77161"/>
                    </a:lnTo>
                    <a:lnTo>
                      <a:pt x="22953" y="78110"/>
                    </a:lnTo>
                    <a:lnTo>
                      <a:pt x="17793" y="82084"/>
                    </a:lnTo>
                    <a:lnTo>
                      <a:pt x="17318" y="86058"/>
                    </a:lnTo>
                    <a:lnTo>
                      <a:pt x="11684" y="85583"/>
                    </a:lnTo>
                    <a:lnTo>
                      <a:pt x="9608" y="89794"/>
                    </a:lnTo>
                    <a:lnTo>
                      <a:pt x="0" y="91218"/>
                    </a:lnTo>
                    <a:lnTo>
                      <a:pt x="19869" y="87956"/>
                    </a:lnTo>
                    <a:lnTo>
                      <a:pt x="23131" y="86058"/>
                    </a:lnTo>
                    <a:lnTo>
                      <a:pt x="29002" y="85346"/>
                    </a:lnTo>
                    <a:lnTo>
                      <a:pt x="30663" y="84219"/>
                    </a:lnTo>
                    <a:lnTo>
                      <a:pt x="37899" y="86532"/>
                    </a:lnTo>
                    <a:lnTo>
                      <a:pt x="38848" y="82558"/>
                    </a:lnTo>
                    <a:lnTo>
                      <a:pt x="44660" y="75086"/>
                    </a:lnTo>
                    <a:lnTo>
                      <a:pt x="49582" y="75560"/>
                    </a:lnTo>
                    <a:lnTo>
                      <a:pt x="53082" y="73899"/>
                    </a:lnTo>
                    <a:lnTo>
                      <a:pt x="53082" y="69451"/>
                    </a:lnTo>
                    <a:lnTo>
                      <a:pt x="59428" y="68324"/>
                    </a:lnTo>
                    <a:lnTo>
                      <a:pt x="59190" y="71824"/>
                    </a:lnTo>
                    <a:lnTo>
                      <a:pt x="55691" y="72713"/>
                    </a:lnTo>
                    <a:lnTo>
                      <a:pt x="48396" y="77636"/>
                    </a:lnTo>
                    <a:lnTo>
                      <a:pt x="42584" y="82084"/>
                    </a:lnTo>
                    <a:lnTo>
                      <a:pt x="47269" y="82558"/>
                    </a:lnTo>
                    <a:lnTo>
                      <a:pt x="44423" y="85109"/>
                    </a:lnTo>
                    <a:lnTo>
                      <a:pt x="34162" y="89320"/>
                    </a:lnTo>
                    <a:lnTo>
                      <a:pt x="25503" y="88667"/>
                    </a:lnTo>
                    <a:lnTo>
                      <a:pt x="16369" y="90506"/>
                    </a:lnTo>
                    <a:lnTo>
                      <a:pt x="9846" y="92878"/>
                    </a:lnTo>
                    <a:lnTo>
                      <a:pt x="25978" y="97979"/>
                    </a:lnTo>
                    <a:lnTo>
                      <a:pt x="43296" y="91455"/>
                    </a:lnTo>
                    <a:lnTo>
                      <a:pt x="45372" y="90980"/>
                    </a:lnTo>
                    <a:lnTo>
                      <a:pt x="60555" y="83745"/>
                    </a:lnTo>
                    <a:lnTo>
                      <a:pt x="73187" y="64766"/>
                    </a:lnTo>
                    <a:lnTo>
                      <a:pt x="76509" y="51244"/>
                    </a:lnTo>
                    <a:lnTo>
                      <a:pt x="79059" y="48456"/>
                    </a:lnTo>
                    <a:lnTo>
                      <a:pt x="75085" y="29477"/>
                    </a:lnTo>
                    <a:close/>
                    <a:moveTo>
                      <a:pt x="74136" y="18031"/>
                    </a:move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392325" y="1996750"/>
                <a:ext cx="1316675" cy="159247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63699" extrusionOk="0">
                    <a:moveTo>
                      <a:pt x="1839" y="22953"/>
                    </a:moveTo>
                    <a:lnTo>
                      <a:pt x="11921" y="13108"/>
                    </a:lnTo>
                    <a:lnTo>
                      <a:pt x="16607" y="9134"/>
                    </a:lnTo>
                    <a:lnTo>
                      <a:pt x="20343" y="12396"/>
                    </a:lnTo>
                    <a:lnTo>
                      <a:pt x="24554" y="11210"/>
                    </a:lnTo>
                    <a:lnTo>
                      <a:pt x="31137" y="10795"/>
                    </a:lnTo>
                    <a:lnTo>
                      <a:pt x="33925" y="11447"/>
                    </a:lnTo>
                    <a:lnTo>
                      <a:pt x="39796" y="9372"/>
                    </a:lnTo>
                    <a:lnTo>
                      <a:pt x="42643" y="6999"/>
                    </a:lnTo>
                    <a:lnTo>
                      <a:pt x="44719" y="4212"/>
                    </a:lnTo>
                    <a:lnTo>
                      <a:pt x="46854" y="1"/>
                    </a:lnTo>
                    <a:lnTo>
                      <a:pt x="45668" y="5872"/>
                    </a:lnTo>
                    <a:lnTo>
                      <a:pt x="49879" y="5398"/>
                    </a:lnTo>
                    <a:lnTo>
                      <a:pt x="49404" y="9609"/>
                    </a:lnTo>
                    <a:lnTo>
                      <a:pt x="51777" y="9609"/>
                    </a:lnTo>
                    <a:lnTo>
                      <a:pt x="52666" y="13345"/>
                    </a:lnTo>
                    <a:lnTo>
                      <a:pt x="50591" y="17319"/>
                    </a:lnTo>
                    <a:lnTo>
                      <a:pt x="41457" y="19217"/>
                    </a:lnTo>
                    <a:lnTo>
                      <a:pt x="39559" y="23191"/>
                    </a:lnTo>
                    <a:lnTo>
                      <a:pt x="33272" y="25978"/>
                    </a:lnTo>
                    <a:lnTo>
                      <a:pt x="33510" y="33214"/>
                    </a:lnTo>
                    <a:lnTo>
                      <a:pt x="37721" y="39797"/>
                    </a:lnTo>
                    <a:lnTo>
                      <a:pt x="37721" y="46321"/>
                    </a:lnTo>
                    <a:lnTo>
                      <a:pt x="32086" y="52192"/>
                    </a:lnTo>
                    <a:lnTo>
                      <a:pt x="27638" y="51481"/>
                    </a:lnTo>
                    <a:lnTo>
                      <a:pt x="30663" y="44957"/>
                    </a:lnTo>
                    <a:lnTo>
                      <a:pt x="32086" y="40509"/>
                    </a:lnTo>
                    <a:lnTo>
                      <a:pt x="24376" y="33451"/>
                    </a:lnTo>
                    <a:lnTo>
                      <a:pt x="21292" y="36535"/>
                    </a:lnTo>
                    <a:lnTo>
                      <a:pt x="20580" y="42110"/>
                    </a:lnTo>
                    <a:lnTo>
                      <a:pt x="17793" y="44482"/>
                    </a:lnTo>
                    <a:lnTo>
                      <a:pt x="17793" y="46558"/>
                    </a:lnTo>
                    <a:lnTo>
                      <a:pt x="19691" y="47507"/>
                    </a:lnTo>
                    <a:lnTo>
                      <a:pt x="22715" y="45668"/>
                    </a:lnTo>
                    <a:lnTo>
                      <a:pt x="24554" y="44720"/>
                    </a:lnTo>
                    <a:lnTo>
                      <a:pt x="26452" y="44245"/>
                    </a:lnTo>
                    <a:lnTo>
                      <a:pt x="27638" y="45906"/>
                    </a:lnTo>
                    <a:lnTo>
                      <a:pt x="27164" y="48456"/>
                    </a:lnTo>
                    <a:lnTo>
                      <a:pt x="26215" y="49642"/>
                    </a:lnTo>
                    <a:lnTo>
                      <a:pt x="25977" y="53141"/>
                    </a:lnTo>
                    <a:lnTo>
                      <a:pt x="25977" y="59013"/>
                    </a:lnTo>
                    <a:lnTo>
                      <a:pt x="25740" y="61089"/>
                    </a:lnTo>
                    <a:cubicBezTo>
                      <a:pt x="24257" y="63342"/>
                      <a:pt x="24376" y="62334"/>
                      <a:pt x="24376" y="63698"/>
                    </a:cubicBezTo>
                    <a:lnTo>
                      <a:pt x="20818" y="62512"/>
                    </a:lnTo>
                    <a:lnTo>
                      <a:pt x="18742" y="59903"/>
                    </a:lnTo>
                    <a:cubicBezTo>
                      <a:pt x="18208" y="59309"/>
                      <a:pt x="17674" y="58598"/>
                      <a:pt x="17081" y="58064"/>
                    </a:cubicBezTo>
                    <a:cubicBezTo>
                      <a:pt x="16666" y="57649"/>
                      <a:pt x="15658" y="57115"/>
                      <a:pt x="15658" y="57115"/>
                    </a:cubicBezTo>
                    <a:lnTo>
                      <a:pt x="15183" y="56403"/>
                    </a:lnTo>
                    <a:lnTo>
                      <a:pt x="13345" y="54565"/>
                    </a:lnTo>
                    <a:lnTo>
                      <a:pt x="12633" y="53616"/>
                    </a:lnTo>
                    <a:lnTo>
                      <a:pt x="10972" y="51481"/>
                    </a:lnTo>
                    <a:cubicBezTo>
                      <a:pt x="10320" y="50888"/>
                      <a:pt x="9608" y="50235"/>
                      <a:pt x="8896" y="49642"/>
                    </a:cubicBezTo>
                    <a:lnTo>
                      <a:pt x="7710" y="48456"/>
                    </a:lnTo>
                    <a:lnTo>
                      <a:pt x="5634" y="46321"/>
                    </a:lnTo>
                    <a:lnTo>
                      <a:pt x="4211" y="43533"/>
                    </a:lnTo>
                    <a:lnTo>
                      <a:pt x="4448" y="30189"/>
                    </a:lnTo>
                    <a:lnTo>
                      <a:pt x="3499" y="31850"/>
                    </a:lnTo>
                    <a:cubicBezTo>
                      <a:pt x="3203" y="34341"/>
                      <a:pt x="3262" y="33214"/>
                      <a:pt x="3262" y="35112"/>
                    </a:cubicBezTo>
                    <a:lnTo>
                      <a:pt x="2550" y="39797"/>
                    </a:lnTo>
                    <a:lnTo>
                      <a:pt x="0" y="29714"/>
                    </a:lnTo>
                    <a:close/>
                    <a:moveTo>
                      <a:pt x="1839" y="22953"/>
                    </a:move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238125" y="1293950"/>
                <a:ext cx="3195275" cy="3201200"/>
              </a:xfrm>
              <a:custGeom>
                <a:avLst/>
                <a:gdLst/>
                <a:ahLst/>
                <a:cxnLst/>
                <a:rect l="l" t="t" r="r" b="b"/>
                <a:pathLst>
                  <a:path w="127811" h="128048" extrusionOk="0">
                    <a:moveTo>
                      <a:pt x="0" y="63995"/>
                    </a:moveTo>
                    <a:cubicBezTo>
                      <a:pt x="0" y="28647"/>
                      <a:pt x="28587" y="1"/>
                      <a:pt x="63935" y="1"/>
                    </a:cubicBezTo>
                    <a:cubicBezTo>
                      <a:pt x="99224" y="1"/>
                      <a:pt x="127811" y="28647"/>
                      <a:pt x="127811" y="63995"/>
                    </a:cubicBezTo>
                    <a:cubicBezTo>
                      <a:pt x="127811" y="99402"/>
                      <a:pt x="99224" y="128048"/>
                      <a:pt x="63935" y="128048"/>
                    </a:cubicBezTo>
                    <a:cubicBezTo>
                      <a:pt x="28587" y="128048"/>
                      <a:pt x="0" y="99402"/>
                      <a:pt x="0" y="63995"/>
                    </a:cubicBezTo>
                    <a:close/>
                    <a:moveTo>
                      <a:pt x="8718" y="63995"/>
                    </a:moveTo>
                    <a:cubicBezTo>
                      <a:pt x="8718" y="94538"/>
                      <a:pt x="33450" y="119270"/>
                      <a:pt x="63935" y="119270"/>
                    </a:cubicBezTo>
                    <a:cubicBezTo>
                      <a:pt x="94360" y="119270"/>
                      <a:pt x="119092" y="94538"/>
                      <a:pt x="119092" y="63995"/>
                    </a:cubicBezTo>
                    <a:cubicBezTo>
                      <a:pt x="119092" y="33510"/>
                      <a:pt x="94360" y="8719"/>
                      <a:pt x="63935" y="8719"/>
                    </a:cubicBezTo>
                    <a:cubicBezTo>
                      <a:pt x="33450" y="8719"/>
                      <a:pt x="8718" y="33510"/>
                      <a:pt x="8718" y="63995"/>
                    </a:cubicBezTo>
                    <a:close/>
                    <a:moveTo>
                      <a:pt x="8718" y="63995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20"/>
            <p:cNvSpPr txBox="1"/>
            <p:nvPr/>
          </p:nvSpPr>
          <p:spPr>
            <a:xfrm>
              <a:off x="5523575" y="776575"/>
              <a:ext cx="1997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EDE17"/>
                  </a:solidFill>
                  <a:latin typeface="Kalam"/>
                  <a:ea typeface="Kalam"/>
                  <a:cs typeface="Kalam"/>
                  <a:sym typeface="Kalam"/>
                </a:rPr>
                <a:t>STAR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IS MOVING AWAY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162" name="Google Shape;1162;p20"/>
            <p:cNvCxnSpPr>
              <a:endCxn id="1155" idx="2"/>
            </p:cNvCxnSpPr>
            <p:nvPr/>
          </p:nvCxnSpPr>
          <p:spPr>
            <a:xfrm>
              <a:off x="2138250" y="2485163"/>
              <a:ext cx="4608000" cy="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163" name="Google Shape;1163;p20"/>
            <p:cNvSpPr txBox="1"/>
            <p:nvPr/>
          </p:nvSpPr>
          <p:spPr>
            <a:xfrm>
              <a:off x="764975" y="1341775"/>
              <a:ext cx="19977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OBSERVER ON </a:t>
              </a:r>
              <a:r>
                <a:rPr lang="en" sz="1000" b="1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rPr>
                <a:t>EARTH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SEES LIGHT AT A </a:t>
              </a: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LONGER WAVELENGTH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THAN IS EMITTED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164" name="Google Shape;1164;p20"/>
          <p:cNvSpPr txBox="1"/>
          <p:nvPr/>
        </p:nvSpPr>
        <p:spPr>
          <a:xfrm>
            <a:off x="658658" y="248293"/>
            <a:ext cx="78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phenomenon of the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Doppler effect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shown below. It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suggests that the universe is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expanding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5" name="Google Shape;1165;p20"/>
          <p:cNvCxnSpPr/>
          <p:nvPr/>
        </p:nvCxnSpPr>
        <p:spPr>
          <a:xfrm>
            <a:off x="-125" y="9094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Galactic </a:t>
            </a:r>
            <a:r>
              <a:rPr lang="en">
                <a:solidFill>
                  <a:srgbClr val="EE1C25"/>
                </a:solidFill>
                <a:latin typeface="Cambria"/>
                <a:ea typeface="Cambria"/>
                <a:cs typeface="Cambria"/>
                <a:sym typeface="Cambria"/>
              </a:rPr>
              <a:t>Red-Shift</a:t>
            </a:r>
            <a:endParaRPr>
              <a:solidFill>
                <a:srgbClr val="EE1C2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1" name="Google Shape;117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9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Points 8.17P and 8.18P</a:t>
            </a:r>
            <a:endParaRPr sz="17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Describe the red-shift in light received from galaxies at different distances away from the Earth.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Explain why the red-shift of galaxies provides evidence for the expansion of the universe.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galaxies appear to be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moving away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each other.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light is passed through certain elements, an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EM emission spectrum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be created.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light absorbed from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distant galaxies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create emission spectrums with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lower frequencies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wavelengths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emission spectrums have been shifted to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portion of the spectrum - referred to as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galactic red-shift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2" name="Google Shape;117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73" name="Google Shape;1173;p21"/>
          <p:cNvGrpSpPr/>
          <p:nvPr/>
        </p:nvGrpSpPr>
        <p:grpSpPr>
          <a:xfrm>
            <a:off x="1511500" y="3557775"/>
            <a:ext cx="6121000" cy="1311775"/>
            <a:chOff x="1511500" y="3201650"/>
            <a:chExt cx="6121000" cy="1311775"/>
          </a:xfrm>
        </p:grpSpPr>
        <p:grpSp>
          <p:nvGrpSpPr>
            <p:cNvPr id="1174" name="Google Shape;1174;p21"/>
            <p:cNvGrpSpPr/>
            <p:nvPr/>
          </p:nvGrpSpPr>
          <p:grpSpPr>
            <a:xfrm>
              <a:off x="1511500" y="3524748"/>
              <a:ext cx="6120998" cy="526981"/>
              <a:chOff x="1836888" y="3440323"/>
              <a:chExt cx="6120998" cy="526981"/>
            </a:xfrm>
          </p:grpSpPr>
          <p:grpSp>
            <p:nvGrpSpPr>
              <p:cNvPr id="1175" name="Google Shape;1175;p21"/>
              <p:cNvGrpSpPr/>
              <p:nvPr/>
            </p:nvGrpSpPr>
            <p:grpSpPr>
              <a:xfrm>
                <a:off x="5163589" y="3440323"/>
                <a:ext cx="2794297" cy="526862"/>
                <a:chOff x="1216975" y="795350"/>
                <a:chExt cx="5184225" cy="922700"/>
              </a:xfrm>
            </p:grpSpPr>
            <p:sp>
              <p:nvSpPr>
                <p:cNvPr id="1176" name="Google Shape;1176;p21"/>
                <p:cNvSpPr/>
                <p:nvPr/>
              </p:nvSpPr>
              <p:spPr>
                <a:xfrm>
                  <a:off x="1216975" y="795350"/>
                  <a:ext cx="5184225" cy="9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69" h="36908" extrusionOk="0">
                      <a:moveTo>
                        <a:pt x="1" y="36907"/>
                      </a:moveTo>
                      <a:lnTo>
                        <a:pt x="1" y="0"/>
                      </a:lnTo>
                      <a:lnTo>
                        <a:pt x="207369" y="0"/>
                      </a:lnTo>
                      <a:lnTo>
                        <a:pt x="207369" y="36907"/>
                      </a:lnTo>
                      <a:close/>
                      <a:moveTo>
                        <a:pt x="1" y="36907"/>
                      </a:moveTo>
                      <a:close/>
                    </a:path>
                  </a:pathLst>
                </a:custGeom>
                <a:gradFill>
                  <a:gsLst>
                    <a:gs pos="0">
                      <a:srgbClr val="BFBFBF"/>
                    </a:gs>
                    <a:gs pos="0">
                      <a:srgbClr val="000000"/>
                    </a:gs>
                    <a:gs pos="0">
                      <a:srgbClr val="6860D1"/>
                    </a:gs>
                    <a:gs pos="15000">
                      <a:srgbClr val="863AB9"/>
                    </a:gs>
                    <a:gs pos="27000">
                      <a:srgbClr val="0000FF"/>
                    </a:gs>
                    <a:gs pos="38000">
                      <a:srgbClr val="34B0E8"/>
                    </a:gs>
                    <a:gs pos="52999">
                      <a:srgbClr val="00FF00"/>
                    </a:gs>
                    <a:gs pos="65000">
                      <a:srgbClr val="FFFF00"/>
                    </a:gs>
                    <a:gs pos="80000">
                      <a:srgbClr val="FF9900"/>
                    </a:gs>
                    <a:gs pos="90000">
                      <a:srgbClr val="FF0000"/>
                    </a:gs>
                    <a:gs pos="100000">
                      <a:srgbClr val="B43069"/>
                    </a:gs>
                    <a:gs pos="100000">
                      <a:srgbClr val="737373"/>
                    </a:gs>
                  </a:gsLst>
                  <a:lin ang="10800025" scaled="0"/>
                </a:gra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1"/>
                <p:cNvSpPr/>
                <p:nvPr/>
              </p:nvSpPr>
              <p:spPr>
                <a:xfrm>
                  <a:off x="5034000" y="801700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0" y="36399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21"/>
                <p:cNvSpPr/>
                <p:nvPr/>
              </p:nvSpPr>
              <p:spPr>
                <a:xfrm>
                  <a:off x="4754025" y="801700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0" y="36399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1"/>
                <p:cNvSpPr/>
                <p:nvPr/>
              </p:nvSpPr>
              <p:spPr>
                <a:xfrm>
                  <a:off x="3319575" y="801700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0" y="36399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1"/>
                <p:cNvSpPr/>
                <p:nvPr/>
              </p:nvSpPr>
              <p:spPr>
                <a:xfrm>
                  <a:off x="2199650" y="801700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0" y="36399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1" name="Google Shape;1181;p21"/>
              <p:cNvGrpSpPr/>
              <p:nvPr/>
            </p:nvGrpSpPr>
            <p:grpSpPr>
              <a:xfrm>
                <a:off x="1836888" y="3440443"/>
                <a:ext cx="2794297" cy="526862"/>
                <a:chOff x="1216975" y="4295125"/>
                <a:chExt cx="5184225" cy="922700"/>
              </a:xfrm>
            </p:grpSpPr>
            <p:sp>
              <p:nvSpPr>
                <p:cNvPr id="1182" name="Google Shape;1182;p21"/>
                <p:cNvSpPr/>
                <p:nvPr/>
              </p:nvSpPr>
              <p:spPr>
                <a:xfrm>
                  <a:off x="1216975" y="4295125"/>
                  <a:ext cx="5184225" cy="9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69" h="36908" extrusionOk="0">
                      <a:moveTo>
                        <a:pt x="1" y="36907"/>
                      </a:moveTo>
                      <a:lnTo>
                        <a:pt x="1" y="0"/>
                      </a:lnTo>
                      <a:lnTo>
                        <a:pt x="207369" y="0"/>
                      </a:lnTo>
                      <a:lnTo>
                        <a:pt x="207369" y="36907"/>
                      </a:lnTo>
                      <a:close/>
                      <a:moveTo>
                        <a:pt x="1" y="36907"/>
                      </a:moveTo>
                      <a:close/>
                    </a:path>
                  </a:pathLst>
                </a:custGeom>
                <a:gradFill>
                  <a:gsLst>
                    <a:gs pos="0">
                      <a:srgbClr val="BFBFBF"/>
                    </a:gs>
                    <a:gs pos="0">
                      <a:srgbClr val="000000"/>
                    </a:gs>
                    <a:gs pos="0">
                      <a:srgbClr val="6860D1"/>
                    </a:gs>
                    <a:gs pos="15000">
                      <a:srgbClr val="863AB9"/>
                    </a:gs>
                    <a:gs pos="27000">
                      <a:srgbClr val="0000FF"/>
                    </a:gs>
                    <a:gs pos="38000">
                      <a:srgbClr val="34B0E8"/>
                    </a:gs>
                    <a:gs pos="52999">
                      <a:srgbClr val="00FF00"/>
                    </a:gs>
                    <a:gs pos="65000">
                      <a:srgbClr val="FFFF00"/>
                    </a:gs>
                    <a:gs pos="80000">
                      <a:srgbClr val="FF9900"/>
                    </a:gs>
                    <a:gs pos="90000">
                      <a:srgbClr val="FF0000"/>
                    </a:gs>
                    <a:gs pos="100000">
                      <a:srgbClr val="B43069"/>
                    </a:gs>
                    <a:gs pos="100000">
                      <a:srgbClr val="737373"/>
                    </a:gs>
                  </a:gsLst>
                  <a:lin ang="10800025" scaled="0"/>
                </a:gra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21"/>
                <p:cNvSpPr/>
                <p:nvPr/>
              </p:nvSpPr>
              <p:spPr>
                <a:xfrm>
                  <a:off x="5979375" y="4301475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1" y="36399"/>
                      </a:moveTo>
                      <a:lnTo>
                        <a:pt x="1" y="1"/>
                      </a:lnTo>
                    </a:path>
                  </a:pathLst>
                </a:custGeom>
                <a:gradFill>
                  <a:gsLst>
                    <a:gs pos="0">
                      <a:srgbClr val="BFBFBF"/>
                    </a:gs>
                    <a:gs pos="0">
                      <a:srgbClr val="000000"/>
                    </a:gs>
                    <a:gs pos="0">
                      <a:srgbClr val="6860D1"/>
                    </a:gs>
                    <a:gs pos="15000">
                      <a:srgbClr val="863AB9"/>
                    </a:gs>
                    <a:gs pos="27000">
                      <a:srgbClr val="0000FF"/>
                    </a:gs>
                    <a:gs pos="38000">
                      <a:srgbClr val="34B0E8"/>
                    </a:gs>
                    <a:gs pos="52999">
                      <a:srgbClr val="00FF00"/>
                    </a:gs>
                    <a:gs pos="65000">
                      <a:srgbClr val="FFFF00"/>
                    </a:gs>
                    <a:gs pos="80000">
                      <a:srgbClr val="FF9900"/>
                    </a:gs>
                    <a:gs pos="90000">
                      <a:srgbClr val="FF0000"/>
                    </a:gs>
                    <a:gs pos="100000">
                      <a:srgbClr val="B43069"/>
                    </a:gs>
                    <a:gs pos="100000">
                      <a:srgbClr val="737373"/>
                    </a:gs>
                  </a:gsLst>
                  <a:lin ang="0" scaled="0"/>
                </a:gradFill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21"/>
                <p:cNvSpPr/>
                <p:nvPr/>
              </p:nvSpPr>
              <p:spPr>
                <a:xfrm>
                  <a:off x="5699400" y="4301475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1" y="36399"/>
                      </a:moveTo>
                      <a:lnTo>
                        <a:pt x="1" y="1"/>
                      </a:lnTo>
                    </a:path>
                  </a:pathLst>
                </a:custGeom>
                <a:gradFill>
                  <a:gsLst>
                    <a:gs pos="0">
                      <a:srgbClr val="BFBFBF"/>
                    </a:gs>
                    <a:gs pos="0">
                      <a:srgbClr val="000000"/>
                    </a:gs>
                    <a:gs pos="0">
                      <a:srgbClr val="6860D1"/>
                    </a:gs>
                    <a:gs pos="15000">
                      <a:srgbClr val="863AB9"/>
                    </a:gs>
                    <a:gs pos="27000">
                      <a:srgbClr val="0000FF"/>
                    </a:gs>
                    <a:gs pos="38000">
                      <a:srgbClr val="34B0E8"/>
                    </a:gs>
                    <a:gs pos="52999">
                      <a:srgbClr val="00FF00"/>
                    </a:gs>
                    <a:gs pos="65000">
                      <a:srgbClr val="FFFF00"/>
                    </a:gs>
                    <a:gs pos="80000">
                      <a:srgbClr val="FF9900"/>
                    </a:gs>
                    <a:gs pos="90000">
                      <a:srgbClr val="FF0000"/>
                    </a:gs>
                    <a:gs pos="100000">
                      <a:srgbClr val="B43069"/>
                    </a:gs>
                    <a:gs pos="100000">
                      <a:srgbClr val="737373"/>
                    </a:gs>
                  </a:gsLst>
                  <a:lin ang="0" scaled="0"/>
                </a:gradFill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21"/>
                <p:cNvSpPr/>
                <p:nvPr/>
              </p:nvSpPr>
              <p:spPr>
                <a:xfrm>
                  <a:off x="4369500" y="4301475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0" y="36399"/>
                      </a:moveTo>
                      <a:lnTo>
                        <a:pt x="0" y="1"/>
                      </a:lnTo>
                    </a:path>
                  </a:pathLst>
                </a:custGeom>
                <a:gradFill>
                  <a:gsLst>
                    <a:gs pos="0">
                      <a:srgbClr val="BFBFBF"/>
                    </a:gs>
                    <a:gs pos="0">
                      <a:srgbClr val="000000"/>
                    </a:gs>
                    <a:gs pos="0">
                      <a:srgbClr val="6860D1"/>
                    </a:gs>
                    <a:gs pos="15000">
                      <a:srgbClr val="863AB9"/>
                    </a:gs>
                    <a:gs pos="27000">
                      <a:srgbClr val="0000FF"/>
                    </a:gs>
                    <a:gs pos="38000">
                      <a:srgbClr val="34B0E8"/>
                    </a:gs>
                    <a:gs pos="52999">
                      <a:srgbClr val="00FF00"/>
                    </a:gs>
                    <a:gs pos="65000">
                      <a:srgbClr val="FFFF00"/>
                    </a:gs>
                    <a:gs pos="80000">
                      <a:srgbClr val="FF9900"/>
                    </a:gs>
                    <a:gs pos="90000">
                      <a:srgbClr val="FF0000"/>
                    </a:gs>
                    <a:gs pos="100000">
                      <a:srgbClr val="B43069"/>
                    </a:gs>
                    <a:gs pos="100000">
                      <a:srgbClr val="737373"/>
                    </a:gs>
                  </a:gsLst>
                  <a:lin ang="0" scaled="0"/>
                </a:gradFill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21"/>
                <p:cNvSpPr/>
                <p:nvPr/>
              </p:nvSpPr>
              <p:spPr>
                <a:xfrm>
                  <a:off x="3214125" y="4301475"/>
                  <a:ext cx="25" cy="9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6399" fill="none" extrusionOk="0">
                      <a:moveTo>
                        <a:pt x="0" y="36399"/>
                      </a:moveTo>
                      <a:lnTo>
                        <a:pt x="0" y="1"/>
                      </a:lnTo>
                    </a:path>
                  </a:pathLst>
                </a:custGeom>
                <a:gradFill>
                  <a:gsLst>
                    <a:gs pos="0">
                      <a:srgbClr val="BFBFBF"/>
                    </a:gs>
                    <a:gs pos="0">
                      <a:srgbClr val="000000"/>
                    </a:gs>
                    <a:gs pos="0">
                      <a:srgbClr val="6860D1"/>
                    </a:gs>
                    <a:gs pos="15000">
                      <a:srgbClr val="863AB9"/>
                    </a:gs>
                    <a:gs pos="27000">
                      <a:srgbClr val="0000FF"/>
                    </a:gs>
                    <a:gs pos="38000">
                      <a:srgbClr val="34B0E8"/>
                    </a:gs>
                    <a:gs pos="52999">
                      <a:srgbClr val="00FF00"/>
                    </a:gs>
                    <a:gs pos="65000">
                      <a:srgbClr val="FFFF00"/>
                    </a:gs>
                    <a:gs pos="80000">
                      <a:srgbClr val="FF9900"/>
                    </a:gs>
                    <a:gs pos="90000">
                      <a:srgbClr val="FF0000"/>
                    </a:gs>
                    <a:gs pos="100000">
                      <a:srgbClr val="B43069"/>
                    </a:gs>
                    <a:gs pos="100000">
                      <a:srgbClr val="737373"/>
                    </a:gs>
                  </a:gsLst>
                  <a:lin ang="0" scaled="0"/>
                </a:gradFill>
                <a:ln w="19050" cap="flat" cmpd="sng">
                  <a:solidFill>
                    <a:srgbClr val="000000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87" name="Google Shape;1187;p21"/>
            <p:cNvSpPr txBox="1"/>
            <p:nvPr/>
          </p:nvSpPr>
          <p:spPr>
            <a:xfrm>
              <a:off x="1511500" y="3201650"/>
              <a:ext cx="277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EMISSION SPECTRUM FROM A NEARBY GALAXY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8" name="Google Shape;1188;p21"/>
            <p:cNvSpPr txBox="1"/>
            <p:nvPr/>
          </p:nvSpPr>
          <p:spPr>
            <a:xfrm>
              <a:off x="4856600" y="3201650"/>
              <a:ext cx="277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EMISSION SPECTRUM FROM A DISTANT GALAXY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9" name="Google Shape;1189;p21"/>
            <p:cNvSpPr txBox="1"/>
            <p:nvPr/>
          </p:nvSpPr>
          <p:spPr>
            <a:xfrm>
              <a:off x="4856600" y="4051725"/>
              <a:ext cx="277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SPECTRUM IS SHIFTED </a:t>
              </a:r>
              <a:r>
                <a:rPr lang="en" sz="9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LEFTWARDS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TOWARDS THE </a:t>
              </a:r>
              <a:r>
                <a:rPr lang="en" sz="900" b="1">
                  <a:solidFill>
                    <a:srgbClr val="EE1C25"/>
                  </a:solidFill>
                  <a:latin typeface="Kalam"/>
                  <a:ea typeface="Kalam"/>
                  <a:cs typeface="Kalam"/>
                  <a:sym typeface="Kalam"/>
                </a:rPr>
                <a:t>RED 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PORTION OF THE EM SPECTRUM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1204</Words>
  <Application>Microsoft Office PowerPoint</Application>
  <PresentationFormat>On-screen Show (16:9)</PresentationFormat>
  <Paragraphs>135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gg sans</vt:lpstr>
      <vt:lpstr>Arial</vt:lpstr>
      <vt:lpstr>Kalam</vt:lpstr>
      <vt:lpstr>Cambria</vt:lpstr>
      <vt:lpstr>Simple Dark</vt:lpstr>
      <vt:lpstr>Edexcel IGCSE Physics 33 - Cosmology</vt:lpstr>
      <vt:lpstr>The Brightness of Stars</vt:lpstr>
      <vt:lpstr>Hertzsprung-Russell Diagrams</vt:lpstr>
      <vt:lpstr>PowerPoint Presentation</vt:lpstr>
      <vt:lpstr>The Big Bang</vt:lpstr>
      <vt:lpstr>PowerPoint Presentation</vt:lpstr>
      <vt:lpstr> The Doppler Effect</vt:lpstr>
      <vt:lpstr>PowerPoint Presentation</vt:lpstr>
      <vt:lpstr>Galactic Red-Shift</vt:lpstr>
      <vt:lpstr>Galactic Expansion</vt:lpstr>
      <vt:lpstr>PowerPoint Presentation</vt:lpstr>
      <vt:lpstr>Calculating Red-Shift</vt:lpstr>
      <vt:lpstr>PowerPoint Presentation</vt:lpstr>
      <vt:lpstr>Evidence for the Big Bang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33 - Cosmology</dc:title>
  <cp:lastModifiedBy>Chezka Mae Madrona</cp:lastModifiedBy>
  <cp:revision>4</cp:revision>
  <dcterms:modified xsi:type="dcterms:W3CDTF">2025-07-22T07:07:47Z</dcterms:modified>
</cp:coreProperties>
</file>