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gg sans" panose="00000800000000000000" pitchFamily="2" charset="0"/>
      <p:bold r:id="rId22"/>
    </p:embeddedFont>
    <p:embeddedFont>
      <p:font typeface="Kalam" panose="020B060402020202020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cfde45f4f0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cfde45f4f0_0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b2586c04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2b2586c04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b2586c049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2b2586c049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cfde45f4f0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cfde45f4f0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cfde45f4f0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cfde45f4f0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cfde45f4f0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cfde45f4f0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fa75e4f89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fa75e4f89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fa75e4f89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fa75e4f89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fde45f4f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fde45f4f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cfde45f4f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cfde45f4f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cfde45f4f0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cfde45f4f0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cfde45f4f0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cfde45f4f0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cfde45f4f0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cfde45f4f0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cfde45f4f0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cfde45f4f0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69BA96-3AA1-FCAD-922C-B67B0377A835}"/>
              </a:ext>
            </a:extLst>
          </p:cNvPr>
          <p:cNvSpPr txBox="1">
            <a:spLocks/>
          </p:cNvSpPr>
          <p:nvPr userDrawn="1"/>
        </p:nvSpPr>
        <p:spPr>
          <a:xfrm>
            <a:off x="122842" y="480380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57A52E9-65FE-5C58-BA3B-58DEE239A253}"/>
              </a:ext>
            </a:extLst>
          </p:cNvPr>
          <p:cNvSpPr txBox="1"/>
          <p:nvPr userDrawn="1"/>
        </p:nvSpPr>
        <p:spPr>
          <a:xfrm>
            <a:off x="5973158" y="48544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141B1-A703-CBE9-C614-DFB12CF6C1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101659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DE91E-D573-579A-6F23-43A0F685AC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58205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30 - Fission and Fusion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Chain Reactions and Nuclear Reactors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Nuclear Shielding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4" name="Google Shape;62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114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7.22 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the role of shielding around a nuclear reactor.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fission releases lots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ionising radiation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Ionising radiation can be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harmful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reactors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highly shielded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Shielding is designed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absorb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ionising radiation.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reactors are shielded by up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 metres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steel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concrete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Shielding protects workers at the reactor, as well as the general public.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5" name="Google Shape;62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626" name="Google Shape;626;p22"/>
          <p:cNvGrpSpPr/>
          <p:nvPr/>
        </p:nvGrpSpPr>
        <p:grpSpPr>
          <a:xfrm>
            <a:off x="5875400" y="1206777"/>
            <a:ext cx="2425913" cy="3321848"/>
            <a:chOff x="5875400" y="1303377"/>
            <a:chExt cx="2425913" cy="3321848"/>
          </a:xfrm>
        </p:grpSpPr>
        <p:grpSp>
          <p:nvGrpSpPr>
            <p:cNvPr id="627" name="Google Shape;627;p22"/>
            <p:cNvGrpSpPr/>
            <p:nvPr/>
          </p:nvGrpSpPr>
          <p:grpSpPr>
            <a:xfrm>
              <a:off x="5875400" y="1303377"/>
              <a:ext cx="2425913" cy="2536757"/>
              <a:chOff x="1179475" y="310300"/>
              <a:chExt cx="4410750" cy="4641825"/>
            </a:xfrm>
          </p:grpSpPr>
          <p:sp>
            <p:nvSpPr>
              <p:cNvPr id="628" name="Google Shape;628;p22"/>
              <p:cNvSpPr/>
              <p:nvPr/>
            </p:nvSpPr>
            <p:spPr>
              <a:xfrm>
                <a:off x="2518550" y="2479450"/>
                <a:ext cx="97475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3899" h="55183" extrusionOk="0">
                    <a:moveTo>
                      <a:pt x="1" y="1"/>
                    </a:moveTo>
                    <a:lnTo>
                      <a:pt x="3898" y="1"/>
                    </a:lnTo>
                    <a:lnTo>
                      <a:pt x="3898" y="55183"/>
                    </a:lnTo>
                    <a:lnTo>
                      <a:pt x="1" y="55183"/>
                    </a:lnTo>
                    <a:close/>
                  </a:path>
                </a:pathLst>
              </a:custGeom>
              <a:solidFill>
                <a:srgbClr val="968F6F"/>
              </a:solidFill>
              <a:ln w="9050" cap="flat" cmpd="sng">
                <a:solidFill>
                  <a:srgbClr val="968F6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>
                <a:off x="1179475" y="1053575"/>
                <a:ext cx="4410750" cy="3898550"/>
              </a:xfrm>
              <a:custGeom>
                <a:avLst/>
                <a:gdLst/>
                <a:ahLst/>
                <a:cxnLst/>
                <a:rect l="l" t="t" r="r" b="b"/>
                <a:pathLst>
                  <a:path w="176430" h="155942" extrusionOk="0">
                    <a:moveTo>
                      <a:pt x="23641" y="1"/>
                    </a:moveTo>
                    <a:cubicBezTo>
                      <a:pt x="10542" y="1"/>
                      <a:pt x="0" y="10522"/>
                      <a:pt x="0" y="23620"/>
                    </a:cubicBezTo>
                    <a:lnTo>
                      <a:pt x="0" y="132323"/>
                    </a:lnTo>
                    <a:cubicBezTo>
                      <a:pt x="0" y="145399"/>
                      <a:pt x="10542" y="155942"/>
                      <a:pt x="23641" y="155942"/>
                    </a:cubicBezTo>
                    <a:lnTo>
                      <a:pt x="152811" y="155942"/>
                    </a:lnTo>
                    <a:cubicBezTo>
                      <a:pt x="165887" y="155942"/>
                      <a:pt x="176430" y="145399"/>
                      <a:pt x="176430" y="132323"/>
                    </a:cubicBezTo>
                    <a:lnTo>
                      <a:pt x="176430" y="23620"/>
                    </a:lnTo>
                    <a:cubicBezTo>
                      <a:pt x="176430" y="10522"/>
                      <a:pt x="165887" y="1"/>
                      <a:pt x="152811" y="1"/>
                    </a:cubicBezTo>
                    <a:lnTo>
                      <a:pt x="115838" y="1"/>
                    </a:lnTo>
                    <a:lnTo>
                      <a:pt x="115838" y="10756"/>
                    </a:lnTo>
                    <a:lnTo>
                      <a:pt x="153854" y="10756"/>
                    </a:lnTo>
                    <a:cubicBezTo>
                      <a:pt x="160989" y="10756"/>
                      <a:pt x="166718" y="16485"/>
                      <a:pt x="166718" y="23620"/>
                    </a:cubicBezTo>
                    <a:lnTo>
                      <a:pt x="166718" y="132323"/>
                    </a:lnTo>
                    <a:cubicBezTo>
                      <a:pt x="166718" y="139436"/>
                      <a:pt x="160989" y="145186"/>
                      <a:pt x="153854" y="145186"/>
                    </a:cubicBezTo>
                    <a:lnTo>
                      <a:pt x="23108" y="145186"/>
                    </a:lnTo>
                    <a:cubicBezTo>
                      <a:pt x="15973" y="145186"/>
                      <a:pt x="10244" y="139436"/>
                      <a:pt x="10244" y="132323"/>
                    </a:cubicBezTo>
                    <a:lnTo>
                      <a:pt x="10244" y="23620"/>
                    </a:lnTo>
                    <a:cubicBezTo>
                      <a:pt x="10244" y="16485"/>
                      <a:pt x="15973" y="10756"/>
                      <a:pt x="23108" y="10756"/>
                    </a:cubicBezTo>
                    <a:lnTo>
                      <a:pt x="61422" y="10756"/>
                    </a:lnTo>
                    <a:lnTo>
                      <a:pt x="61422" y="1"/>
                    </a:lnTo>
                    <a:close/>
                    <a:moveTo>
                      <a:pt x="64809" y="1"/>
                    </a:moveTo>
                    <a:lnTo>
                      <a:pt x="64809" y="10756"/>
                    </a:lnTo>
                    <a:lnTo>
                      <a:pt x="68472" y="10756"/>
                    </a:lnTo>
                    <a:lnTo>
                      <a:pt x="68472" y="1"/>
                    </a:lnTo>
                    <a:close/>
                    <a:moveTo>
                      <a:pt x="71837" y="1"/>
                    </a:moveTo>
                    <a:lnTo>
                      <a:pt x="71837" y="10756"/>
                    </a:lnTo>
                    <a:lnTo>
                      <a:pt x="76118" y="10756"/>
                    </a:lnTo>
                    <a:lnTo>
                      <a:pt x="76118" y="1"/>
                    </a:lnTo>
                    <a:close/>
                    <a:moveTo>
                      <a:pt x="79525" y="1"/>
                    </a:moveTo>
                    <a:lnTo>
                      <a:pt x="79525" y="10756"/>
                    </a:lnTo>
                    <a:lnTo>
                      <a:pt x="83189" y="10756"/>
                    </a:lnTo>
                    <a:lnTo>
                      <a:pt x="83189" y="1"/>
                    </a:lnTo>
                    <a:close/>
                    <a:moveTo>
                      <a:pt x="86554" y="1"/>
                    </a:moveTo>
                    <a:lnTo>
                      <a:pt x="86554" y="10756"/>
                    </a:lnTo>
                    <a:lnTo>
                      <a:pt x="90707" y="10756"/>
                    </a:lnTo>
                    <a:lnTo>
                      <a:pt x="90707" y="1"/>
                    </a:lnTo>
                    <a:close/>
                    <a:moveTo>
                      <a:pt x="94093" y="1"/>
                    </a:moveTo>
                    <a:lnTo>
                      <a:pt x="94093" y="10756"/>
                    </a:lnTo>
                    <a:lnTo>
                      <a:pt x="97756" y="10756"/>
                    </a:lnTo>
                    <a:lnTo>
                      <a:pt x="97756" y="1"/>
                    </a:lnTo>
                    <a:close/>
                    <a:moveTo>
                      <a:pt x="101121" y="1"/>
                    </a:moveTo>
                    <a:lnTo>
                      <a:pt x="101121" y="10756"/>
                    </a:lnTo>
                    <a:lnTo>
                      <a:pt x="105445" y="10756"/>
                    </a:lnTo>
                    <a:lnTo>
                      <a:pt x="105445" y="1"/>
                    </a:lnTo>
                    <a:close/>
                    <a:moveTo>
                      <a:pt x="108810" y="1"/>
                    </a:moveTo>
                    <a:lnTo>
                      <a:pt x="108810" y="10756"/>
                    </a:lnTo>
                    <a:lnTo>
                      <a:pt x="112473" y="10756"/>
                    </a:lnTo>
                    <a:lnTo>
                      <a:pt x="112473" y="1"/>
                    </a:lnTo>
                    <a:close/>
                  </a:path>
                </a:pathLst>
              </a:custGeom>
              <a:solidFill>
                <a:srgbClr val="CCCCCC"/>
              </a:solidFill>
              <a:ln w="9050" cap="flat" cmpd="sng">
                <a:solidFill>
                  <a:srgbClr val="FFFFF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>
                <a:off x="4167000" y="2479450"/>
                <a:ext cx="97450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55183" extrusionOk="0">
                    <a:moveTo>
                      <a:pt x="0" y="1"/>
                    </a:moveTo>
                    <a:lnTo>
                      <a:pt x="3898" y="1"/>
                    </a:lnTo>
                    <a:lnTo>
                      <a:pt x="3898" y="55183"/>
                    </a:lnTo>
                    <a:lnTo>
                      <a:pt x="0" y="55183"/>
                    </a:lnTo>
                    <a:close/>
                  </a:path>
                </a:pathLst>
              </a:custGeom>
              <a:solidFill>
                <a:srgbClr val="968F6F"/>
              </a:solidFill>
              <a:ln w="9050" cap="flat" cmpd="sng">
                <a:solidFill>
                  <a:srgbClr val="968F6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2"/>
              <p:cNvSpPr/>
              <p:nvPr/>
            </p:nvSpPr>
            <p:spPr>
              <a:xfrm>
                <a:off x="3790025" y="2479450"/>
                <a:ext cx="283275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11331" h="55183" extrusionOk="0">
                    <a:moveTo>
                      <a:pt x="0" y="55183"/>
                    </a:moveTo>
                    <a:lnTo>
                      <a:pt x="0" y="1"/>
                    </a:lnTo>
                    <a:lnTo>
                      <a:pt x="11331" y="1"/>
                    </a:lnTo>
                    <a:lnTo>
                      <a:pt x="11331" y="55183"/>
                    </a:lnTo>
                    <a:close/>
                  </a:path>
                </a:pathLst>
              </a:custGeom>
              <a:solidFill>
                <a:srgbClr val="EC9947"/>
              </a:solidFill>
              <a:ln w="9050" cap="flat" cmpd="sng">
                <a:solidFill>
                  <a:srgbClr val="9D9779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2"/>
              <p:cNvSpPr/>
              <p:nvPr/>
            </p:nvSpPr>
            <p:spPr>
              <a:xfrm>
                <a:off x="2703850" y="2479450"/>
                <a:ext cx="282750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11310" h="55183" extrusionOk="0">
                    <a:moveTo>
                      <a:pt x="0" y="55183"/>
                    </a:moveTo>
                    <a:lnTo>
                      <a:pt x="0" y="1"/>
                    </a:lnTo>
                    <a:lnTo>
                      <a:pt x="11309" y="1"/>
                    </a:lnTo>
                    <a:lnTo>
                      <a:pt x="11309" y="55183"/>
                    </a:lnTo>
                    <a:close/>
                  </a:path>
                </a:pathLst>
              </a:custGeom>
              <a:solidFill>
                <a:srgbClr val="EC9947"/>
              </a:solidFill>
              <a:ln w="9050" cap="flat" cmpd="sng">
                <a:solidFill>
                  <a:srgbClr val="9D9779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>
                <a:off x="2703850" y="2479450"/>
                <a:ext cx="282750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11310" h="55183" extrusionOk="0">
                    <a:moveTo>
                      <a:pt x="0" y="1"/>
                    </a:moveTo>
                    <a:lnTo>
                      <a:pt x="0" y="55183"/>
                    </a:lnTo>
                    <a:lnTo>
                      <a:pt x="3898" y="55183"/>
                    </a:lnTo>
                    <a:lnTo>
                      <a:pt x="3898" y="49390"/>
                    </a:lnTo>
                    <a:lnTo>
                      <a:pt x="7412" y="49390"/>
                    </a:lnTo>
                    <a:lnTo>
                      <a:pt x="7412" y="55183"/>
                    </a:lnTo>
                    <a:lnTo>
                      <a:pt x="11309" y="55183"/>
                    </a:lnTo>
                    <a:lnTo>
                      <a:pt x="11309" y="1"/>
                    </a:lnTo>
                    <a:lnTo>
                      <a:pt x="7412" y="1"/>
                    </a:lnTo>
                    <a:lnTo>
                      <a:pt x="7412" y="5474"/>
                    </a:lnTo>
                    <a:lnTo>
                      <a:pt x="3898" y="5474"/>
                    </a:lnTo>
                    <a:lnTo>
                      <a:pt x="3898" y="1"/>
                    </a:lnTo>
                    <a:close/>
                    <a:moveTo>
                      <a:pt x="3898" y="5836"/>
                    </a:moveTo>
                    <a:lnTo>
                      <a:pt x="7412" y="5836"/>
                    </a:lnTo>
                    <a:lnTo>
                      <a:pt x="7412" y="11693"/>
                    </a:lnTo>
                    <a:lnTo>
                      <a:pt x="3898" y="11693"/>
                    </a:lnTo>
                    <a:close/>
                    <a:moveTo>
                      <a:pt x="3898" y="12055"/>
                    </a:moveTo>
                    <a:lnTo>
                      <a:pt x="7412" y="12055"/>
                    </a:lnTo>
                    <a:lnTo>
                      <a:pt x="7412" y="17912"/>
                    </a:lnTo>
                    <a:lnTo>
                      <a:pt x="3898" y="17912"/>
                    </a:lnTo>
                    <a:close/>
                    <a:moveTo>
                      <a:pt x="3898" y="18274"/>
                    </a:moveTo>
                    <a:lnTo>
                      <a:pt x="7412" y="18274"/>
                    </a:lnTo>
                    <a:lnTo>
                      <a:pt x="7412" y="24131"/>
                    </a:lnTo>
                    <a:lnTo>
                      <a:pt x="3898" y="24131"/>
                    </a:lnTo>
                    <a:close/>
                    <a:moveTo>
                      <a:pt x="3898" y="24493"/>
                    </a:moveTo>
                    <a:lnTo>
                      <a:pt x="7412" y="24493"/>
                    </a:lnTo>
                    <a:lnTo>
                      <a:pt x="7412" y="30350"/>
                    </a:lnTo>
                    <a:lnTo>
                      <a:pt x="3898" y="30350"/>
                    </a:lnTo>
                    <a:close/>
                    <a:moveTo>
                      <a:pt x="3898" y="30712"/>
                    </a:moveTo>
                    <a:lnTo>
                      <a:pt x="7412" y="30712"/>
                    </a:lnTo>
                    <a:lnTo>
                      <a:pt x="7412" y="36569"/>
                    </a:lnTo>
                    <a:lnTo>
                      <a:pt x="3898" y="36569"/>
                    </a:lnTo>
                    <a:close/>
                    <a:moveTo>
                      <a:pt x="3898" y="36931"/>
                    </a:moveTo>
                    <a:lnTo>
                      <a:pt x="7412" y="36931"/>
                    </a:lnTo>
                    <a:lnTo>
                      <a:pt x="7412" y="42809"/>
                    </a:lnTo>
                    <a:lnTo>
                      <a:pt x="3898" y="42809"/>
                    </a:lnTo>
                    <a:close/>
                    <a:moveTo>
                      <a:pt x="3898" y="43171"/>
                    </a:moveTo>
                    <a:lnTo>
                      <a:pt x="7412" y="43171"/>
                    </a:lnTo>
                    <a:lnTo>
                      <a:pt x="7412" y="49028"/>
                    </a:lnTo>
                    <a:lnTo>
                      <a:pt x="3898" y="49028"/>
                    </a:lnTo>
                    <a:close/>
                  </a:path>
                </a:pathLst>
              </a:custGeom>
              <a:solidFill>
                <a:srgbClr val="968F6F"/>
              </a:solidFill>
              <a:ln w="6400" cap="flat" cmpd="sng">
                <a:solidFill>
                  <a:srgbClr val="968F6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>
                <a:off x="2757075" y="766075"/>
                <a:ext cx="25" cy="210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84254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84253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>
                <a:off x="2933325" y="766075"/>
                <a:ext cx="25" cy="210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8425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84253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>
                <a:off x="3065900" y="2479450"/>
                <a:ext cx="282750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11310" h="55183" extrusionOk="0">
                    <a:moveTo>
                      <a:pt x="1" y="55183"/>
                    </a:moveTo>
                    <a:lnTo>
                      <a:pt x="1" y="1"/>
                    </a:lnTo>
                    <a:lnTo>
                      <a:pt x="11310" y="1"/>
                    </a:lnTo>
                    <a:lnTo>
                      <a:pt x="11310" y="55183"/>
                    </a:lnTo>
                    <a:close/>
                  </a:path>
                </a:pathLst>
              </a:custGeom>
              <a:solidFill>
                <a:srgbClr val="EC9947"/>
              </a:solidFill>
              <a:ln w="9050" cap="flat" cmpd="sng">
                <a:solidFill>
                  <a:srgbClr val="9D9779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>
                <a:off x="3427950" y="2479450"/>
                <a:ext cx="282750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11310" h="55183" extrusionOk="0">
                    <a:moveTo>
                      <a:pt x="1" y="55183"/>
                    </a:moveTo>
                    <a:lnTo>
                      <a:pt x="1" y="1"/>
                    </a:lnTo>
                    <a:lnTo>
                      <a:pt x="11310" y="1"/>
                    </a:lnTo>
                    <a:lnTo>
                      <a:pt x="11310" y="55183"/>
                    </a:lnTo>
                    <a:close/>
                  </a:path>
                </a:pathLst>
              </a:custGeom>
              <a:solidFill>
                <a:srgbClr val="EC9947"/>
              </a:solidFill>
              <a:ln w="9050" cap="flat" cmpd="sng">
                <a:solidFill>
                  <a:srgbClr val="9D9779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>
                <a:off x="3857650" y="310300"/>
                <a:ext cx="25" cy="11570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628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6280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2"/>
              <p:cNvSpPr/>
              <p:nvPr/>
            </p:nvSpPr>
            <p:spPr>
              <a:xfrm>
                <a:off x="4033350" y="310300"/>
                <a:ext cx="25" cy="1153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6153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6152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3065900" y="2479450"/>
                <a:ext cx="283275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11331" h="55183" extrusionOk="0">
                    <a:moveTo>
                      <a:pt x="1" y="1"/>
                    </a:moveTo>
                    <a:lnTo>
                      <a:pt x="1" y="55183"/>
                    </a:lnTo>
                    <a:lnTo>
                      <a:pt x="3898" y="55183"/>
                    </a:lnTo>
                    <a:lnTo>
                      <a:pt x="3898" y="49390"/>
                    </a:lnTo>
                    <a:lnTo>
                      <a:pt x="7412" y="49390"/>
                    </a:lnTo>
                    <a:lnTo>
                      <a:pt x="7412" y="55183"/>
                    </a:lnTo>
                    <a:lnTo>
                      <a:pt x="11331" y="55183"/>
                    </a:lnTo>
                    <a:lnTo>
                      <a:pt x="11331" y="1"/>
                    </a:lnTo>
                    <a:lnTo>
                      <a:pt x="7412" y="1"/>
                    </a:lnTo>
                    <a:lnTo>
                      <a:pt x="7412" y="5474"/>
                    </a:lnTo>
                    <a:lnTo>
                      <a:pt x="3898" y="5474"/>
                    </a:lnTo>
                    <a:lnTo>
                      <a:pt x="3898" y="1"/>
                    </a:lnTo>
                    <a:close/>
                    <a:moveTo>
                      <a:pt x="3898" y="5836"/>
                    </a:moveTo>
                    <a:lnTo>
                      <a:pt x="7412" y="5836"/>
                    </a:lnTo>
                    <a:lnTo>
                      <a:pt x="7412" y="11693"/>
                    </a:lnTo>
                    <a:lnTo>
                      <a:pt x="3898" y="11693"/>
                    </a:lnTo>
                    <a:close/>
                    <a:moveTo>
                      <a:pt x="3898" y="12055"/>
                    </a:moveTo>
                    <a:lnTo>
                      <a:pt x="7412" y="12055"/>
                    </a:lnTo>
                    <a:lnTo>
                      <a:pt x="7412" y="17912"/>
                    </a:lnTo>
                    <a:lnTo>
                      <a:pt x="3898" y="17912"/>
                    </a:lnTo>
                    <a:close/>
                    <a:moveTo>
                      <a:pt x="3898" y="18274"/>
                    </a:moveTo>
                    <a:lnTo>
                      <a:pt x="7412" y="18274"/>
                    </a:lnTo>
                    <a:lnTo>
                      <a:pt x="7412" y="24131"/>
                    </a:lnTo>
                    <a:lnTo>
                      <a:pt x="3898" y="24131"/>
                    </a:lnTo>
                    <a:close/>
                    <a:moveTo>
                      <a:pt x="3898" y="24493"/>
                    </a:moveTo>
                    <a:lnTo>
                      <a:pt x="7412" y="24493"/>
                    </a:lnTo>
                    <a:lnTo>
                      <a:pt x="7412" y="30350"/>
                    </a:lnTo>
                    <a:lnTo>
                      <a:pt x="3898" y="30350"/>
                    </a:lnTo>
                    <a:close/>
                    <a:moveTo>
                      <a:pt x="3898" y="30712"/>
                    </a:moveTo>
                    <a:lnTo>
                      <a:pt x="7412" y="30712"/>
                    </a:lnTo>
                    <a:lnTo>
                      <a:pt x="7412" y="36569"/>
                    </a:lnTo>
                    <a:lnTo>
                      <a:pt x="3898" y="36569"/>
                    </a:lnTo>
                    <a:close/>
                    <a:moveTo>
                      <a:pt x="3898" y="36931"/>
                    </a:moveTo>
                    <a:lnTo>
                      <a:pt x="7412" y="36931"/>
                    </a:lnTo>
                    <a:lnTo>
                      <a:pt x="7412" y="42809"/>
                    </a:lnTo>
                    <a:lnTo>
                      <a:pt x="3898" y="42809"/>
                    </a:lnTo>
                    <a:close/>
                    <a:moveTo>
                      <a:pt x="3898" y="43171"/>
                    </a:moveTo>
                    <a:lnTo>
                      <a:pt x="7412" y="43171"/>
                    </a:lnTo>
                    <a:lnTo>
                      <a:pt x="7412" y="49028"/>
                    </a:lnTo>
                    <a:lnTo>
                      <a:pt x="3898" y="49028"/>
                    </a:lnTo>
                    <a:close/>
                  </a:path>
                </a:pathLst>
              </a:custGeom>
              <a:solidFill>
                <a:srgbClr val="968F6F"/>
              </a:solidFill>
              <a:ln w="6400" cap="flat" cmpd="sng">
                <a:solidFill>
                  <a:srgbClr val="968F6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>
                <a:off x="3427950" y="2479450"/>
                <a:ext cx="283300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11332" h="55183" extrusionOk="0">
                    <a:moveTo>
                      <a:pt x="1" y="1"/>
                    </a:moveTo>
                    <a:lnTo>
                      <a:pt x="1" y="55183"/>
                    </a:lnTo>
                    <a:lnTo>
                      <a:pt x="3898" y="55183"/>
                    </a:lnTo>
                    <a:lnTo>
                      <a:pt x="3898" y="49390"/>
                    </a:lnTo>
                    <a:lnTo>
                      <a:pt x="7413" y="49390"/>
                    </a:lnTo>
                    <a:lnTo>
                      <a:pt x="7413" y="55183"/>
                    </a:lnTo>
                    <a:lnTo>
                      <a:pt x="11331" y="55183"/>
                    </a:lnTo>
                    <a:lnTo>
                      <a:pt x="11331" y="1"/>
                    </a:lnTo>
                    <a:lnTo>
                      <a:pt x="7413" y="1"/>
                    </a:lnTo>
                    <a:lnTo>
                      <a:pt x="7413" y="5474"/>
                    </a:lnTo>
                    <a:lnTo>
                      <a:pt x="3898" y="5474"/>
                    </a:lnTo>
                    <a:lnTo>
                      <a:pt x="3898" y="1"/>
                    </a:lnTo>
                    <a:close/>
                    <a:moveTo>
                      <a:pt x="3898" y="5836"/>
                    </a:moveTo>
                    <a:lnTo>
                      <a:pt x="7413" y="5836"/>
                    </a:lnTo>
                    <a:lnTo>
                      <a:pt x="7413" y="11693"/>
                    </a:lnTo>
                    <a:lnTo>
                      <a:pt x="3898" y="11693"/>
                    </a:lnTo>
                    <a:close/>
                    <a:moveTo>
                      <a:pt x="3898" y="12055"/>
                    </a:moveTo>
                    <a:lnTo>
                      <a:pt x="7413" y="12055"/>
                    </a:lnTo>
                    <a:lnTo>
                      <a:pt x="7413" y="17912"/>
                    </a:lnTo>
                    <a:lnTo>
                      <a:pt x="3898" y="17912"/>
                    </a:lnTo>
                    <a:close/>
                    <a:moveTo>
                      <a:pt x="3898" y="18274"/>
                    </a:moveTo>
                    <a:lnTo>
                      <a:pt x="7413" y="18274"/>
                    </a:lnTo>
                    <a:lnTo>
                      <a:pt x="7413" y="24131"/>
                    </a:lnTo>
                    <a:lnTo>
                      <a:pt x="3898" y="24131"/>
                    </a:lnTo>
                    <a:close/>
                    <a:moveTo>
                      <a:pt x="3898" y="24493"/>
                    </a:moveTo>
                    <a:lnTo>
                      <a:pt x="7413" y="24493"/>
                    </a:lnTo>
                    <a:lnTo>
                      <a:pt x="7413" y="30350"/>
                    </a:lnTo>
                    <a:lnTo>
                      <a:pt x="3898" y="30350"/>
                    </a:lnTo>
                    <a:close/>
                    <a:moveTo>
                      <a:pt x="3898" y="30712"/>
                    </a:moveTo>
                    <a:lnTo>
                      <a:pt x="7413" y="30712"/>
                    </a:lnTo>
                    <a:lnTo>
                      <a:pt x="7413" y="36569"/>
                    </a:lnTo>
                    <a:lnTo>
                      <a:pt x="3898" y="36569"/>
                    </a:lnTo>
                    <a:close/>
                    <a:moveTo>
                      <a:pt x="3898" y="36931"/>
                    </a:moveTo>
                    <a:lnTo>
                      <a:pt x="7413" y="36931"/>
                    </a:lnTo>
                    <a:lnTo>
                      <a:pt x="7413" y="42809"/>
                    </a:lnTo>
                    <a:lnTo>
                      <a:pt x="3898" y="42809"/>
                    </a:lnTo>
                    <a:close/>
                    <a:moveTo>
                      <a:pt x="3898" y="43171"/>
                    </a:moveTo>
                    <a:lnTo>
                      <a:pt x="7413" y="43171"/>
                    </a:lnTo>
                    <a:lnTo>
                      <a:pt x="7413" y="49028"/>
                    </a:lnTo>
                    <a:lnTo>
                      <a:pt x="3898" y="49028"/>
                    </a:lnTo>
                    <a:close/>
                  </a:path>
                </a:pathLst>
              </a:custGeom>
              <a:solidFill>
                <a:srgbClr val="968F6F"/>
              </a:solidFill>
              <a:ln w="6400" cap="flat" cmpd="sng">
                <a:solidFill>
                  <a:srgbClr val="968F6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>
                <a:off x="3790025" y="2479450"/>
                <a:ext cx="283275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11331" h="55183" extrusionOk="0">
                    <a:moveTo>
                      <a:pt x="0" y="1"/>
                    </a:moveTo>
                    <a:lnTo>
                      <a:pt x="0" y="55183"/>
                    </a:lnTo>
                    <a:lnTo>
                      <a:pt x="3898" y="55183"/>
                    </a:lnTo>
                    <a:lnTo>
                      <a:pt x="3898" y="49390"/>
                    </a:lnTo>
                    <a:lnTo>
                      <a:pt x="7412" y="49390"/>
                    </a:lnTo>
                    <a:lnTo>
                      <a:pt x="7412" y="55183"/>
                    </a:lnTo>
                    <a:lnTo>
                      <a:pt x="11331" y="55183"/>
                    </a:lnTo>
                    <a:lnTo>
                      <a:pt x="11331" y="1"/>
                    </a:lnTo>
                    <a:lnTo>
                      <a:pt x="7412" y="1"/>
                    </a:lnTo>
                    <a:lnTo>
                      <a:pt x="7412" y="5474"/>
                    </a:lnTo>
                    <a:lnTo>
                      <a:pt x="3898" y="5474"/>
                    </a:lnTo>
                    <a:lnTo>
                      <a:pt x="3898" y="1"/>
                    </a:lnTo>
                    <a:close/>
                    <a:moveTo>
                      <a:pt x="3898" y="5836"/>
                    </a:moveTo>
                    <a:lnTo>
                      <a:pt x="7412" y="5836"/>
                    </a:lnTo>
                    <a:lnTo>
                      <a:pt x="7412" y="11693"/>
                    </a:lnTo>
                    <a:lnTo>
                      <a:pt x="3898" y="11693"/>
                    </a:lnTo>
                    <a:close/>
                    <a:moveTo>
                      <a:pt x="3898" y="12055"/>
                    </a:moveTo>
                    <a:lnTo>
                      <a:pt x="7412" y="12055"/>
                    </a:lnTo>
                    <a:lnTo>
                      <a:pt x="7412" y="17912"/>
                    </a:lnTo>
                    <a:lnTo>
                      <a:pt x="3898" y="17912"/>
                    </a:lnTo>
                    <a:close/>
                    <a:moveTo>
                      <a:pt x="3898" y="18274"/>
                    </a:moveTo>
                    <a:lnTo>
                      <a:pt x="7412" y="18274"/>
                    </a:lnTo>
                    <a:lnTo>
                      <a:pt x="7412" y="24131"/>
                    </a:lnTo>
                    <a:lnTo>
                      <a:pt x="3898" y="24131"/>
                    </a:lnTo>
                    <a:close/>
                    <a:moveTo>
                      <a:pt x="3898" y="24493"/>
                    </a:moveTo>
                    <a:lnTo>
                      <a:pt x="7412" y="24493"/>
                    </a:lnTo>
                    <a:lnTo>
                      <a:pt x="7412" y="30350"/>
                    </a:lnTo>
                    <a:lnTo>
                      <a:pt x="3898" y="30350"/>
                    </a:lnTo>
                    <a:close/>
                    <a:moveTo>
                      <a:pt x="3898" y="30712"/>
                    </a:moveTo>
                    <a:lnTo>
                      <a:pt x="7412" y="30712"/>
                    </a:lnTo>
                    <a:lnTo>
                      <a:pt x="7412" y="36569"/>
                    </a:lnTo>
                    <a:lnTo>
                      <a:pt x="3898" y="36569"/>
                    </a:lnTo>
                    <a:close/>
                    <a:moveTo>
                      <a:pt x="3898" y="36931"/>
                    </a:moveTo>
                    <a:lnTo>
                      <a:pt x="7412" y="36931"/>
                    </a:lnTo>
                    <a:lnTo>
                      <a:pt x="7412" y="42809"/>
                    </a:lnTo>
                    <a:lnTo>
                      <a:pt x="3898" y="42809"/>
                    </a:lnTo>
                    <a:close/>
                    <a:moveTo>
                      <a:pt x="3898" y="43171"/>
                    </a:moveTo>
                    <a:lnTo>
                      <a:pt x="7412" y="43171"/>
                    </a:lnTo>
                    <a:lnTo>
                      <a:pt x="7412" y="49028"/>
                    </a:lnTo>
                    <a:lnTo>
                      <a:pt x="3898" y="49028"/>
                    </a:lnTo>
                    <a:close/>
                  </a:path>
                </a:pathLst>
              </a:custGeom>
              <a:solidFill>
                <a:srgbClr val="968F6F"/>
              </a:solidFill>
              <a:ln w="6400" cap="flat" cmpd="sng">
                <a:solidFill>
                  <a:srgbClr val="968F6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2"/>
              <p:cNvSpPr/>
              <p:nvPr/>
            </p:nvSpPr>
            <p:spPr>
              <a:xfrm>
                <a:off x="3301250" y="1008325"/>
                <a:ext cx="25" cy="2105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8423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84232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2"/>
              <p:cNvSpPr/>
              <p:nvPr/>
            </p:nvSpPr>
            <p:spPr>
              <a:xfrm>
                <a:off x="3125000" y="1008325"/>
                <a:ext cx="25" cy="2105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8423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84232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>
                <a:off x="3489725" y="1008325"/>
                <a:ext cx="25" cy="2105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8423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84232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>
                <a:off x="3665425" y="1008325"/>
                <a:ext cx="25" cy="2105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8423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84232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7" name="Google Shape;647;p22"/>
            <p:cNvSpPr txBox="1"/>
            <p:nvPr/>
          </p:nvSpPr>
          <p:spPr>
            <a:xfrm>
              <a:off x="6046911" y="3840125"/>
              <a:ext cx="20829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Nuclear reactors are </a:t>
              </a:r>
              <a:r>
                <a:rPr lang="en" sz="1300" b="1">
                  <a:solidFill>
                    <a:srgbClr val="CCCCCC"/>
                  </a:solidFill>
                  <a:latin typeface="Cambria"/>
                  <a:ea typeface="Cambria"/>
                  <a:cs typeface="Cambria"/>
                  <a:sym typeface="Cambria"/>
                </a:rPr>
                <a:t>shielded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by a combination of steel and concrete.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23"/>
          <p:cNvPicPr preferRelativeResize="0"/>
          <p:nvPr/>
        </p:nvPicPr>
        <p:blipFill rotWithShape="1">
          <a:blip r:embed="rId3">
            <a:alphaModFix/>
          </a:blip>
          <a:srcRect t="14206" b="12678"/>
          <a:stretch/>
        </p:blipFill>
        <p:spPr>
          <a:xfrm>
            <a:off x="-2550" y="0"/>
            <a:ext cx="9149102" cy="445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53" name="Google Shape;65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654" name="Google Shape;654;p23"/>
          <p:cNvSpPr txBox="1"/>
          <p:nvPr/>
        </p:nvSpPr>
        <p:spPr>
          <a:xfrm>
            <a:off x="730050" y="4575750"/>
            <a:ext cx="768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When run properly, nuclear power plants offer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steady and clean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energy supply.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655" name="Google Shape;655;p23"/>
          <p:cNvCxnSpPr/>
          <p:nvPr/>
        </p:nvCxnSpPr>
        <p:spPr>
          <a:xfrm flipH="1">
            <a:off x="-2550" y="4458800"/>
            <a:ext cx="9149100" cy="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24"/>
          <p:cNvPicPr preferRelativeResize="0"/>
          <p:nvPr/>
        </p:nvPicPr>
        <p:blipFill rotWithShape="1">
          <a:blip r:embed="rId3">
            <a:alphaModFix/>
          </a:blip>
          <a:srcRect t="15276" b="2809"/>
          <a:stretch/>
        </p:blipFill>
        <p:spPr>
          <a:xfrm>
            <a:off x="0" y="-39075"/>
            <a:ext cx="9149102" cy="4497876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662" name="Google Shape;662;p24"/>
          <p:cNvSpPr txBox="1"/>
          <p:nvPr/>
        </p:nvSpPr>
        <p:spPr>
          <a:xfrm>
            <a:off x="730050" y="4575750"/>
            <a:ext cx="768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But poor management can lead to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serious incidents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like the Chernobyl disaster in 1986.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663" name="Google Shape;663;p24"/>
          <p:cNvCxnSpPr/>
          <p:nvPr/>
        </p:nvCxnSpPr>
        <p:spPr>
          <a:xfrm flipH="1">
            <a:off x="-2550" y="4458800"/>
            <a:ext cx="9149100" cy="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Nuclear Fusion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69" name="Google Shape;669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118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7.24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nuclear fusion as the creation of larger nuclei resulting in a loss of mass from smaller nuclei, accompanied by a release of energy.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fusion is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opposite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nuclear fission.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fusion occurs when two light nuclei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join together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form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heavier nucleus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order to fuse, nuclei have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collide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 speed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nuclei fuse, lots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energy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released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70" name="Google Shape;67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671" name="Google Shape;671;p25"/>
          <p:cNvGrpSpPr/>
          <p:nvPr/>
        </p:nvGrpSpPr>
        <p:grpSpPr>
          <a:xfrm>
            <a:off x="5551525" y="1371500"/>
            <a:ext cx="2777373" cy="3070000"/>
            <a:chOff x="5551525" y="1371500"/>
            <a:chExt cx="2777373" cy="3070000"/>
          </a:xfrm>
        </p:grpSpPr>
        <p:grpSp>
          <p:nvGrpSpPr>
            <p:cNvPr id="672" name="Google Shape;672;p25"/>
            <p:cNvGrpSpPr/>
            <p:nvPr/>
          </p:nvGrpSpPr>
          <p:grpSpPr>
            <a:xfrm>
              <a:off x="5551525" y="1663076"/>
              <a:ext cx="2777373" cy="1817325"/>
              <a:chOff x="1051975" y="759350"/>
              <a:chExt cx="3967675" cy="2597663"/>
            </a:xfrm>
          </p:grpSpPr>
          <p:sp>
            <p:nvSpPr>
              <p:cNvPr id="673" name="Google Shape;673;p25"/>
              <p:cNvSpPr/>
              <p:nvPr/>
            </p:nvSpPr>
            <p:spPr>
              <a:xfrm>
                <a:off x="1051975" y="759350"/>
                <a:ext cx="781875" cy="781900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31276" extrusionOk="0">
                    <a:moveTo>
                      <a:pt x="15638" y="1"/>
                    </a:moveTo>
                    <a:cubicBezTo>
                      <a:pt x="6987" y="1"/>
                      <a:pt x="0" y="6987"/>
                      <a:pt x="0" y="15638"/>
                    </a:cubicBezTo>
                    <a:cubicBezTo>
                      <a:pt x="0" y="24288"/>
                      <a:pt x="6987" y="31275"/>
                      <a:pt x="15638" y="31275"/>
                    </a:cubicBezTo>
                    <a:cubicBezTo>
                      <a:pt x="24233" y="31275"/>
                      <a:pt x="31275" y="24288"/>
                      <a:pt x="31275" y="15638"/>
                    </a:cubicBezTo>
                    <a:cubicBezTo>
                      <a:pt x="31275" y="6987"/>
                      <a:pt x="24233" y="1"/>
                      <a:pt x="15638" y="1"/>
                    </a:cubicBezTo>
                    <a:close/>
                  </a:path>
                </a:pathLst>
              </a:custGeom>
              <a:solidFill>
                <a:srgbClr val="A6A6A6"/>
              </a:solidFill>
              <a:ln w="18025" cap="flat" cmpd="sng">
                <a:solidFill>
                  <a:srgbClr val="FFFFFF"/>
                </a:solidFill>
                <a:prstDash val="solid"/>
                <a:miter lim="5545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5"/>
              <p:cNvSpPr/>
              <p:nvPr/>
            </p:nvSpPr>
            <p:spPr>
              <a:xfrm>
                <a:off x="1520525" y="1071275"/>
                <a:ext cx="781900" cy="781875"/>
              </a:xfrm>
              <a:custGeom>
                <a:avLst/>
                <a:gdLst/>
                <a:ahLst/>
                <a:cxnLst/>
                <a:rect l="l" t="t" r="r" b="b"/>
                <a:pathLst>
                  <a:path w="31276" h="31275" extrusionOk="0">
                    <a:moveTo>
                      <a:pt x="15638" y="0"/>
                    </a:moveTo>
                    <a:cubicBezTo>
                      <a:pt x="6988" y="0"/>
                      <a:pt x="1" y="7042"/>
                      <a:pt x="1" y="15637"/>
                    </a:cubicBezTo>
                    <a:cubicBezTo>
                      <a:pt x="1" y="24288"/>
                      <a:pt x="6988" y="31275"/>
                      <a:pt x="15638" y="31275"/>
                    </a:cubicBezTo>
                    <a:cubicBezTo>
                      <a:pt x="24289" y="31275"/>
                      <a:pt x="31275" y="24288"/>
                      <a:pt x="31275" y="15637"/>
                    </a:cubicBezTo>
                    <a:cubicBezTo>
                      <a:pt x="31275" y="7042"/>
                      <a:pt x="24289" y="0"/>
                      <a:pt x="15638" y="0"/>
                    </a:cubicBezTo>
                    <a:close/>
                  </a:path>
                </a:pathLst>
              </a:custGeom>
              <a:solidFill>
                <a:srgbClr val="00AEFF"/>
              </a:solidFill>
              <a:ln w="18025" cap="flat" cmpd="sng">
                <a:solidFill>
                  <a:srgbClr val="FFFFFF"/>
                </a:solidFill>
                <a:prstDash val="solid"/>
                <a:miter lim="5545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AEFF"/>
                  </a:solidFill>
                </a:endParaRPr>
              </a:p>
            </p:txBody>
          </p:sp>
          <p:sp>
            <p:nvSpPr>
              <p:cNvPr id="675" name="Google Shape;675;p25"/>
              <p:cNvSpPr/>
              <p:nvPr/>
            </p:nvSpPr>
            <p:spPr>
              <a:xfrm>
                <a:off x="1520550" y="2575138"/>
                <a:ext cx="781875" cy="781875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31275" extrusionOk="0">
                    <a:moveTo>
                      <a:pt x="15637" y="1"/>
                    </a:moveTo>
                    <a:cubicBezTo>
                      <a:pt x="6987" y="1"/>
                      <a:pt x="0" y="6987"/>
                      <a:pt x="0" y="15638"/>
                    </a:cubicBezTo>
                    <a:cubicBezTo>
                      <a:pt x="0" y="24288"/>
                      <a:pt x="6987" y="31275"/>
                      <a:pt x="15637" y="31275"/>
                    </a:cubicBezTo>
                    <a:cubicBezTo>
                      <a:pt x="24232" y="31275"/>
                      <a:pt x="31275" y="24288"/>
                      <a:pt x="31275" y="15638"/>
                    </a:cubicBezTo>
                    <a:cubicBezTo>
                      <a:pt x="31275" y="6987"/>
                      <a:pt x="24232" y="1"/>
                      <a:pt x="15637" y="1"/>
                    </a:cubicBezTo>
                    <a:close/>
                  </a:path>
                </a:pathLst>
              </a:custGeom>
              <a:solidFill>
                <a:srgbClr val="00AEFF"/>
              </a:solidFill>
              <a:ln w="18025" cap="flat" cmpd="sng">
                <a:solidFill>
                  <a:srgbClr val="FFFFFF"/>
                </a:solidFill>
                <a:prstDash val="solid"/>
                <a:miter lim="5545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76" name="Google Shape;676;p25"/>
              <p:cNvGrpSpPr/>
              <p:nvPr/>
            </p:nvGrpSpPr>
            <p:grpSpPr>
              <a:xfrm>
                <a:off x="3228875" y="1541250"/>
                <a:ext cx="1790775" cy="1085900"/>
                <a:chOff x="4632425" y="1432675"/>
                <a:chExt cx="1790775" cy="1085900"/>
              </a:xfrm>
            </p:grpSpPr>
            <p:sp>
              <p:nvSpPr>
                <p:cNvPr id="677" name="Google Shape;677;p25"/>
                <p:cNvSpPr/>
                <p:nvPr/>
              </p:nvSpPr>
              <p:spPr>
                <a:xfrm>
                  <a:off x="5169625" y="1432675"/>
                  <a:ext cx="781875" cy="7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75" h="31276" extrusionOk="0">
                      <a:moveTo>
                        <a:pt x="15638" y="1"/>
                      </a:moveTo>
                      <a:cubicBezTo>
                        <a:pt x="6987" y="1"/>
                        <a:pt x="0" y="6988"/>
                        <a:pt x="0" y="15582"/>
                      </a:cubicBezTo>
                      <a:cubicBezTo>
                        <a:pt x="0" y="24233"/>
                        <a:pt x="6987" y="31275"/>
                        <a:pt x="15638" y="31275"/>
                      </a:cubicBezTo>
                      <a:cubicBezTo>
                        <a:pt x="24232" y="31275"/>
                        <a:pt x="31275" y="24233"/>
                        <a:pt x="31275" y="15582"/>
                      </a:cubicBezTo>
                      <a:cubicBezTo>
                        <a:pt x="31275" y="6988"/>
                        <a:pt x="24232" y="1"/>
                        <a:pt x="15638" y="1"/>
                      </a:cubicBezTo>
                      <a:close/>
                    </a:path>
                  </a:pathLst>
                </a:custGeom>
                <a:solidFill>
                  <a:srgbClr val="A6A6A6"/>
                </a:solidFill>
                <a:ln w="18025" cap="flat" cmpd="sng">
                  <a:solidFill>
                    <a:srgbClr val="FFFFFF"/>
                  </a:solidFill>
                  <a:prstDash val="solid"/>
                  <a:miter lim="554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25"/>
                <p:cNvSpPr/>
                <p:nvPr/>
              </p:nvSpPr>
              <p:spPr>
                <a:xfrm>
                  <a:off x="5641325" y="1736688"/>
                  <a:ext cx="781875" cy="78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75" h="31275" extrusionOk="0">
                      <a:moveTo>
                        <a:pt x="15637" y="1"/>
                      </a:moveTo>
                      <a:cubicBezTo>
                        <a:pt x="6987" y="1"/>
                        <a:pt x="0" y="6987"/>
                        <a:pt x="0" y="15638"/>
                      </a:cubicBezTo>
                      <a:cubicBezTo>
                        <a:pt x="0" y="24288"/>
                        <a:pt x="6987" y="31275"/>
                        <a:pt x="15637" y="31275"/>
                      </a:cubicBezTo>
                      <a:cubicBezTo>
                        <a:pt x="24232" y="31275"/>
                        <a:pt x="31275" y="24288"/>
                        <a:pt x="31275" y="15638"/>
                      </a:cubicBezTo>
                      <a:cubicBezTo>
                        <a:pt x="31275" y="6987"/>
                        <a:pt x="24232" y="1"/>
                        <a:pt x="15637" y="1"/>
                      </a:cubicBezTo>
                      <a:close/>
                    </a:path>
                  </a:pathLst>
                </a:custGeom>
                <a:solidFill>
                  <a:srgbClr val="00AEFF"/>
                </a:solidFill>
                <a:ln w="18025" cap="flat" cmpd="sng">
                  <a:solidFill>
                    <a:srgbClr val="FFFFFF"/>
                  </a:solidFill>
                  <a:prstDash val="solid"/>
                  <a:miter lim="554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" name="Google Shape;679;p25"/>
                <p:cNvSpPr/>
                <p:nvPr/>
              </p:nvSpPr>
              <p:spPr>
                <a:xfrm>
                  <a:off x="4632425" y="1736675"/>
                  <a:ext cx="781875" cy="7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75" h="31276" extrusionOk="0">
                      <a:moveTo>
                        <a:pt x="15638" y="1"/>
                      </a:moveTo>
                      <a:cubicBezTo>
                        <a:pt x="6987" y="1"/>
                        <a:pt x="0" y="6988"/>
                        <a:pt x="0" y="15638"/>
                      </a:cubicBezTo>
                      <a:cubicBezTo>
                        <a:pt x="0" y="24288"/>
                        <a:pt x="6987" y="31275"/>
                        <a:pt x="15638" y="31275"/>
                      </a:cubicBezTo>
                      <a:cubicBezTo>
                        <a:pt x="24233" y="31275"/>
                        <a:pt x="31275" y="24288"/>
                        <a:pt x="31275" y="15638"/>
                      </a:cubicBezTo>
                      <a:cubicBezTo>
                        <a:pt x="31275" y="6988"/>
                        <a:pt x="24233" y="1"/>
                        <a:pt x="15638" y="1"/>
                      </a:cubicBezTo>
                      <a:close/>
                    </a:path>
                  </a:pathLst>
                </a:custGeom>
                <a:solidFill>
                  <a:srgbClr val="00AEFF"/>
                </a:solidFill>
                <a:ln w="18025" cap="flat" cmpd="sng">
                  <a:solidFill>
                    <a:srgbClr val="FFFFFF"/>
                  </a:solidFill>
                  <a:prstDash val="solid"/>
                  <a:miter lim="554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680" name="Google Shape;680;p25"/>
              <p:cNvCxnSpPr/>
              <p:nvPr/>
            </p:nvCxnSpPr>
            <p:spPr>
              <a:xfrm>
                <a:off x="2424400" y="1636200"/>
                <a:ext cx="682500" cy="41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681" name="Google Shape;681;p25"/>
              <p:cNvCxnSpPr/>
              <p:nvPr/>
            </p:nvCxnSpPr>
            <p:spPr>
              <a:xfrm flipH="1">
                <a:off x="2424400" y="2466575"/>
                <a:ext cx="682500" cy="41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triangle" w="med" len="med"/>
                <a:tailEnd type="none" w="med" len="med"/>
              </a:ln>
            </p:spPr>
          </p:cxnSp>
        </p:grpSp>
        <p:sp>
          <p:nvSpPr>
            <p:cNvPr id="682" name="Google Shape;682;p25"/>
            <p:cNvSpPr txBox="1"/>
            <p:nvPr/>
          </p:nvSpPr>
          <p:spPr>
            <a:xfrm>
              <a:off x="5895550" y="1371500"/>
              <a:ext cx="452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baseline="30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r>
                <a:rPr lang="en" sz="12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 sz="12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83" name="Google Shape;683;p25"/>
            <p:cNvSpPr txBox="1"/>
            <p:nvPr/>
          </p:nvSpPr>
          <p:spPr>
            <a:xfrm>
              <a:off x="5895550" y="3533750"/>
              <a:ext cx="452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baseline="30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</a:t>
              </a:r>
              <a:r>
                <a:rPr lang="en" sz="12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 sz="12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84" name="Google Shape;684;p25"/>
            <p:cNvSpPr txBox="1"/>
            <p:nvPr/>
          </p:nvSpPr>
          <p:spPr>
            <a:xfrm>
              <a:off x="7505550" y="1798875"/>
              <a:ext cx="452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baseline="30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3</a:t>
              </a:r>
              <a:r>
                <a:rPr lang="en" sz="12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He</a:t>
              </a:r>
              <a:endParaRPr sz="12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85" name="Google Shape;685;p25"/>
            <p:cNvSpPr txBox="1"/>
            <p:nvPr/>
          </p:nvSpPr>
          <p:spPr>
            <a:xfrm>
              <a:off x="7156950" y="2994600"/>
              <a:ext cx="1149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+ </a:t>
              </a:r>
              <a:r>
                <a:rPr lang="en" sz="1000">
                  <a:solidFill>
                    <a:srgbClr val="FF004D"/>
                  </a:solidFill>
                  <a:latin typeface="Kalam"/>
                  <a:ea typeface="Kalam"/>
                  <a:cs typeface="Kalam"/>
                  <a:sym typeface="Kalam"/>
                </a:rPr>
                <a:t>ENERGY</a:t>
              </a:r>
              <a:endParaRPr sz="1000">
                <a:solidFill>
                  <a:srgbClr val="FF004D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86" name="Google Shape;686;p25"/>
            <p:cNvSpPr txBox="1"/>
            <p:nvPr/>
          </p:nvSpPr>
          <p:spPr>
            <a:xfrm>
              <a:off x="6563750" y="3333300"/>
              <a:ext cx="17430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In this example, two isotopes of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hydrogen nuclei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fuse together to produce a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helium nuclei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/>
                <a:ea typeface="Cambria"/>
                <a:cs typeface="Cambria"/>
                <a:sym typeface="Cambria"/>
              </a:rPr>
              <a:t>Fusion in Stars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2" name="Google Shape;692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079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 dirty="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7.25 and 7.26</a:t>
            </a:r>
            <a:endParaRPr sz="1600" dirty="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fusion is the energy source for stars.</a:t>
            </a:r>
            <a:endParaRPr sz="1200" dirty="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Explain why nuclear fusion does not happen at low temperatures and pressures, due to electrostatic repulsion of protons.</a:t>
            </a:r>
            <a:endParaRPr sz="1200" dirty="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energy from </a:t>
            </a:r>
            <a:r>
              <a:rPr lang="en" sz="16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stars </a:t>
            </a:r>
            <a:r>
              <a:rPr lang="en" sz="16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due to fusion</a:t>
            </a:r>
            <a:r>
              <a:rPr lang="en" sz="16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 b="1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Most stars are made from </a:t>
            </a:r>
            <a:r>
              <a:rPr lang="en" sz="12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hydrogen </a:t>
            </a: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2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sz="1200" b="1" baseline="-250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gas.</a:t>
            </a:r>
            <a:endParaRPr sz="12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Isotopes of hydrogen can fuse to create </a:t>
            </a:r>
            <a:r>
              <a:rPr lang="en" sz="12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helium </a:t>
            </a: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2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</a:t>
            </a: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nuclei.</a:t>
            </a:r>
            <a:endParaRPr sz="12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Huge amounts of energy is released during this reaction.</a:t>
            </a:r>
            <a:endParaRPr sz="12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Fusion only occurs at </a:t>
            </a:r>
            <a:r>
              <a:rPr lang="en" sz="16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high </a:t>
            </a:r>
            <a:r>
              <a:rPr lang="en" sz="16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temperatures and pressures.</a:t>
            </a:r>
            <a:endParaRPr sz="16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Fusion only occurs in excess of </a:t>
            </a:r>
            <a:r>
              <a:rPr lang="en" sz="12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10,000,000 °C</a:t>
            </a: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because fusion has to </a:t>
            </a:r>
            <a:r>
              <a:rPr lang="en" sz="16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overcome electrostatic repulsion</a:t>
            </a:r>
            <a:r>
              <a:rPr lang="en" sz="16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nuclei are </a:t>
            </a:r>
            <a:r>
              <a:rPr lang="en" sz="12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positively charged</a:t>
            </a: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so will naturally </a:t>
            </a:r>
            <a:r>
              <a:rPr lang="en" sz="12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repel </a:t>
            </a: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each other.</a:t>
            </a:r>
            <a:endParaRPr sz="12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Nuclei have to be moving </a:t>
            </a:r>
            <a:r>
              <a:rPr lang="en" sz="12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quickly </a:t>
            </a: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be </a:t>
            </a:r>
            <a:r>
              <a:rPr lang="en" sz="12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close </a:t>
            </a:r>
            <a:r>
              <a:rPr lang="en" sz="12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each other to fuse.</a:t>
            </a:r>
            <a:endParaRPr sz="12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3" name="Google Shape;69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694" name="Google Shape;694;p26"/>
          <p:cNvGrpSpPr/>
          <p:nvPr/>
        </p:nvGrpSpPr>
        <p:grpSpPr>
          <a:xfrm>
            <a:off x="6054009" y="1742754"/>
            <a:ext cx="2418600" cy="2812725"/>
            <a:chOff x="6130338" y="1501750"/>
            <a:chExt cx="2418600" cy="2812725"/>
          </a:xfrm>
        </p:grpSpPr>
        <p:grpSp>
          <p:nvGrpSpPr>
            <p:cNvPr id="695" name="Google Shape;695;p26"/>
            <p:cNvGrpSpPr/>
            <p:nvPr/>
          </p:nvGrpSpPr>
          <p:grpSpPr>
            <a:xfrm>
              <a:off x="6273925" y="1501750"/>
              <a:ext cx="2140000" cy="2140000"/>
              <a:chOff x="1959625" y="1633875"/>
              <a:chExt cx="2140000" cy="2140000"/>
            </a:xfrm>
          </p:grpSpPr>
          <p:sp>
            <p:nvSpPr>
              <p:cNvPr id="696" name="Google Shape;696;p26"/>
              <p:cNvSpPr/>
              <p:nvPr/>
            </p:nvSpPr>
            <p:spPr>
              <a:xfrm>
                <a:off x="1959625" y="1633875"/>
                <a:ext cx="2140000" cy="2140000"/>
              </a:xfrm>
              <a:custGeom>
                <a:avLst/>
                <a:gdLst/>
                <a:ahLst/>
                <a:cxnLst/>
                <a:rect l="l" t="t" r="r" b="b"/>
                <a:pathLst>
                  <a:path w="85600" h="85600" extrusionOk="0">
                    <a:moveTo>
                      <a:pt x="85599" y="42800"/>
                    </a:moveTo>
                    <a:cubicBezTo>
                      <a:pt x="85599" y="66426"/>
                      <a:pt x="66425" y="85600"/>
                      <a:pt x="42800" y="85600"/>
                    </a:cubicBezTo>
                    <a:cubicBezTo>
                      <a:pt x="19174" y="85600"/>
                      <a:pt x="0" y="66426"/>
                      <a:pt x="0" y="42800"/>
                    </a:cubicBezTo>
                    <a:cubicBezTo>
                      <a:pt x="0" y="19175"/>
                      <a:pt x="19174" y="1"/>
                      <a:pt x="42800" y="1"/>
                    </a:cubicBezTo>
                    <a:cubicBezTo>
                      <a:pt x="66425" y="1"/>
                      <a:pt x="85599" y="19175"/>
                      <a:pt x="85599" y="428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6DB"/>
                  </a:gs>
                  <a:gs pos="100000">
                    <a:srgbClr val="FAD25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chemeClr val="dk1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6"/>
              <p:cNvSpPr/>
              <p:nvPr/>
            </p:nvSpPr>
            <p:spPr>
              <a:xfrm>
                <a:off x="2672950" y="2347200"/>
                <a:ext cx="713350" cy="713350"/>
              </a:xfrm>
              <a:custGeom>
                <a:avLst/>
                <a:gdLst/>
                <a:ahLst/>
                <a:cxnLst/>
                <a:rect l="l" t="t" r="r" b="b"/>
                <a:pathLst>
                  <a:path w="28534" h="28534" fill="none" extrusionOk="0">
                    <a:moveTo>
                      <a:pt x="28533" y="14267"/>
                    </a:moveTo>
                    <a:cubicBezTo>
                      <a:pt x="28533" y="22143"/>
                      <a:pt x="22142" y="28534"/>
                      <a:pt x="14267" y="28534"/>
                    </a:cubicBezTo>
                    <a:cubicBezTo>
                      <a:pt x="6392" y="28534"/>
                      <a:pt x="0" y="22143"/>
                      <a:pt x="0" y="14267"/>
                    </a:cubicBezTo>
                    <a:cubicBezTo>
                      <a:pt x="0" y="6392"/>
                      <a:pt x="6392" y="1"/>
                      <a:pt x="14267" y="1"/>
                    </a:cubicBezTo>
                    <a:cubicBezTo>
                      <a:pt x="22142" y="1"/>
                      <a:pt x="28533" y="6392"/>
                      <a:pt x="28533" y="1426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6"/>
              <p:cNvSpPr/>
              <p:nvPr/>
            </p:nvSpPr>
            <p:spPr>
              <a:xfrm>
                <a:off x="2827975" y="1757525"/>
                <a:ext cx="403300" cy="516475"/>
              </a:xfrm>
              <a:custGeom>
                <a:avLst/>
                <a:gdLst/>
                <a:ahLst/>
                <a:cxnLst/>
                <a:rect l="l" t="t" r="r" b="b"/>
                <a:pathLst>
                  <a:path w="16132" h="20659" fill="none" extrusionOk="0">
                    <a:moveTo>
                      <a:pt x="16131" y="10310"/>
                    </a:moveTo>
                    <a:cubicBezTo>
                      <a:pt x="16131" y="16017"/>
                      <a:pt x="12517" y="20658"/>
                      <a:pt x="8066" y="20658"/>
                    </a:cubicBezTo>
                    <a:cubicBezTo>
                      <a:pt x="3615" y="20658"/>
                      <a:pt x="0" y="16017"/>
                      <a:pt x="0" y="10310"/>
                    </a:cubicBezTo>
                    <a:cubicBezTo>
                      <a:pt x="0" y="4642"/>
                      <a:pt x="3615" y="1"/>
                      <a:pt x="8066" y="1"/>
                    </a:cubicBezTo>
                    <a:cubicBezTo>
                      <a:pt x="12517" y="1"/>
                      <a:pt x="16131" y="4642"/>
                      <a:pt x="16131" y="1031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6"/>
              <p:cNvSpPr/>
              <p:nvPr/>
            </p:nvSpPr>
            <p:spPr>
              <a:xfrm>
                <a:off x="2767100" y="1925875"/>
                <a:ext cx="132225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7305" extrusionOk="0">
                    <a:moveTo>
                      <a:pt x="5289" y="0"/>
                    </a:moveTo>
                    <a:lnTo>
                      <a:pt x="5289" y="0"/>
                    </a:lnTo>
                    <a:cubicBezTo>
                      <a:pt x="4528" y="609"/>
                      <a:pt x="3615" y="951"/>
                      <a:pt x="2702" y="989"/>
                    </a:cubicBezTo>
                    <a:cubicBezTo>
                      <a:pt x="2634" y="992"/>
                      <a:pt x="2567" y="994"/>
                      <a:pt x="2499" y="994"/>
                    </a:cubicBezTo>
                    <a:cubicBezTo>
                      <a:pt x="1621" y="994"/>
                      <a:pt x="778" y="761"/>
                      <a:pt x="1" y="267"/>
                    </a:cubicBezTo>
                    <a:lnTo>
                      <a:pt x="1" y="267"/>
                    </a:lnTo>
                    <a:lnTo>
                      <a:pt x="3006" y="7305"/>
                    </a:lnTo>
                    <a:lnTo>
                      <a:pt x="528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6"/>
              <p:cNvSpPr/>
              <p:nvPr/>
            </p:nvSpPr>
            <p:spPr>
              <a:xfrm>
                <a:off x="3165625" y="1924925"/>
                <a:ext cx="131275" cy="1835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7343" extrusionOk="0">
                    <a:moveTo>
                      <a:pt x="2131" y="0"/>
                    </a:moveTo>
                    <a:lnTo>
                      <a:pt x="0" y="7343"/>
                    </a:lnTo>
                    <a:cubicBezTo>
                      <a:pt x="761" y="6734"/>
                      <a:pt x="1674" y="6392"/>
                      <a:pt x="2587" y="6316"/>
                    </a:cubicBezTo>
                    <a:cubicBezTo>
                      <a:pt x="2702" y="6306"/>
                      <a:pt x="2818" y="6301"/>
                      <a:pt x="2934" y="6301"/>
                    </a:cubicBezTo>
                    <a:cubicBezTo>
                      <a:pt x="3737" y="6301"/>
                      <a:pt x="4552" y="6530"/>
                      <a:pt x="5250" y="6962"/>
                    </a:cubicBezTo>
                    <a:lnTo>
                      <a:pt x="213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6"/>
              <p:cNvSpPr/>
              <p:nvPr/>
            </p:nvSpPr>
            <p:spPr>
              <a:xfrm>
                <a:off x="2993475" y="2377650"/>
                <a:ext cx="72300" cy="73250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930" extrusionOk="0">
                    <a:moveTo>
                      <a:pt x="1446" y="0"/>
                    </a:moveTo>
                    <a:lnTo>
                      <a:pt x="0" y="2930"/>
                    </a:lnTo>
                    <a:cubicBezTo>
                      <a:pt x="438" y="2682"/>
                      <a:pt x="951" y="2559"/>
                      <a:pt x="1460" y="2559"/>
                    </a:cubicBezTo>
                    <a:cubicBezTo>
                      <a:pt x="1969" y="2559"/>
                      <a:pt x="2473" y="2682"/>
                      <a:pt x="2891" y="2930"/>
                    </a:cubicBezTo>
                    <a:lnTo>
                      <a:pt x="1446" y="0"/>
                    </a:lnTo>
                    <a:close/>
                  </a:path>
                </a:pathLst>
              </a:custGeom>
              <a:solidFill>
                <a:srgbClr val="EA3333"/>
              </a:solidFill>
              <a:ln w="9525" cap="flat" cmpd="sng">
                <a:solidFill>
                  <a:srgbClr val="EA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6"/>
              <p:cNvSpPr/>
              <p:nvPr/>
            </p:nvSpPr>
            <p:spPr>
              <a:xfrm>
                <a:off x="2964925" y="2431850"/>
                <a:ext cx="120825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4833" h="7724" fill="none" extrusionOk="0">
                    <a:moveTo>
                      <a:pt x="2588" y="7724"/>
                    </a:moveTo>
                    <a:lnTo>
                      <a:pt x="2588" y="6354"/>
                    </a:lnTo>
                    <a:lnTo>
                      <a:pt x="1" y="5251"/>
                    </a:lnTo>
                    <a:lnTo>
                      <a:pt x="4832" y="3235"/>
                    </a:lnTo>
                    <a:lnTo>
                      <a:pt x="2588" y="2131"/>
                    </a:lnTo>
                    <a:lnTo>
                      <a:pt x="2588" y="1"/>
                    </a:lnTo>
                  </a:path>
                </a:pathLst>
              </a:custGeom>
              <a:noFill/>
              <a:ln w="9525" cap="rnd" cmpd="sng">
                <a:solidFill>
                  <a:srgbClr val="EA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6"/>
              <p:cNvSpPr/>
              <p:nvPr/>
            </p:nvSpPr>
            <p:spPr>
              <a:xfrm>
                <a:off x="3255025" y="1956300"/>
                <a:ext cx="522175" cy="522175"/>
              </a:xfrm>
              <a:custGeom>
                <a:avLst/>
                <a:gdLst/>
                <a:ahLst/>
                <a:cxnLst/>
                <a:rect l="l" t="t" r="r" b="b"/>
                <a:pathLst>
                  <a:path w="20887" h="20887" fill="none" extrusionOk="0">
                    <a:moveTo>
                      <a:pt x="16169" y="16131"/>
                    </a:moveTo>
                    <a:cubicBezTo>
                      <a:pt x="12136" y="20164"/>
                      <a:pt x="6316" y="20887"/>
                      <a:pt x="3158" y="17729"/>
                    </a:cubicBezTo>
                    <a:cubicBezTo>
                      <a:pt x="0" y="14572"/>
                      <a:pt x="723" y="8751"/>
                      <a:pt x="4756" y="4718"/>
                    </a:cubicBezTo>
                    <a:cubicBezTo>
                      <a:pt x="8788" y="686"/>
                      <a:pt x="14609" y="1"/>
                      <a:pt x="17729" y="3158"/>
                    </a:cubicBezTo>
                    <a:cubicBezTo>
                      <a:pt x="20886" y="6316"/>
                      <a:pt x="20202" y="12137"/>
                      <a:pt x="16169" y="1613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6"/>
              <p:cNvSpPr/>
              <p:nvPr/>
            </p:nvSpPr>
            <p:spPr>
              <a:xfrm>
                <a:off x="3318750" y="1972475"/>
                <a:ext cx="168350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7115" extrusionOk="0">
                    <a:moveTo>
                      <a:pt x="2815" y="0"/>
                    </a:moveTo>
                    <a:lnTo>
                      <a:pt x="0" y="7115"/>
                    </a:lnTo>
                    <a:lnTo>
                      <a:pt x="6734" y="3539"/>
                    </a:lnTo>
                    <a:cubicBezTo>
                      <a:pt x="5783" y="3462"/>
                      <a:pt x="4908" y="3044"/>
                      <a:pt x="4223" y="2435"/>
                    </a:cubicBezTo>
                    <a:cubicBezTo>
                      <a:pt x="3538" y="1789"/>
                      <a:pt x="3044" y="952"/>
                      <a:pt x="2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6"/>
              <p:cNvSpPr/>
              <p:nvPr/>
            </p:nvSpPr>
            <p:spPr>
              <a:xfrm>
                <a:off x="3547000" y="2287300"/>
                <a:ext cx="167425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7115" extrusionOk="0">
                    <a:moveTo>
                      <a:pt x="6697" y="0"/>
                    </a:moveTo>
                    <a:lnTo>
                      <a:pt x="1" y="3690"/>
                    </a:lnTo>
                    <a:cubicBezTo>
                      <a:pt x="952" y="3766"/>
                      <a:pt x="1865" y="4147"/>
                      <a:pt x="2550" y="4756"/>
                    </a:cubicBezTo>
                    <a:cubicBezTo>
                      <a:pt x="3235" y="5364"/>
                      <a:pt x="3767" y="6201"/>
                      <a:pt x="3957" y="7114"/>
                    </a:cubicBezTo>
                    <a:lnTo>
                      <a:pt x="66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6"/>
              <p:cNvSpPr/>
              <p:nvPr/>
            </p:nvSpPr>
            <p:spPr>
              <a:xfrm>
                <a:off x="3460450" y="2502250"/>
                <a:ext cx="515525" cy="403275"/>
              </a:xfrm>
              <a:custGeom>
                <a:avLst/>
                <a:gdLst/>
                <a:ahLst/>
                <a:cxnLst/>
                <a:rect l="l" t="t" r="r" b="b"/>
                <a:pathLst>
                  <a:path w="20621" h="16131" fill="none" extrusionOk="0">
                    <a:moveTo>
                      <a:pt x="10311" y="16131"/>
                    </a:moveTo>
                    <a:cubicBezTo>
                      <a:pt x="4604" y="16131"/>
                      <a:pt x="1" y="12517"/>
                      <a:pt x="1" y="8065"/>
                    </a:cubicBezTo>
                    <a:cubicBezTo>
                      <a:pt x="1" y="3614"/>
                      <a:pt x="4604" y="0"/>
                      <a:pt x="10311" y="0"/>
                    </a:cubicBezTo>
                    <a:cubicBezTo>
                      <a:pt x="15979" y="0"/>
                      <a:pt x="20621" y="3614"/>
                      <a:pt x="20621" y="8065"/>
                    </a:cubicBezTo>
                    <a:cubicBezTo>
                      <a:pt x="20621" y="12517"/>
                      <a:pt x="15979" y="16131"/>
                      <a:pt x="10311" y="1613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6"/>
              <p:cNvSpPr/>
              <p:nvPr/>
            </p:nvSpPr>
            <p:spPr>
              <a:xfrm>
                <a:off x="3625950" y="2441375"/>
                <a:ext cx="181675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7267" h="5251" extrusionOk="0">
                    <a:moveTo>
                      <a:pt x="7001" y="0"/>
                    </a:moveTo>
                    <a:lnTo>
                      <a:pt x="0" y="3006"/>
                    </a:lnTo>
                    <a:lnTo>
                      <a:pt x="7267" y="5250"/>
                    </a:lnTo>
                    <a:cubicBezTo>
                      <a:pt x="6658" y="4527"/>
                      <a:pt x="6354" y="3614"/>
                      <a:pt x="6278" y="2701"/>
                    </a:cubicBezTo>
                    <a:cubicBezTo>
                      <a:pt x="6240" y="1750"/>
                      <a:pt x="6468" y="837"/>
                      <a:pt x="70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6"/>
              <p:cNvSpPr/>
              <p:nvPr/>
            </p:nvSpPr>
            <p:spPr>
              <a:xfrm>
                <a:off x="3625000" y="2839875"/>
                <a:ext cx="183575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52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09" y="762"/>
                      <a:pt x="990" y="1675"/>
                      <a:pt x="1028" y="2588"/>
                    </a:cubicBezTo>
                    <a:cubicBezTo>
                      <a:pt x="1104" y="3501"/>
                      <a:pt x="875" y="4452"/>
                      <a:pt x="381" y="5251"/>
                    </a:cubicBezTo>
                    <a:lnTo>
                      <a:pt x="7343" y="213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6"/>
              <p:cNvSpPr/>
              <p:nvPr/>
            </p:nvSpPr>
            <p:spPr>
              <a:xfrm>
                <a:off x="3283550" y="2667725"/>
                <a:ext cx="7230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893" extrusionOk="0">
                    <a:moveTo>
                      <a:pt x="1" y="1"/>
                    </a:moveTo>
                    <a:cubicBezTo>
                      <a:pt x="457" y="876"/>
                      <a:pt x="457" y="2055"/>
                      <a:pt x="1" y="2892"/>
                    </a:cubicBezTo>
                    <a:lnTo>
                      <a:pt x="2892" y="144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A3333"/>
              </a:solidFill>
              <a:ln w="9525" cap="flat" cmpd="sng">
                <a:solidFill>
                  <a:srgbClr val="EA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6"/>
              <p:cNvSpPr/>
              <p:nvPr/>
            </p:nvSpPr>
            <p:spPr>
              <a:xfrm>
                <a:off x="3108550" y="2639200"/>
                <a:ext cx="193100" cy="120800"/>
              </a:xfrm>
              <a:custGeom>
                <a:avLst/>
                <a:gdLst/>
                <a:ahLst/>
                <a:cxnLst/>
                <a:rect l="l" t="t" r="r" b="b"/>
                <a:pathLst>
                  <a:path w="7724" h="4832" fill="none" extrusionOk="0">
                    <a:moveTo>
                      <a:pt x="0" y="2587"/>
                    </a:moveTo>
                    <a:lnTo>
                      <a:pt x="1370" y="2587"/>
                    </a:lnTo>
                    <a:lnTo>
                      <a:pt x="2473" y="0"/>
                    </a:lnTo>
                    <a:lnTo>
                      <a:pt x="4528" y="4832"/>
                    </a:lnTo>
                    <a:lnTo>
                      <a:pt x="5631" y="2587"/>
                    </a:lnTo>
                    <a:lnTo>
                      <a:pt x="7723" y="2587"/>
                    </a:lnTo>
                  </a:path>
                </a:pathLst>
              </a:custGeom>
              <a:noFill/>
              <a:ln w="9525" cap="rnd" cmpd="sng">
                <a:solidFill>
                  <a:srgbClr val="EA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6"/>
              <p:cNvSpPr/>
              <p:nvPr/>
            </p:nvSpPr>
            <p:spPr>
              <a:xfrm>
                <a:off x="3255025" y="2929275"/>
                <a:ext cx="522175" cy="522200"/>
              </a:xfrm>
              <a:custGeom>
                <a:avLst/>
                <a:gdLst/>
                <a:ahLst/>
                <a:cxnLst/>
                <a:rect l="l" t="t" r="r" b="b"/>
                <a:pathLst>
                  <a:path w="20887" h="20888" fill="none" extrusionOk="0">
                    <a:moveTo>
                      <a:pt x="4756" y="16170"/>
                    </a:moveTo>
                    <a:cubicBezTo>
                      <a:pt x="723" y="12137"/>
                      <a:pt x="0" y="6316"/>
                      <a:pt x="3158" y="3158"/>
                    </a:cubicBezTo>
                    <a:cubicBezTo>
                      <a:pt x="6316" y="1"/>
                      <a:pt x="12136" y="724"/>
                      <a:pt x="16169" y="4756"/>
                    </a:cubicBezTo>
                    <a:cubicBezTo>
                      <a:pt x="20202" y="8751"/>
                      <a:pt x="20886" y="14572"/>
                      <a:pt x="17729" y="17729"/>
                    </a:cubicBezTo>
                    <a:cubicBezTo>
                      <a:pt x="14609" y="20887"/>
                      <a:pt x="8788" y="20202"/>
                      <a:pt x="4756" y="161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6"/>
              <p:cNvSpPr/>
              <p:nvPr/>
            </p:nvSpPr>
            <p:spPr>
              <a:xfrm>
                <a:off x="3583150" y="2993000"/>
                <a:ext cx="177875" cy="16837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6735" extrusionOk="0">
                    <a:moveTo>
                      <a:pt x="0" y="1"/>
                    </a:moveTo>
                    <a:lnTo>
                      <a:pt x="3577" y="6735"/>
                    </a:lnTo>
                    <a:cubicBezTo>
                      <a:pt x="3653" y="5783"/>
                      <a:pt x="4071" y="4908"/>
                      <a:pt x="4680" y="4224"/>
                    </a:cubicBezTo>
                    <a:cubicBezTo>
                      <a:pt x="5327" y="3539"/>
                      <a:pt x="6164" y="3044"/>
                      <a:pt x="7115" y="281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6"/>
              <p:cNvSpPr/>
              <p:nvPr/>
            </p:nvSpPr>
            <p:spPr>
              <a:xfrm>
                <a:off x="3268325" y="3221275"/>
                <a:ext cx="177900" cy="166475"/>
              </a:xfrm>
              <a:custGeom>
                <a:avLst/>
                <a:gdLst/>
                <a:ahLst/>
                <a:cxnLst/>
                <a:rect l="l" t="t" r="r" b="b"/>
                <a:pathLst>
                  <a:path w="7116" h="6659" extrusionOk="0">
                    <a:moveTo>
                      <a:pt x="3425" y="0"/>
                    </a:moveTo>
                    <a:cubicBezTo>
                      <a:pt x="3349" y="951"/>
                      <a:pt x="2968" y="1865"/>
                      <a:pt x="2360" y="2549"/>
                    </a:cubicBezTo>
                    <a:cubicBezTo>
                      <a:pt x="1751" y="3234"/>
                      <a:pt x="914" y="3767"/>
                      <a:pt x="1" y="3957"/>
                    </a:cubicBezTo>
                    <a:lnTo>
                      <a:pt x="7115" y="6658"/>
                    </a:lnTo>
                    <a:lnTo>
                      <a:pt x="34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6"/>
              <p:cNvSpPr/>
              <p:nvPr/>
            </p:nvSpPr>
            <p:spPr>
              <a:xfrm>
                <a:off x="2827975" y="3133775"/>
                <a:ext cx="403300" cy="516475"/>
              </a:xfrm>
              <a:custGeom>
                <a:avLst/>
                <a:gdLst/>
                <a:ahLst/>
                <a:cxnLst/>
                <a:rect l="l" t="t" r="r" b="b"/>
                <a:pathLst>
                  <a:path w="16132" h="20659" fill="none" extrusionOk="0">
                    <a:moveTo>
                      <a:pt x="0" y="10348"/>
                    </a:moveTo>
                    <a:cubicBezTo>
                      <a:pt x="0" y="4642"/>
                      <a:pt x="3615" y="0"/>
                      <a:pt x="8066" y="0"/>
                    </a:cubicBezTo>
                    <a:cubicBezTo>
                      <a:pt x="12517" y="0"/>
                      <a:pt x="16131" y="4642"/>
                      <a:pt x="16131" y="10348"/>
                    </a:cubicBezTo>
                    <a:cubicBezTo>
                      <a:pt x="16131" y="16017"/>
                      <a:pt x="12517" y="20658"/>
                      <a:pt x="8066" y="20658"/>
                    </a:cubicBezTo>
                    <a:cubicBezTo>
                      <a:pt x="3615" y="20658"/>
                      <a:pt x="0" y="16017"/>
                      <a:pt x="0" y="1034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6"/>
              <p:cNvSpPr/>
              <p:nvPr/>
            </p:nvSpPr>
            <p:spPr>
              <a:xfrm>
                <a:off x="3160850" y="3299250"/>
                <a:ext cx="131275" cy="182650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7306" extrusionOk="0">
                    <a:moveTo>
                      <a:pt x="2245" y="1"/>
                    </a:moveTo>
                    <a:lnTo>
                      <a:pt x="1" y="7305"/>
                    </a:lnTo>
                    <a:cubicBezTo>
                      <a:pt x="724" y="6697"/>
                      <a:pt x="1637" y="6354"/>
                      <a:pt x="2550" y="6316"/>
                    </a:cubicBezTo>
                    <a:cubicBezTo>
                      <a:pt x="2617" y="6314"/>
                      <a:pt x="2685" y="6312"/>
                      <a:pt x="2753" y="6312"/>
                    </a:cubicBezTo>
                    <a:cubicBezTo>
                      <a:pt x="3635" y="6312"/>
                      <a:pt x="4509" y="6544"/>
                      <a:pt x="5251" y="7039"/>
                    </a:cubicBezTo>
                    <a:lnTo>
                      <a:pt x="2245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6"/>
              <p:cNvSpPr/>
              <p:nvPr/>
            </p:nvSpPr>
            <p:spPr>
              <a:xfrm>
                <a:off x="2762350" y="3299250"/>
                <a:ext cx="131275" cy="183600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7344" extrusionOk="0">
                    <a:moveTo>
                      <a:pt x="5250" y="1"/>
                    </a:moveTo>
                    <a:cubicBezTo>
                      <a:pt x="4490" y="610"/>
                      <a:pt x="3615" y="952"/>
                      <a:pt x="2663" y="1028"/>
                    </a:cubicBezTo>
                    <a:cubicBezTo>
                      <a:pt x="2548" y="1038"/>
                      <a:pt x="2433" y="1043"/>
                      <a:pt x="2317" y="1043"/>
                    </a:cubicBezTo>
                    <a:cubicBezTo>
                      <a:pt x="1513" y="1043"/>
                      <a:pt x="699" y="814"/>
                      <a:pt x="0" y="381"/>
                    </a:cubicBezTo>
                    <a:lnTo>
                      <a:pt x="0" y="381"/>
                    </a:lnTo>
                    <a:lnTo>
                      <a:pt x="3120" y="7343"/>
                    </a:lnTo>
                    <a:lnTo>
                      <a:pt x="525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6"/>
              <p:cNvSpPr/>
              <p:nvPr/>
            </p:nvSpPr>
            <p:spPr>
              <a:xfrm>
                <a:off x="2993475" y="2957825"/>
                <a:ext cx="73250" cy="7230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892" extrusionOk="0">
                    <a:moveTo>
                      <a:pt x="0" y="0"/>
                    </a:moveTo>
                    <a:lnTo>
                      <a:pt x="1446" y="2892"/>
                    </a:lnTo>
                    <a:lnTo>
                      <a:pt x="2929" y="0"/>
                    </a:lnTo>
                    <a:lnTo>
                      <a:pt x="2929" y="0"/>
                    </a:lnTo>
                    <a:cubicBezTo>
                      <a:pt x="2492" y="228"/>
                      <a:pt x="1978" y="343"/>
                      <a:pt x="1465" y="343"/>
                    </a:cubicBezTo>
                    <a:cubicBezTo>
                      <a:pt x="951" y="343"/>
                      <a:pt x="438" y="228"/>
                      <a:pt x="0" y="0"/>
                    </a:cubicBezTo>
                    <a:close/>
                  </a:path>
                </a:pathLst>
              </a:custGeom>
              <a:solidFill>
                <a:srgbClr val="EA3333"/>
              </a:solidFill>
              <a:ln w="9525" cap="flat" cmpd="sng">
                <a:solidFill>
                  <a:srgbClr val="EA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6"/>
              <p:cNvSpPr/>
              <p:nvPr/>
            </p:nvSpPr>
            <p:spPr>
              <a:xfrm>
                <a:off x="2973500" y="2782825"/>
                <a:ext cx="120800" cy="193075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7723" fill="none" extrusionOk="0">
                    <a:moveTo>
                      <a:pt x="2245" y="0"/>
                    </a:moveTo>
                    <a:lnTo>
                      <a:pt x="2245" y="1370"/>
                    </a:lnTo>
                    <a:lnTo>
                      <a:pt x="4832" y="2473"/>
                    </a:lnTo>
                    <a:lnTo>
                      <a:pt x="0" y="4489"/>
                    </a:lnTo>
                    <a:lnTo>
                      <a:pt x="2245" y="5593"/>
                    </a:lnTo>
                    <a:lnTo>
                      <a:pt x="2245" y="7723"/>
                    </a:lnTo>
                  </a:path>
                </a:pathLst>
              </a:custGeom>
              <a:noFill/>
              <a:ln w="9525" cap="rnd" cmpd="sng">
                <a:solidFill>
                  <a:srgbClr val="EA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6"/>
              <p:cNvSpPr/>
              <p:nvPr/>
            </p:nvSpPr>
            <p:spPr>
              <a:xfrm>
                <a:off x="2282025" y="2929275"/>
                <a:ext cx="522200" cy="522200"/>
              </a:xfrm>
              <a:custGeom>
                <a:avLst/>
                <a:gdLst/>
                <a:ahLst/>
                <a:cxnLst/>
                <a:rect l="l" t="t" r="r" b="b"/>
                <a:pathLst>
                  <a:path w="20888" h="20888" fill="none" extrusionOk="0">
                    <a:moveTo>
                      <a:pt x="4718" y="4756"/>
                    </a:moveTo>
                    <a:cubicBezTo>
                      <a:pt x="8751" y="724"/>
                      <a:pt x="14572" y="1"/>
                      <a:pt x="17730" y="3158"/>
                    </a:cubicBezTo>
                    <a:cubicBezTo>
                      <a:pt x="20887" y="6316"/>
                      <a:pt x="20164" y="12137"/>
                      <a:pt x="16170" y="16170"/>
                    </a:cubicBezTo>
                    <a:cubicBezTo>
                      <a:pt x="12137" y="20202"/>
                      <a:pt x="6316" y="20887"/>
                      <a:pt x="3159" y="17729"/>
                    </a:cubicBezTo>
                    <a:cubicBezTo>
                      <a:pt x="1" y="14572"/>
                      <a:pt x="724" y="8751"/>
                      <a:pt x="4718" y="475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6"/>
              <p:cNvSpPr/>
              <p:nvPr/>
            </p:nvSpPr>
            <p:spPr>
              <a:xfrm>
                <a:off x="2572125" y="3257425"/>
                <a:ext cx="169325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7115" extrusionOk="0">
                    <a:moveTo>
                      <a:pt x="6772" y="0"/>
                    </a:moveTo>
                    <a:lnTo>
                      <a:pt x="0" y="3576"/>
                    </a:lnTo>
                    <a:cubicBezTo>
                      <a:pt x="952" y="3652"/>
                      <a:pt x="1827" y="4071"/>
                      <a:pt x="2511" y="4679"/>
                    </a:cubicBezTo>
                    <a:cubicBezTo>
                      <a:pt x="3196" y="5326"/>
                      <a:pt x="3691" y="6163"/>
                      <a:pt x="3919" y="7114"/>
                    </a:cubicBezTo>
                    <a:lnTo>
                      <a:pt x="677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6"/>
              <p:cNvSpPr/>
              <p:nvPr/>
            </p:nvSpPr>
            <p:spPr>
              <a:xfrm>
                <a:off x="2345750" y="2942600"/>
                <a:ext cx="167425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7115" extrusionOk="0">
                    <a:moveTo>
                      <a:pt x="2702" y="0"/>
                    </a:moveTo>
                    <a:lnTo>
                      <a:pt x="1" y="7115"/>
                    </a:lnTo>
                    <a:lnTo>
                      <a:pt x="6697" y="3424"/>
                    </a:lnTo>
                    <a:cubicBezTo>
                      <a:pt x="5708" y="3348"/>
                      <a:pt x="4833" y="2968"/>
                      <a:pt x="4110" y="2359"/>
                    </a:cubicBezTo>
                    <a:cubicBezTo>
                      <a:pt x="3425" y="1750"/>
                      <a:pt x="2892" y="914"/>
                      <a:pt x="27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26"/>
              <p:cNvSpPr/>
              <p:nvPr/>
            </p:nvSpPr>
            <p:spPr>
              <a:xfrm>
                <a:off x="2083250" y="2502250"/>
                <a:ext cx="516475" cy="403275"/>
              </a:xfrm>
              <a:custGeom>
                <a:avLst/>
                <a:gdLst/>
                <a:ahLst/>
                <a:cxnLst/>
                <a:rect l="l" t="t" r="r" b="b"/>
                <a:pathLst>
                  <a:path w="20659" h="16131" fill="none" extrusionOk="0">
                    <a:moveTo>
                      <a:pt x="10349" y="0"/>
                    </a:moveTo>
                    <a:cubicBezTo>
                      <a:pt x="16017" y="0"/>
                      <a:pt x="20659" y="3614"/>
                      <a:pt x="20659" y="8065"/>
                    </a:cubicBezTo>
                    <a:cubicBezTo>
                      <a:pt x="20659" y="12517"/>
                      <a:pt x="16017" y="16131"/>
                      <a:pt x="10349" y="16131"/>
                    </a:cubicBezTo>
                    <a:cubicBezTo>
                      <a:pt x="4642" y="16131"/>
                      <a:pt x="1" y="12517"/>
                      <a:pt x="1" y="8065"/>
                    </a:cubicBezTo>
                    <a:cubicBezTo>
                      <a:pt x="1" y="3614"/>
                      <a:pt x="4642" y="0"/>
                      <a:pt x="1034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26"/>
              <p:cNvSpPr/>
              <p:nvPr/>
            </p:nvSpPr>
            <p:spPr>
              <a:xfrm>
                <a:off x="2251600" y="2835125"/>
                <a:ext cx="1826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5251" extrusionOk="0">
                    <a:moveTo>
                      <a:pt x="1" y="0"/>
                    </a:moveTo>
                    <a:cubicBezTo>
                      <a:pt x="609" y="723"/>
                      <a:pt x="952" y="1636"/>
                      <a:pt x="990" y="2549"/>
                    </a:cubicBezTo>
                    <a:cubicBezTo>
                      <a:pt x="1028" y="3501"/>
                      <a:pt x="800" y="4414"/>
                      <a:pt x="267" y="5251"/>
                    </a:cubicBezTo>
                    <a:lnTo>
                      <a:pt x="7305" y="22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26"/>
              <p:cNvSpPr/>
              <p:nvPr/>
            </p:nvSpPr>
            <p:spPr>
              <a:xfrm>
                <a:off x="2250650" y="2436600"/>
                <a:ext cx="183600" cy="131300"/>
              </a:xfrm>
              <a:custGeom>
                <a:avLst/>
                <a:gdLst/>
                <a:ahLst/>
                <a:cxnLst/>
                <a:rect l="l" t="t" r="r" b="b"/>
                <a:pathLst>
                  <a:path w="7344" h="5252" extrusionOk="0">
                    <a:moveTo>
                      <a:pt x="7001" y="1"/>
                    </a:moveTo>
                    <a:lnTo>
                      <a:pt x="1" y="3121"/>
                    </a:lnTo>
                    <a:lnTo>
                      <a:pt x="7343" y="5251"/>
                    </a:lnTo>
                    <a:cubicBezTo>
                      <a:pt x="6734" y="4490"/>
                      <a:pt x="6392" y="3577"/>
                      <a:pt x="6316" y="2664"/>
                    </a:cubicBezTo>
                    <a:cubicBezTo>
                      <a:pt x="6240" y="1751"/>
                      <a:pt x="6468" y="800"/>
                      <a:pt x="70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26"/>
              <p:cNvSpPr/>
              <p:nvPr/>
            </p:nvSpPr>
            <p:spPr>
              <a:xfrm>
                <a:off x="2704325" y="2667725"/>
                <a:ext cx="72300" cy="73275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931" extrusionOk="0">
                    <a:moveTo>
                      <a:pt x="2892" y="1"/>
                    </a:moveTo>
                    <a:lnTo>
                      <a:pt x="1" y="1446"/>
                    </a:lnTo>
                    <a:lnTo>
                      <a:pt x="2892" y="2930"/>
                    </a:lnTo>
                    <a:cubicBezTo>
                      <a:pt x="2435" y="2017"/>
                      <a:pt x="2397" y="838"/>
                      <a:pt x="2892" y="1"/>
                    </a:cubicBezTo>
                    <a:close/>
                  </a:path>
                </a:pathLst>
              </a:custGeom>
              <a:solidFill>
                <a:srgbClr val="EA3333"/>
              </a:solidFill>
              <a:ln w="9525" cap="flat" cmpd="sng">
                <a:solidFill>
                  <a:srgbClr val="EA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26"/>
              <p:cNvSpPr/>
              <p:nvPr/>
            </p:nvSpPr>
            <p:spPr>
              <a:xfrm>
                <a:off x="2757600" y="2647750"/>
                <a:ext cx="193100" cy="120825"/>
              </a:xfrm>
              <a:custGeom>
                <a:avLst/>
                <a:gdLst/>
                <a:ahLst/>
                <a:cxnLst/>
                <a:rect l="l" t="t" r="r" b="b"/>
                <a:pathLst>
                  <a:path w="7724" h="4833" fill="none" extrusionOk="0">
                    <a:moveTo>
                      <a:pt x="7723" y="2245"/>
                    </a:moveTo>
                    <a:lnTo>
                      <a:pt x="6353" y="2245"/>
                    </a:lnTo>
                    <a:lnTo>
                      <a:pt x="5250" y="4832"/>
                    </a:lnTo>
                    <a:lnTo>
                      <a:pt x="3234" y="1"/>
                    </a:lnTo>
                    <a:lnTo>
                      <a:pt x="2131" y="2245"/>
                    </a:lnTo>
                    <a:lnTo>
                      <a:pt x="0" y="2245"/>
                    </a:lnTo>
                  </a:path>
                </a:pathLst>
              </a:custGeom>
              <a:noFill/>
              <a:ln w="9525" cap="rnd" cmpd="sng">
                <a:solidFill>
                  <a:srgbClr val="EA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6"/>
              <p:cNvSpPr/>
              <p:nvPr/>
            </p:nvSpPr>
            <p:spPr>
              <a:xfrm>
                <a:off x="2282025" y="1956300"/>
                <a:ext cx="522200" cy="522175"/>
              </a:xfrm>
              <a:custGeom>
                <a:avLst/>
                <a:gdLst/>
                <a:ahLst/>
                <a:cxnLst/>
                <a:rect l="l" t="t" r="r" b="b"/>
                <a:pathLst>
                  <a:path w="20888" h="20887" fill="none" extrusionOk="0">
                    <a:moveTo>
                      <a:pt x="16170" y="4718"/>
                    </a:moveTo>
                    <a:cubicBezTo>
                      <a:pt x="20164" y="8751"/>
                      <a:pt x="20887" y="14572"/>
                      <a:pt x="17730" y="17729"/>
                    </a:cubicBezTo>
                    <a:cubicBezTo>
                      <a:pt x="14572" y="20887"/>
                      <a:pt x="8751" y="20164"/>
                      <a:pt x="4718" y="16131"/>
                    </a:cubicBezTo>
                    <a:cubicBezTo>
                      <a:pt x="724" y="12137"/>
                      <a:pt x="1" y="6316"/>
                      <a:pt x="3159" y="3158"/>
                    </a:cubicBezTo>
                    <a:cubicBezTo>
                      <a:pt x="6316" y="1"/>
                      <a:pt x="12137" y="686"/>
                      <a:pt x="16170" y="47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6"/>
              <p:cNvSpPr/>
              <p:nvPr/>
            </p:nvSpPr>
            <p:spPr>
              <a:xfrm>
                <a:off x="2298200" y="2246400"/>
                <a:ext cx="17790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7116" h="6734" extrusionOk="0">
                    <a:moveTo>
                      <a:pt x="3539" y="0"/>
                    </a:moveTo>
                    <a:cubicBezTo>
                      <a:pt x="3463" y="951"/>
                      <a:pt x="3044" y="1826"/>
                      <a:pt x="2436" y="2511"/>
                    </a:cubicBezTo>
                    <a:cubicBezTo>
                      <a:pt x="1789" y="3196"/>
                      <a:pt x="990" y="3690"/>
                      <a:pt x="1" y="3919"/>
                    </a:cubicBezTo>
                    <a:lnTo>
                      <a:pt x="7115" y="6734"/>
                    </a:lnTo>
                    <a:lnTo>
                      <a:pt x="353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26"/>
              <p:cNvSpPr/>
              <p:nvPr/>
            </p:nvSpPr>
            <p:spPr>
              <a:xfrm>
                <a:off x="2613025" y="2020025"/>
                <a:ext cx="178825" cy="166475"/>
              </a:xfrm>
              <a:custGeom>
                <a:avLst/>
                <a:gdLst/>
                <a:ahLst/>
                <a:cxnLst/>
                <a:rect l="l" t="t" r="r" b="b"/>
                <a:pathLst>
                  <a:path w="7153" h="6659" extrusionOk="0">
                    <a:moveTo>
                      <a:pt x="0" y="1"/>
                    </a:moveTo>
                    <a:lnTo>
                      <a:pt x="3691" y="6658"/>
                    </a:lnTo>
                    <a:cubicBezTo>
                      <a:pt x="3767" y="5707"/>
                      <a:pt x="4147" y="4794"/>
                      <a:pt x="4756" y="4109"/>
                    </a:cubicBezTo>
                    <a:cubicBezTo>
                      <a:pt x="5365" y="3425"/>
                      <a:pt x="6202" y="2892"/>
                      <a:pt x="7153" y="270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0" name="Google Shape;730;p26"/>
            <p:cNvSpPr txBox="1"/>
            <p:nvPr/>
          </p:nvSpPr>
          <p:spPr>
            <a:xfrm>
              <a:off x="6130338" y="3621775"/>
              <a:ext cx="24186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Fusion occurs at extreme temperatures and pressures. These conditions are found in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stars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27"/>
          <p:cNvPicPr preferRelativeResize="0"/>
          <p:nvPr/>
        </p:nvPicPr>
        <p:blipFill rotWithShape="1">
          <a:blip r:embed="rId3">
            <a:alphaModFix/>
          </a:blip>
          <a:srcRect t="10161" b="18825"/>
          <a:stretch/>
        </p:blipFill>
        <p:spPr>
          <a:xfrm>
            <a:off x="0" y="852050"/>
            <a:ext cx="9144003" cy="4327825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737" name="Google Shape;737;p27"/>
          <p:cNvSpPr txBox="1"/>
          <p:nvPr/>
        </p:nvSpPr>
        <p:spPr>
          <a:xfrm>
            <a:off x="487271" y="143992"/>
            <a:ext cx="8169458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Much research has been conducted into creating fusion reactors that operate at lower temperatures - dubbed </a:t>
            </a:r>
            <a:r>
              <a:rPr lang="en" sz="1300" b="1" dirty="0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cold fusion</a:t>
            </a: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A breakthrough in cold fusion could lead to a new cheap and reliable source of energy.</a:t>
            </a:r>
            <a:endParaRPr sz="13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38" name="Google Shape;738;p27"/>
          <p:cNvCxnSpPr/>
          <p:nvPr/>
        </p:nvCxnSpPr>
        <p:spPr>
          <a:xfrm flipH="1">
            <a:off x="100" y="857250"/>
            <a:ext cx="9149100" cy="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Nuclear Reactions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7.17 and 7.23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nuclear reactions, including fission, fusion and radioactive decay, can be a source of energy.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Explain the difference between nuclear fusion and nuclear fission.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reactions can generate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huge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amounts of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energy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completely reacted,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 kilogram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of </a:t>
            </a:r>
            <a:r>
              <a:rPr lang="en" sz="1200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235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 releases the equivalent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17,000 kilograms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of </a:t>
            </a:r>
            <a:r>
              <a:rPr lang="en" sz="1200" b="1">
                <a:solidFill>
                  <a:srgbClr val="EB5E2E"/>
                </a:solidFill>
                <a:latin typeface="Cambria"/>
                <a:ea typeface="Cambria"/>
                <a:cs typeface="Cambria"/>
                <a:sym typeface="Cambria"/>
              </a:rPr>
              <a:t>TNT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three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main forms of nuclear reactions: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fission.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fusion.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Radioactive decay.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fission involves the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splitting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atoms.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atoms are split, lots of energy is released.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fusion involves the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joining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atoms.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the nuclei of atoms fuse, lots of energy is released.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l="5580" b="5365"/>
          <a:stretch/>
        </p:blipFill>
        <p:spPr>
          <a:xfrm>
            <a:off x="0" y="0"/>
            <a:ext cx="431694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15"/>
          <p:cNvCxnSpPr/>
          <p:nvPr/>
        </p:nvCxnSpPr>
        <p:spPr>
          <a:xfrm flipH="1">
            <a:off x="4316950" y="-4200"/>
            <a:ext cx="4200" cy="5151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5"/>
          <p:cNvSpPr txBox="1"/>
          <p:nvPr/>
        </p:nvSpPr>
        <p:spPr>
          <a:xfrm>
            <a:off x="4771550" y="1979100"/>
            <a:ext cx="39003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August 1945, the Japanese city of Nagasaki was targeted with a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nuclear bomb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amount of energy generated was equivalent to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25,000 tons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of conventional explosives.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Nuclear Fission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7.18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a nucleus of U-235 can be split by collision with a neutron, and that this process releases energy as kinetic energy of the fission products.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fission involves 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splitting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an unstable nuclei into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two smaller nuclei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Uranium-235 (U-225) is an example of an element that undergoes nuclear fission.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fission reactions are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spontaneous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they happen without an external cause.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Most fission reactions require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additional energy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occur.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neutron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collides with a U-235 nucleus, the nucleus can split.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this happens,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two daughter nuclei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are formed. 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nuclei belong to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lighter elements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uranium.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fission also releases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more neutrons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neutrons, as well as the lighter nuclei, are called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fission products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84" name="Google Shape;84;p17"/>
          <p:cNvGrpSpPr/>
          <p:nvPr/>
        </p:nvGrpSpPr>
        <p:grpSpPr>
          <a:xfrm>
            <a:off x="307525" y="647150"/>
            <a:ext cx="8528950" cy="4201600"/>
            <a:chOff x="307525" y="618925"/>
            <a:chExt cx="8528950" cy="4201600"/>
          </a:xfrm>
        </p:grpSpPr>
        <p:grpSp>
          <p:nvGrpSpPr>
            <p:cNvPr id="85" name="Google Shape;85;p17"/>
            <p:cNvGrpSpPr/>
            <p:nvPr/>
          </p:nvGrpSpPr>
          <p:grpSpPr>
            <a:xfrm>
              <a:off x="1204225" y="1035905"/>
              <a:ext cx="6735544" cy="3367637"/>
              <a:chOff x="677475" y="1314450"/>
              <a:chExt cx="5756875" cy="2957700"/>
            </a:xfrm>
          </p:grpSpPr>
          <p:sp>
            <p:nvSpPr>
              <p:cNvPr id="86" name="Google Shape;86;p17"/>
              <p:cNvSpPr/>
              <p:nvPr/>
            </p:nvSpPr>
            <p:spPr>
              <a:xfrm>
                <a:off x="1937900" y="32608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7"/>
              <p:cNvSpPr/>
              <p:nvPr/>
            </p:nvSpPr>
            <p:spPr>
              <a:xfrm>
                <a:off x="1951525" y="327450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4"/>
                      <a:pt x="1" y="3196"/>
                    </a:cubicBezTo>
                    <a:cubicBezTo>
                      <a:pt x="1" y="3361"/>
                      <a:pt x="14" y="3526"/>
                      <a:pt x="52" y="3704"/>
                    </a:cubicBezTo>
                    <a:cubicBezTo>
                      <a:pt x="343" y="1763"/>
                      <a:pt x="1903" y="267"/>
                      <a:pt x="3856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7"/>
              <p:cNvSpPr/>
              <p:nvPr/>
            </p:nvSpPr>
            <p:spPr>
              <a:xfrm>
                <a:off x="1275050" y="259547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7"/>
              <p:cNvSpPr/>
              <p:nvPr/>
            </p:nvSpPr>
            <p:spPr>
              <a:xfrm>
                <a:off x="1288675" y="26094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1"/>
                    </a:moveTo>
                    <a:cubicBezTo>
                      <a:pt x="1433" y="1"/>
                      <a:pt x="0" y="1421"/>
                      <a:pt x="0" y="3183"/>
                    </a:cubicBezTo>
                    <a:cubicBezTo>
                      <a:pt x="0" y="3361"/>
                      <a:pt x="26" y="3526"/>
                      <a:pt x="51" y="3691"/>
                    </a:cubicBezTo>
                    <a:cubicBezTo>
                      <a:pt x="343" y="1763"/>
                      <a:pt x="1915" y="267"/>
                      <a:pt x="3855" y="64"/>
                    </a:cubicBezTo>
                    <a:cubicBezTo>
                      <a:pt x="3640" y="26"/>
                      <a:pt x="3424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7"/>
              <p:cNvSpPr/>
              <p:nvPr/>
            </p:nvSpPr>
            <p:spPr>
              <a:xfrm>
                <a:off x="2209900" y="2519725"/>
                <a:ext cx="187050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69" extrusionOk="0">
                    <a:moveTo>
                      <a:pt x="7482" y="3741"/>
                    </a:moveTo>
                    <a:cubicBezTo>
                      <a:pt x="7482" y="5795"/>
                      <a:pt x="5808" y="7469"/>
                      <a:pt x="3741" y="7469"/>
                    </a:cubicBezTo>
                    <a:cubicBezTo>
                      <a:pt x="1674" y="7469"/>
                      <a:pt x="0" y="5795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7"/>
              <p:cNvSpPr/>
              <p:nvPr/>
            </p:nvSpPr>
            <p:spPr>
              <a:xfrm>
                <a:off x="2223525" y="25333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1" y="1433"/>
                      <a:pt x="1" y="3196"/>
                    </a:cubicBezTo>
                    <a:cubicBezTo>
                      <a:pt x="1" y="3361"/>
                      <a:pt x="13" y="3526"/>
                      <a:pt x="51" y="3690"/>
                    </a:cubicBezTo>
                    <a:cubicBezTo>
                      <a:pt x="343" y="1763"/>
                      <a:pt x="1903" y="267"/>
                      <a:pt x="3855" y="77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7"/>
              <p:cNvSpPr/>
              <p:nvPr/>
            </p:nvSpPr>
            <p:spPr>
              <a:xfrm>
                <a:off x="1304525" y="300790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796"/>
                      <a:pt x="5808" y="7482"/>
                      <a:pt x="3741" y="7482"/>
                    </a:cubicBezTo>
                    <a:cubicBezTo>
                      <a:pt x="1674" y="7482"/>
                      <a:pt x="0" y="5796"/>
                      <a:pt x="0" y="3741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7"/>
              <p:cNvSpPr/>
              <p:nvPr/>
            </p:nvSpPr>
            <p:spPr>
              <a:xfrm>
                <a:off x="1318150" y="3021550"/>
                <a:ext cx="96400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0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5"/>
                    </a:cubicBezTo>
                    <a:cubicBezTo>
                      <a:pt x="1" y="3360"/>
                      <a:pt x="13" y="3525"/>
                      <a:pt x="51" y="3690"/>
                    </a:cubicBezTo>
                    <a:cubicBezTo>
                      <a:pt x="343" y="1763"/>
                      <a:pt x="1903" y="266"/>
                      <a:pt x="3856" y="76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7"/>
              <p:cNvSpPr/>
              <p:nvPr/>
            </p:nvSpPr>
            <p:spPr>
              <a:xfrm>
                <a:off x="1492500" y="235520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2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7"/>
              <p:cNvSpPr/>
              <p:nvPr/>
            </p:nvSpPr>
            <p:spPr>
              <a:xfrm>
                <a:off x="1506150" y="2369150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60"/>
                      <a:pt x="25" y="3525"/>
                      <a:pt x="51" y="3690"/>
                    </a:cubicBezTo>
                    <a:cubicBezTo>
                      <a:pt x="342" y="1763"/>
                      <a:pt x="1902" y="266"/>
                      <a:pt x="3855" y="63"/>
                    </a:cubicBezTo>
                    <a:cubicBezTo>
                      <a:pt x="3639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7"/>
              <p:cNvSpPr/>
              <p:nvPr/>
            </p:nvSpPr>
            <p:spPr>
              <a:xfrm>
                <a:off x="2250150" y="29416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7"/>
              <p:cNvSpPr/>
              <p:nvPr/>
            </p:nvSpPr>
            <p:spPr>
              <a:xfrm>
                <a:off x="2264100" y="29556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1"/>
                    </a:moveTo>
                    <a:cubicBezTo>
                      <a:pt x="1421" y="1"/>
                      <a:pt x="1" y="1421"/>
                      <a:pt x="1" y="3183"/>
                    </a:cubicBezTo>
                    <a:cubicBezTo>
                      <a:pt x="1" y="3361"/>
                      <a:pt x="13" y="3526"/>
                      <a:pt x="39" y="3690"/>
                    </a:cubicBezTo>
                    <a:cubicBezTo>
                      <a:pt x="330" y="1750"/>
                      <a:pt x="1903" y="267"/>
                      <a:pt x="3855" y="64"/>
                    </a:cubicBezTo>
                    <a:cubicBezTo>
                      <a:pt x="3627" y="26"/>
                      <a:pt x="3412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7"/>
              <p:cNvSpPr/>
              <p:nvPr/>
            </p:nvSpPr>
            <p:spPr>
              <a:xfrm>
                <a:off x="2181375" y="3064325"/>
                <a:ext cx="1870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70" extrusionOk="0">
                    <a:moveTo>
                      <a:pt x="7481" y="3729"/>
                    </a:moveTo>
                    <a:cubicBezTo>
                      <a:pt x="7481" y="5796"/>
                      <a:pt x="5808" y="7470"/>
                      <a:pt x="3741" y="7470"/>
                    </a:cubicBezTo>
                    <a:cubicBezTo>
                      <a:pt x="1687" y="7470"/>
                      <a:pt x="0" y="5796"/>
                      <a:pt x="0" y="3729"/>
                    </a:cubicBezTo>
                    <a:cubicBezTo>
                      <a:pt x="0" y="1675"/>
                      <a:pt x="1687" y="1"/>
                      <a:pt x="3741" y="1"/>
                    </a:cubicBezTo>
                    <a:cubicBezTo>
                      <a:pt x="5808" y="1"/>
                      <a:pt x="7481" y="1675"/>
                      <a:pt x="7481" y="37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7"/>
              <p:cNvSpPr/>
              <p:nvPr/>
            </p:nvSpPr>
            <p:spPr>
              <a:xfrm>
                <a:off x="2195325" y="307797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83" y="0"/>
                    </a:moveTo>
                    <a:cubicBezTo>
                      <a:pt x="1420" y="0"/>
                      <a:pt x="0" y="1433"/>
                      <a:pt x="0" y="3183"/>
                    </a:cubicBezTo>
                    <a:cubicBezTo>
                      <a:pt x="0" y="3360"/>
                      <a:pt x="13" y="3525"/>
                      <a:pt x="38" y="3690"/>
                    </a:cubicBezTo>
                    <a:cubicBezTo>
                      <a:pt x="330" y="1763"/>
                      <a:pt x="1902" y="266"/>
                      <a:pt x="3855" y="76"/>
                    </a:cubicBezTo>
                    <a:cubicBezTo>
                      <a:pt x="3627" y="25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7"/>
              <p:cNvSpPr/>
              <p:nvPr/>
            </p:nvSpPr>
            <p:spPr>
              <a:xfrm>
                <a:off x="1365400" y="24385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1"/>
                      <a:pt x="3741" y="7481"/>
                    </a:cubicBezTo>
                    <a:cubicBezTo>
                      <a:pt x="1674" y="7481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7"/>
              <p:cNvSpPr/>
              <p:nvPr/>
            </p:nvSpPr>
            <p:spPr>
              <a:xfrm>
                <a:off x="1379025" y="245220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38" y="3703"/>
                    </a:cubicBezTo>
                    <a:cubicBezTo>
                      <a:pt x="343" y="1763"/>
                      <a:pt x="1902" y="279"/>
                      <a:pt x="3855" y="76"/>
                    </a:cubicBezTo>
                    <a:cubicBezTo>
                      <a:pt x="3640" y="26"/>
                      <a:pt x="3411" y="13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7"/>
              <p:cNvSpPr/>
              <p:nvPr/>
            </p:nvSpPr>
            <p:spPr>
              <a:xfrm>
                <a:off x="1246825" y="28132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7"/>
              <p:cNvSpPr/>
              <p:nvPr/>
            </p:nvSpPr>
            <p:spPr>
              <a:xfrm>
                <a:off x="1260450" y="2827225"/>
                <a:ext cx="96400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0" extrusionOk="0">
                    <a:moveTo>
                      <a:pt x="3196" y="0"/>
                    </a:moveTo>
                    <a:cubicBezTo>
                      <a:pt x="1434" y="0"/>
                      <a:pt x="1" y="1420"/>
                      <a:pt x="1" y="3183"/>
                    </a:cubicBezTo>
                    <a:cubicBezTo>
                      <a:pt x="1" y="3360"/>
                      <a:pt x="14" y="3525"/>
                      <a:pt x="39" y="3690"/>
                    </a:cubicBezTo>
                    <a:cubicBezTo>
                      <a:pt x="343" y="1750"/>
                      <a:pt x="1903" y="266"/>
                      <a:pt x="3856" y="63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7"/>
              <p:cNvSpPr/>
              <p:nvPr/>
            </p:nvSpPr>
            <p:spPr>
              <a:xfrm>
                <a:off x="1721400" y="328940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1" y="3742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1" y="1675"/>
                      <a:pt x="7481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7"/>
              <p:cNvSpPr/>
              <p:nvPr/>
            </p:nvSpPr>
            <p:spPr>
              <a:xfrm>
                <a:off x="1735025" y="330305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0"/>
                      <a:pt x="13" y="3538"/>
                      <a:pt x="51" y="3703"/>
                    </a:cubicBezTo>
                    <a:cubicBezTo>
                      <a:pt x="343" y="1763"/>
                      <a:pt x="1902" y="266"/>
                      <a:pt x="3855" y="76"/>
                    </a:cubicBezTo>
                    <a:cubicBezTo>
                      <a:pt x="3640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7"/>
              <p:cNvSpPr/>
              <p:nvPr/>
            </p:nvSpPr>
            <p:spPr>
              <a:xfrm>
                <a:off x="2067875" y="31797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7"/>
              <p:cNvSpPr/>
              <p:nvPr/>
            </p:nvSpPr>
            <p:spPr>
              <a:xfrm>
                <a:off x="2081500" y="319335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4"/>
                      <a:pt x="1" y="3196"/>
                    </a:cubicBezTo>
                    <a:cubicBezTo>
                      <a:pt x="1" y="3361"/>
                      <a:pt x="13" y="3526"/>
                      <a:pt x="52" y="3703"/>
                    </a:cubicBezTo>
                    <a:cubicBezTo>
                      <a:pt x="343" y="1763"/>
                      <a:pt x="1903" y="267"/>
                      <a:pt x="3856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7"/>
              <p:cNvSpPr/>
              <p:nvPr/>
            </p:nvSpPr>
            <p:spPr>
              <a:xfrm>
                <a:off x="1428475" y="252320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87" y="7482"/>
                      <a:pt x="0" y="5808"/>
                      <a:pt x="0" y="3741"/>
                    </a:cubicBezTo>
                    <a:cubicBezTo>
                      <a:pt x="0" y="1674"/>
                      <a:pt x="1687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7"/>
              <p:cNvSpPr/>
              <p:nvPr/>
            </p:nvSpPr>
            <p:spPr>
              <a:xfrm>
                <a:off x="1442425" y="253682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83" y="1"/>
                    </a:moveTo>
                    <a:cubicBezTo>
                      <a:pt x="1421" y="1"/>
                      <a:pt x="0" y="1434"/>
                      <a:pt x="0" y="3196"/>
                    </a:cubicBezTo>
                    <a:cubicBezTo>
                      <a:pt x="0" y="3361"/>
                      <a:pt x="13" y="3539"/>
                      <a:pt x="38" y="3704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7"/>
              <p:cNvSpPr/>
              <p:nvPr/>
            </p:nvSpPr>
            <p:spPr>
              <a:xfrm>
                <a:off x="1347325" y="2925175"/>
                <a:ext cx="186725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7469" extrusionOk="0">
                    <a:moveTo>
                      <a:pt x="7469" y="3741"/>
                    </a:moveTo>
                    <a:cubicBezTo>
                      <a:pt x="7469" y="5795"/>
                      <a:pt x="5795" y="7469"/>
                      <a:pt x="3728" y="7469"/>
                    </a:cubicBezTo>
                    <a:cubicBezTo>
                      <a:pt x="1674" y="7469"/>
                      <a:pt x="0" y="5795"/>
                      <a:pt x="0" y="3741"/>
                    </a:cubicBezTo>
                    <a:cubicBezTo>
                      <a:pt x="0" y="1674"/>
                      <a:pt x="1674" y="0"/>
                      <a:pt x="3728" y="0"/>
                    </a:cubicBezTo>
                    <a:cubicBezTo>
                      <a:pt x="5795" y="0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7"/>
              <p:cNvSpPr/>
              <p:nvPr/>
            </p:nvSpPr>
            <p:spPr>
              <a:xfrm>
                <a:off x="1360950" y="29388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0"/>
                    </a:moveTo>
                    <a:cubicBezTo>
                      <a:pt x="1433" y="0"/>
                      <a:pt x="1" y="1433"/>
                      <a:pt x="1" y="3196"/>
                    </a:cubicBezTo>
                    <a:cubicBezTo>
                      <a:pt x="1" y="3361"/>
                      <a:pt x="13" y="3526"/>
                      <a:pt x="39" y="3690"/>
                    </a:cubicBezTo>
                    <a:cubicBezTo>
                      <a:pt x="330" y="1763"/>
                      <a:pt x="1903" y="267"/>
                      <a:pt x="3855" y="77"/>
                    </a:cubicBezTo>
                    <a:cubicBezTo>
                      <a:pt x="3640" y="26"/>
                      <a:pt x="3412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7"/>
              <p:cNvSpPr/>
              <p:nvPr/>
            </p:nvSpPr>
            <p:spPr>
              <a:xfrm>
                <a:off x="1376800" y="27942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7"/>
              <p:cNvSpPr/>
              <p:nvPr/>
            </p:nvSpPr>
            <p:spPr>
              <a:xfrm>
                <a:off x="1390425" y="28078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3"/>
                      <a:pt x="1" y="3196"/>
                    </a:cubicBezTo>
                    <a:cubicBezTo>
                      <a:pt x="1" y="3361"/>
                      <a:pt x="26" y="3538"/>
                      <a:pt x="52" y="3703"/>
                    </a:cubicBezTo>
                    <a:cubicBezTo>
                      <a:pt x="343" y="1763"/>
                      <a:pt x="1916" y="267"/>
                      <a:pt x="3856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7"/>
              <p:cNvSpPr/>
              <p:nvPr/>
            </p:nvSpPr>
            <p:spPr>
              <a:xfrm>
                <a:off x="1406925" y="31502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7"/>
              <p:cNvSpPr/>
              <p:nvPr/>
            </p:nvSpPr>
            <p:spPr>
              <a:xfrm>
                <a:off x="1420550" y="31638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51" y="3703"/>
                    </a:cubicBezTo>
                    <a:cubicBezTo>
                      <a:pt x="343" y="1763"/>
                      <a:pt x="1902" y="279"/>
                      <a:pt x="3855" y="77"/>
                    </a:cubicBezTo>
                    <a:cubicBezTo>
                      <a:pt x="3640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7"/>
              <p:cNvSpPr/>
              <p:nvPr/>
            </p:nvSpPr>
            <p:spPr>
              <a:xfrm>
                <a:off x="1615825" y="22784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7"/>
              <p:cNvSpPr/>
              <p:nvPr/>
            </p:nvSpPr>
            <p:spPr>
              <a:xfrm>
                <a:off x="1629450" y="22924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21"/>
                      <a:pt x="1" y="3183"/>
                    </a:cubicBezTo>
                    <a:cubicBezTo>
                      <a:pt x="1" y="3348"/>
                      <a:pt x="13" y="3526"/>
                      <a:pt x="39" y="3690"/>
                    </a:cubicBezTo>
                    <a:cubicBezTo>
                      <a:pt x="343" y="1750"/>
                      <a:pt x="1903" y="267"/>
                      <a:pt x="3856" y="64"/>
                    </a:cubicBezTo>
                    <a:cubicBezTo>
                      <a:pt x="3640" y="13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7"/>
              <p:cNvSpPr/>
              <p:nvPr/>
            </p:nvSpPr>
            <p:spPr>
              <a:xfrm>
                <a:off x="2113200" y="2395775"/>
                <a:ext cx="186750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69" extrusionOk="0">
                    <a:moveTo>
                      <a:pt x="7470" y="3728"/>
                    </a:moveTo>
                    <a:cubicBezTo>
                      <a:pt x="7470" y="5795"/>
                      <a:pt x="5796" y="7469"/>
                      <a:pt x="3742" y="7469"/>
                    </a:cubicBezTo>
                    <a:cubicBezTo>
                      <a:pt x="1675" y="7469"/>
                      <a:pt x="1" y="5795"/>
                      <a:pt x="1" y="3728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796" y="0"/>
                      <a:pt x="7470" y="1674"/>
                      <a:pt x="7470" y="3728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7"/>
              <p:cNvSpPr/>
              <p:nvPr/>
            </p:nvSpPr>
            <p:spPr>
              <a:xfrm>
                <a:off x="2126850" y="2409400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83"/>
                    </a:cubicBezTo>
                    <a:cubicBezTo>
                      <a:pt x="0" y="3361"/>
                      <a:pt x="13" y="3526"/>
                      <a:pt x="38" y="3690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39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7"/>
              <p:cNvSpPr/>
              <p:nvPr/>
            </p:nvSpPr>
            <p:spPr>
              <a:xfrm>
                <a:off x="1587925" y="2419550"/>
                <a:ext cx="1867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2" extrusionOk="0">
                    <a:moveTo>
                      <a:pt x="7469" y="3741"/>
                    </a:moveTo>
                    <a:cubicBezTo>
                      <a:pt x="7469" y="5808"/>
                      <a:pt x="5796" y="7482"/>
                      <a:pt x="3729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29" y="0"/>
                    </a:cubicBezTo>
                    <a:cubicBezTo>
                      <a:pt x="5796" y="0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7"/>
              <p:cNvSpPr/>
              <p:nvPr/>
            </p:nvSpPr>
            <p:spPr>
              <a:xfrm>
                <a:off x="1601550" y="24331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84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1"/>
                      <a:pt x="14" y="3538"/>
                      <a:pt x="39" y="3703"/>
                    </a:cubicBezTo>
                    <a:cubicBezTo>
                      <a:pt x="331" y="1763"/>
                      <a:pt x="1903" y="267"/>
                      <a:pt x="3856" y="77"/>
                    </a:cubicBezTo>
                    <a:cubicBezTo>
                      <a:pt x="3640" y="26"/>
                      <a:pt x="3412" y="0"/>
                      <a:pt x="31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7"/>
              <p:cNvSpPr/>
              <p:nvPr/>
            </p:nvSpPr>
            <p:spPr>
              <a:xfrm>
                <a:off x="1982275" y="230670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2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7"/>
              <p:cNvSpPr/>
              <p:nvPr/>
            </p:nvSpPr>
            <p:spPr>
              <a:xfrm>
                <a:off x="1995925" y="2320325"/>
                <a:ext cx="963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3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51" y="3703"/>
                    </a:cubicBezTo>
                    <a:cubicBezTo>
                      <a:pt x="342" y="1763"/>
                      <a:pt x="1902" y="267"/>
                      <a:pt x="3855" y="76"/>
                    </a:cubicBezTo>
                    <a:cubicBezTo>
                      <a:pt x="3639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7"/>
              <p:cNvSpPr/>
              <p:nvPr/>
            </p:nvSpPr>
            <p:spPr>
              <a:xfrm>
                <a:off x="1815850" y="2279100"/>
                <a:ext cx="1867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3" extrusionOk="0">
                    <a:moveTo>
                      <a:pt x="7469" y="3742"/>
                    </a:moveTo>
                    <a:cubicBezTo>
                      <a:pt x="7469" y="5808"/>
                      <a:pt x="5796" y="7482"/>
                      <a:pt x="3741" y="7482"/>
                    </a:cubicBezTo>
                    <a:cubicBezTo>
                      <a:pt x="1675" y="7482"/>
                      <a:pt x="1" y="5808"/>
                      <a:pt x="1" y="3742"/>
                    </a:cubicBezTo>
                    <a:cubicBezTo>
                      <a:pt x="1" y="1675"/>
                      <a:pt x="1675" y="1"/>
                      <a:pt x="3741" y="1"/>
                    </a:cubicBezTo>
                    <a:cubicBezTo>
                      <a:pt x="5796" y="1"/>
                      <a:pt x="7469" y="1675"/>
                      <a:pt x="7469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7"/>
              <p:cNvSpPr/>
              <p:nvPr/>
            </p:nvSpPr>
            <p:spPr>
              <a:xfrm>
                <a:off x="1829475" y="229275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0"/>
                      <a:pt x="14" y="3525"/>
                      <a:pt x="39" y="3703"/>
                    </a:cubicBezTo>
                    <a:cubicBezTo>
                      <a:pt x="331" y="1763"/>
                      <a:pt x="1903" y="266"/>
                      <a:pt x="3856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7"/>
              <p:cNvSpPr/>
              <p:nvPr/>
            </p:nvSpPr>
            <p:spPr>
              <a:xfrm>
                <a:off x="1965175" y="25276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7"/>
              <p:cNvSpPr/>
              <p:nvPr/>
            </p:nvSpPr>
            <p:spPr>
              <a:xfrm>
                <a:off x="1979125" y="2541275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0"/>
                    </a:moveTo>
                    <a:cubicBezTo>
                      <a:pt x="1420" y="0"/>
                      <a:pt x="0" y="1433"/>
                      <a:pt x="0" y="3196"/>
                    </a:cubicBezTo>
                    <a:cubicBezTo>
                      <a:pt x="0" y="3361"/>
                      <a:pt x="13" y="3526"/>
                      <a:pt x="38" y="3703"/>
                    </a:cubicBezTo>
                    <a:cubicBezTo>
                      <a:pt x="330" y="1763"/>
                      <a:pt x="1902" y="267"/>
                      <a:pt x="3842" y="77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7"/>
              <p:cNvSpPr/>
              <p:nvPr/>
            </p:nvSpPr>
            <p:spPr>
              <a:xfrm>
                <a:off x="1830450" y="31914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7"/>
              <p:cNvSpPr/>
              <p:nvPr/>
            </p:nvSpPr>
            <p:spPr>
              <a:xfrm>
                <a:off x="1844075" y="32050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0" y="3361"/>
                      <a:pt x="13" y="3539"/>
                      <a:pt x="38" y="3704"/>
                    </a:cubicBezTo>
                    <a:cubicBezTo>
                      <a:pt x="343" y="1763"/>
                      <a:pt x="1902" y="280"/>
                      <a:pt x="3855" y="77"/>
                    </a:cubicBezTo>
                    <a:cubicBezTo>
                      <a:pt x="3640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7"/>
              <p:cNvSpPr/>
              <p:nvPr/>
            </p:nvSpPr>
            <p:spPr>
              <a:xfrm>
                <a:off x="2244775" y="26357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7"/>
              <p:cNvSpPr/>
              <p:nvPr/>
            </p:nvSpPr>
            <p:spPr>
              <a:xfrm>
                <a:off x="2258725" y="2649375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83" y="0"/>
                    </a:moveTo>
                    <a:cubicBezTo>
                      <a:pt x="1420" y="0"/>
                      <a:pt x="0" y="1433"/>
                      <a:pt x="0" y="3196"/>
                    </a:cubicBezTo>
                    <a:cubicBezTo>
                      <a:pt x="0" y="3361"/>
                      <a:pt x="13" y="3526"/>
                      <a:pt x="38" y="3703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7"/>
              <p:cNvSpPr/>
              <p:nvPr/>
            </p:nvSpPr>
            <p:spPr>
              <a:xfrm>
                <a:off x="2140475" y="29020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7"/>
              <p:cNvSpPr/>
              <p:nvPr/>
            </p:nvSpPr>
            <p:spPr>
              <a:xfrm>
                <a:off x="2154100" y="291565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1" y="1434"/>
                      <a:pt x="1" y="3196"/>
                    </a:cubicBezTo>
                    <a:cubicBezTo>
                      <a:pt x="1" y="3361"/>
                      <a:pt x="13" y="3526"/>
                      <a:pt x="39" y="3703"/>
                    </a:cubicBezTo>
                    <a:cubicBezTo>
                      <a:pt x="343" y="1763"/>
                      <a:pt x="1903" y="267"/>
                      <a:pt x="3855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7"/>
              <p:cNvSpPr/>
              <p:nvPr/>
            </p:nvSpPr>
            <p:spPr>
              <a:xfrm>
                <a:off x="2061850" y="2994275"/>
                <a:ext cx="1867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2" extrusionOk="0">
                    <a:moveTo>
                      <a:pt x="7469" y="3741"/>
                    </a:moveTo>
                    <a:cubicBezTo>
                      <a:pt x="7469" y="5808"/>
                      <a:pt x="5796" y="7482"/>
                      <a:pt x="3729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1"/>
                      <a:pt x="3729" y="1"/>
                    </a:cubicBezTo>
                    <a:cubicBezTo>
                      <a:pt x="5796" y="1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7"/>
              <p:cNvSpPr/>
              <p:nvPr/>
            </p:nvSpPr>
            <p:spPr>
              <a:xfrm>
                <a:off x="2075475" y="30082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4" y="0"/>
                    </a:moveTo>
                    <a:cubicBezTo>
                      <a:pt x="1434" y="0"/>
                      <a:pt x="1" y="1421"/>
                      <a:pt x="1" y="3183"/>
                    </a:cubicBezTo>
                    <a:cubicBezTo>
                      <a:pt x="1" y="3348"/>
                      <a:pt x="14" y="3526"/>
                      <a:pt x="39" y="3690"/>
                    </a:cubicBezTo>
                    <a:cubicBezTo>
                      <a:pt x="331" y="1750"/>
                      <a:pt x="1903" y="267"/>
                      <a:pt x="3856" y="64"/>
                    </a:cubicBezTo>
                    <a:cubicBezTo>
                      <a:pt x="3640" y="26"/>
                      <a:pt x="3412" y="0"/>
                      <a:pt x="31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7"/>
              <p:cNvSpPr/>
              <p:nvPr/>
            </p:nvSpPr>
            <p:spPr>
              <a:xfrm>
                <a:off x="1945200" y="23938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7"/>
              <p:cNvSpPr/>
              <p:nvPr/>
            </p:nvSpPr>
            <p:spPr>
              <a:xfrm>
                <a:off x="1958825" y="24078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1" y="1420"/>
                      <a:pt x="1" y="3183"/>
                    </a:cubicBezTo>
                    <a:cubicBezTo>
                      <a:pt x="1" y="3360"/>
                      <a:pt x="13" y="3525"/>
                      <a:pt x="51" y="3690"/>
                    </a:cubicBezTo>
                    <a:cubicBezTo>
                      <a:pt x="343" y="1750"/>
                      <a:pt x="1903" y="266"/>
                      <a:pt x="3855" y="63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7"/>
              <p:cNvSpPr/>
              <p:nvPr/>
            </p:nvSpPr>
            <p:spPr>
              <a:xfrm>
                <a:off x="2038700" y="2492450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1"/>
                    </a:moveTo>
                    <a:cubicBezTo>
                      <a:pt x="7482" y="5808"/>
                      <a:pt x="5809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1"/>
                      <a:pt x="3742" y="1"/>
                    </a:cubicBezTo>
                    <a:cubicBezTo>
                      <a:pt x="5809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7"/>
              <p:cNvSpPr/>
              <p:nvPr/>
            </p:nvSpPr>
            <p:spPr>
              <a:xfrm>
                <a:off x="2052350" y="25060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0" y="3361"/>
                      <a:pt x="26" y="3526"/>
                      <a:pt x="51" y="3704"/>
                    </a:cubicBezTo>
                    <a:cubicBezTo>
                      <a:pt x="343" y="1764"/>
                      <a:pt x="1915" y="267"/>
                      <a:pt x="3855" y="77"/>
                    </a:cubicBezTo>
                    <a:cubicBezTo>
                      <a:pt x="3639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7"/>
              <p:cNvSpPr/>
              <p:nvPr/>
            </p:nvSpPr>
            <p:spPr>
              <a:xfrm>
                <a:off x="2279000" y="27853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7"/>
              <p:cNvSpPr/>
              <p:nvPr/>
            </p:nvSpPr>
            <p:spPr>
              <a:xfrm>
                <a:off x="2292950" y="2799000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0"/>
                    </a:moveTo>
                    <a:cubicBezTo>
                      <a:pt x="1421" y="0"/>
                      <a:pt x="1" y="1433"/>
                      <a:pt x="1" y="3196"/>
                    </a:cubicBezTo>
                    <a:cubicBezTo>
                      <a:pt x="1" y="3361"/>
                      <a:pt x="13" y="3526"/>
                      <a:pt x="39" y="3703"/>
                    </a:cubicBezTo>
                    <a:cubicBezTo>
                      <a:pt x="330" y="1763"/>
                      <a:pt x="1903" y="267"/>
                      <a:pt x="3843" y="77"/>
                    </a:cubicBezTo>
                    <a:cubicBezTo>
                      <a:pt x="3627" y="26"/>
                      <a:pt x="3412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7"/>
              <p:cNvSpPr/>
              <p:nvPr/>
            </p:nvSpPr>
            <p:spPr>
              <a:xfrm>
                <a:off x="1708075" y="23637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7"/>
              <p:cNvSpPr/>
              <p:nvPr/>
            </p:nvSpPr>
            <p:spPr>
              <a:xfrm>
                <a:off x="1722025" y="2377375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1"/>
                    </a:moveTo>
                    <a:cubicBezTo>
                      <a:pt x="1421" y="1"/>
                      <a:pt x="0" y="1434"/>
                      <a:pt x="0" y="3196"/>
                    </a:cubicBezTo>
                    <a:cubicBezTo>
                      <a:pt x="0" y="3361"/>
                      <a:pt x="13" y="3539"/>
                      <a:pt x="38" y="3703"/>
                    </a:cubicBezTo>
                    <a:cubicBezTo>
                      <a:pt x="330" y="1763"/>
                      <a:pt x="1902" y="280"/>
                      <a:pt x="3842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7"/>
              <p:cNvSpPr/>
              <p:nvPr/>
            </p:nvSpPr>
            <p:spPr>
              <a:xfrm>
                <a:off x="1583800" y="3251675"/>
                <a:ext cx="187075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70" extrusionOk="0">
                    <a:moveTo>
                      <a:pt x="7482" y="3742"/>
                    </a:moveTo>
                    <a:cubicBezTo>
                      <a:pt x="7482" y="5796"/>
                      <a:pt x="5808" y="7470"/>
                      <a:pt x="3741" y="7470"/>
                    </a:cubicBezTo>
                    <a:cubicBezTo>
                      <a:pt x="1675" y="7470"/>
                      <a:pt x="1" y="5796"/>
                      <a:pt x="1" y="3742"/>
                    </a:cubicBezTo>
                    <a:cubicBezTo>
                      <a:pt x="1" y="1675"/>
                      <a:pt x="1675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7"/>
              <p:cNvSpPr/>
              <p:nvPr/>
            </p:nvSpPr>
            <p:spPr>
              <a:xfrm>
                <a:off x="1597450" y="326532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5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0"/>
                      <a:pt x="25" y="3525"/>
                      <a:pt x="51" y="3690"/>
                    </a:cubicBezTo>
                    <a:cubicBezTo>
                      <a:pt x="342" y="1763"/>
                      <a:pt x="1915" y="266"/>
                      <a:pt x="3855" y="76"/>
                    </a:cubicBezTo>
                    <a:cubicBezTo>
                      <a:pt x="3639" y="26"/>
                      <a:pt x="3424" y="0"/>
                      <a:pt x="31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7"/>
              <p:cNvSpPr/>
              <p:nvPr/>
            </p:nvSpPr>
            <p:spPr>
              <a:xfrm>
                <a:off x="1569850" y="314930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87"/>
                      <a:pt x="1675" y="0"/>
                      <a:pt x="3742" y="0"/>
                    </a:cubicBezTo>
                    <a:cubicBezTo>
                      <a:pt x="5808" y="0"/>
                      <a:pt x="7482" y="1687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7"/>
              <p:cNvSpPr/>
              <p:nvPr/>
            </p:nvSpPr>
            <p:spPr>
              <a:xfrm>
                <a:off x="1583500" y="3163250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60"/>
                      <a:pt x="25" y="3525"/>
                      <a:pt x="51" y="3690"/>
                    </a:cubicBezTo>
                    <a:cubicBezTo>
                      <a:pt x="342" y="1763"/>
                      <a:pt x="1915" y="266"/>
                      <a:pt x="3855" y="64"/>
                    </a:cubicBezTo>
                    <a:cubicBezTo>
                      <a:pt x="3639" y="25"/>
                      <a:pt x="3424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7"/>
              <p:cNvSpPr/>
              <p:nvPr/>
            </p:nvSpPr>
            <p:spPr>
              <a:xfrm>
                <a:off x="1467775" y="305292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7"/>
              <p:cNvSpPr/>
              <p:nvPr/>
            </p:nvSpPr>
            <p:spPr>
              <a:xfrm>
                <a:off x="1481725" y="306655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83" y="1"/>
                    </a:moveTo>
                    <a:cubicBezTo>
                      <a:pt x="1421" y="1"/>
                      <a:pt x="1" y="1433"/>
                      <a:pt x="1" y="3196"/>
                    </a:cubicBezTo>
                    <a:cubicBezTo>
                      <a:pt x="1" y="3361"/>
                      <a:pt x="13" y="3538"/>
                      <a:pt x="39" y="3703"/>
                    </a:cubicBezTo>
                    <a:cubicBezTo>
                      <a:pt x="330" y="1763"/>
                      <a:pt x="1903" y="267"/>
                      <a:pt x="3856" y="77"/>
                    </a:cubicBezTo>
                    <a:cubicBezTo>
                      <a:pt x="3627" y="26"/>
                      <a:pt x="3412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7"/>
              <p:cNvSpPr/>
              <p:nvPr/>
            </p:nvSpPr>
            <p:spPr>
              <a:xfrm>
                <a:off x="1717275" y="31493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87"/>
                      <a:pt x="1674" y="0"/>
                      <a:pt x="3741" y="0"/>
                    </a:cubicBezTo>
                    <a:cubicBezTo>
                      <a:pt x="5808" y="0"/>
                      <a:pt x="7482" y="1687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7"/>
              <p:cNvSpPr/>
              <p:nvPr/>
            </p:nvSpPr>
            <p:spPr>
              <a:xfrm>
                <a:off x="1730900" y="31632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60"/>
                      <a:pt x="13" y="3525"/>
                      <a:pt x="51" y="3690"/>
                    </a:cubicBezTo>
                    <a:cubicBezTo>
                      <a:pt x="343" y="1763"/>
                      <a:pt x="1902" y="266"/>
                      <a:pt x="3855" y="64"/>
                    </a:cubicBezTo>
                    <a:cubicBezTo>
                      <a:pt x="3640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7"/>
              <p:cNvSpPr/>
              <p:nvPr/>
            </p:nvSpPr>
            <p:spPr>
              <a:xfrm>
                <a:off x="1322900" y="2674725"/>
                <a:ext cx="187075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70" extrusionOk="0">
                    <a:moveTo>
                      <a:pt x="7482" y="3729"/>
                    </a:moveTo>
                    <a:cubicBezTo>
                      <a:pt x="7482" y="5796"/>
                      <a:pt x="5808" y="7470"/>
                      <a:pt x="3742" y="7470"/>
                    </a:cubicBezTo>
                    <a:cubicBezTo>
                      <a:pt x="1675" y="7470"/>
                      <a:pt x="1" y="5796"/>
                      <a:pt x="1" y="3729"/>
                    </a:cubicBezTo>
                    <a:cubicBezTo>
                      <a:pt x="1" y="1675"/>
                      <a:pt x="1675" y="1"/>
                      <a:pt x="3742" y="1"/>
                    </a:cubicBezTo>
                    <a:cubicBezTo>
                      <a:pt x="5808" y="1"/>
                      <a:pt x="7482" y="1675"/>
                      <a:pt x="7482" y="3729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7"/>
              <p:cNvSpPr/>
              <p:nvPr/>
            </p:nvSpPr>
            <p:spPr>
              <a:xfrm>
                <a:off x="1336550" y="268837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83"/>
                    </a:cubicBezTo>
                    <a:cubicBezTo>
                      <a:pt x="0" y="3360"/>
                      <a:pt x="26" y="3525"/>
                      <a:pt x="51" y="3690"/>
                    </a:cubicBezTo>
                    <a:cubicBezTo>
                      <a:pt x="343" y="1763"/>
                      <a:pt x="1902" y="266"/>
                      <a:pt x="3855" y="76"/>
                    </a:cubicBezTo>
                    <a:cubicBezTo>
                      <a:pt x="3639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7"/>
              <p:cNvSpPr/>
              <p:nvPr/>
            </p:nvSpPr>
            <p:spPr>
              <a:xfrm>
                <a:off x="1455100" y="2681700"/>
                <a:ext cx="1867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3" extrusionOk="0">
                    <a:moveTo>
                      <a:pt x="7469" y="3741"/>
                    </a:moveTo>
                    <a:cubicBezTo>
                      <a:pt x="7469" y="5808"/>
                      <a:pt x="5795" y="7482"/>
                      <a:pt x="3729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5"/>
                      <a:pt x="1674" y="1"/>
                      <a:pt x="3729" y="1"/>
                    </a:cubicBezTo>
                    <a:cubicBezTo>
                      <a:pt x="5795" y="1"/>
                      <a:pt x="7469" y="1675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7"/>
              <p:cNvSpPr/>
              <p:nvPr/>
            </p:nvSpPr>
            <p:spPr>
              <a:xfrm>
                <a:off x="1468725" y="26956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4" y="1"/>
                    </a:moveTo>
                    <a:cubicBezTo>
                      <a:pt x="1434" y="1"/>
                      <a:pt x="1" y="1421"/>
                      <a:pt x="1" y="3183"/>
                    </a:cubicBezTo>
                    <a:cubicBezTo>
                      <a:pt x="1" y="3361"/>
                      <a:pt x="14" y="3526"/>
                      <a:pt x="39" y="3691"/>
                    </a:cubicBezTo>
                    <a:cubicBezTo>
                      <a:pt x="331" y="1763"/>
                      <a:pt x="1903" y="267"/>
                      <a:pt x="3856" y="64"/>
                    </a:cubicBezTo>
                    <a:cubicBezTo>
                      <a:pt x="3640" y="26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7"/>
              <p:cNvSpPr/>
              <p:nvPr/>
            </p:nvSpPr>
            <p:spPr>
              <a:xfrm>
                <a:off x="2114475" y="26100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87" y="7481"/>
                      <a:pt x="1" y="5808"/>
                      <a:pt x="1" y="3741"/>
                    </a:cubicBezTo>
                    <a:cubicBezTo>
                      <a:pt x="1" y="1674"/>
                      <a:pt x="1687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7"/>
              <p:cNvSpPr/>
              <p:nvPr/>
            </p:nvSpPr>
            <p:spPr>
              <a:xfrm>
                <a:off x="2128425" y="2624025"/>
                <a:ext cx="96400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0" extrusionOk="0">
                    <a:moveTo>
                      <a:pt x="3183" y="0"/>
                    </a:moveTo>
                    <a:cubicBezTo>
                      <a:pt x="1421" y="0"/>
                      <a:pt x="0" y="1420"/>
                      <a:pt x="0" y="3183"/>
                    </a:cubicBezTo>
                    <a:cubicBezTo>
                      <a:pt x="0" y="3360"/>
                      <a:pt x="13" y="3525"/>
                      <a:pt x="39" y="3690"/>
                    </a:cubicBezTo>
                    <a:cubicBezTo>
                      <a:pt x="330" y="1763"/>
                      <a:pt x="1903" y="266"/>
                      <a:pt x="3855" y="63"/>
                    </a:cubicBezTo>
                    <a:cubicBezTo>
                      <a:pt x="3627" y="25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7"/>
              <p:cNvSpPr/>
              <p:nvPr/>
            </p:nvSpPr>
            <p:spPr>
              <a:xfrm>
                <a:off x="1535300" y="2527950"/>
                <a:ext cx="1867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3" extrusionOk="0">
                    <a:moveTo>
                      <a:pt x="7469" y="3742"/>
                    </a:moveTo>
                    <a:cubicBezTo>
                      <a:pt x="7469" y="5808"/>
                      <a:pt x="5796" y="7482"/>
                      <a:pt x="3741" y="7482"/>
                    </a:cubicBezTo>
                    <a:cubicBezTo>
                      <a:pt x="1674" y="7482"/>
                      <a:pt x="1" y="5808"/>
                      <a:pt x="1" y="3742"/>
                    </a:cubicBezTo>
                    <a:cubicBezTo>
                      <a:pt x="1" y="1675"/>
                      <a:pt x="1674" y="1"/>
                      <a:pt x="3741" y="1"/>
                    </a:cubicBezTo>
                    <a:cubicBezTo>
                      <a:pt x="5796" y="1"/>
                      <a:pt x="7469" y="1675"/>
                      <a:pt x="7469" y="37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7"/>
              <p:cNvSpPr/>
              <p:nvPr/>
            </p:nvSpPr>
            <p:spPr>
              <a:xfrm>
                <a:off x="1548925" y="254160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0"/>
                      <a:pt x="14" y="3538"/>
                      <a:pt x="39" y="3703"/>
                    </a:cubicBezTo>
                    <a:cubicBezTo>
                      <a:pt x="331" y="1763"/>
                      <a:pt x="1903" y="279"/>
                      <a:pt x="3856" y="76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7"/>
              <p:cNvSpPr/>
              <p:nvPr/>
            </p:nvSpPr>
            <p:spPr>
              <a:xfrm>
                <a:off x="1512475" y="281137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7"/>
              <p:cNvSpPr/>
              <p:nvPr/>
            </p:nvSpPr>
            <p:spPr>
              <a:xfrm>
                <a:off x="1526100" y="282500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1"/>
                      <a:pt x="14" y="3538"/>
                      <a:pt x="52" y="3703"/>
                    </a:cubicBezTo>
                    <a:cubicBezTo>
                      <a:pt x="343" y="1763"/>
                      <a:pt x="1903" y="267"/>
                      <a:pt x="3856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7"/>
              <p:cNvSpPr/>
              <p:nvPr/>
            </p:nvSpPr>
            <p:spPr>
              <a:xfrm>
                <a:off x="1821250" y="24541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7"/>
              <p:cNvSpPr/>
              <p:nvPr/>
            </p:nvSpPr>
            <p:spPr>
              <a:xfrm>
                <a:off x="1835200" y="2467725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1"/>
                    </a:moveTo>
                    <a:cubicBezTo>
                      <a:pt x="1420" y="1"/>
                      <a:pt x="0" y="1434"/>
                      <a:pt x="0" y="3196"/>
                    </a:cubicBezTo>
                    <a:cubicBezTo>
                      <a:pt x="0" y="3361"/>
                      <a:pt x="13" y="3526"/>
                      <a:pt x="38" y="3703"/>
                    </a:cubicBezTo>
                    <a:cubicBezTo>
                      <a:pt x="330" y="1763"/>
                      <a:pt x="1902" y="267"/>
                      <a:pt x="3842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7"/>
              <p:cNvSpPr/>
              <p:nvPr/>
            </p:nvSpPr>
            <p:spPr>
              <a:xfrm>
                <a:off x="1950575" y="2561550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2"/>
                    </a:moveTo>
                    <a:cubicBezTo>
                      <a:pt x="7482" y="5809"/>
                      <a:pt x="5808" y="7482"/>
                      <a:pt x="3742" y="7482"/>
                    </a:cubicBezTo>
                    <a:cubicBezTo>
                      <a:pt x="1675" y="7482"/>
                      <a:pt x="1" y="5809"/>
                      <a:pt x="1" y="3742"/>
                    </a:cubicBezTo>
                    <a:cubicBezTo>
                      <a:pt x="1" y="1675"/>
                      <a:pt x="1675" y="1"/>
                      <a:pt x="3742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7"/>
              <p:cNvSpPr/>
              <p:nvPr/>
            </p:nvSpPr>
            <p:spPr>
              <a:xfrm>
                <a:off x="1964525" y="2575200"/>
                <a:ext cx="960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3" extrusionOk="0">
                    <a:moveTo>
                      <a:pt x="3184" y="0"/>
                    </a:moveTo>
                    <a:cubicBezTo>
                      <a:pt x="1421" y="0"/>
                      <a:pt x="1" y="1433"/>
                      <a:pt x="1" y="3196"/>
                    </a:cubicBezTo>
                    <a:cubicBezTo>
                      <a:pt x="1" y="3361"/>
                      <a:pt x="13" y="3525"/>
                      <a:pt x="39" y="3703"/>
                    </a:cubicBezTo>
                    <a:cubicBezTo>
                      <a:pt x="330" y="1763"/>
                      <a:pt x="1903" y="267"/>
                      <a:pt x="3843" y="76"/>
                    </a:cubicBezTo>
                    <a:cubicBezTo>
                      <a:pt x="3627" y="26"/>
                      <a:pt x="3412" y="0"/>
                      <a:pt x="31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7"/>
              <p:cNvSpPr/>
              <p:nvPr/>
            </p:nvSpPr>
            <p:spPr>
              <a:xfrm>
                <a:off x="1966425" y="30849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2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7"/>
              <p:cNvSpPr/>
              <p:nvPr/>
            </p:nvSpPr>
            <p:spPr>
              <a:xfrm>
                <a:off x="1980075" y="3098575"/>
                <a:ext cx="963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3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13" y="3361"/>
                      <a:pt x="25" y="3538"/>
                      <a:pt x="51" y="3703"/>
                    </a:cubicBezTo>
                    <a:cubicBezTo>
                      <a:pt x="342" y="1763"/>
                      <a:pt x="1915" y="279"/>
                      <a:pt x="3855" y="76"/>
                    </a:cubicBezTo>
                    <a:cubicBezTo>
                      <a:pt x="3639" y="26"/>
                      <a:pt x="3424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>
                <a:off x="1834550" y="302692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1"/>
                      <a:pt x="3742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7"/>
              <p:cNvSpPr/>
              <p:nvPr/>
            </p:nvSpPr>
            <p:spPr>
              <a:xfrm>
                <a:off x="1848500" y="3040550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4" y="1"/>
                    </a:moveTo>
                    <a:cubicBezTo>
                      <a:pt x="1421" y="1"/>
                      <a:pt x="1" y="1434"/>
                      <a:pt x="1" y="3196"/>
                    </a:cubicBezTo>
                    <a:cubicBezTo>
                      <a:pt x="1" y="3361"/>
                      <a:pt x="13" y="3526"/>
                      <a:pt x="39" y="3703"/>
                    </a:cubicBezTo>
                    <a:cubicBezTo>
                      <a:pt x="330" y="1763"/>
                      <a:pt x="1903" y="267"/>
                      <a:pt x="3843" y="77"/>
                    </a:cubicBezTo>
                    <a:cubicBezTo>
                      <a:pt x="3627" y="26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7"/>
              <p:cNvSpPr/>
              <p:nvPr/>
            </p:nvSpPr>
            <p:spPr>
              <a:xfrm>
                <a:off x="1701100" y="29822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7"/>
              <p:cNvSpPr/>
              <p:nvPr/>
            </p:nvSpPr>
            <p:spPr>
              <a:xfrm>
                <a:off x="1714725" y="29961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1"/>
                    </a:moveTo>
                    <a:cubicBezTo>
                      <a:pt x="1434" y="1"/>
                      <a:pt x="1" y="1421"/>
                      <a:pt x="1" y="3183"/>
                    </a:cubicBezTo>
                    <a:cubicBezTo>
                      <a:pt x="1" y="3348"/>
                      <a:pt x="13" y="3526"/>
                      <a:pt x="51" y="3691"/>
                    </a:cubicBezTo>
                    <a:cubicBezTo>
                      <a:pt x="343" y="1750"/>
                      <a:pt x="1903" y="267"/>
                      <a:pt x="3856" y="64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7"/>
              <p:cNvSpPr/>
              <p:nvPr/>
            </p:nvSpPr>
            <p:spPr>
              <a:xfrm>
                <a:off x="2119550" y="276095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2"/>
                    </a:cubicBezTo>
                    <a:cubicBezTo>
                      <a:pt x="0" y="1687"/>
                      <a:pt x="1674" y="1"/>
                      <a:pt x="3741" y="1"/>
                    </a:cubicBezTo>
                    <a:cubicBezTo>
                      <a:pt x="5808" y="1"/>
                      <a:pt x="7482" y="1687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7"/>
              <p:cNvSpPr/>
              <p:nvPr/>
            </p:nvSpPr>
            <p:spPr>
              <a:xfrm>
                <a:off x="2133500" y="2774900"/>
                <a:ext cx="960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691" extrusionOk="0">
                    <a:moveTo>
                      <a:pt x="3183" y="1"/>
                    </a:moveTo>
                    <a:cubicBezTo>
                      <a:pt x="1421" y="1"/>
                      <a:pt x="0" y="1421"/>
                      <a:pt x="0" y="3184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63"/>
                      <a:pt x="1902" y="267"/>
                      <a:pt x="3842" y="64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7"/>
              <p:cNvSpPr/>
              <p:nvPr/>
            </p:nvSpPr>
            <p:spPr>
              <a:xfrm>
                <a:off x="1971825" y="270357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796"/>
                      <a:pt x="5808" y="7482"/>
                      <a:pt x="3741" y="7482"/>
                    </a:cubicBezTo>
                    <a:cubicBezTo>
                      <a:pt x="1674" y="7482"/>
                      <a:pt x="0" y="5796"/>
                      <a:pt x="0" y="3741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7"/>
              <p:cNvSpPr/>
              <p:nvPr/>
            </p:nvSpPr>
            <p:spPr>
              <a:xfrm>
                <a:off x="1985450" y="271720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4"/>
                      <a:pt x="1" y="3196"/>
                    </a:cubicBezTo>
                    <a:cubicBezTo>
                      <a:pt x="1" y="3361"/>
                      <a:pt x="13" y="3526"/>
                      <a:pt x="51" y="3704"/>
                    </a:cubicBezTo>
                    <a:cubicBezTo>
                      <a:pt x="343" y="1764"/>
                      <a:pt x="1903" y="267"/>
                      <a:pt x="3855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7"/>
              <p:cNvSpPr/>
              <p:nvPr/>
            </p:nvSpPr>
            <p:spPr>
              <a:xfrm>
                <a:off x="1998775" y="287095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7"/>
              <p:cNvSpPr/>
              <p:nvPr/>
            </p:nvSpPr>
            <p:spPr>
              <a:xfrm>
                <a:off x="2012725" y="2884600"/>
                <a:ext cx="960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3" extrusionOk="0">
                    <a:moveTo>
                      <a:pt x="3183" y="0"/>
                    </a:moveTo>
                    <a:cubicBezTo>
                      <a:pt x="1420" y="0"/>
                      <a:pt x="0" y="1433"/>
                      <a:pt x="0" y="3196"/>
                    </a:cubicBezTo>
                    <a:cubicBezTo>
                      <a:pt x="0" y="3360"/>
                      <a:pt x="13" y="3525"/>
                      <a:pt x="38" y="3703"/>
                    </a:cubicBezTo>
                    <a:cubicBezTo>
                      <a:pt x="330" y="1763"/>
                      <a:pt x="1902" y="266"/>
                      <a:pt x="3842" y="76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7"/>
              <p:cNvSpPr/>
              <p:nvPr/>
            </p:nvSpPr>
            <p:spPr>
              <a:xfrm>
                <a:off x="1493150" y="29331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7"/>
              <p:cNvSpPr/>
              <p:nvPr/>
            </p:nvSpPr>
            <p:spPr>
              <a:xfrm>
                <a:off x="1506775" y="294672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51" y="3703"/>
                    </a:cubicBezTo>
                    <a:cubicBezTo>
                      <a:pt x="343" y="1763"/>
                      <a:pt x="1903" y="279"/>
                      <a:pt x="3855" y="77"/>
                    </a:cubicBezTo>
                    <a:cubicBezTo>
                      <a:pt x="3640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7"/>
              <p:cNvSpPr/>
              <p:nvPr/>
            </p:nvSpPr>
            <p:spPr>
              <a:xfrm>
                <a:off x="1594575" y="3009800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2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2"/>
                    </a:cubicBezTo>
                    <a:cubicBezTo>
                      <a:pt x="1" y="1675"/>
                      <a:pt x="1675" y="1"/>
                      <a:pt x="3742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7"/>
              <p:cNvSpPr/>
              <p:nvPr/>
            </p:nvSpPr>
            <p:spPr>
              <a:xfrm>
                <a:off x="1608225" y="3023750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1"/>
                    </a:moveTo>
                    <a:cubicBezTo>
                      <a:pt x="1433" y="1"/>
                      <a:pt x="0" y="1421"/>
                      <a:pt x="0" y="3184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43" y="1751"/>
                      <a:pt x="1902" y="267"/>
                      <a:pt x="3855" y="64"/>
                    </a:cubicBezTo>
                    <a:cubicBezTo>
                      <a:pt x="3639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7"/>
              <p:cNvSpPr/>
              <p:nvPr/>
            </p:nvSpPr>
            <p:spPr>
              <a:xfrm>
                <a:off x="1697600" y="2538425"/>
                <a:ext cx="187075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69" extrusionOk="0">
                    <a:moveTo>
                      <a:pt x="7482" y="3741"/>
                    </a:moveTo>
                    <a:cubicBezTo>
                      <a:pt x="7482" y="5795"/>
                      <a:pt x="5809" y="7469"/>
                      <a:pt x="3742" y="7469"/>
                    </a:cubicBezTo>
                    <a:cubicBezTo>
                      <a:pt x="1675" y="7469"/>
                      <a:pt x="1" y="5795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9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7"/>
              <p:cNvSpPr/>
              <p:nvPr/>
            </p:nvSpPr>
            <p:spPr>
              <a:xfrm>
                <a:off x="1711550" y="25520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4" y="1"/>
                    </a:moveTo>
                    <a:cubicBezTo>
                      <a:pt x="1421" y="1"/>
                      <a:pt x="1" y="1433"/>
                      <a:pt x="1" y="3196"/>
                    </a:cubicBezTo>
                    <a:cubicBezTo>
                      <a:pt x="1" y="3361"/>
                      <a:pt x="14" y="3526"/>
                      <a:pt x="39" y="3691"/>
                    </a:cubicBezTo>
                    <a:cubicBezTo>
                      <a:pt x="331" y="1763"/>
                      <a:pt x="1903" y="267"/>
                      <a:pt x="3856" y="77"/>
                    </a:cubicBezTo>
                    <a:cubicBezTo>
                      <a:pt x="3627" y="26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7"/>
              <p:cNvSpPr/>
              <p:nvPr/>
            </p:nvSpPr>
            <p:spPr>
              <a:xfrm>
                <a:off x="1877050" y="293847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1" y="1675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7"/>
              <p:cNvSpPr/>
              <p:nvPr/>
            </p:nvSpPr>
            <p:spPr>
              <a:xfrm>
                <a:off x="1890675" y="2952125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5"/>
                    </a:cubicBezTo>
                    <a:cubicBezTo>
                      <a:pt x="0" y="3360"/>
                      <a:pt x="13" y="3538"/>
                      <a:pt x="38" y="3703"/>
                    </a:cubicBezTo>
                    <a:cubicBezTo>
                      <a:pt x="343" y="1763"/>
                      <a:pt x="1902" y="266"/>
                      <a:pt x="3855" y="76"/>
                    </a:cubicBezTo>
                    <a:cubicBezTo>
                      <a:pt x="3640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7"/>
              <p:cNvSpPr/>
              <p:nvPr/>
            </p:nvSpPr>
            <p:spPr>
              <a:xfrm>
                <a:off x="1875125" y="276762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9" y="7481"/>
                      <a:pt x="3742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9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7"/>
              <p:cNvSpPr/>
              <p:nvPr/>
            </p:nvSpPr>
            <p:spPr>
              <a:xfrm>
                <a:off x="1888775" y="278157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48"/>
                      <a:pt x="26" y="3525"/>
                      <a:pt x="51" y="3690"/>
                    </a:cubicBezTo>
                    <a:cubicBezTo>
                      <a:pt x="343" y="1750"/>
                      <a:pt x="1915" y="266"/>
                      <a:pt x="3855" y="63"/>
                    </a:cubicBezTo>
                    <a:cubicBezTo>
                      <a:pt x="3639" y="13"/>
                      <a:pt x="3424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7"/>
              <p:cNvSpPr/>
              <p:nvPr/>
            </p:nvSpPr>
            <p:spPr>
              <a:xfrm>
                <a:off x="1758150" y="285257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7"/>
              <p:cNvSpPr/>
              <p:nvPr/>
            </p:nvSpPr>
            <p:spPr>
              <a:xfrm>
                <a:off x="1771800" y="2866200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0" y="3361"/>
                      <a:pt x="13" y="3538"/>
                      <a:pt x="51" y="3703"/>
                    </a:cubicBezTo>
                    <a:cubicBezTo>
                      <a:pt x="343" y="1763"/>
                      <a:pt x="1902" y="267"/>
                      <a:pt x="3855" y="77"/>
                    </a:cubicBezTo>
                    <a:cubicBezTo>
                      <a:pt x="3639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7"/>
              <p:cNvSpPr/>
              <p:nvPr/>
            </p:nvSpPr>
            <p:spPr>
              <a:xfrm>
                <a:off x="1829800" y="261577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7"/>
              <p:cNvSpPr/>
              <p:nvPr/>
            </p:nvSpPr>
            <p:spPr>
              <a:xfrm>
                <a:off x="1843425" y="26297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20"/>
                      <a:pt x="1" y="3183"/>
                    </a:cubicBezTo>
                    <a:cubicBezTo>
                      <a:pt x="1" y="3361"/>
                      <a:pt x="14" y="3525"/>
                      <a:pt x="52" y="3690"/>
                    </a:cubicBezTo>
                    <a:cubicBezTo>
                      <a:pt x="343" y="1750"/>
                      <a:pt x="1903" y="267"/>
                      <a:pt x="3856" y="64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7"/>
              <p:cNvSpPr/>
              <p:nvPr/>
            </p:nvSpPr>
            <p:spPr>
              <a:xfrm>
                <a:off x="1606950" y="26709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7"/>
              <p:cNvSpPr/>
              <p:nvPr/>
            </p:nvSpPr>
            <p:spPr>
              <a:xfrm>
                <a:off x="1620575" y="268455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4"/>
                      <a:pt x="1" y="3196"/>
                    </a:cubicBezTo>
                    <a:cubicBezTo>
                      <a:pt x="13" y="3361"/>
                      <a:pt x="26" y="3539"/>
                      <a:pt x="51" y="3704"/>
                    </a:cubicBezTo>
                    <a:cubicBezTo>
                      <a:pt x="343" y="1763"/>
                      <a:pt x="1915" y="280"/>
                      <a:pt x="3855" y="77"/>
                    </a:cubicBezTo>
                    <a:cubicBezTo>
                      <a:pt x="3640" y="26"/>
                      <a:pt x="3424" y="14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7"/>
              <p:cNvSpPr/>
              <p:nvPr/>
            </p:nvSpPr>
            <p:spPr>
              <a:xfrm>
                <a:off x="1623750" y="28408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87" y="7482"/>
                      <a:pt x="0" y="5808"/>
                      <a:pt x="0" y="3741"/>
                    </a:cubicBezTo>
                    <a:cubicBezTo>
                      <a:pt x="0" y="1674"/>
                      <a:pt x="1687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7"/>
              <p:cNvSpPr/>
              <p:nvPr/>
            </p:nvSpPr>
            <p:spPr>
              <a:xfrm>
                <a:off x="1637700" y="28544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83" y="1"/>
                    </a:moveTo>
                    <a:cubicBezTo>
                      <a:pt x="1421" y="1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38" y="3703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7"/>
              <p:cNvSpPr/>
              <p:nvPr/>
            </p:nvSpPr>
            <p:spPr>
              <a:xfrm>
                <a:off x="1727100" y="2718800"/>
                <a:ext cx="18672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7482" extrusionOk="0">
                    <a:moveTo>
                      <a:pt x="7469" y="3741"/>
                    </a:moveTo>
                    <a:cubicBezTo>
                      <a:pt x="7469" y="5808"/>
                      <a:pt x="5795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795" y="0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7"/>
              <p:cNvSpPr/>
              <p:nvPr/>
            </p:nvSpPr>
            <p:spPr>
              <a:xfrm>
                <a:off x="1740725" y="273242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1" y="1434"/>
                      <a:pt x="1" y="3196"/>
                    </a:cubicBezTo>
                    <a:cubicBezTo>
                      <a:pt x="1" y="3361"/>
                      <a:pt x="13" y="3538"/>
                      <a:pt x="39" y="3703"/>
                    </a:cubicBezTo>
                    <a:cubicBezTo>
                      <a:pt x="330" y="1763"/>
                      <a:pt x="1903" y="267"/>
                      <a:pt x="3855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7"/>
              <p:cNvSpPr/>
              <p:nvPr/>
            </p:nvSpPr>
            <p:spPr>
              <a:xfrm>
                <a:off x="2537050" y="2898225"/>
                <a:ext cx="490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9617" h="1" fill="none" extrusionOk="0">
                    <a:moveTo>
                      <a:pt x="0" y="0"/>
                    </a:moveTo>
                    <a:lnTo>
                      <a:pt x="19617" y="0"/>
                    </a:lnTo>
                  </a:path>
                </a:pathLst>
              </a:custGeom>
              <a:solidFill>
                <a:srgbClr val="171717"/>
              </a:solidFill>
              <a:ln w="70375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7"/>
              <p:cNvSpPr/>
              <p:nvPr/>
            </p:nvSpPr>
            <p:spPr>
              <a:xfrm>
                <a:off x="2986875" y="2827525"/>
                <a:ext cx="122075" cy="141100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5644" extrusionOk="0">
                    <a:moveTo>
                      <a:pt x="4883" y="2828"/>
                    </a:moveTo>
                    <a:lnTo>
                      <a:pt x="1" y="56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71717"/>
              </a:solidFill>
              <a:ln w="1870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7"/>
              <p:cNvSpPr/>
              <p:nvPr/>
            </p:nvSpPr>
            <p:spPr>
              <a:xfrm>
                <a:off x="677475" y="2784100"/>
                <a:ext cx="187075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70" extrusionOk="0">
                    <a:moveTo>
                      <a:pt x="7482" y="3729"/>
                    </a:moveTo>
                    <a:cubicBezTo>
                      <a:pt x="7482" y="5795"/>
                      <a:pt x="5808" y="7469"/>
                      <a:pt x="3742" y="7469"/>
                    </a:cubicBezTo>
                    <a:cubicBezTo>
                      <a:pt x="1675" y="7469"/>
                      <a:pt x="1" y="5795"/>
                      <a:pt x="1" y="3729"/>
                    </a:cubicBezTo>
                    <a:cubicBezTo>
                      <a:pt x="1" y="1674"/>
                      <a:pt x="1675" y="1"/>
                      <a:pt x="3742" y="1"/>
                    </a:cubicBezTo>
                    <a:cubicBezTo>
                      <a:pt x="5808" y="1"/>
                      <a:pt x="7482" y="1674"/>
                      <a:pt x="7482" y="37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7"/>
              <p:cNvSpPr/>
              <p:nvPr/>
            </p:nvSpPr>
            <p:spPr>
              <a:xfrm>
                <a:off x="691125" y="279772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84"/>
                    </a:cubicBezTo>
                    <a:cubicBezTo>
                      <a:pt x="0" y="3361"/>
                      <a:pt x="25" y="3526"/>
                      <a:pt x="51" y="3691"/>
                    </a:cubicBezTo>
                    <a:cubicBezTo>
                      <a:pt x="342" y="1763"/>
                      <a:pt x="1915" y="267"/>
                      <a:pt x="3855" y="77"/>
                    </a:cubicBezTo>
                    <a:cubicBezTo>
                      <a:pt x="3639" y="26"/>
                      <a:pt x="3424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7"/>
              <p:cNvSpPr/>
              <p:nvPr/>
            </p:nvSpPr>
            <p:spPr>
              <a:xfrm>
                <a:off x="4588075" y="2858275"/>
                <a:ext cx="1496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877" h="1" fill="none" extrusionOk="0">
                    <a:moveTo>
                      <a:pt x="1" y="1"/>
                    </a:moveTo>
                    <a:lnTo>
                      <a:pt x="59877" y="1"/>
                    </a:lnTo>
                  </a:path>
                </a:pathLst>
              </a:custGeom>
              <a:solidFill>
                <a:srgbClr val="171717"/>
              </a:solidFill>
              <a:ln w="70375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7"/>
              <p:cNvSpPr/>
              <p:nvPr/>
            </p:nvSpPr>
            <p:spPr>
              <a:xfrm>
                <a:off x="6044400" y="2787600"/>
                <a:ext cx="12207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5643" extrusionOk="0">
                    <a:moveTo>
                      <a:pt x="4883" y="2828"/>
                    </a:moveTo>
                    <a:lnTo>
                      <a:pt x="1" y="564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71717"/>
              </a:solidFill>
              <a:ln w="1870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7"/>
              <p:cNvSpPr/>
              <p:nvPr/>
            </p:nvSpPr>
            <p:spPr>
              <a:xfrm>
                <a:off x="4497100" y="2231875"/>
                <a:ext cx="424500" cy="245075"/>
              </a:xfrm>
              <a:custGeom>
                <a:avLst/>
                <a:gdLst/>
                <a:ahLst/>
                <a:cxnLst/>
                <a:rect l="l" t="t" r="r" b="b"/>
                <a:pathLst>
                  <a:path w="16980" h="9803" fill="none" extrusionOk="0">
                    <a:moveTo>
                      <a:pt x="1" y="9802"/>
                    </a:moveTo>
                    <a:lnTo>
                      <a:pt x="16979" y="1"/>
                    </a:lnTo>
                  </a:path>
                </a:pathLst>
              </a:custGeom>
              <a:solidFill>
                <a:srgbClr val="171717"/>
              </a:solidFill>
              <a:ln w="70375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7"/>
              <p:cNvSpPr/>
              <p:nvPr/>
            </p:nvSpPr>
            <p:spPr>
              <a:xfrm>
                <a:off x="4851200" y="2190975"/>
                <a:ext cx="1407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4896" extrusionOk="0">
                    <a:moveTo>
                      <a:pt x="5630" y="13"/>
                    </a:moveTo>
                    <a:lnTo>
                      <a:pt x="2815" y="48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71717"/>
              </a:solidFill>
              <a:ln w="1870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7"/>
              <p:cNvSpPr/>
              <p:nvPr/>
            </p:nvSpPr>
            <p:spPr>
              <a:xfrm>
                <a:off x="4487900" y="3260875"/>
                <a:ext cx="424500" cy="245075"/>
              </a:xfrm>
              <a:custGeom>
                <a:avLst/>
                <a:gdLst/>
                <a:ahLst/>
                <a:cxnLst/>
                <a:rect l="l" t="t" r="r" b="b"/>
                <a:pathLst>
                  <a:path w="16980" h="9803" fill="none" extrusionOk="0">
                    <a:moveTo>
                      <a:pt x="1" y="1"/>
                    </a:moveTo>
                    <a:lnTo>
                      <a:pt x="16980" y="9802"/>
                    </a:lnTo>
                  </a:path>
                </a:pathLst>
              </a:custGeom>
              <a:solidFill>
                <a:srgbClr val="171717"/>
              </a:solidFill>
              <a:ln w="70375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7"/>
              <p:cNvSpPr/>
              <p:nvPr/>
            </p:nvSpPr>
            <p:spPr>
              <a:xfrm>
                <a:off x="4842000" y="3424450"/>
                <a:ext cx="141100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4896" extrusionOk="0">
                    <a:moveTo>
                      <a:pt x="5643" y="4883"/>
                    </a:moveTo>
                    <a:lnTo>
                      <a:pt x="1" y="4895"/>
                    </a:lnTo>
                    <a:lnTo>
                      <a:pt x="2828" y="1"/>
                    </a:lnTo>
                    <a:close/>
                  </a:path>
                </a:pathLst>
              </a:custGeom>
              <a:solidFill>
                <a:srgbClr val="171717"/>
              </a:solidFill>
              <a:ln w="1870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7"/>
              <p:cNvSpPr/>
              <p:nvPr/>
            </p:nvSpPr>
            <p:spPr>
              <a:xfrm>
                <a:off x="6153150" y="21418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7"/>
              <p:cNvSpPr/>
              <p:nvPr/>
            </p:nvSpPr>
            <p:spPr>
              <a:xfrm>
                <a:off x="6167100" y="2155475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1"/>
                    </a:moveTo>
                    <a:cubicBezTo>
                      <a:pt x="1420" y="1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38" y="3703"/>
                    </a:cubicBezTo>
                    <a:cubicBezTo>
                      <a:pt x="330" y="1763"/>
                      <a:pt x="1902" y="267"/>
                      <a:pt x="3842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7"/>
              <p:cNvSpPr/>
              <p:nvPr/>
            </p:nvSpPr>
            <p:spPr>
              <a:xfrm>
                <a:off x="6247300" y="276380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796"/>
                      <a:pt x="5808" y="7482"/>
                      <a:pt x="3741" y="7482"/>
                    </a:cubicBezTo>
                    <a:cubicBezTo>
                      <a:pt x="1674" y="7482"/>
                      <a:pt x="0" y="5796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7"/>
              <p:cNvSpPr/>
              <p:nvPr/>
            </p:nvSpPr>
            <p:spPr>
              <a:xfrm>
                <a:off x="6261250" y="27774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0"/>
                    </a:moveTo>
                    <a:cubicBezTo>
                      <a:pt x="1420" y="0"/>
                      <a:pt x="0" y="1433"/>
                      <a:pt x="0" y="3196"/>
                    </a:cubicBezTo>
                    <a:cubicBezTo>
                      <a:pt x="0" y="3361"/>
                      <a:pt x="13" y="3525"/>
                      <a:pt x="38" y="3690"/>
                    </a:cubicBezTo>
                    <a:cubicBezTo>
                      <a:pt x="330" y="1763"/>
                      <a:pt x="1902" y="267"/>
                      <a:pt x="3855" y="76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7"/>
              <p:cNvSpPr/>
              <p:nvPr/>
            </p:nvSpPr>
            <p:spPr>
              <a:xfrm>
                <a:off x="6157275" y="34390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1" y="3742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1" y="1675"/>
                      <a:pt x="7481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7"/>
              <p:cNvSpPr/>
              <p:nvPr/>
            </p:nvSpPr>
            <p:spPr>
              <a:xfrm>
                <a:off x="6171225" y="3452675"/>
                <a:ext cx="963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3" extrusionOk="0">
                    <a:moveTo>
                      <a:pt x="3183" y="0"/>
                    </a:moveTo>
                    <a:cubicBezTo>
                      <a:pt x="1420" y="0"/>
                      <a:pt x="0" y="1433"/>
                      <a:pt x="0" y="3196"/>
                    </a:cubicBezTo>
                    <a:cubicBezTo>
                      <a:pt x="0" y="3360"/>
                      <a:pt x="13" y="3538"/>
                      <a:pt x="38" y="3703"/>
                    </a:cubicBezTo>
                    <a:cubicBezTo>
                      <a:pt x="330" y="1763"/>
                      <a:pt x="1902" y="266"/>
                      <a:pt x="3855" y="76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7"/>
              <p:cNvSpPr/>
              <p:nvPr/>
            </p:nvSpPr>
            <p:spPr>
              <a:xfrm>
                <a:off x="5596800" y="2040725"/>
                <a:ext cx="1870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70" extrusionOk="0">
                    <a:moveTo>
                      <a:pt x="7482" y="3741"/>
                    </a:moveTo>
                    <a:cubicBezTo>
                      <a:pt x="7482" y="5795"/>
                      <a:pt x="5808" y="7469"/>
                      <a:pt x="3741" y="7469"/>
                    </a:cubicBezTo>
                    <a:cubicBezTo>
                      <a:pt x="1674" y="7469"/>
                      <a:pt x="0" y="5795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7"/>
              <p:cNvSpPr/>
              <p:nvPr/>
            </p:nvSpPr>
            <p:spPr>
              <a:xfrm>
                <a:off x="5610750" y="2054350"/>
                <a:ext cx="960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691" extrusionOk="0">
                    <a:moveTo>
                      <a:pt x="3183" y="1"/>
                    </a:moveTo>
                    <a:cubicBezTo>
                      <a:pt x="1421" y="1"/>
                      <a:pt x="0" y="1433"/>
                      <a:pt x="0" y="3196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63"/>
                      <a:pt x="1902" y="267"/>
                      <a:pt x="3842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7"/>
              <p:cNvSpPr/>
              <p:nvPr/>
            </p:nvSpPr>
            <p:spPr>
              <a:xfrm>
                <a:off x="5301675" y="13382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1" y="3742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1" y="1675"/>
                      <a:pt x="7481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7"/>
              <p:cNvSpPr/>
              <p:nvPr/>
            </p:nvSpPr>
            <p:spPr>
              <a:xfrm>
                <a:off x="5315300" y="1351875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0"/>
                      <a:pt x="13" y="3525"/>
                      <a:pt x="38" y="3703"/>
                    </a:cubicBezTo>
                    <a:cubicBezTo>
                      <a:pt x="343" y="1763"/>
                      <a:pt x="1902" y="266"/>
                      <a:pt x="3855" y="76"/>
                    </a:cubicBezTo>
                    <a:cubicBezTo>
                      <a:pt x="3640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7"/>
              <p:cNvSpPr/>
              <p:nvPr/>
            </p:nvSpPr>
            <p:spPr>
              <a:xfrm>
                <a:off x="5204350" y="19722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87" y="7482"/>
                      <a:pt x="0" y="5808"/>
                      <a:pt x="0" y="3741"/>
                    </a:cubicBezTo>
                    <a:cubicBezTo>
                      <a:pt x="0" y="1674"/>
                      <a:pt x="1687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7"/>
              <p:cNvSpPr/>
              <p:nvPr/>
            </p:nvSpPr>
            <p:spPr>
              <a:xfrm>
                <a:off x="5218300" y="1985875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83" y="1"/>
                    </a:moveTo>
                    <a:cubicBezTo>
                      <a:pt x="1420" y="1"/>
                      <a:pt x="0" y="1434"/>
                      <a:pt x="0" y="3196"/>
                    </a:cubicBezTo>
                    <a:cubicBezTo>
                      <a:pt x="0" y="3361"/>
                      <a:pt x="13" y="3526"/>
                      <a:pt x="38" y="3703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7"/>
              <p:cNvSpPr/>
              <p:nvPr/>
            </p:nvSpPr>
            <p:spPr>
              <a:xfrm>
                <a:off x="5812675" y="17107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7"/>
              <p:cNvSpPr/>
              <p:nvPr/>
            </p:nvSpPr>
            <p:spPr>
              <a:xfrm>
                <a:off x="5826300" y="17246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20"/>
                      <a:pt x="1" y="3183"/>
                    </a:cubicBezTo>
                    <a:cubicBezTo>
                      <a:pt x="1" y="3360"/>
                      <a:pt x="14" y="3525"/>
                      <a:pt x="39" y="3690"/>
                    </a:cubicBezTo>
                    <a:cubicBezTo>
                      <a:pt x="343" y="1750"/>
                      <a:pt x="1903" y="266"/>
                      <a:pt x="3856" y="64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7"/>
              <p:cNvSpPr/>
              <p:nvPr/>
            </p:nvSpPr>
            <p:spPr>
              <a:xfrm>
                <a:off x="5089575" y="1559200"/>
                <a:ext cx="1867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2" extrusionOk="0">
                    <a:moveTo>
                      <a:pt x="7470" y="3741"/>
                    </a:moveTo>
                    <a:cubicBezTo>
                      <a:pt x="7470" y="5808"/>
                      <a:pt x="5796" y="7481"/>
                      <a:pt x="3742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796" y="0"/>
                      <a:pt x="7470" y="1674"/>
                      <a:pt x="7470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7"/>
              <p:cNvSpPr/>
              <p:nvPr/>
            </p:nvSpPr>
            <p:spPr>
              <a:xfrm>
                <a:off x="5103225" y="157312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1"/>
                    </a:moveTo>
                    <a:cubicBezTo>
                      <a:pt x="1433" y="1"/>
                      <a:pt x="0" y="1421"/>
                      <a:pt x="0" y="3184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51"/>
                      <a:pt x="1902" y="267"/>
                      <a:pt x="3855" y="64"/>
                    </a:cubicBezTo>
                    <a:cubicBezTo>
                      <a:pt x="3639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7"/>
              <p:cNvSpPr/>
              <p:nvPr/>
            </p:nvSpPr>
            <p:spPr>
              <a:xfrm>
                <a:off x="5167875" y="143587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9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9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7"/>
              <p:cNvSpPr/>
              <p:nvPr/>
            </p:nvSpPr>
            <p:spPr>
              <a:xfrm>
                <a:off x="5181825" y="144950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84" y="1"/>
                    </a:moveTo>
                    <a:cubicBezTo>
                      <a:pt x="1421" y="1"/>
                      <a:pt x="1" y="1434"/>
                      <a:pt x="1" y="3196"/>
                    </a:cubicBezTo>
                    <a:cubicBezTo>
                      <a:pt x="1" y="3361"/>
                      <a:pt x="14" y="3526"/>
                      <a:pt x="39" y="3703"/>
                    </a:cubicBezTo>
                    <a:cubicBezTo>
                      <a:pt x="331" y="1763"/>
                      <a:pt x="1903" y="267"/>
                      <a:pt x="3856" y="77"/>
                    </a:cubicBezTo>
                    <a:cubicBezTo>
                      <a:pt x="3627" y="26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7"/>
              <p:cNvSpPr/>
              <p:nvPr/>
            </p:nvSpPr>
            <p:spPr>
              <a:xfrm>
                <a:off x="5457625" y="1314450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2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5" y="7482"/>
                      <a:pt x="1" y="5808"/>
                      <a:pt x="1" y="3742"/>
                    </a:cubicBezTo>
                    <a:cubicBezTo>
                      <a:pt x="1" y="1675"/>
                      <a:pt x="1675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7"/>
              <p:cNvSpPr/>
              <p:nvPr/>
            </p:nvSpPr>
            <p:spPr>
              <a:xfrm>
                <a:off x="5471250" y="13284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1"/>
                    </a:moveTo>
                    <a:cubicBezTo>
                      <a:pt x="1434" y="1"/>
                      <a:pt x="1" y="1421"/>
                      <a:pt x="1" y="3184"/>
                    </a:cubicBezTo>
                    <a:cubicBezTo>
                      <a:pt x="1" y="3361"/>
                      <a:pt x="26" y="3526"/>
                      <a:pt x="52" y="3691"/>
                    </a:cubicBezTo>
                    <a:cubicBezTo>
                      <a:pt x="343" y="1763"/>
                      <a:pt x="1916" y="267"/>
                      <a:pt x="3856" y="64"/>
                    </a:cubicBezTo>
                    <a:cubicBezTo>
                      <a:pt x="3640" y="26"/>
                      <a:pt x="3425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7"/>
              <p:cNvSpPr/>
              <p:nvPr/>
            </p:nvSpPr>
            <p:spPr>
              <a:xfrm>
                <a:off x="5054400" y="17069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7"/>
              <p:cNvSpPr/>
              <p:nvPr/>
            </p:nvSpPr>
            <p:spPr>
              <a:xfrm>
                <a:off x="5068350" y="1720550"/>
                <a:ext cx="960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3" extrusionOk="0">
                    <a:moveTo>
                      <a:pt x="3183" y="0"/>
                    </a:moveTo>
                    <a:cubicBezTo>
                      <a:pt x="1421" y="0"/>
                      <a:pt x="0" y="1433"/>
                      <a:pt x="0" y="3196"/>
                    </a:cubicBezTo>
                    <a:cubicBezTo>
                      <a:pt x="0" y="3361"/>
                      <a:pt x="13" y="3525"/>
                      <a:pt x="38" y="3703"/>
                    </a:cubicBezTo>
                    <a:cubicBezTo>
                      <a:pt x="330" y="1763"/>
                      <a:pt x="1902" y="267"/>
                      <a:pt x="3842" y="76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7"/>
              <p:cNvSpPr/>
              <p:nvPr/>
            </p:nvSpPr>
            <p:spPr>
              <a:xfrm>
                <a:off x="5106700" y="1864775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7"/>
              <p:cNvSpPr/>
              <p:nvPr/>
            </p:nvSpPr>
            <p:spPr>
              <a:xfrm>
                <a:off x="5120325" y="18787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1"/>
                    </a:moveTo>
                    <a:cubicBezTo>
                      <a:pt x="1434" y="1"/>
                      <a:pt x="1" y="1421"/>
                      <a:pt x="1" y="3183"/>
                    </a:cubicBezTo>
                    <a:cubicBezTo>
                      <a:pt x="1" y="3361"/>
                      <a:pt x="14" y="3526"/>
                      <a:pt x="52" y="3691"/>
                    </a:cubicBezTo>
                    <a:cubicBezTo>
                      <a:pt x="343" y="1751"/>
                      <a:pt x="1903" y="267"/>
                      <a:pt x="3856" y="64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7"/>
              <p:cNvSpPr/>
              <p:nvPr/>
            </p:nvSpPr>
            <p:spPr>
              <a:xfrm>
                <a:off x="5184700" y="16286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1"/>
                      <a:pt x="3741" y="7481"/>
                    </a:cubicBezTo>
                    <a:cubicBezTo>
                      <a:pt x="1674" y="7481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7"/>
              <p:cNvSpPr/>
              <p:nvPr/>
            </p:nvSpPr>
            <p:spPr>
              <a:xfrm>
                <a:off x="5198625" y="1642250"/>
                <a:ext cx="961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3703" extrusionOk="0">
                    <a:moveTo>
                      <a:pt x="3184" y="0"/>
                    </a:moveTo>
                    <a:cubicBezTo>
                      <a:pt x="1421" y="0"/>
                      <a:pt x="1" y="1433"/>
                      <a:pt x="1" y="3196"/>
                    </a:cubicBezTo>
                    <a:cubicBezTo>
                      <a:pt x="1" y="3361"/>
                      <a:pt x="14" y="3538"/>
                      <a:pt x="39" y="3703"/>
                    </a:cubicBezTo>
                    <a:cubicBezTo>
                      <a:pt x="331" y="1763"/>
                      <a:pt x="1903" y="279"/>
                      <a:pt x="3843" y="76"/>
                    </a:cubicBezTo>
                    <a:cubicBezTo>
                      <a:pt x="3628" y="26"/>
                      <a:pt x="3412" y="0"/>
                      <a:pt x="31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7"/>
              <p:cNvSpPr/>
              <p:nvPr/>
            </p:nvSpPr>
            <p:spPr>
              <a:xfrm>
                <a:off x="5476325" y="2055950"/>
                <a:ext cx="1867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2" extrusionOk="0">
                    <a:moveTo>
                      <a:pt x="7470" y="3741"/>
                    </a:moveTo>
                    <a:cubicBezTo>
                      <a:pt x="7470" y="5808"/>
                      <a:pt x="5796" y="7481"/>
                      <a:pt x="3729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29" y="0"/>
                    </a:cubicBezTo>
                    <a:cubicBezTo>
                      <a:pt x="5796" y="0"/>
                      <a:pt x="7470" y="1674"/>
                      <a:pt x="7470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7"/>
              <p:cNvSpPr/>
              <p:nvPr/>
            </p:nvSpPr>
            <p:spPr>
              <a:xfrm>
                <a:off x="5489975" y="206987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83" y="1"/>
                    </a:moveTo>
                    <a:cubicBezTo>
                      <a:pt x="1433" y="1"/>
                      <a:pt x="0" y="1421"/>
                      <a:pt x="0" y="3184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51"/>
                      <a:pt x="1902" y="267"/>
                      <a:pt x="3855" y="64"/>
                    </a:cubicBezTo>
                    <a:cubicBezTo>
                      <a:pt x="3639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7"/>
              <p:cNvSpPr/>
              <p:nvPr/>
            </p:nvSpPr>
            <p:spPr>
              <a:xfrm>
                <a:off x="5692225" y="1950050"/>
                <a:ext cx="18672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7483" extrusionOk="0">
                    <a:moveTo>
                      <a:pt x="7469" y="3741"/>
                    </a:moveTo>
                    <a:cubicBezTo>
                      <a:pt x="7469" y="5808"/>
                      <a:pt x="5795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795" y="1"/>
                      <a:pt x="7469" y="1675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7"/>
              <p:cNvSpPr/>
              <p:nvPr/>
            </p:nvSpPr>
            <p:spPr>
              <a:xfrm>
                <a:off x="5705850" y="196370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5"/>
                    </a:cubicBezTo>
                    <a:cubicBezTo>
                      <a:pt x="0" y="3360"/>
                      <a:pt x="13" y="3525"/>
                      <a:pt x="38" y="3703"/>
                    </a:cubicBezTo>
                    <a:cubicBezTo>
                      <a:pt x="330" y="1763"/>
                      <a:pt x="1902" y="266"/>
                      <a:pt x="3855" y="76"/>
                    </a:cubicBezTo>
                    <a:cubicBezTo>
                      <a:pt x="3640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7"/>
              <p:cNvSpPr/>
              <p:nvPr/>
            </p:nvSpPr>
            <p:spPr>
              <a:xfrm>
                <a:off x="5326075" y="20397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17"/>
              <p:cNvSpPr/>
              <p:nvPr/>
            </p:nvSpPr>
            <p:spPr>
              <a:xfrm>
                <a:off x="5339700" y="205340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3"/>
                      <a:pt x="1" y="3196"/>
                    </a:cubicBezTo>
                    <a:cubicBezTo>
                      <a:pt x="1" y="3361"/>
                      <a:pt x="13" y="3538"/>
                      <a:pt x="51" y="3703"/>
                    </a:cubicBezTo>
                    <a:cubicBezTo>
                      <a:pt x="343" y="1763"/>
                      <a:pt x="1903" y="280"/>
                      <a:pt x="3855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7"/>
              <p:cNvSpPr/>
              <p:nvPr/>
            </p:nvSpPr>
            <p:spPr>
              <a:xfrm>
                <a:off x="5678900" y="14463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796"/>
                      <a:pt x="5808" y="7482"/>
                      <a:pt x="3741" y="7482"/>
                    </a:cubicBezTo>
                    <a:cubicBezTo>
                      <a:pt x="1674" y="7482"/>
                      <a:pt x="1" y="5796"/>
                      <a:pt x="1" y="3742"/>
                    </a:cubicBezTo>
                    <a:cubicBezTo>
                      <a:pt x="1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7"/>
              <p:cNvSpPr/>
              <p:nvPr/>
            </p:nvSpPr>
            <p:spPr>
              <a:xfrm>
                <a:off x="5692850" y="14599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0"/>
                    </a:moveTo>
                    <a:cubicBezTo>
                      <a:pt x="1421" y="0"/>
                      <a:pt x="1" y="1433"/>
                      <a:pt x="1" y="3196"/>
                    </a:cubicBezTo>
                    <a:cubicBezTo>
                      <a:pt x="1" y="3360"/>
                      <a:pt x="13" y="3525"/>
                      <a:pt x="39" y="3690"/>
                    </a:cubicBezTo>
                    <a:cubicBezTo>
                      <a:pt x="330" y="1763"/>
                      <a:pt x="1903" y="266"/>
                      <a:pt x="3855" y="76"/>
                    </a:cubicBezTo>
                    <a:cubicBezTo>
                      <a:pt x="3627" y="25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7"/>
              <p:cNvSpPr/>
              <p:nvPr/>
            </p:nvSpPr>
            <p:spPr>
              <a:xfrm>
                <a:off x="5767025" y="18492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7"/>
              <p:cNvSpPr/>
              <p:nvPr/>
            </p:nvSpPr>
            <p:spPr>
              <a:xfrm>
                <a:off x="5780650" y="18628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4"/>
                      <a:pt x="1" y="3196"/>
                    </a:cubicBezTo>
                    <a:cubicBezTo>
                      <a:pt x="1" y="3361"/>
                      <a:pt x="14" y="3526"/>
                      <a:pt x="39" y="3703"/>
                    </a:cubicBezTo>
                    <a:cubicBezTo>
                      <a:pt x="343" y="1763"/>
                      <a:pt x="1903" y="267"/>
                      <a:pt x="3856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17"/>
              <p:cNvSpPr/>
              <p:nvPr/>
            </p:nvSpPr>
            <p:spPr>
              <a:xfrm>
                <a:off x="5600275" y="135472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7"/>
              <p:cNvSpPr/>
              <p:nvPr/>
            </p:nvSpPr>
            <p:spPr>
              <a:xfrm>
                <a:off x="5613925" y="1368350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96" y="1"/>
                    </a:moveTo>
                    <a:cubicBezTo>
                      <a:pt x="1433" y="1"/>
                      <a:pt x="0" y="1433"/>
                      <a:pt x="0" y="3196"/>
                    </a:cubicBezTo>
                    <a:cubicBezTo>
                      <a:pt x="0" y="3361"/>
                      <a:pt x="25" y="3538"/>
                      <a:pt x="51" y="3703"/>
                    </a:cubicBezTo>
                    <a:cubicBezTo>
                      <a:pt x="342" y="1763"/>
                      <a:pt x="1915" y="267"/>
                      <a:pt x="3855" y="77"/>
                    </a:cubicBezTo>
                    <a:cubicBezTo>
                      <a:pt x="3639" y="26"/>
                      <a:pt x="3424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7"/>
              <p:cNvSpPr/>
              <p:nvPr/>
            </p:nvSpPr>
            <p:spPr>
              <a:xfrm>
                <a:off x="5723925" y="14425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7"/>
              <p:cNvSpPr/>
              <p:nvPr/>
            </p:nvSpPr>
            <p:spPr>
              <a:xfrm>
                <a:off x="5737550" y="14564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1"/>
                    </a:moveTo>
                    <a:cubicBezTo>
                      <a:pt x="1433" y="1"/>
                      <a:pt x="0" y="1421"/>
                      <a:pt x="0" y="3183"/>
                    </a:cubicBezTo>
                    <a:cubicBezTo>
                      <a:pt x="0" y="3361"/>
                      <a:pt x="26" y="3526"/>
                      <a:pt x="51" y="3691"/>
                    </a:cubicBezTo>
                    <a:cubicBezTo>
                      <a:pt x="343" y="1751"/>
                      <a:pt x="1915" y="267"/>
                      <a:pt x="3855" y="64"/>
                    </a:cubicBezTo>
                    <a:cubicBezTo>
                      <a:pt x="3640" y="26"/>
                      <a:pt x="3424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7"/>
              <p:cNvSpPr/>
              <p:nvPr/>
            </p:nvSpPr>
            <p:spPr>
              <a:xfrm>
                <a:off x="5375850" y="19310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809"/>
                      <a:pt x="5808" y="7482"/>
                      <a:pt x="3741" y="7482"/>
                    </a:cubicBezTo>
                    <a:cubicBezTo>
                      <a:pt x="1674" y="7482"/>
                      <a:pt x="0" y="5809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7"/>
              <p:cNvSpPr/>
              <p:nvPr/>
            </p:nvSpPr>
            <p:spPr>
              <a:xfrm>
                <a:off x="5389475" y="1944675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39" y="3703"/>
                    </a:cubicBezTo>
                    <a:cubicBezTo>
                      <a:pt x="343" y="1763"/>
                      <a:pt x="1903" y="267"/>
                      <a:pt x="3855" y="76"/>
                    </a:cubicBezTo>
                    <a:cubicBezTo>
                      <a:pt x="3640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7"/>
              <p:cNvSpPr/>
              <p:nvPr/>
            </p:nvSpPr>
            <p:spPr>
              <a:xfrm>
                <a:off x="5501700" y="1921525"/>
                <a:ext cx="1870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70" extrusionOk="0">
                    <a:moveTo>
                      <a:pt x="7482" y="3741"/>
                    </a:moveTo>
                    <a:cubicBezTo>
                      <a:pt x="7482" y="5795"/>
                      <a:pt x="5808" y="7469"/>
                      <a:pt x="3741" y="7469"/>
                    </a:cubicBezTo>
                    <a:cubicBezTo>
                      <a:pt x="1674" y="7469"/>
                      <a:pt x="0" y="5795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7"/>
              <p:cNvSpPr/>
              <p:nvPr/>
            </p:nvSpPr>
            <p:spPr>
              <a:xfrm>
                <a:off x="5515650" y="19351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1"/>
                    </a:moveTo>
                    <a:cubicBezTo>
                      <a:pt x="1420" y="1"/>
                      <a:pt x="0" y="1434"/>
                      <a:pt x="0" y="3196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7"/>
              <p:cNvSpPr/>
              <p:nvPr/>
            </p:nvSpPr>
            <p:spPr>
              <a:xfrm>
                <a:off x="5705225" y="17598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87" y="7482"/>
                      <a:pt x="0" y="5808"/>
                      <a:pt x="0" y="3741"/>
                    </a:cubicBezTo>
                    <a:cubicBezTo>
                      <a:pt x="0" y="1674"/>
                      <a:pt x="1687" y="1"/>
                      <a:pt x="3741" y="1"/>
                    </a:cubicBezTo>
                    <a:cubicBezTo>
                      <a:pt x="5808" y="1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7"/>
              <p:cNvSpPr/>
              <p:nvPr/>
            </p:nvSpPr>
            <p:spPr>
              <a:xfrm>
                <a:off x="5719150" y="17738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4" y="1"/>
                    </a:moveTo>
                    <a:cubicBezTo>
                      <a:pt x="1421" y="1"/>
                      <a:pt x="1" y="1421"/>
                      <a:pt x="1" y="3183"/>
                    </a:cubicBezTo>
                    <a:cubicBezTo>
                      <a:pt x="1" y="3348"/>
                      <a:pt x="14" y="3526"/>
                      <a:pt x="39" y="3691"/>
                    </a:cubicBezTo>
                    <a:cubicBezTo>
                      <a:pt x="331" y="1750"/>
                      <a:pt x="1903" y="267"/>
                      <a:pt x="3856" y="64"/>
                    </a:cubicBezTo>
                    <a:cubicBezTo>
                      <a:pt x="3628" y="13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7"/>
              <p:cNvSpPr/>
              <p:nvPr/>
            </p:nvSpPr>
            <p:spPr>
              <a:xfrm>
                <a:off x="5610100" y="185052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9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9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7"/>
              <p:cNvSpPr/>
              <p:nvPr/>
            </p:nvSpPr>
            <p:spPr>
              <a:xfrm>
                <a:off x="5623750" y="1864150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26" y="3538"/>
                      <a:pt x="51" y="3703"/>
                    </a:cubicBezTo>
                    <a:cubicBezTo>
                      <a:pt x="343" y="1763"/>
                      <a:pt x="1902" y="279"/>
                      <a:pt x="3855" y="77"/>
                    </a:cubicBezTo>
                    <a:cubicBezTo>
                      <a:pt x="3639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7"/>
              <p:cNvSpPr/>
              <p:nvPr/>
            </p:nvSpPr>
            <p:spPr>
              <a:xfrm>
                <a:off x="5791450" y="1573775"/>
                <a:ext cx="1870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70" extrusionOk="0">
                    <a:moveTo>
                      <a:pt x="7481" y="3741"/>
                    </a:moveTo>
                    <a:cubicBezTo>
                      <a:pt x="7481" y="5795"/>
                      <a:pt x="5808" y="7469"/>
                      <a:pt x="3741" y="7469"/>
                    </a:cubicBezTo>
                    <a:cubicBezTo>
                      <a:pt x="1687" y="7469"/>
                      <a:pt x="0" y="5795"/>
                      <a:pt x="0" y="3741"/>
                    </a:cubicBezTo>
                    <a:cubicBezTo>
                      <a:pt x="0" y="1674"/>
                      <a:pt x="1687" y="0"/>
                      <a:pt x="3741" y="0"/>
                    </a:cubicBezTo>
                    <a:cubicBezTo>
                      <a:pt x="5808" y="0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7"/>
              <p:cNvSpPr/>
              <p:nvPr/>
            </p:nvSpPr>
            <p:spPr>
              <a:xfrm>
                <a:off x="5805375" y="15874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4" y="1"/>
                    </a:moveTo>
                    <a:cubicBezTo>
                      <a:pt x="1421" y="1"/>
                      <a:pt x="1" y="1433"/>
                      <a:pt x="1" y="3196"/>
                    </a:cubicBezTo>
                    <a:cubicBezTo>
                      <a:pt x="1" y="3361"/>
                      <a:pt x="14" y="3526"/>
                      <a:pt x="39" y="3691"/>
                    </a:cubicBezTo>
                    <a:cubicBezTo>
                      <a:pt x="331" y="1763"/>
                      <a:pt x="1903" y="267"/>
                      <a:pt x="3856" y="77"/>
                    </a:cubicBezTo>
                    <a:cubicBezTo>
                      <a:pt x="3628" y="26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7"/>
              <p:cNvSpPr/>
              <p:nvPr/>
            </p:nvSpPr>
            <p:spPr>
              <a:xfrm>
                <a:off x="5249050" y="15021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87"/>
                      <a:pt x="1674" y="1"/>
                      <a:pt x="3741" y="1"/>
                    </a:cubicBezTo>
                    <a:cubicBezTo>
                      <a:pt x="5808" y="1"/>
                      <a:pt x="7481" y="1687"/>
                      <a:pt x="7481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7"/>
              <p:cNvSpPr/>
              <p:nvPr/>
            </p:nvSpPr>
            <p:spPr>
              <a:xfrm>
                <a:off x="5262675" y="15160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1"/>
                    </a:moveTo>
                    <a:cubicBezTo>
                      <a:pt x="1433" y="1"/>
                      <a:pt x="0" y="1421"/>
                      <a:pt x="0" y="3183"/>
                    </a:cubicBezTo>
                    <a:cubicBezTo>
                      <a:pt x="0" y="3361"/>
                      <a:pt x="13" y="3526"/>
                      <a:pt x="51" y="3690"/>
                    </a:cubicBezTo>
                    <a:cubicBezTo>
                      <a:pt x="343" y="1763"/>
                      <a:pt x="1902" y="267"/>
                      <a:pt x="3855" y="64"/>
                    </a:cubicBezTo>
                    <a:cubicBezTo>
                      <a:pt x="3640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7"/>
              <p:cNvSpPr/>
              <p:nvPr/>
            </p:nvSpPr>
            <p:spPr>
              <a:xfrm>
                <a:off x="5196100" y="17405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7"/>
              <p:cNvSpPr/>
              <p:nvPr/>
            </p:nvSpPr>
            <p:spPr>
              <a:xfrm>
                <a:off x="5210050" y="1754150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0"/>
                    </a:moveTo>
                    <a:cubicBezTo>
                      <a:pt x="1421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38" y="3703"/>
                    </a:cubicBezTo>
                    <a:cubicBezTo>
                      <a:pt x="330" y="1763"/>
                      <a:pt x="1902" y="267"/>
                      <a:pt x="3843" y="76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7"/>
              <p:cNvSpPr/>
              <p:nvPr/>
            </p:nvSpPr>
            <p:spPr>
              <a:xfrm>
                <a:off x="5514050" y="14222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7"/>
              <p:cNvSpPr/>
              <p:nvPr/>
            </p:nvSpPr>
            <p:spPr>
              <a:xfrm>
                <a:off x="5527700" y="1436200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60"/>
                      <a:pt x="13" y="3525"/>
                      <a:pt x="51" y="3690"/>
                    </a:cubicBezTo>
                    <a:cubicBezTo>
                      <a:pt x="342" y="1750"/>
                      <a:pt x="1902" y="266"/>
                      <a:pt x="3855" y="64"/>
                    </a:cubicBezTo>
                    <a:cubicBezTo>
                      <a:pt x="3639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7"/>
              <p:cNvSpPr/>
              <p:nvPr/>
            </p:nvSpPr>
            <p:spPr>
              <a:xfrm>
                <a:off x="5396775" y="14796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7"/>
              <p:cNvSpPr/>
              <p:nvPr/>
            </p:nvSpPr>
            <p:spPr>
              <a:xfrm>
                <a:off x="5410725" y="149357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83" y="0"/>
                    </a:moveTo>
                    <a:cubicBezTo>
                      <a:pt x="1420" y="0"/>
                      <a:pt x="0" y="1420"/>
                      <a:pt x="0" y="3183"/>
                    </a:cubicBezTo>
                    <a:cubicBezTo>
                      <a:pt x="0" y="3361"/>
                      <a:pt x="13" y="3525"/>
                      <a:pt x="38" y="3690"/>
                    </a:cubicBezTo>
                    <a:cubicBezTo>
                      <a:pt x="330" y="1750"/>
                      <a:pt x="1902" y="267"/>
                      <a:pt x="3855" y="64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7"/>
              <p:cNvSpPr/>
              <p:nvPr/>
            </p:nvSpPr>
            <p:spPr>
              <a:xfrm>
                <a:off x="5527375" y="15370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7"/>
              <p:cNvSpPr/>
              <p:nvPr/>
            </p:nvSpPr>
            <p:spPr>
              <a:xfrm>
                <a:off x="5541000" y="15509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21"/>
                      <a:pt x="1" y="3183"/>
                    </a:cubicBezTo>
                    <a:cubicBezTo>
                      <a:pt x="1" y="3361"/>
                      <a:pt x="26" y="3525"/>
                      <a:pt x="51" y="3690"/>
                    </a:cubicBezTo>
                    <a:cubicBezTo>
                      <a:pt x="343" y="1750"/>
                      <a:pt x="1915" y="267"/>
                      <a:pt x="3855" y="64"/>
                    </a:cubicBezTo>
                    <a:cubicBezTo>
                      <a:pt x="3640" y="26"/>
                      <a:pt x="3424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7"/>
              <p:cNvSpPr/>
              <p:nvPr/>
            </p:nvSpPr>
            <p:spPr>
              <a:xfrm>
                <a:off x="5664625" y="1480250"/>
                <a:ext cx="1867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70" extrusionOk="0">
                    <a:moveTo>
                      <a:pt x="7470" y="3741"/>
                    </a:moveTo>
                    <a:cubicBezTo>
                      <a:pt x="7470" y="5796"/>
                      <a:pt x="5796" y="7469"/>
                      <a:pt x="3729" y="7469"/>
                    </a:cubicBezTo>
                    <a:cubicBezTo>
                      <a:pt x="1675" y="7469"/>
                      <a:pt x="1" y="5796"/>
                      <a:pt x="1" y="3741"/>
                    </a:cubicBezTo>
                    <a:cubicBezTo>
                      <a:pt x="1" y="1674"/>
                      <a:pt x="1675" y="1"/>
                      <a:pt x="3729" y="1"/>
                    </a:cubicBezTo>
                    <a:cubicBezTo>
                      <a:pt x="5796" y="1"/>
                      <a:pt x="7470" y="1674"/>
                      <a:pt x="7470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7"/>
              <p:cNvSpPr/>
              <p:nvPr/>
            </p:nvSpPr>
            <p:spPr>
              <a:xfrm>
                <a:off x="5678275" y="149387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83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39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7"/>
              <p:cNvSpPr/>
              <p:nvPr/>
            </p:nvSpPr>
            <p:spPr>
              <a:xfrm>
                <a:off x="5685550" y="1622275"/>
                <a:ext cx="187075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70" extrusionOk="0">
                    <a:moveTo>
                      <a:pt x="7482" y="3728"/>
                    </a:moveTo>
                    <a:cubicBezTo>
                      <a:pt x="7482" y="5795"/>
                      <a:pt x="5808" y="7469"/>
                      <a:pt x="3742" y="7469"/>
                    </a:cubicBezTo>
                    <a:cubicBezTo>
                      <a:pt x="1675" y="7469"/>
                      <a:pt x="1" y="5795"/>
                      <a:pt x="1" y="3728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7"/>
              <p:cNvSpPr/>
              <p:nvPr/>
            </p:nvSpPr>
            <p:spPr>
              <a:xfrm>
                <a:off x="5699200" y="1635900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83"/>
                    </a:cubicBezTo>
                    <a:cubicBezTo>
                      <a:pt x="0" y="3361"/>
                      <a:pt x="25" y="3526"/>
                      <a:pt x="51" y="3691"/>
                    </a:cubicBezTo>
                    <a:cubicBezTo>
                      <a:pt x="342" y="1763"/>
                      <a:pt x="1915" y="267"/>
                      <a:pt x="3855" y="64"/>
                    </a:cubicBezTo>
                    <a:cubicBezTo>
                      <a:pt x="3639" y="26"/>
                      <a:pt x="3424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7"/>
              <p:cNvSpPr/>
              <p:nvPr/>
            </p:nvSpPr>
            <p:spPr>
              <a:xfrm>
                <a:off x="5247450" y="18863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7"/>
              <p:cNvSpPr/>
              <p:nvPr/>
            </p:nvSpPr>
            <p:spPr>
              <a:xfrm>
                <a:off x="5261400" y="1899975"/>
                <a:ext cx="960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3" extrusionOk="0">
                    <a:moveTo>
                      <a:pt x="3183" y="0"/>
                    </a:moveTo>
                    <a:cubicBezTo>
                      <a:pt x="1421" y="0"/>
                      <a:pt x="1" y="1433"/>
                      <a:pt x="1" y="3196"/>
                    </a:cubicBezTo>
                    <a:cubicBezTo>
                      <a:pt x="1" y="3361"/>
                      <a:pt x="13" y="3538"/>
                      <a:pt x="39" y="3703"/>
                    </a:cubicBezTo>
                    <a:cubicBezTo>
                      <a:pt x="330" y="1763"/>
                      <a:pt x="1903" y="267"/>
                      <a:pt x="3843" y="76"/>
                    </a:cubicBezTo>
                    <a:cubicBezTo>
                      <a:pt x="3627" y="26"/>
                      <a:pt x="3412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7"/>
              <p:cNvSpPr/>
              <p:nvPr/>
            </p:nvSpPr>
            <p:spPr>
              <a:xfrm>
                <a:off x="5307675" y="161752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9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9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7"/>
              <p:cNvSpPr/>
              <p:nvPr/>
            </p:nvSpPr>
            <p:spPr>
              <a:xfrm>
                <a:off x="5321325" y="16314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60"/>
                      <a:pt x="13" y="3525"/>
                      <a:pt x="38" y="3690"/>
                    </a:cubicBezTo>
                    <a:cubicBezTo>
                      <a:pt x="343" y="1763"/>
                      <a:pt x="1902" y="266"/>
                      <a:pt x="3855" y="64"/>
                    </a:cubicBezTo>
                    <a:cubicBezTo>
                      <a:pt x="3639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7"/>
              <p:cNvSpPr/>
              <p:nvPr/>
            </p:nvSpPr>
            <p:spPr>
              <a:xfrm>
                <a:off x="5337800" y="17595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809"/>
                      <a:pt x="5808" y="7482"/>
                      <a:pt x="3741" y="7482"/>
                    </a:cubicBezTo>
                    <a:cubicBezTo>
                      <a:pt x="1674" y="7482"/>
                      <a:pt x="1" y="5809"/>
                      <a:pt x="1" y="3742"/>
                    </a:cubicBezTo>
                    <a:cubicBezTo>
                      <a:pt x="1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7"/>
              <p:cNvSpPr/>
              <p:nvPr/>
            </p:nvSpPr>
            <p:spPr>
              <a:xfrm>
                <a:off x="5351425" y="1773175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0"/>
                      <a:pt x="14" y="3525"/>
                      <a:pt x="39" y="3703"/>
                    </a:cubicBezTo>
                    <a:cubicBezTo>
                      <a:pt x="343" y="1763"/>
                      <a:pt x="1903" y="267"/>
                      <a:pt x="3856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7"/>
              <p:cNvSpPr/>
              <p:nvPr/>
            </p:nvSpPr>
            <p:spPr>
              <a:xfrm>
                <a:off x="5464300" y="17906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87"/>
                      <a:pt x="1674" y="1"/>
                      <a:pt x="3741" y="1"/>
                    </a:cubicBezTo>
                    <a:cubicBezTo>
                      <a:pt x="5808" y="1"/>
                      <a:pt x="7481" y="1687"/>
                      <a:pt x="7481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7"/>
              <p:cNvSpPr/>
              <p:nvPr/>
            </p:nvSpPr>
            <p:spPr>
              <a:xfrm>
                <a:off x="5478225" y="1804550"/>
                <a:ext cx="961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3691" extrusionOk="0">
                    <a:moveTo>
                      <a:pt x="3184" y="1"/>
                    </a:moveTo>
                    <a:cubicBezTo>
                      <a:pt x="1421" y="1"/>
                      <a:pt x="1" y="1421"/>
                      <a:pt x="1" y="3183"/>
                    </a:cubicBezTo>
                    <a:cubicBezTo>
                      <a:pt x="1" y="3361"/>
                      <a:pt x="14" y="3526"/>
                      <a:pt x="39" y="3691"/>
                    </a:cubicBezTo>
                    <a:cubicBezTo>
                      <a:pt x="331" y="1763"/>
                      <a:pt x="1903" y="267"/>
                      <a:pt x="3843" y="64"/>
                    </a:cubicBezTo>
                    <a:cubicBezTo>
                      <a:pt x="3628" y="26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7"/>
              <p:cNvSpPr/>
              <p:nvPr/>
            </p:nvSpPr>
            <p:spPr>
              <a:xfrm>
                <a:off x="5562250" y="1683150"/>
                <a:ext cx="187050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69" extrusionOk="0">
                    <a:moveTo>
                      <a:pt x="7482" y="3728"/>
                    </a:moveTo>
                    <a:cubicBezTo>
                      <a:pt x="7482" y="5795"/>
                      <a:pt x="5808" y="7469"/>
                      <a:pt x="3741" y="7469"/>
                    </a:cubicBezTo>
                    <a:cubicBezTo>
                      <a:pt x="1674" y="7469"/>
                      <a:pt x="0" y="5795"/>
                      <a:pt x="0" y="3728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7"/>
              <p:cNvSpPr/>
              <p:nvPr/>
            </p:nvSpPr>
            <p:spPr>
              <a:xfrm>
                <a:off x="5575875" y="16967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83"/>
                    </a:cubicBezTo>
                    <a:cubicBezTo>
                      <a:pt x="0" y="3361"/>
                      <a:pt x="13" y="3525"/>
                      <a:pt x="39" y="3690"/>
                    </a:cubicBezTo>
                    <a:cubicBezTo>
                      <a:pt x="343" y="1763"/>
                      <a:pt x="1903" y="267"/>
                      <a:pt x="3855" y="76"/>
                    </a:cubicBezTo>
                    <a:cubicBezTo>
                      <a:pt x="3640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7"/>
              <p:cNvSpPr/>
              <p:nvPr/>
            </p:nvSpPr>
            <p:spPr>
              <a:xfrm>
                <a:off x="5440825" y="163750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7"/>
              <p:cNvSpPr/>
              <p:nvPr/>
            </p:nvSpPr>
            <p:spPr>
              <a:xfrm>
                <a:off x="5454450" y="1651125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1"/>
                      <a:pt x="14" y="3525"/>
                      <a:pt x="52" y="3703"/>
                    </a:cubicBezTo>
                    <a:cubicBezTo>
                      <a:pt x="343" y="1763"/>
                      <a:pt x="1903" y="267"/>
                      <a:pt x="3856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7"/>
              <p:cNvSpPr/>
              <p:nvPr/>
            </p:nvSpPr>
            <p:spPr>
              <a:xfrm>
                <a:off x="5373000" y="3532875"/>
                <a:ext cx="187050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69" extrusionOk="0">
                    <a:moveTo>
                      <a:pt x="7481" y="3741"/>
                    </a:moveTo>
                    <a:cubicBezTo>
                      <a:pt x="7481" y="5795"/>
                      <a:pt x="5808" y="7469"/>
                      <a:pt x="3741" y="7469"/>
                    </a:cubicBezTo>
                    <a:cubicBezTo>
                      <a:pt x="1674" y="7469"/>
                      <a:pt x="0" y="5795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7"/>
              <p:cNvSpPr/>
              <p:nvPr/>
            </p:nvSpPr>
            <p:spPr>
              <a:xfrm>
                <a:off x="5386950" y="3546500"/>
                <a:ext cx="960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691" extrusionOk="0">
                    <a:moveTo>
                      <a:pt x="3183" y="1"/>
                    </a:moveTo>
                    <a:cubicBezTo>
                      <a:pt x="1420" y="1"/>
                      <a:pt x="0" y="1433"/>
                      <a:pt x="0" y="3196"/>
                    </a:cubicBezTo>
                    <a:cubicBezTo>
                      <a:pt x="0" y="3361"/>
                      <a:pt x="13" y="3526"/>
                      <a:pt x="38" y="3690"/>
                    </a:cubicBezTo>
                    <a:cubicBezTo>
                      <a:pt x="330" y="1763"/>
                      <a:pt x="1902" y="267"/>
                      <a:pt x="3842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7"/>
              <p:cNvSpPr/>
              <p:nvPr/>
            </p:nvSpPr>
            <p:spPr>
              <a:xfrm>
                <a:off x="5244600" y="39649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7"/>
              <p:cNvSpPr/>
              <p:nvPr/>
            </p:nvSpPr>
            <p:spPr>
              <a:xfrm>
                <a:off x="5258550" y="3978575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1"/>
                    </a:moveTo>
                    <a:cubicBezTo>
                      <a:pt x="1421" y="1"/>
                      <a:pt x="1" y="1434"/>
                      <a:pt x="1" y="3196"/>
                    </a:cubicBezTo>
                    <a:cubicBezTo>
                      <a:pt x="1" y="3361"/>
                      <a:pt x="13" y="3538"/>
                      <a:pt x="39" y="3703"/>
                    </a:cubicBezTo>
                    <a:cubicBezTo>
                      <a:pt x="330" y="1763"/>
                      <a:pt x="1903" y="267"/>
                      <a:pt x="3843" y="77"/>
                    </a:cubicBezTo>
                    <a:cubicBezTo>
                      <a:pt x="3627" y="26"/>
                      <a:pt x="3412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7"/>
              <p:cNvSpPr/>
              <p:nvPr/>
            </p:nvSpPr>
            <p:spPr>
              <a:xfrm>
                <a:off x="5403425" y="4085400"/>
                <a:ext cx="1870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70" extrusionOk="0">
                    <a:moveTo>
                      <a:pt x="7482" y="3742"/>
                    </a:moveTo>
                    <a:cubicBezTo>
                      <a:pt x="7482" y="5796"/>
                      <a:pt x="5808" y="7470"/>
                      <a:pt x="3741" y="7470"/>
                    </a:cubicBezTo>
                    <a:cubicBezTo>
                      <a:pt x="1674" y="7470"/>
                      <a:pt x="0" y="5796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7"/>
              <p:cNvSpPr/>
              <p:nvPr/>
            </p:nvSpPr>
            <p:spPr>
              <a:xfrm>
                <a:off x="5417050" y="40990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0"/>
                      <a:pt x="13" y="3525"/>
                      <a:pt x="51" y="3690"/>
                    </a:cubicBezTo>
                    <a:cubicBezTo>
                      <a:pt x="343" y="1763"/>
                      <a:pt x="1903" y="266"/>
                      <a:pt x="3855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7"/>
              <p:cNvSpPr/>
              <p:nvPr/>
            </p:nvSpPr>
            <p:spPr>
              <a:xfrm>
                <a:off x="5318150" y="4042300"/>
                <a:ext cx="1867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2" extrusionOk="0">
                    <a:moveTo>
                      <a:pt x="7469" y="3741"/>
                    </a:moveTo>
                    <a:cubicBezTo>
                      <a:pt x="7469" y="5808"/>
                      <a:pt x="5795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795" y="0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7"/>
              <p:cNvSpPr/>
              <p:nvPr/>
            </p:nvSpPr>
            <p:spPr>
              <a:xfrm>
                <a:off x="5331775" y="40562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21"/>
                      <a:pt x="1" y="3183"/>
                    </a:cubicBezTo>
                    <a:cubicBezTo>
                      <a:pt x="1" y="3348"/>
                      <a:pt x="13" y="3525"/>
                      <a:pt x="39" y="3690"/>
                    </a:cubicBezTo>
                    <a:cubicBezTo>
                      <a:pt x="330" y="1750"/>
                      <a:pt x="1903" y="267"/>
                      <a:pt x="3855" y="64"/>
                    </a:cubicBezTo>
                    <a:cubicBezTo>
                      <a:pt x="3640" y="13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7"/>
              <p:cNvSpPr/>
              <p:nvPr/>
            </p:nvSpPr>
            <p:spPr>
              <a:xfrm>
                <a:off x="5496000" y="35072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7"/>
              <p:cNvSpPr/>
              <p:nvPr/>
            </p:nvSpPr>
            <p:spPr>
              <a:xfrm>
                <a:off x="5509625" y="35211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60"/>
                      <a:pt x="13" y="3525"/>
                      <a:pt x="51" y="3690"/>
                    </a:cubicBezTo>
                    <a:cubicBezTo>
                      <a:pt x="343" y="1750"/>
                      <a:pt x="1902" y="266"/>
                      <a:pt x="3855" y="64"/>
                    </a:cubicBezTo>
                    <a:cubicBezTo>
                      <a:pt x="3640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7"/>
              <p:cNvSpPr/>
              <p:nvPr/>
            </p:nvSpPr>
            <p:spPr>
              <a:xfrm>
                <a:off x="5480775" y="407367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7"/>
              <p:cNvSpPr/>
              <p:nvPr/>
            </p:nvSpPr>
            <p:spPr>
              <a:xfrm>
                <a:off x="5494400" y="4087325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5"/>
                    </a:cubicBezTo>
                    <a:cubicBezTo>
                      <a:pt x="1" y="3360"/>
                      <a:pt x="26" y="3538"/>
                      <a:pt x="51" y="3703"/>
                    </a:cubicBezTo>
                    <a:cubicBezTo>
                      <a:pt x="343" y="1763"/>
                      <a:pt x="1915" y="266"/>
                      <a:pt x="3855" y="76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7"/>
              <p:cNvSpPr/>
              <p:nvPr/>
            </p:nvSpPr>
            <p:spPr>
              <a:xfrm>
                <a:off x="5594900" y="4073375"/>
                <a:ext cx="18672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7482" extrusionOk="0">
                    <a:moveTo>
                      <a:pt x="7469" y="3741"/>
                    </a:moveTo>
                    <a:cubicBezTo>
                      <a:pt x="7469" y="5808"/>
                      <a:pt x="5795" y="7481"/>
                      <a:pt x="3741" y="7481"/>
                    </a:cubicBezTo>
                    <a:cubicBezTo>
                      <a:pt x="1674" y="7481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795" y="0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7"/>
              <p:cNvSpPr/>
              <p:nvPr/>
            </p:nvSpPr>
            <p:spPr>
              <a:xfrm>
                <a:off x="5608525" y="4087325"/>
                <a:ext cx="96400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0" extrusionOk="0">
                    <a:moveTo>
                      <a:pt x="3196" y="0"/>
                    </a:moveTo>
                    <a:cubicBezTo>
                      <a:pt x="1433" y="0"/>
                      <a:pt x="1" y="1420"/>
                      <a:pt x="1" y="3183"/>
                    </a:cubicBezTo>
                    <a:cubicBezTo>
                      <a:pt x="1" y="3360"/>
                      <a:pt x="13" y="3525"/>
                      <a:pt x="39" y="3690"/>
                    </a:cubicBezTo>
                    <a:cubicBezTo>
                      <a:pt x="330" y="1750"/>
                      <a:pt x="1903" y="266"/>
                      <a:pt x="3855" y="63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7"/>
              <p:cNvSpPr/>
              <p:nvPr/>
            </p:nvSpPr>
            <p:spPr>
              <a:xfrm>
                <a:off x="5641800" y="3550300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1"/>
                    </a:moveTo>
                    <a:cubicBezTo>
                      <a:pt x="7482" y="5808"/>
                      <a:pt x="5809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1"/>
                      <a:pt x="3742" y="1"/>
                    </a:cubicBezTo>
                    <a:cubicBezTo>
                      <a:pt x="5809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7"/>
              <p:cNvSpPr/>
              <p:nvPr/>
            </p:nvSpPr>
            <p:spPr>
              <a:xfrm>
                <a:off x="5655750" y="3563925"/>
                <a:ext cx="961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3704" extrusionOk="0">
                    <a:moveTo>
                      <a:pt x="3184" y="1"/>
                    </a:moveTo>
                    <a:cubicBezTo>
                      <a:pt x="1421" y="1"/>
                      <a:pt x="1" y="1434"/>
                      <a:pt x="1" y="3196"/>
                    </a:cubicBezTo>
                    <a:cubicBezTo>
                      <a:pt x="1" y="3361"/>
                      <a:pt x="14" y="3539"/>
                      <a:pt x="39" y="3704"/>
                    </a:cubicBezTo>
                    <a:cubicBezTo>
                      <a:pt x="331" y="1763"/>
                      <a:pt x="1903" y="267"/>
                      <a:pt x="3843" y="77"/>
                    </a:cubicBezTo>
                    <a:cubicBezTo>
                      <a:pt x="3627" y="26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7"/>
              <p:cNvSpPr/>
              <p:nvPr/>
            </p:nvSpPr>
            <p:spPr>
              <a:xfrm>
                <a:off x="5765125" y="3909475"/>
                <a:ext cx="1867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2" extrusionOk="0">
                    <a:moveTo>
                      <a:pt x="7469" y="3741"/>
                    </a:moveTo>
                    <a:cubicBezTo>
                      <a:pt x="7469" y="5808"/>
                      <a:pt x="5795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795" y="0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7"/>
              <p:cNvSpPr/>
              <p:nvPr/>
            </p:nvSpPr>
            <p:spPr>
              <a:xfrm>
                <a:off x="5778750" y="392310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4"/>
                      <a:pt x="1" y="3196"/>
                    </a:cubicBezTo>
                    <a:cubicBezTo>
                      <a:pt x="1" y="3361"/>
                      <a:pt x="14" y="3526"/>
                      <a:pt x="39" y="3703"/>
                    </a:cubicBezTo>
                    <a:cubicBezTo>
                      <a:pt x="331" y="1763"/>
                      <a:pt x="1903" y="267"/>
                      <a:pt x="3856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7"/>
              <p:cNvSpPr/>
              <p:nvPr/>
            </p:nvSpPr>
            <p:spPr>
              <a:xfrm>
                <a:off x="5779700" y="37728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7"/>
              <p:cNvSpPr/>
              <p:nvPr/>
            </p:nvSpPr>
            <p:spPr>
              <a:xfrm>
                <a:off x="5793650" y="37868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4" y="0"/>
                    </a:moveTo>
                    <a:cubicBezTo>
                      <a:pt x="1421" y="0"/>
                      <a:pt x="1" y="1420"/>
                      <a:pt x="1" y="3183"/>
                    </a:cubicBezTo>
                    <a:cubicBezTo>
                      <a:pt x="1" y="3360"/>
                      <a:pt x="14" y="3525"/>
                      <a:pt x="39" y="3690"/>
                    </a:cubicBezTo>
                    <a:cubicBezTo>
                      <a:pt x="331" y="1750"/>
                      <a:pt x="1903" y="266"/>
                      <a:pt x="3856" y="64"/>
                    </a:cubicBezTo>
                    <a:cubicBezTo>
                      <a:pt x="3627" y="26"/>
                      <a:pt x="3412" y="0"/>
                      <a:pt x="31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7"/>
              <p:cNvSpPr/>
              <p:nvPr/>
            </p:nvSpPr>
            <p:spPr>
              <a:xfrm>
                <a:off x="5737875" y="36409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7"/>
              <p:cNvSpPr/>
              <p:nvPr/>
            </p:nvSpPr>
            <p:spPr>
              <a:xfrm>
                <a:off x="5751825" y="3654600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0"/>
                    </a:moveTo>
                    <a:cubicBezTo>
                      <a:pt x="1420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38" y="3703"/>
                    </a:cubicBezTo>
                    <a:cubicBezTo>
                      <a:pt x="330" y="1763"/>
                      <a:pt x="1902" y="267"/>
                      <a:pt x="3842" y="77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7"/>
              <p:cNvSpPr/>
              <p:nvPr/>
            </p:nvSpPr>
            <p:spPr>
              <a:xfrm>
                <a:off x="5207200" y="37757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7"/>
              <p:cNvSpPr/>
              <p:nvPr/>
            </p:nvSpPr>
            <p:spPr>
              <a:xfrm>
                <a:off x="5220825" y="378932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1" y="1433"/>
                      <a:pt x="1" y="3196"/>
                    </a:cubicBezTo>
                    <a:cubicBezTo>
                      <a:pt x="1" y="3361"/>
                      <a:pt x="26" y="3526"/>
                      <a:pt x="51" y="3703"/>
                    </a:cubicBezTo>
                    <a:cubicBezTo>
                      <a:pt x="343" y="1763"/>
                      <a:pt x="1903" y="267"/>
                      <a:pt x="3855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7"/>
              <p:cNvSpPr/>
              <p:nvPr/>
            </p:nvSpPr>
            <p:spPr>
              <a:xfrm>
                <a:off x="5227475" y="37040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87" y="7482"/>
                      <a:pt x="1" y="5808"/>
                      <a:pt x="1" y="3741"/>
                    </a:cubicBezTo>
                    <a:cubicBezTo>
                      <a:pt x="1" y="1674"/>
                      <a:pt x="1687" y="1"/>
                      <a:pt x="3742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7"/>
              <p:cNvSpPr/>
              <p:nvPr/>
            </p:nvSpPr>
            <p:spPr>
              <a:xfrm>
                <a:off x="5241425" y="37176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84" y="1"/>
                    </a:moveTo>
                    <a:cubicBezTo>
                      <a:pt x="1421" y="1"/>
                      <a:pt x="1" y="1434"/>
                      <a:pt x="1" y="3196"/>
                    </a:cubicBezTo>
                    <a:cubicBezTo>
                      <a:pt x="1" y="3361"/>
                      <a:pt x="13" y="3526"/>
                      <a:pt x="39" y="3703"/>
                    </a:cubicBezTo>
                    <a:cubicBezTo>
                      <a:pt x="330" y="1763"/>
                      <a:pt x="1903" y="267"/>
                      <a:pt x="3856" y="77"/>
                    </a:cubicBezTo>
                    <a:cubicBezTo>
                      <a:pt x="3627" y="26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7"/>
              <p:cNvSpPr/>
              <p:nvPr/>
            </p:nvSpPr>
            <p:spPr>
              <a:xfrm>
                <a:off x="5494075" y="3570900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2"/>
                    </a:moveTo>
                    <a:cubicBezTo>
                      <a:pt x="7482" y="5808"/>
                      <a:pt x="5809" y="7482"/>
                      <a:pt x="3742" y="7482"/>
                    </a:cubicBezTo>
                    <a:cubicBezTo>
                      <a:pt x="1675" y="7482"/>
                      <a:pt x="1" y="5808"/>
                      <a:pt x="1" y="3742"/>
                    </a:cubicBezTo>
                    <a:cubicBezTo>
                      <a:pt x="1" y="1675"/>
                      <a:pt x="1675" y="1"/>
                      <a:pt x="3742" y="1"/>
                    </a:cubicBezTo>
                    <a:cubicBezTo>
                      <a:pt x="5809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7"/>
              <p:cNvSpPr/>
              <p:nvPr/>
            </p:nvSpPr>
            <p:spPr>
              <a:xfrm>
                <a:off x="5507725" y="358455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0"/>
                      <a:pt x="13" y="3525"/>
                      <a:pt x="38" y="3703"/>
                    </a:cubicBezTo>
                    <a:cubicBezTo>
                      <a:pt x="343" y="1763"/>
                      <a:pt x="1902" y="266"/>
                      <a:pt x="3855" y="76"/>
                    </a:cubicBezTo>
                    <a:cubicBezTo>
                      <a:pt x="3639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7"/>
              <p:cNvSpPr/>
              <p:nvPr/>
            </p:nvSpPr>
            <p:spPr>
              <a:xfrm>
                <a:off x="5594900" y="36260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7"/>
              <p:cNvSpPr/>
              <p:nvPr/>
            </p:nvSpPr>
            <p:spPr>
              <a:xfrm>
                <a:off x="5608525" y="363970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1" y="1433"/>
                      <a:pt x="1" y="3196"/>
                    </a:cubicBezTo>
                    <a:cubicBezTo>
                      <a:pt x="1" y="3361"/>
                      <a:pt x="26" y="3538"/>
                      <a:pt x="51" y="3703"/>
                    </a:cubicBezTo>
                    <a:cubicBezTo>
                      <a:pt x="343" y="1763"/>
                      <a:pt x="1903" y="279"/>
                      <a:pt x="3855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7"/>
              <p:cNvSpPr/>
              <p:nvPr/>
            </p:nvSpPr>
            <p:spPr>
              <a:xfrm>
                <a:off x="5676375" y="4008375"/>
                <a:ext cx="18672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7482" extrusionOk="0">
                    <a:moveTo>
                      <a:pt x="7469" y="3741"/>
                    </a:moveTo>
                    <a:cubicBezTo>
                      <a:pt x="7469" y="5808"/>
                      <a:pt x="5795" y="7482"/>
                      <a:pt x="3728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28" y="1"/>
                    </a:cubicBezTo>
                    <a:cubicBezTo>
                      <a:pt x="5795" y="1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7"/>
              <p:cNvSpPr/>
              <p:nvPr/>
            </p:nvSpPr>
            <p:spPr>
              <a:xfrm>
                <a:off x="5690000" y="40223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1"/>
                    </a:moveTo>
                    <a:cubicBezTo>
                      <a:pt x="1433" y="1"/>
                      <a:pt x="0" y="1421"/>
                      <a:pt x="0" y="3183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63"/>
                      <a:pt x="1902" y="267"/>
                      <a:pt x="3855" y="64"/>
                    </a:cubicBezTo>
                    <a:cubicBezTo>
                      <a:pt x="3640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7"/>
              <p:cNvSpPr/>
              <p:nvPr/>
            </p:nvSpPr>
            <p:spPr>
              <a:xfrm>
                <a:off x="5444325" y="39621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795"/>
                      <a:pt x="5808" y="7482"/>
                      <a:pt x="3741" y="7482"/>
                    </a:cubicBezTo>
                    <a:cubicBezTo>
                      <a:pt x="1674" y="7482"/>
                      <a:pt x="0" y="5795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7"/>
              <p:cNvSpPr/>
              <p:nvPr/>
            </p:nvSpPr>
            <p:spPr>
              <a:xfrm>
                <a:off x="5458275" y="3975725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83" y="1"/>
                    </a:moveTo>
                    <a:cubicBezTo>
                      <a:pt x="1420" y="1"/>
                      <a:pt x="0" y="1433"/>
                      <a:pt x="0" y="3196"/>
                    </a:cubicBezTo>
                    <a:cubicBezTo>
                      <a:pt x="0" y="3361"/>
                      <a:pt x="13" y="3526"/>
                      <a:pt x="38" y="3703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7"/>
              <p:cNvSpPr/>
              <p:nvPr/>
            </p:nvSpPr>
            <p:spPr>
              <a:xfrm>
                <a:off x="5565100" y="3928800"/>
                <a:ext cx="1870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70" extrusionOk="0">
                    <a:moveTo>
                      <a:pt x="7482" y="3729"/>
                    </a:moveTo>
                    <a:cubicBezTo>
                      <a:pt x="7482" y="5796"/>
                      <a:pt x="5808" y="7470"/>
                      <a:pt x="3741" y="7470"/>
                    </a:cubicBezTo>
                    <a:cubicBezTo>
                      <a:pt x="1674" y="7470"/>
                      <a:pt x="0" y="5796"/>
                      <a:pt x="0" y="3729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7"/>
              <p:cNvSpPr/>
              <p:nvPr/>
            </p:nvSpPr>
            <p:spPr>
              <a:xfrm>
                <a:off x="5578725" y="39424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1" y="1433"/>
                      <a:pt x="1" y="3183"/>
                    </a:cubicBezTo>
                    <a:cubicBezTo>
                      <a:pt x="1" y="3360"/>
                      <a:pt x="13" y="3525"/>
                      <a:pt x="39" y="3690"/>
                    </a:cubicBezTo>
                    <a:cubicBezTo>
                      <a:pt x="343" y="1763"/>
                      <a:pt x="1903" y="266"/>
                      <a:pt x="3855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7"/>
              <p:cNvSpPr/>
              <p:nvPr/>
            </p:nvSpPr>
            <p:spPr>
              <a:xfrm>
                <a:off x="5718850" y="37040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7"/>
              <p:cNvSpPr/>
              <p:nvPr/>
            </p:nvSpPr>
            <p:spPr>
              <a:xfrm>
                <a:off x="5732800" y="3718000"/>
                <a:ext cx="960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691" extrusionOk="0">
                    <a:moveTo>
                      <a:pt x="3183" y="1"/>
                    </a:moveTo>
                    <a:cubicBezTo>
                      <a:pt x="1420" y="1"/>
                      <a:pt x="0" y="1421"/>
                      <a:pt x="0" y="3183"/>
                    </a:cubicBezTo>
                    <a:cubicBezTo>
                      <a:pt x="0" y="3361"/>
                      <a:pt x="13" y="3526"/>
                      <a:pt x="38" y="3690"/>
                    </a:cubicBezTo>
                    <a:cubicBezTo>
                      <a:pt x="330" y="1750"/>
                      <a:pt x="1902" y="267"/>
                      <a:pt x="3842" y="64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7"/>
              <p:cNvSpPr/>
              <p:nvPr/>
            </p:nvSpPr>
            <p:spPr>
              <a:xfrm>
                <a:off x="5707750" y="38676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87"/>
                      <a:pt x="1674" y="1"/>
                      <a:pt x="3741" y="1"/>
                    </a:cubicBezTo>
                    <a:cubicBezTo>
                      <a:pt x="5808" y="1"/>
                      <a:pt x="7482" y="1687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7"/>
              <p:cNvSpPr/>
              <p:nvPr/>
            </p:nvSpPr>
            <p:spPr>
              <a:xfrm>
                <a:off x="5721375" y="38815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1"/>
                    </a:moveTo>
                    <a:cubicBezTo>
                      <a:pt x="1434" y="1"/>
                      <a:pt x="1" y="1421"/>
                      <a:pt x="1" y="3183"/>
                    </a:cubicBezTo>
                    <a:cubicBezTo>
                      <a:pt x="1" y="3361"/>
                      <a:pt x="26" y="3526"/>
                      <a:pt x="51" y="3690"/>
                    </a:cubicBezTo>
                    <a:cubicBezTo>
                      <a:pt x="343" y="1763"/>
                      <a:pt x="1915" y="267"/>
                      <a:pt x="3856" y="64"/>
                    </a:cubicBezTo>
                    <a:cubicBezTo>
                      <a:pt x="3640" y="26"/>
                      <a:pt x="3424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7"/>
              <p:cNvSpPr/>
              <p:nvPr/>
            </p:nvSpPr>
            <p:spPr>
              <a:xfrm>
                <a:off x="5235100" y="388410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809"/>
                      <a:pt x="5808" y="7482"/>
                      <a:pt x="3741" y="7482"/>
                    </a:cubicBezTo>
                    <a:cubicBezTo>
                      <a:pt x="1674" y="7482"/>
                      <a:pt x="0" y="5809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7"/>
              <p:cNvSpPr/>
              <p:nvPr/>
            </p:nvSpPr>
            <p:spPr>
              <a:xfrm>
                <a:off x="5249050" y="3898050"/>
                <a:ext cx="960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691" extrusionOk="0">
                    <a:moveTo>
                      <a:pt x="3183" y="1"/>
                    </a:moveTo>
                    <a:cubicBezTo>
                      <a:pt x="1420" y="1"/>
                      <a:pt x="0" y="1421"/>
                      <a:pt x="0" y="3184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51"/>
                      <a:pt x="1902" y="267"/>
                      <a:pt x="3842" y="64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7"/>
              <p:cNvSpPr/>
              <p:nvPr/>
            </p:nvSpPr>
            <p:spPr>
              <a:xfrm>
                <a:off x="5274400" y="36181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7"/>
              <p:cNvSpPr/>
              <p:nvPr/>
            </p:nvSpPr>
            <p:spPr>
              <a:xfrm>
                <a:off x="5288025" y="36317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3"/>
                      <a:pt x="1" y="3196"/>
                    </a:cubicBezTo>
                    <a:cubicBezTo>
                      <a:pt x="1" y="3361"/>
                      <a:pt x="13" y="3538"/>
                      <a:pt x="52" y="3703"/>
                    </a:cubicBezTo>
                    <a:cubicBezTo>
                      <a:pt x="343" y="1763"/>
                      <a:pt x="1903" y="279"/>
                      <a:pt x="3856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7"/>
              <p:cNvSpPr/>
              <p:nvPr/>
            </p:nvSpPr>
            <p:spPr>
              <a:xfrm>
                <a:off x="5412300" y="36149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7"/>
              <p:cNvSpPr/>
              <p:nvPr/>
            </p:nvSpPr>
            <p:spPr>
              <a:xfrm>
                <a:off x="5425925" y="36289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21"/>
                      <a:pt x="1" y="3183"/>
                    </a:cubicBezTo>
                    <a:cubicBezTo>
                      <a:pt x="13" y="3348"/>
                      <a:pt x="26" y="3525"/>
                      <a:pt x="51" y="3690"/>
                    </a:cubicBezTo>
                    <a:cubicBezTo>
                      <a:pt x="343" y="1750"/>
                      <a:pt x="1915" y="267"/>
                      <a:pt x="3856" y="64"/>
                    </a:cubicBezTo>
                    <a:cubicBezTo>
                      <a:pt x="3640" y="13"/>
                      <a:pt x="3424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7"/>
              <p:cNvSpPr/>
              <p:nvPr/>
            </p:nvSpPr>
            <p:spPr>
              <a:xfrm>
                <a:off x="5384400" y="36888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809"/>
                      <a:pt x="5808" y="7482"/>
                      <a:pt x="3741" y="7482"/>
                    </a:cubicBezTo>
                    <a:cubicBezTo>
                      <a:pt x="1674" y="7482"/>
                      <a:pt x="1" y="5809"/>
                      <a:pt x="1" y="3742"/>
                    </a:cubicBezTo>
                    <a:cubicBezTo>
                      <a:pt x="1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7"/>
              <p:cNvSpPr/>
              <p:nvPr/>
            </p:nvSpPr>
            <p:spPr>
              <a:xfrm>
                <a:off x="5398350" y="37027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1"/>
                    </a:moveTo>
                    <a:cubicBezTo>
                      <a:pt x="1421" y="1"/>
                      <a:pt x="1" y="1421"/>
                      <a:pt x="1" y="3184"/>
                    </a:cubicBezTo>
                    <a:cubicBezTo>
                      <a:pt x="1" y="3361"/>
                      <a:pt x="13" y="3526"/>
                      <a:pt x="39" y="3691"/>
                    </a:cubicBezTo>
                    <a:cubicBezTo>
                      <a:pt x="330" y="1751"/>
                      <a:pt x="1903" y="267"/>
                      <a:pt x="3855" y="64"/>
                    </a:cubicBezTo>
                    <a:cubicBezTo>
                      <a:pt x="3627" y="26"/>
                      <a:pt x="3412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7"/>
              <p:cNvSpPr/>
              <p:nvPr/>
            </p:nvSpPr>
            <p:spPr>
              <a:xfrm>
                <a:off x="5373000" y="39345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1"/>
                      <a:pt x="3741" y="7481"/>
                    </a:cubicBezTo>
                    <a:cubicBezTo>
                      <a:pt x="1687" y="7481"/>
                      <a:pt x="0" y="5808"/>
                      <a:pt x="0" y="3741"/>
                    </a:cubicBezTo>
                    <a:cubicBezTo>
                      <a:pt x="0" y="1674"/>
                      <a:pt x="1687" y="0"/>
                      <a:pt x="3741" y="0"/>
                    </a:cubicBezTo>
                    <a:cubicBezTo>
                      <a:pt x="5808" y="0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7"/>
              <p:cNvSpPr/>
              <p:nvPr/>
            </p:nvSpPr>
            <p:spPr>
              <a:xfrm>
                <a:off x="5386950" y="394847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83" y="0"/>
                    </a:moveTo>
                    <a:cubicBezTo>
                      <a:pt x="1420" y="0"/>
                      <a:pt x="0" y="1420"/>
                      <a:pt x="0" y="3183"/>
                    </a:cubicBezTo>
                    <a:cubicBezTo>
                      <a:pt x="0" y="3348"/>
                      <a:pt x="13" y="3525"/>
                      <a:pt x="38" y="3690"/>
                    </a:cubicBezTo>
                    <a:cubicBezTo>
                      <a:pt x="330" y="1750"/>
                      <a:pt x="1902" y="266"/>
                      <a:pt x="3855" y="63"/>
                    </a:cubicBezTo>
                    <a:cubicBezTo>
                      <a:pt x="3627" y="13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7"/>
              <p:cNvSpPr/>
              <p:nvPr/>
            </p:nvSpPr>
            <p:spPr>
              <a:xfrm>
                <a:off x="5505500" y="37243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7"/>
              <p:cNvSpPr/>
              <p:nvPr/>
            </p:nvSpPr>
            <p:spPr>
              <a:xfrm>
                <a:off x="5519125" y="37379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1"/>
                      <a:pt x="13" y="3538"/>
                      <a:pt x="51" y="3703"/>
                    </a:cubicBezTo>
                    <a:cubicBezTo>
                      <a:pt x="343" y="1763"/>
                      <a:pt x="1903" y="267"/>
                      <a:pt x="3856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7"/>
              <p:cNvSpPr/>
              <p:nvPr/>
            </p:nvSpPr>
            <p:spPr>
              <a:xfrm>
                <a:off x="5595850" y="37814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7"/>
              <p:cNvSpPr/>
              <p:nvPr/>
            </p:nvSpPr>
            <p:spPr>
              <a:xfrm>
                <a:off x="5609800" y="3795025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1"/>
                    </a:moveTo>
                    <a:cubicBezTo>
                      <a:pt x="1420" y="1"/>
                      <a:pt x="0" y="1434"/>
                      <a:pt x="0" y="3196"/>
                    </a:cubicBezTo>
                    <a:cubicBezTo>
                      <a:pt x="0" y="3361"/>
                      <a:pt x="13" y="3539"/>
                      <a:pt x="38" y="3703"/>
                    </a:cubicBezTo>
                    <a:cubicBezTo>
                      <a:pt x="330" y="1763"/>
                      <a:pt x="1902" y="280"/>
                      <a:pt x="3842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7"/>
              <p:cNvSpPr/>
              <p:nvPr/>
            </p:nvSpPr>
            <p:spPr>
              <a:xfrm>
                <a:off x="5334325" y="3777275"/>
                <a:ext cx="186725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7470" extrusionOk="0">
                    <a:moveTo>
                      <a:pt x="7469" y="3741"/>
                    </a:moveTo>
                    <a:cubicBezTo>
                      <a:pt x="7469" y="5796"/>
                      <a:pt x="5795" y="7469"/>
                      <a:pt x="3728" y="7469"/>
                    </a:cubicBezTo>
                    <a:cubicBezTo>
                      <a:pt x="1674" y="7469"/>
                      <a:pt x="0" y="5796"/>
                      <a:pt x="0" y="3741"/>
                    </a:cubicBezTo>
                    <a:cubicBezTo>
                      <a:pt x="0" y="1675"/>
                      <a:pt x="1674" y="1"/>
                      <a:pt x="3728" y="1"/>
                    </a:cubicBezTo>
                    <a:cubicBezTo>
                      <a:pt x="5795" y="1"/>
                      <a:pt x="7469" y="1675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7"/>
              <p:cNvSpPr/>
              <p:nvPr/>
            </p:nvSpPr>
            <p:spPr>
              <a:xfrm>
                <a:off x="5347950" y="37909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64"/>
                      <a:pt x="1902" y="267"/>
                      <a:pt x="3855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7"/>
              <p:cNvSpPr/>
              <p:nvPr/>
            </p:nvSpPr>
            <p:spPr>
              <a:xfrm>
                <a:off x="5460475" y="383592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1"/>
                      <a:pt x="3742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7"/>
              <p:cNvSpPr/>
              <p:nvPr/>
            </p:nvSpPr>
            <p:spPr>
              <a:xfrm>
                <a:off x="5474125" y="384987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1"/>
                    </a:moveTo>
                    <a:cubicBezTo>
                      <a:pt x="1433" y="1"/>
                      <a:pt x="0" y="1421"/>
                      <a:pt x="0" y="3183"/>
                    </a:cubicBezTo>
                    <a:cubicBezTo>
                      <a:pt x="0" y="3361"/>
                      <a:pt x="13" y="3526"/>
                      <a:pt x="51" y="3690"/>
                    </a:cubicBezTo>
                    <a:cubicBezTo>
                      <a:pt x="342" y="1750"/>
                      <a:pt x="1902" y="267"/>
                      <a:pt x="3855" y="64"/>
                    </a:cubicBezTo>
                    <a:cubicBezTo>
                      <a:pt x="3639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7"/>
              <p:cNvSpPr/>
              <p:nvPr/>
            </p:nvSpPr>
            <p:spPr>
              <a:xfrm>
                <a:off x="4526275" y="2300675"/>
                <a:ext cx="1445875" cy="387400"/>
              </a:xfrm>
              <a:custGeom>
                <a:avLst/>
                <a:gdLst/>
                <a:ahLst/>
                <a:cxnLst/>
                <a:rect l="l" t="t" r="r" b="b"/>
                <a:pathLst>
                  <a:path w="57835" h="15496" fill="none" extrusionOk="0">
                    <a:moveTo>
                      <a:pt x="0" y="15495"/>
                    </a:moveTo>
                    <a:lnTo>
                      <a:pt x="57835" y="0"/>
                    </a:lnTo>
                  </a:path>
                </a:pathLst>
              </a:custGeom>
              <a:solidFill>
                <a:srgbClr val="171717"/>
              </a:solidFill>
              <a:ln w="70375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7"/>
              <p:cNvSpPr/>
              <p:nvPr/>
            </p:nvSpPr>
            <p:spPr>
              <a:xfrm>
                <a:off x="5914750" y="2242975"/>
                <a:ext cx="136025" cy="136325"/>
              </a:xfrm>
              <a:custGeom>
                <a:avLst/>
                <a:gdLst/>
                <a:ahLst/>
                <a:cxnLst/>
                <a:rect l="l" t="t" r="r" b="b"/>
                <a:pathLst>
                  <a:path w="5441" h="5453" extrusionOk="0">
                    <a:moveTo>
                      <a:pt x="5441" y="1459"/>
                    </a:moveTo>
                    <a:lnTo>
                      <a:pt x="1459" y="545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71717"/>
              </a:solidFill>
              <a:ln w="1870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7"/>
              <p:cNvSpPr/>
              <p:nvPr/>
            </p:nvSpPr>
            <p:spPr>
              <a:xfrm>
                <a:off x="4547175" y="3059900"/>
                <a:ext cx="1445900" cy="387400"/>
              </a:xfrm>
              <a:custGeom>
                <a:avLst/>
                <a:gdLst/>
                <a:ahLst/>
                <a:cxnLst/>
                <a:rect l="l" t="t" r="r" b="b"/>
                <a:pathLst>
                  <a:path w="57836" h="15496" fill="none" extrusionOk="0">
                    <a:moveTo>
                      <a:pt x="1" y="0"/>
                    </a:moveTo>
                    <a:lnTo>
                      <a:pt x="57836" y="15496"/>
                    </a:lnTo>
                  </a:path>
                </a:pathLst>
              </a:custGeom>
              <a:solidFill>
                <a:srgbClr val="171717"/>
              </a:solidFill>
              <a:ln w="70375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7"/>
              <p:cNvSpPr/>
              <p:nvPr/>
            </p:nvSpPr>
            <p:spPr>
              <a:xfrm>
                <a:off x="5935675" y="3368650"/>
                <a:ext cx="136025" cy="136350"/>
              </a:xfrm>
              <a:custGeom>
                <a:avLst/>
                <a:gdLst/>
                <a:ahLst/>
                <a:cxnLst/>
                <a:rect l="l" t="t" r="r" b="b"/>
                <a:pathLst>
                  <a:path w="5441" h="5454" extrusionOk="0">
                    <a:moveTo>
                      <a:pt x="5440" y="3995"/>
                    </a:moveTo>
                    <a:lnTo>
                      <a:pt x="1" y="5453"/>
                    </a:lnTo>
                    <a:lnTo>
                      <a:pt x="1459" y="1"/>
                    </a:lnTo>
                    <a:close/>
                  </a:path>
                </a:pathLst>
              </a:custGeom>
              <a:solidFill>
                <a:srgbClr val="171717"/>
              </a:solidFill>
              <a:ln w="1870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7"/>
              <p:cNvSpPr/>
              <p:nvPr/>
            </p:nvSpPr>
            <p:spPr>
              <a:xfrm>
                <a:off x="947250" y="2779675"/>
                <a:ext cx="223200" cy="223825"/>
              </a:xfrm>
              <a:custGeom>
                <a:avLst/>
                <a:gdLst/>
                <a:ahLst/>
                <a:cxnLst/>
                <a:rect l="l" t="t" r="r" b="b"/>
                <a:pathLst>
                  <a:path w="8928" h="8953" extrusionOk="0">
                    <a:moveTo>
                      <a:pt x="3881" y="0"/>
                    </a:moveTo>
                    <a:lnTo>
                      <a:pt x="3881" y="3880"/>
                    </a:lnTo>
                    <a:lnTo>
                      <a:pt x="1" y="3880"/>
                    </a:lnTo>
                    <a:lnTo>
                      <a:pt x="1" y="5072"/>
                    </a:lnTo>
                    <a:lnTo>
                      <a:pt x="3881" y="5072"/>
                    </a:lnTo>
                    <a:lnTo>
                      <a:pt x="3881" y="8952"/>
                    </a:lnTo>
                    <a:lnTo>
                      <a:pt x="5048" y="8952"/>
                    </a:lnTo>
                    <a:lnTo>
                      <a:pt x="5048" y="5072"/>
                    </a:lnTo>
                    <a:lnTo>
                      <a:pt x="8928" y="5072"/>
                    </a:lnTo>
                    <a:lnTo>
                      <a:pt x="8928" y="3880"/>
                    </a:lnTo>
                    <a:lnTo>
                      <a:pt x="5048" y="3880"/>
                    </a:lnTo>
                    <a:lnTo>
                      <a:pt x="50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7"/>
              <p:cNvSpPr/>
              <p:nvPr/>
            </p:nvSpPr>
            <p:spPr>
              <a:xfrm>
                <a:off x="3887500" y="32608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7"/>
              <p:cNvSpPr/>
              <p:nvPr/>
            </p:nvSpPr>
            <p:spPr>
              <a:xfrm>
                <a:off x="3901125" y="327450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1" y="1434"/>
                      <a:pt x="1" y="3196"/>
                    </a:cubicBezTo>
                    <a:cubicBezTo>
                      <a:pt x="1" y="3361"/>
                      <a:pt x="13" y="3526"/>
                      <a:pt x="51" y="3704"/>
                    </a:cubicBezTo>
                    <a:cubicBezTo>
                      <a:pt x="343" y="1763"/>
                      <a:pt x="1903" y="267"/>
                      <a:pt x="3855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7"/>
              <p:cNvSpPr/>
              <p:nvPr/>
            </p:nvSpPr>
            <p:spPr>
              <a:xfrm>
                <a:off x="3224625" y="2595475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5"/>
                      <a:pt x="1675" y="1"/>
                      <a:pt x="3742" y="1"/>
                    </a:cubicBezTo>
                    <a:cubicBezTo>
                      <a:pt x="5808" y="1"/>
                      <a:pt x="7482" y="1675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7"/>
              <p:cNvSpPr/>
              <p:nvPr/>
            </p:nvSpPr>
            <p:spPr>
              <a:xfrm>
                <a:off x="3238275" y="260942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1"/>
                    </a:moveTo>
                    <a:cubicBezTo>
                      <a:pt x="1433" y="1"/>
                      <a:pt x="0" y="1421"/>
                      <a:pt x="0" y="3183"/>
                    </a:cubicBezTo>
                    <a:cubicBezTo>
                      <a:pt x="0" y="3361"/>
                      <a:pt x="25" y="3526"/>
                      <a:pt x="51" y="3691"/>
                    </a:cubicBezTo>
                    <a:cubicBezTo>
                      <a:pt x="342" y="1763"/>
                      <a:pt x="1915" y="267"/>
                      <a:pt x="3855" y="64"/>
                    </a:cubicBezTo>
                    <a:cubicBezTo>
                      <a:pt x="3639" y="26"/>
                      <a:pt x="3424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7"/>
              <p:cNvSpPr/>
              <p:nvPr/>
            </p:nvSpPr>
            <p:spPr>
              <a:xfrm>
                <a:off x="4159500" y="2519725"/>
                <a:ext cx="187050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69" extrusionOk="0">
                    <a:moveTo>
                      <a:pt x="7481" y="3741"/>
                    </a:moveTo>
                    <a:cubicBezTo>
                      <a:pt x="7481" y="5795"/>
                      <a:pt x="5808" y="7469"/>
                      <a:pt x="3741" y="7469"/>
                    </a:cubicBezTo>
                    <a:cubicBezTo>
                      <a:pt x="1674" y="7469"/>
                      <a:pt x="0" y="5795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7"/>
              <p:cNvSpPr/>
              <p:nvPr/>
            </p:nvSpPr>
            <p:spPr>
              <a:xfrm>
                <a:off x="4173125" y="25333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26"/>
                      <a:pt x="51" y="3690"/>
                    </a:cubicBezTo>
                    <a:cubicBezTo>
                      <a:pt x="343" y="1763"/>
                      <a:pt x="1902" y="267"/>
                      <a:pt x="3855" y="77"/>
                    </a:cubicBezTo>
                    <a:cubicBezTo>
                      <a:pt x="3640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7"/>
              <p:cNvSpPr/>
              <p:nvPr/>
            </p:nvSpPr>
            <p:spPr>
              <a:xfrm>
                <a:off x="3254125" y="300790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796"/>
                      <a:pt x="5808" y="7482"/>
                      <a:pt x="3741" y="7482"/>
                    </a:cubicBezTo>
                    <a:cubicBezTo>
                      <a:pt x="1674" y="7482"/>
                      <a:pt x="0" y="5796"/>
                      <a:pt x="0" y="3741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7"/>
              <p:cNvSpPr/>
              <p:nvPr/>
            </p:nvSpPr>
            <p:spPr>
              <a:xfrm>
                <a:off x="3267750" y="3021550"/>
                <a:ext cx="96400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0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5"/>
                    </a:cubicBezTo>
                    <a:cubicBezTo>
                      <a:pt x="0" y="3360"/>
                      <a:pt x="13" y="3525"/>
                      <a:pt x="51" y="3690"/>
                    </a:cubicBezTo>
                    <a:cubicBezTo>
                      <a:pt x="343" y="1763"/>
                      <a:pt x="1902" y="266"/>
                      <a:pt x="3855" y="76"/>
                    </a:cubicBezTo>
                    <a:cubicBezTo>
                      <a:pt x="3640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7"/>
              <p:cNvSpPr/>
              <p:nvPr/>
            </p:nvSpPr>
            <p:spPr>
              <a:xfrm>
                <a:off x="3442100" y="23552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7"/>
              <p:cNvSpPr/>
              <p:nvPr/>
            </p:nvSpPr>
            <p:spPr>
              <a:xfrm>
                <a:off x="3455725" y="23691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20"/>
                      <a:pt x="1" y="3183"/>
                    </a:cubicBezTo>
                    <a:cubicBezTo>
                      <a:pt x="1" y="3360"/>
                      <a:pt x="26" y="3525"/>
                      <a:pt x="52" y="3690"/>
                    </a:cubicBezTo>
                    <a:cubicBezTo>
                      <a:pt x="343" y="1763"/>
                      <a:pt x="1903" y="266"/>
                      <a:pt x="3856" y="63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7"/>
              <p:cNvSpPr/>
              <p:nvPr/>
            </p:nvSpPr>
            <p:spPr>
              <a:xfrm>
                <a:off x="4199750" y="29416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7"/>
              <p:cNvSpPr/>
              <p:nvPr/>
            </p:nvSpPr>
            <p:spPr>
              <a:xfrm>
                <a:off x="4213700" y="29556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1"/>
                    </a:moveTo>
                    <a:cubicBezTo>
                      <a:pt x="1421" y="1"/>
                      <a:pt x="0" y="1421"/>
                      <a:pt x="0" y="3183"/>
                    </a:cubicBezTo>
                    <a:cubicBezTo>
                      <a:pt x="0" y="3361"/>
                      <a:pt x="13" y="3526"/>
                      <a:pt x="38" y="3690"/>
                    </a:cubicBezTo>
                    <a:cubicBezTo>
                      <a:pt x="330" y="1750"/>
                      <a:pt x="1902" y="267"/>
                      <a:pt x="3855" y="64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7"/>
              <p:cNvSpPr/>
              <p:nvPr/>
            </p:nvSpPr>
            <p:spPr>
              <a:xfrm>
                <a:off x="4130950" y="3064325"/>
                <a:ext cx="187075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70" extrusionOk="0">
                    <a:moveTo>
                      <a:pt x="7482" y="3729"/>
                    </a:moveTo>
                    <a:cubicBezTo>
                      <a:pt x="7482" y="5796"/>
                      <a:pt x="5808" y="7470"/>
                      <a:pt x="3741" y="7470"/>
                    </a:cubicBezTo>
                    <a:cubicBezTo>
                      <a:pt x="1687" y="7470"/>
                      <a:pt x="1" y="5796"/>
                      <a:pt x="1" y="3729"/>
                    </a:cubicBezTo>
                    <a:cubicBezTo>
                      <a:pt x="1" y="1675"/>
                      <a:pt x="1687" y="1"/>
                      <a:pt x="3741" y="1"/>
                    </a:cubicBezTo>
                    <a:cubicBezTo>
                      <a:pt x="5808" y="1"/>
                      <a:pt x="7482" y="1675"/>
                      <a:pt x="7482" y="37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7"/>
              <p:cNvSpPr/>
              <p:nvPr/>
            </p:nvSpPr>
            <p:spPr>
              <a:xfrm>
                <a:off x="4144900" y="30779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0"/>
                    </a:moveTo>
                    <a:cubicBezTo>
                      <a:pt x="1421" y="0"/>
                      <a:pt x="1" y="1433"/>
                      <a:pt x="1" y="3183"/>
                    </a:cubicBezTo>
                    <a:cubicBezTo>
                      <a:pt x="1" y="3360"/>
                      <a:pt x="13" y="3525"/>
                      <a:pt x="39" y="3690"/>
                    </a:cubicBezTo>
                    <a:cubicBezTo>
                      <a:pt x="330" y="1763"/>
                      <a:pt x="1903" y="266"/>
                      <a:pt x="3856" y="76"/>
                    </a:cubicBezTo>
                    <a:cubicBezTo>
                      <a:pt x="3627" y="25"/>
                      <a:pt x="3412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7"/>
              <p:cNvSpPr/>
              <p:nvPr/>
            </p:nvSpPr>
            <p:spPr>
              <a:xfrm>
                <a:off x="3314975" y="243857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7"/>
              <p:cNvSpPr/>
              <p:nvPr/>
            </p:nvSpPr>
            <p:spPr>
              <a:xfrm>
                <a:off x="3328625" y="2452200"/>
                <a:ext cx="963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3" extrusionOk="0">
                    <a:moveTo>
                      <a:pt x="3195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38" y="3703"/>
                    </a:cubicBezTo>
                    <a:cubicBezTo>
                      <a:pt x="342" y="1763"/>
                      <a:pt x="1902" y="279"/>
                      <a:pt x="3855" y="76"/>
                    </a:cubicBezTo>
                    <a:cubicBezTo>
                      <a:pt x="3639" y="26"/>
                      <a:pt x="3411" y="13"/>
                      <a:pt x="31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7"/>
              <p:cNvSpPr/>
              <p:nvPr/>
            </p:nvSpPr>
            <p:spPr>
              <a:xfrm>
                <a:off x="3196425" y="28132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7"/>
              <p:cNvSpPr/>
              <p:nvPr/>
            </p:nvSpPr>
            <p:spPr>
              <a:xfrm>
                <a:off x="3210050" y="2827225"/>
                <a:ext cx="96400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0" extrusionOk="0">
                    <a:moveTo>
                      <a:pt x="3196" y="0"/>
                    </a:moveTo>
                    <a:cubicBezTo>
                      <a:pt x="1433" y="0"/>
                      <a:pt x="1" y="1420"/>
                      <a:pt x="1" y="3183"/>
                    </a:cubicBezTo>
                    <a:cubicBezTo>
                      <a:pt x="1" y="3360"/>
                      <a:pt x="13" y="3525"/>
                      <a:pt x="39" y="3690"/>
                    </a:cubicBezTo>
                    <a:cubicBezTo>
                      <a:pt x="343" y="1750"/>
                      <a:pt x="1903" y="266"/>
                      <a:pt x="3855" y="63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7"/>
              <p:cNvSpPr/>
              <p:nvPr/>
            </p:nvSpPr>
            <p:spPr>
              <a:xfrm>
                <a:off x="3670975" y="3289400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2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5" y="7482"/>
                      <a:pt x="1" y="5808"/>
                      <a:pt x="1" y="3742"/>
                    </a:cubicBezTo>
                    <a:cubicBezTo>
                      <a:pt x="1" y="1675"/>
                      <a:pt x="1675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7"/>
              <p:cNvSpPr/>
              <p:nvPr/>
            </p:nvSpPr>
            <p:spPr>
              <a:xfrm>
                <a:off x="3684600" y="330305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0"/>
                      <a:pt x="14" y="3538"/>
                      <a:pt x="52" y="3703"/>
                    </a:cubicBezTo>
                    <a:cubicBezTo>
                      <a:pt x="343" y="1763"/>
                      <a:pt x="1903" y="266"/>
                      <a:pt x="3856" y="76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7"/>
              <p:cNvSpPr/>
              <p:nvPr/>
            </p:nvSpPr>
            <p:spPr>
              <a:xfrm>
                <a:off x="4017475" y="31797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7"/>
              <p:cNvSpPr/>
              <p:nvPr/>
            </p:nvSpPr>
            <p:spPr>
              <a:xfrm>
                <a:off x="4031100" y="319335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0" y="3361"/>
                      <a:pt x="13" y="3526"/>
                      <a:pt x="51" y="3703"/>
                    </a:cubicBezTo>
                    <a:cubicBezTo>
                      <a:pt x="343" y="1763"/>
                      <a:pt x="1903" y="267"/>
                      <a:pt x="3855" y="77"/>
                    </a:cubicBezTo>
                    <a:cubicBezTo>
                      <a:pt x="3640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7"/>
              <p:cNvSpPr/>
              <p:nvPr/>
            </p:nvSpPr>
            <p:spPr>
              <a:xfrm>
                <a:off x="3378075" y="252320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87" y="7482"/>
                      <a:pt x="0" y="5808"/>
                      <a:pt x="0" y="3741"/>
                    </a:cubicBezTo>
                    <a:cubicBezTo>
                      <a:pt x="0" y="1674"/>
                      <a:pt x="1687" y="1"/>
                      <a:pt x="3741" y="1"/>
                    </a:cubicBezTo>
                    <a:cubicBezTo>
                      <a:pt x="5808" y="1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17"/>
              <p:cNvSpPr/>
              <p:nvPr/>
            </p:nvSpPr>
            <p:spPr>
              <a:xfrm>
                <a:off x="3392025" y="2536825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83" y="1"/>
                    </a:moveTo>
                    <a:cubicBezTo>
                      <a:pt x="1420" y="1"/>
                      <a:pt x="0" y="1434"/>
                      <a:pt x="0" y="3196"/>
                    </a:cubicBezTo>
                    <a:cubicBezTo>
                      <a:pt x="0" y="3361"/>
                      <a:pt x="13" y="3539"/>
                      <a:pt x="38" y="3704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7"/>
              <p:cNvSpPr/>
              <p:nvPr/>
            </p:nvSpPr>
            <p:spPr>
              <a:xfrm>
                <a:off x="3296900" y="2925175"/>
                <a:ext cx="186750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69" extrusionOk="0">
                    <a:moveTo>
                      <a:pt x="7470" y="3741"/>
                    </a:moveTo>
                    <a:cubicBezTo>
                      <a:pt x="7470" y="5795"/>
                      <a:pt x="5796" y="7469"/>
                      <a:pt x="3729" y="7469"/>
                    </a:cubicBezTo>
                    <a:cubicBezTo>
                      <a:pt x="1675" y="7469"/>
                      <a:pt x="1" y="5795"/>
                      <a:pt x="1" y="3741"/>
                    </a:cubicBezTo>
                    <a:cubicBezTo>
                      <a:pt x="1" y="1674"/>
                      <a:pt x="1675" y="0"/>
                      <a:pt x="3729" y="0"/>
                    </a:cubicBezTo>
                    <a:cubicBezTo>
                      <a:pt x="5796" y="0"/>
                      <a:pt x="7470" y="1674"/>
                      <a:pt x="7470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7"/>
              <p:cNvSpPr/>
              <p:nvPr/>
            </p:nvSpPr>
            <p:spPr>
              <a:xfrm>
                <a:off x="3310550" y="29388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26"/>
                      <a:pt x="38" y="3690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39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7"/>
              <p:cNvSpPr/>
              <p:nvPr/>
            </p:nvSpPr>
            <p:spPr>
              <a:xfrm>
                <a:off x="3326400" y="27942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7"/>
              <p:cNvSpPr/>
              <p:nvPr/>
            </p:nvSpPr>
            <p:spPr>
              <a:xfrm>
                <a:off x="3340025" y="28078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0" y="1433"/>
                      <a:pt x="0" y="3196"/>
                    </a:cubicBezTo>
                    <a:cubicBezTo>
                      <a:pt x="0" y="3361"/>
                      <a:pt x="26" y="3538"/>
                      <a:pt x="51" y="3703"/>
                    </a:cubicBezTo>
                    <a:cubicBezTo>
                      <a:pt x="343" y="1763"/>
                      <a:pt x="1915" y="267"/>
                      <a:pt x="3855" y="77"/>
                    </a:cubicBezTo>
                    <a:cubicBezTo>
                      <a:pt x="3640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7"/>
              <p:cNvSpPr/>
              <p:nvPr/>
            </p:nvSpPr>
            <p:spPr>
              <a:xfrm>
                <a:off x="3356500" y="31502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7"/>
              <p:cNvSpPr/>
              <p:nvPr/>
            </p:nvSpPr>
            <p:spPr>
              <a:xfrm>
                <a:off x="3370150" y="3163875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51" y="3703"/>
                    </a:cubicBezTo>
                    <a:cubicBezTo>
                      <a:pt x="342" y="1763"/>
                      <a:pt x="1902" y="279"/>
                      <a:pt x="3855" y="77"/>
                    </a:cubicBezTo>
                    <a:cubicBezTo>
                      <a:pt x="3639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7"/>
              <p:cNvSpPr/>
              <p:nvPr/>
            </p:nvSpPr>
            <p:spPr>
              <a:xfrm>
                <a:off x="3565425" y="22784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7"/>
              <p:cNvSpPr/>
              <p:nvPr/>
            </p:nvSpPr>
            <p:spPr>
              <a:xfrm>
                <a:off x="3579050" y="22924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0" y="1421"/>
                      <a:pt x="0" y="3183"/>
                    </a:cubicBezTo>
                    <a:cubicBezTo>
                      <a:pt x="0" y="3348"/>
                      <a:pt x="13" y="3526"/>
                      <a:pt x="38" y="3690"/>
                    </a:cubicBezTo>
                    <a:cubicBezTo>
                      <a:pt x="343" y="1750"/>
                      <a:pt x="1902" y="267"/>
                      <a:pt x="3855" y="64"/>
                    </a:cubicBezTo>
                    <a:cubicBezTo>
                      <a:pt x="3640" y="13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17"/>
              <p:cNvSpPr/>
              <p:nvPr/>
            </p:nvSpPr>
            <p:spPr>
              <a:xfrm>
                <a:off x="4062800" y="2395775"/>
                <a:ext cx="186750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69" extrusionOk="0">
                    <a:moveTo>
                      <a:pt x="7469" y="3728"/>
                    </a:moveTo>
                    <a:cubicBezTo>
                      <a:pt x="7469" y="5795"/>
                      <a:pt x="5795" y="7469"/>
                      <a:pt x="3741" y="7469"/>
                    </a:cubicBezTo>
                    <a:cubicBezTo>
                      <a:pt x="1674" y="7469"/>
                      <a:pt x="1" y="5795"/>
                      <a:pt x="1" y="3728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795" y="0"/>
                      <a:pt x="7469" y="1674"/>
                      <a:pt x="7469" y="3728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7"/>
              <p:cNvSpPr/>
              <p:nvPr/>
            </p:nvSpPr>
            <p:spPr>
              <a:xfrm>
                <a:off x="4076425" y="24094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83"/>
                    </a:cubicBezTo>
                    <a:cubicBezTo>
                      <a:pt x="1" y="3361"/>
                      <a:pt x="13" y="3526"/>
                      <a:pt x="39" y="3690"/>
                    </a:cubicBezTo>
                    <a:cubicBezTo>
                      <a:pt x="330" y="1763"/>
                      <a:pt x="1903" y="267"/>
                      <a:pt x="3856" y="77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7"/>
              <p:cNvSpPr/>
              <p:nvPr/>
            </p:nvSpPr>
            <p:spPr>
              <a:xfrm>
                <a:off x="3537525" y="2419550"/>
                <a:ext cx="18672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7482" extrusionOk="0">
                    <a:moveTo>
                      <a:pt x="7469" y="3741"/>
                    </a:moveTo>
                    <a:cubicBezTo>
                      <a:pt x="7469" y="5808"/>
                      <a:pt x="5795" y="7482"/>
                      <a:pt x="3728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28" y="0"/>
                    </a:cubicBezTo>
                    <a:cubicBezTo>
                      <a:pt x="5795" y="0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7"/>
              <p:cNvSpPr/>
              <p:nvPr/>
            </p:nvSpPr>
            <p:spPr>
              <a:xfrm>
                <a:off x="3551150" y="24331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83" y="0"/>
                    </a:moveTo>
                    <a:cubicBezTo>
                      <a:pt x="1433" y="0"/>
                      <a:pt x="1" y="1433"/>
                      <a:pt x="1" y="3196"/>
                    </a:cubicBezTo>
                    <a:cubicBezTo>
                      <a:pt x="1" y="3361"/>
                      <a:pt x="13" y="3538"/>
                      <a:pt x="39" y="3703"/>
                    </a:cubicBezTo>
                    <a:cubicBezTo>
                      <a:pt x="330" y="1763"/>
                      <a:pt x="1903" y="267"/>
                      <a:pt x="3855" y="77"/>
                    </a:cubicBezTo>
                    <a:cubicBezTo>
                      <a:pt x="3640" y="26"/>
                      <a:pt x="3412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7"/>
              <p:cNvSpPr/>
              <p:nvPr/>
            </p:nvSpPr>
            <p:spPr>
              <a:xfrm>
                <a:off x="3931875" y="23067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7"/>
              <p:cNvSpPr/>
              <p:nvPr/>
            </p:nvSpPr>
            <p:spPr>
              <a:xfrm>
                <a:off x="3945500" y="2320325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1"/>
                      <a:pt x="14" y="3538"/>
                      <a:pt x="52" y="3703"/>
                    </a:cubicBezTo>
                    <a:cubicBezTo>
                      <a:pt x="343" y="1763"/>
                      <a:pt x="1903" y="267"/>
                      <a:pt x="3856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7"/>
              <p:cNvSpPr/>
              <p:nvPr/>
            </p:nvSpPr>
            <p:spPr>
              <a:xfrm>
                <a:off x="3765450" y="2279100"/>
                <a:ext cx="1867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3" extrusionOk="0">
                    <a:moveTo>
                      <a:pt x="7469" y="3742"/>
                    </a:moveTo>
                    <a:cubicBezTo>
                      <a:pt x="7469" y="5808"/>
                      <a:pt x="5795" y="7482"/>
                      <a:pt x="3741" y="7482"/>
                    </a:cubicBezTo>
                    <a:cubicBezTo>
                      <a:pt x="1674" y="7482"/>
                      <a:pt x="0" y="5808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795" y="1"/>
                      <a:pt x="7469" y="1675"/>
                      <a:pt x="7469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7"/>
              <p:cNvSpPr/>
              <p:nvPr/>
            </p:nvSpPr>
            <p:spPr>
              <a:xfrm>
                <a:off x="3779075" y="229275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0"/>
                      <a:pt x="13" y="3525"/>
                      <a:pt x="39" y="3703"/>
                    </a:cubicBezTo>
                    <a:cubicBezTo>
                      <a:pt x="330" y="1763"/>
                      <a:pt x="1903" y="266"/>
                      <a:pt x="3855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7"/>
              <p:cNvSpPr/>
              <p:nvPr/>
            </p:nvSpPr>
            <p:spPr>
              <a:xfrm>
                <a:off x="3914750" y="25276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7"/>
              <p:cNvSpPr/>
              <p:nvPr/>
            </p:nvSpPr>
            <p:spPr>
              <a:xfrm>
                <a:off x="3928700" y="2541275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4" y="0"/>
                    </a:moveTo>
                    <a:cubicBezTo>
                      <a:pt x="1421" y="0"/>
                      <a:pt x="1" y="1433"/>
                      <a:pt x="1" y="3196"/>
                    </a:cubicBezTo>
                    <a:cubicBezTo>
                      <a:pt x="1" y="3361"/>
                      <a:pt x="13" y="3526"/>
                      <a:pt x="39" y="3703"/>
                    </a:cubicBezTo>
                    <a:cubicBezTo>
                      <a:pt x="330" y="1763"/>
                      <a:pt x="1903" y="267"/>
                      <a:pt x="3843" y="77"/>
                    </a:cubicBezTo>
                    <a:cubicBezTo>
                      <a:pt x="3627" y="26"/>
                      <a:pt x="3412" y="0"/>
                      <a:pt x="31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7"/>
              <p:cNvSpPr/>
              <p:nvPr/>
            </p:nvSpPr>
            <p:spPr>
              <a:xfrm>
                <a:off x="3780025" y="31914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7"/>
              <p:cNvSpPr/>
              <p:nvPr/>
            </p:nvSpPr>
            <p:spPr>
              <a:xfrm>
                <a:off x="3793650" y="32050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4"/>
                      <a:pt x="1" y="3196"/>
                    </a:cubicBezTo>
                    <a:cubicBezTo>
                      <a:pt x="1" y="3361"/>
                      <a:pt x="14" y="3539"/>
                      <a:pt x="39" y="3704"/>
                    </a:cubicBezTo>
                    <a:cubicBezTo>
                      <a:pt x="343" y="1763"/>
                      <a:pt x="1903" y="280"/>
                      <a:pt x="3856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7"/>
              <p:cNvSpPr/>
              <p:nvPr/>
            </p:nvSpPr>
            <p:spPr>
              <a:xfrm>
                <a:off x="4194350" y="26357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7"/>
              <p:cNvSpPr/>
              <p:nvPr/>
            </p:nvSpPr>
            <p:spPr>
              <a:xfrm>
                <a:off x="4208300" y="26493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84" y="0"/>
                    </a:moveTo>
                    <a:cubicBezTo>
                      <a:pt x="1421" y="0"/>
                      <a:pt x="1" y="1433"/>
                      <a:pt x="1" y="3196"/>
                    </a:cubicBezTo>
                    <a:cubicBezTo>
                      <a:pt x="1" y="3361"/>
                      <a:pt x="13" y="3526"/>
                      <a:pt x="39" y="3703"/>
                    </a:cubicBezTo>
                    <a:cubicBezTo>
                      <a:pt x="330" y="1763"/>
                      <a:pt x="1903" y="267"/>
                      <a:pt x="3856" y="77"/>
                    </a:cubicBezTo>
                    <a:cubicBezTo>
                      <a:pt x="3627" y="26"/>
                      <a:pt x="3412" y="0"/>
                      <a:pt x="31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7"/>
              <p:cNvSpPr/>
              <p:nvPr/>
            </p:nvSpPr>
            <p:spPr>
              <a:xfrm>
                <a:off x="4090075" y="29020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7"/>
              <p:cNvSpPr/>
              <p:nvPr/>
            </p:nvSpPr>
            <p:spPr>
              <a:xfrm>
                <a:off x="4103700" y="291565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0" y="3361"/>
                      <a:pt x="13" y="3526"/>
                      <a:pt x="38" y="3703"/>
                    </a:cubicBezTo>
                    <a:cubicBezTo>
                      <a:pt x="343" y="1763"/>
                      <a:pt x="1902" y="267"/>
                      <a:pt x="3855" y="77"/>
                    </a:cubicBezTo>
                    <a:cubicBezTo>
                      <a:pt x="3640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7"/>
              <p:cNvSpPr/>
              <p:nvPr/>
            </p:nvSpPr>
            <p:spPr>
              <a:xfrm>
                <a:off x="4011450" y="2994275"/>
                <a:ext cx="18672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7482" extrusionOk="0">
                    <a:moveTo>
                      <a:pt x="7469" y="3741"/>
                    </a:moveTo>
                    <a:cubicBezTo>
                      <a:pt x="7469" y="5808"/>
                      <a:pt x="5795" y="7482"/>
                      <a:pt x="3728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28" y="1"/>
                    </a:cubicBezTo>
                    <a:cubicBezTo>
                      <a:pt x="5795" y="1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7"/>
              <p:cNvSpPr/>
              <p:nvPr/>
            </p:nvSpPr>
            <p:spPr>
              <a:xfrm>
                <a:off x="4025075" y="30082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0"/>
                    </a:moveTo>
                    <a:cubicBezTo>
                      <a:pt x="1433" y="0"/>
                      <a:pt x="1" y="1421"/>
                      <a:pt x="1" y="3183"/>
                    </a:cubicBezTo>
                    <a:cubicBezTo>
                      <a:pt x="1" y="3348"/>
                      <a:pt x="13" y="3526"/>
                      <a:pt x="39" y="3690"/>
                    </a:cubicBezTo>
                    <a:cubicBezTo>
                      <a:pt x="330" y="1750"/>
                      <a:pt x="1903" y="267"/>
                      <a:pt x="3855" y="64"/>
                    </a:cubicBezTo>
                    <a:cubicBezTo>
                      <a:pt x="3640" y="26"/>
                      <a:pt x="3412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7"/>
              <p:cNvSpPr/>
              <p:nvPr/>
            </p:nvSpPr>
            <p:spPr>
              <a:xfrm>
                <a:off x="3894775" y="239387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9" y="7481"/>
                      <a:pt x="3742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9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7"/>
              <p:cNvSpPr/>
              <p:nvPr/>
            </p:nvSpPr>
            <p:spPr>
              <a:xfrm>
                <a:off x="3908425" y="24078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60"/>
                      <a:pt x="13" y="3525"/>
                      <a:pt x="51" y="3690"/>
                    </a:cubicBezTo>
                    <a:cubicBezTo>
                      <a:pt x="343" y="1750"/>
                      <a:pt x="1902" y="266"/>
                      <a:pt x="3855" y="63"/>
                    </a:cubicBezTo>
                    <a:cubicBezTo>
                      <a:pt x="3639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7"/>
              <p:cNvSpPr/>
              <p:nvPr/>
            </p:nvSpPr>
            <p:spPr>
              <a:xfrm>
                <a:off x="3988300" y="2492450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7"/>
              <p:cNvSpPr/>
              <p:nvPr/>
            </p:nvSpPr>
            <p:spPr>
              <a:xfrm>
                <a:off x="4001925" y="25060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4"/>
                      <a:pt x="1" y="3196"/>
                    </a:cubicBezTo>
                    <a:cubicBezTo>
                      <a:pt x="1" y="3361"/>
                      <a:pt x="26" y="3526"/>
                      <a:pt x="52" y="3704"/>
                    </a:cubicBezTo>
                    <a:cubicBezTo>
                      <a:pt x="343" y="1764"/>
                      <a:pt x="1916" y="267"/>
                      <a:pt x="3856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7"/>
              <p:cNvSpPr/>
              <p:nvPr/>
            </p:nvSpPr>
            <p:spPr>
              <a:xfrm>
                <a:off x="4228600" y="27853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7"/>
              <p:cNvSpPr/>
              <p:nvPr/>
            </p:nvSpPr>
            <p:spPr>
              <a:xfrm>
                <a:off x="4242550" y="2799000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0"/>
                    </a:moveTo>
                    <a:cubicBezTo>
                      <a:pt x="1420" y="0"/>
                      <a:pt x="0" y="1433"/>
                      <a:pt x="0" y="3196"/>
                    </a:cubicBezTo>
                    <a:cubicBezTo>
                      <a:pt x="0" y="3361"/>
                      <a:pt x="13" y="3526"/>
                      <a:pt x="38" y="3703"/>
                    </a:cubicBezTo>
                    <a:cubicBezTo>
                      <a:pt x="330" y="1763"/>
                      <a:pt x="1902" y="267"/>
                      <a:pt x="3842" y="77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7"/>
              <p:cNvSpPr/>
              <p:nvPr/>
            </p:nvSpPr>
            <p:spPr>
              <a:xfrm>
                <a:off x="3657675" y="23637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7"/>
              <p:cNvSpPr/>
              <p:nvPr/>
            </p:nvSpPr>
            <p:spPr>
              <a:xfrm>
                <a:off x="3671625" y="2377375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1"/>
                    </a:moveTo>
                    <a:cubicBezTo>
                      <a:pt x="1420" y="1"/>
                      <a:pt x="0" y="1434"/>
                      <a:pt x="0" y="3196"/>
                    </a:cubicBezTo>
                    <a:cubicBezTo>
                      <a:pt x="0" y="3361"/>
                      <a:pt x="13" y="3539"/>
                      <a:pt x="38" y="3703"/>
                    </a:cubicBezTo>
                    <a:cubicBezTo>
                      <a:pt x="330" y="1763"/>
                      <a:pt x="1902" y="280"/>
                      <a:pt x="3842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7"/>
              <p:cNvSpPr/>
              <p:nvPr/>
            </p:nvSpPr>
            <p:spPr>
              <a:xfrm>
                <a:off x="3533400" y="3251675"/>
                <a:ext cx="1870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70" extrusionOk="0">
                    <a:moveTo>
                      <a:pt x="7482" y="3742"/>
                    </a:moveTo>
                    <a:cubicBezTo>
                      <a:pt x="7482" y="5796"/>
                      <a:pt x="5808" y="7470"/>
                      <a:pt x="3741" y="7470"/>
                    </a:cubicBezTo>
                    <a:cubicBezTo>
                      <a:pt x="1674" y="7470"/>
                      <a:pt x="0" y="5796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17"/>
              <p:cNvSpPr/>
              <p:nvPr/>
            </p:nvSpPr>
            <p:spPr>
              <a:xfrm>
                <a:off x="3547025" y="32653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0"/>
                      <a:pt x="26" y="3525"/>
                      <a:pt x="51" y="3690"/>
                    </a:cubicBezTo>
                    <a:cubicBezTo>
                      <a:pt x="343" y="1763"/>
                      <a:pt x="1915" y="266"/>
                      <a:pt x="3856" y="76"/>
                    </a:cubicBezTo>
                    <a:cubicBezTo>
                      <a:pt x="3640" y="26"/>
                      <a:pt x="3424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7"/>
              <p:cNvSpPr/>
              <p:nvPr/>
            </p:nvSpPr>
            <p:spPr>
              <a:xfrm>
                <a:off x="3519450" y="31493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87"/>
                      <a:pt x="1674" y="0"/>
                      <a:pt x="3741" y="0"/>
                    </a:cubicBezTo>
                    <a:cubicBezTo>
                      <a:pt x="5808" y="0"/>
                      <a:pt x="7482" y="1687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7"/>
              <p:cNvSpPr/>
              <p:nvPr/>
            </p:nvSpPr>
            <p:spPr>
              <a:xfrm>
                <a:off x="3533075" y="31632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20"/>
                      <a:pt x="1" y="3183"/>
                    </a:cubicBezTo>
                    <a:cubicBezTo>
                      <a:pt x="1" y="3360"/>
                      <a:pt x="26" y="3525"/>
                      <a:pt x="52" y="3690"/>
                    </a:cubicBezTo>
                    <a:cubicBezTo>
                      <a:pt x="343" y="1763"/>
                      <a:pt x="1916" y="266"/>
                      <a:pt x="3856" y="64"/>
                    </a:cubicBezTo>
                    <a:cubicBezTo>
                      <a:pt x="3640" y="25"/>
                      <a:pt x="3424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7"/>
              <p:cNvSpPr/>
              <p:nvPr/>
            </p:nvSpPr>
            <p:spPr>
              <a:xfrm>
                <a:off x="3417375" y="30529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7"/>
              <p:cNvSpPr/>
              <p:nvPr/>
            </p:nvSpPr>
            <p:spPr>
              <a:xfrm>
                <a:off x="3431325" y="306655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83" y="1"/>
                    </a:moveTo>
                    <a:cubicBezTo>
                      <a:pt x="1421" y="1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38" y="3703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7"/>
              <p:cNvSpPr/>
              <p:nvPr/>
            </p:nvSpPr>
            <p:spPr>
              <a:xfrm>
                <a:off x="3666850" y="314930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87"/>
                      <a:pt x="1675" y="0"/>
                      <a:pt x="3742" y="0"/>
                    </a:cubicBezTo>
                    <a:cubicBezTo>
                      <a:pt x="5808" y="0"/>
                      <a:pt x="7482" y="1687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7"/>
              <p:cNvSpPr/>
              <p:nvPr/>
            </p:nvSpPr>
            <p:spPr>
              <a:xfrm>
                <a:off x="3680500" y="3163250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60"/>
                      <a:pt x="13" y="3525"/>
                      <a:pt x="51" y="3690"/>
                    </a:cubicBezTo>
                    <a:cubicBezTo>
                      <a:pt x="342" y="1763"/>
                      <a:pt x="1902" y="266"/>
                      <a:pt x="3855" y="64"/>
                    </a:cubicBezTo>
                    <a:cubicBezTo>
                      <a:pt x="3639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7"/>
              <p:cNvSpPr/>
              <p:nvPr/>
            </p:nvSpPr>
            <p:spPr>
              <a:xfrm>
                <a:off x="3272500" y="2674725"/>
                <a:ext cx="1870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70" extrusionOk="0">
                    <a:moveTo>
                      <a:pt x="7482" y="3729"/>
                    </a:moveTo>
                    <a:cubicBezTo>
                      <a:pt x="7482" y="5796"/>
                      <a:pt x="5808" y="7470"/>
                      <a:pt x="3741" y="7470"/>
                    </a:cubicBezTo>
                    <a:cubicBezTo>
                      <a:pt x="1674" y="7470"/>
                      <a:pt x="1" y="5796"/>
                      <a:pt x="1" y="3729"/>
                    </a:cubicBezTo>
                    <a:cubicBezTo>
                      <a:pt x="1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29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7"/>
              <p:cNvSpPr/>
              <p:nvPr/>
            </p:nvSpPr>
            <p:spPr>
              <a:xfrm>
                <a:off x="3286125" y="26883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83"/>
                    </a:cubicBezTo>
                    <a:cubicBezTo>
                      <a:pt x="1" y="3360"/>
                      <a:pt x="26" y="3525"/>
                      <a:pt x="52" y="3690"/>
                    </a:cubicBezTo>
                    <a:cubicBezTo>
                      <a:pt x="343" y="1763"/>
                      <a:pt x="1903" y="266"/>
                      <a:pt x="3856" y="76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3404700" y="2681700"/>
                <a:ext cx="18672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7483" extrusionOk="0">
                    <a:moveTo>
                      <a:pt x="7469" y="3741"/>
                    </a:moveTo>
                    <a:cubicBezTo>
                      <a:pt x="7469" y="5808"/>
                      <a:pt x="5795" y="7482"/>
                      <a:pt x="3728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5"/>
                      <a:pt x="1674" y="1"/>
                      <a:pt x="3728" y="1"/>
                    </a:cubicBezTo>
                    <a:cubicBezTo>
                      <a:pt x="5795" y="1"/>
                      <a:pt x="7469" y="1675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7"/>
              <p:cNvSpPr/>
              <p:nvPr/>
            </p:nvSpPr>
            <p:spPr>
              <a:xfrm>
                <a:off x="3418325" y="26956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1"/>
                    </a:moveTo>
                    <a:cubicBezTo>
                      <a:pt x="1433" y="1"/>
                      <a:pt x="1" y="1421"/>
                      <a:pt x="1" y="3183"/>
                    </a:cubicBezTo>
                    <a:cubicBezTo>
                      <a:pt x="1" y="3361"/>
                      <a:pt x="13" y="3526"/>
                      <a:pt x="39" y="3691"/>
                    </a:cubicBezTo>
                    <a:cubicBezTo>
                      <a:pt x="330" y="1763"/>
                      <a:pt x="1903" y="267"/>
                      <a:pt x="3855" y="64"/>
                    </a:cubicBezTo>
                    <a:cubicBezTo>
                      <a:pt x="3640" y="26"/>
                      <a:pt x="3412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7"/>
              <p:cNvSpPr/>
              <p:nvPr/>
            </p:nvSpPr>
            <p:spPr>
              <a:xfrm>
                <a:off x="4064075" y="26100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87" y="7481"/>
                      <a:pt x="0" y="5808"/>
                      <a:pt x="0" y="3741"/>
                    </a:cubicBezTo>
                    <a:cubicBezTo>
                      <a:pt x="0" y="1674"/>
                      <a:pt x="1687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7"/>
              <p:cNvSpPr/>
              <p:nvPr/>
            </p:nvSpPr>
            <p:spPr>
              <a:xfrm>
                <a:off x="4078025" y="2624025"/>
                <a:ext cx="96375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0" extrusionOk="0">
                    <a:moveTo>
                      <a:pt x="3183" y="0"/>
                    </a:moveTo>
                    <a:cubicBezTo>
                      <a:pt x="1420" y="0"/>
                      <a:pt x="0" y="1420"/>
                      <a:pt x="0" y="3183"/>
                    </a:cubicBezTo>
                    <a:cubicBezTo>
                      <a:pt x="0" y="3360"/>
                      <a:pt x="13" y="3525"/>
                      <a:pt x="38" y="3690"/>
                    </a:cubicBezTo>
                    <a:cubicBezTo>
                      <a:pt x="330" y="1763"/>
                      <a:pt x="1902" y="266"/>
                      <a:pt x="3855" y="63"/>
                    </a:cubicBezTo>
                    <a:cubicBezTo>
                      <a:pt x="3627" y="25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7"/>
              <p:cNvSpPr/>
              <p:nvPr/>
            </p:nvSpPr>
            <p:spPr>
              <a:xfrm>
                <a:off x="3484900" y="2527950"/>
                <a:ext cx="1867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3" extrusionOk="0">
                    <a:moveTo>
                      <a:pt x="7469" y="3742"/>
                    </a:moveTo>
                    <a:cubicBezTo>
                      <a:pt x="7469" y="5808"/>
                      <a:pt x="5795" y="7482"/>
                      <a:pt x="3741" y="7482"/>
                    </a:cubicBezTo>
                    <a:cubicBezTo>
                      <a:pt x="1674" y="7482"/>
                      <a:pt x="0" y="5808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795" y="1"/>
                      <a:pt x="7469" y="1675"/>
                      <a:pt x="7469" y="37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7"/>
              <p:cNvSpPr/>
              <p:nvPr/>
            </p:nvSpPr>
            <p:spPr>
              <a:xfrm>
                <a:off x="3498525" y="254160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0"/>
                      <a:pt x="13" y="3538"/>
                      <a:pt x="39" y="3703"/>
                    </a:cubicBezTo>
                    <a:cubicBezTo>
                      <a:pt x="330" y="1763"/>
                      <a:pt x="1903" y="279"/>
                      <a:pt x="3855" y="76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7"/>
              <p:cNvSpPr/>
              <p:nvPr/>
            </p:nvSpPr>
            <p:spPr>
              <a:xfrm>
                <a:off x="3462075" y="28113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7"/>
              <p:cNvSpPr/>
              <p:nvPr/>
            </p:nvSpPr>
            <p:spPr>
              <a:xfrm>
                <a:off x="3475700" y="282500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1"/>
                      <a:pt x="13" y="3538"/>
                      <a:pt x="51" y="3703"/>
                    </a:cubicBezTo>
                    <a:cubicBezTo>
                      <a:pt x="343" y="1763"/>
                      <a:pt x="1903" y="267"/>
                      <a:pt x="3855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7"/>
              <p:cNvSpPr/>
              <p:nvPr/>
            </p:nvSpPr>
            <p:spPr>
              <a:xfrm>
                <a:off x="3770825" y="245410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9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9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7"/>
              <p:cNvSpPr/>
              <p:nvPr/>
            </p:nvSpPr>
            <p:spPr>
              <a:xfrm>
                <a:off x="3784775" y="2467725"/>
                <a:ext cx="961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3704" extrusionOk="0">
                    <a:moveTo>
                      <a:pt x="3184" y="1"/>
                    </a:moveTo>
                    <a:cubicBezTo>
                      <a:pt x="1421" y="1"/>
                      <a:pt x="1" y="1434"/>
                      <a:pt x="1" y="3196"/>
                    </a:cubicBezTo>
                    <a:cubicBezTo>
                      <a:pt x="1" y="3361"/>
                      <a:pt x="14" y="3526"/>
                      <a:pt x="39" y="3703"/>
                    </a:cubicBezTo>
                    <a:cubicBezTo>
                      <a:pt x="331" y="1763"/>
                      <a:pt x="1903" y="267"/>
                      <a:pt x="3843" y="77"/>
                    </a:cubicBezTo>
                    <a:cubicBezTo>
                      <a:pt x="3627" y="26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7"/>
              <p:cNvSpPr/>
              <p:nvPr/>
            </p:nvSpPr>
            <p:spPr>
              <a:xfrm>
                <a:off x="3900175" y="256155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809"/>
                      <a:pt x="5808" y="7482"/>
                      <a:pt x="3741" y="7482"/>
                    </a:cubicBezTo>
                    <a:cubicBezTo>
                      <a:pt x="1674" y="7482"/>
                      <a:pt x="1" y="5809"/>
                      <a:pt x="1" y="3742"/>
                    </a:cubicBezTo>
                    <a:cubicBezTo>
                      <a:pt x="1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7"/>
              <p:cNvSpPr/>
              <p:nvPr/>
            </p:nvSpPr>
            <p:spPr>
              <a:xfrm>
                <a:off x="3914125" y="2575200"/>
                <a:ext cx="960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3" extrusionOk="0">
                    <a:moveTo>
                      <a:pt x="3183" y="0"/>
                    </a:moveTo>
                    <a:cubicBezTo>
                      <a:pt x="1421" y="0"/>
                      <a:pt x="0" y="1433"/>
                      <a:pt x="0" y="3196"/>
                    </a:cubicBezTo>
                    <a:cubicBezTo>
                      <a:pt x="0" y="3361"/>
                      <a:pt x="13" y="3525"/>
                      <a:pt x="39" y="3703"/>
                    </a:cubicBezTo>
                    <a:cubicBezTo>
                      <a:pt x="330" y="1763"/>
                      <a:pt x="1903" y="267"/>
                      <a:pt x="3843" y="76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7"/>
              <p:cNvSpPr/>
              <p:nvPr/>
            </p:nvSpPr>
            <p:spPr>
              <a:xfrm>
                <a:off x="3916025" y="30849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7"/>
              <p:cNvSpPr/>
              <p:nvPr/>
            </p:nvSpPr>
            <p:spPr>
              <a:xfrm>
                <a:off x="3929650" y="3098575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3" y="3361"/>
                      <a:pt x="26" y="3538"/>
                      <a:pt x="52" y="3703"/>
                    </a:cubicBezTo>
                    <a:cubicBezTo>
                      <a:pt x="343" y="1763"/>
                      <a:pt x="1916" y="279"/>
                      <a:pt x="3856" y="76"/>
                    </a:cubicBezTo>
                    <a:cubicBezTo>
                      <a:pt x="3640" y="26"/>
                      <a:pt x="3424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7"/>
              <p:cNvSpPr/>
              <p:nvPr/>
            </p:nvSpPr>
            <p:spPr>
              <a:xfrm>
                <a:off x="3784150" y="30269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7"/>
              <p:cNvSpPr/>
              <p:nvPr/>
            </p:nvSpPr>
            <p:spPr>
              <a:xfrm>
                <a:off x="3798100" y="3040550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1"/>
                    </a:moveTo>
                    <a:cubicBezTo>
                      <a:pt x="1421" y="1"/>
                      <a:pt x="0" y="1434"/>
                      <a:pt x="0" y="3196"/>
                    </a:cubicBezTo>
                    <a:cubicBezTo>
                      <a:pt x="0" y="3361"/>
                      <a:pt x="13" y="3526"/>
                      <a:pt x="39" y="3703"/>
                    </a:cubicBezTo>
                    <a:cubicBezTo>
                      <a:pt x="330" y="1763"/>
                      <a:pt x="1903" y="267"/>
                      <a:pt x="3843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7"/>
              <p:cNvSpPr/>
              <p:nvPr/>
            </p:nvSpPr>
            <p:spPr>
              <a:xfrm>
                <a:off x="3650700" y="29822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7"/>
              <p:cNvSpPr/>
              <p:nvPr/>
            </p:nvSpPr>
            <p:spPr>
              <a:xfrm>
                <a:off x="3664325" y="29961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1"/>
                    </a:moveTo>
                    <a:cubicBezTo>
                      <a:pt x="1433" y="1"/>
                      <a:pt x="0" y="1421"/>
                      <a:pt x="0" y="3183"/>
                    </a:cubicBezTo>
                    <a:cubicBezTo>
                      <a:pt x="0" y="3348"/>
                      <a:pt x="13" y="3526"/>
                      <a:pt x="51" y="3691"/>
                    </a:cubicBezTo>
                    <a:cubicBezTo>
                      <a:pt x="343" y="1750"/>
                      <a:pt x="1902" y="267"/>
                      <a:pt x="3855" y="64"/>
                    </a:cubicBezTo>
                    <a:cubicBezTo>
                      <a:pt x="3640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4069150" y="276095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1" y="3742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2"/>
                    </a:cubicBezTo>
                    <a:cubicBezTo>
                      <a:pt x="0" y="1687"/>
                      <a:pt x="1674" y="1"/>
                      <a:pt x="3741" y="1"/>
                    </a:cubicBezTo>
                    <a:cubicBezTo>
                      <a:pt x="5808" y="1"/>
                      <a:pt x="7481" y="1687"/>
                      <a:pt x="7481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4083100" y="2774900"/>
                <a:ext cx="960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691" extrusionOk="0">
                    <a:moveTo>
                      <a:pt x="3183" y="1"/>
                    </a:moveTo>
                    <a:cubicBezTo>
                      <a:pt x="1420" y="1"/>
                      <a:pt x="0" y="1421"/>
                      <a:pt x="0" y="3184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63"/>
                      <a:pt x="1902" y="267"/>
                      <a:pt x="3842" y="64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3921425" y="270357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1" y="3741"/>
                    </a:moveTo>
                    <a:cubicBezTo>
                      <a:pt x="7481" y="5796"/>
                      <a:pt x="5808" y="7482"/>
                      <a:pt x="3741" y="7482"/>
                    </a:cubicBezTo>
                    <a:cubicBezTo>
                      <a:pt x="1674" y="7482"/>
                      <a:pt x="0" y="5796"/>
                      <a:pt x="0" y="3741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1" y="1675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3935050" y="271720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0" y="3361"/>
                      <a:pt x="13" y="3526"/>
                      <a:pt x="51" y="3704"/>
                    </a:cubicBezTo>
                    <a:cubicBezTo>
                      <a:pt x="343" y="1764"/>
                      <a:pt x="1902" y="267"/>
                      <a:pt x="3855" y="77"/>
                    </a:cubicBezTo>
                    <a:cubicBezTo>
                      <a:pt x="3640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3948350" y="2870950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2"/>
                    </a:moveTo>
                    <a:cubicBezTo>
                      <a:pt x="7482" y="5808"/>
                      <a:pt x="5809" y="7482"/>
                      <a:pt x="3742" y="7482"/>
                    </a:cubicBezTo>
                    <a:cubicBezTo>
                      <a:pt x="1675" y="7482"/>
                      <a:pt x="1" y="5808"/>
                      <a:pt x="1" y="3742"/>
                    </a:cubicBezTo>
                    <a:cubicBezTo>
                      <a:pt x="1" y="1675"/>
                      <a:pt x="1675" y="1"/>
                      <a:pt x="3742" y="1"/>
                    </a:cubicBezTo>
                    <a:cubicBezTo>
                      <a:pt x="5809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7"/>
              <p:cNvSpPr/>
              <p:nvPr/>
            </p:nvSpPr>
            <p:spPr>
              <a:xfrm>
                <a:off x="3962300" y="2884600"/>
                <a:ext cx="960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3" extrusionOk="0">
                    <a:moveTo>
                      <a:pt x="3184" y="0"/>
                    </a:moveTo>
                    <a:cubicBezTo>
                      <a:pt x="1421" y="0"/>
                      <a:pt x="1" y="1433"/>
                      <a:pt x="1" y="3196"/>
                    </a:cubicBezTo>
                    <a:cubicBezTo>
                      <a:pt x="1" y="3360"/>
                      <a:pt x="14" y="3525"/>
                      <a:pt x="39" y="3703"/>
                    </a:cubicBezTo>
                    <a:cubicBezTo>
                      <a:pt x="331" y="1763"/>
                      <a:pt x="1903" y="266"/>
                      <a:pt x="3843" y="76"/>
                    </a:cubicBezTo>
                    <a:cubicBezTo>
                      <a:pt x="3627" y="26"/>
                      <a:pt x="3412" y="0"/>
                      <a:pt x="31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7"/>
              <p:cNvSpPr/>
              <p:nvPr/>
            </p:nvSpPr>
            <p:spPr>
              <a:xfrm>
                <a:off x="3442725" y="293310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7"/>
              <p:cNvSpPr/>
              <p:nvPr/>
            </p:nvSpPr>
            <p:spPr>
              <a:xfrm>
                <a:off x="3456375" y="2946725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51" y="3703"/>
                    </a:cubicBezTo>
                    <a:cubicBezTo>
                      <a:pt x="343" y="1763"/>
                      <a:pt x="1902" y="279"/>
                      <a:pt x="3855" y="77"/>
                    </a:cubicBezTo>
                    <a:cubicBezTo>
                      <a:pt x="3639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7"/>
              <p:cNvSpPr/>
              <p:nvPr/>
            </p:nvSpPr>
            <p:spPr>
              <a:xfrm>
                <a:off x="3544175" y="300980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2"/>
                    </a:cubicBezTo>
                    <a:cubicBezTo>
                      <a:pt x="1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7"/>
              <p:cNvSpPr/>
              <p:nvPr/>
            </p:nvSpPr>
            <p:spPr>
              <a:xfrm>
                <a:off x="3557800" y="30237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1"/>
                    </a:moveTo>
                    <a:cubicBezTo>
                      <a:pt x="1434" y="1"/>
                      <a:pt x="1" y="1421"/>
                      <a:pt x="1" y="3184"/>
                    </a:cubicBezTo>
                    <a:cubicBezTo>
                      <a:pt x="1" y="3361"/>
                      <a:pt x="14" y="3526"/>
                      <a:pt x="39" y="3691"/>
                    </a:cubicBezTo>
                    <a:cubicBezTo>
                      <a:pt x="343" y="1751"/>
                      <a:pt x="1903" y="267"/>
                      <a:pt x="3856" y="64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7"/>
              <p:cNvSpPr/>
              <p:nvPr/>
            </p:nvSpPr>
            <p:spPr>
              <a:xfrm>
                <a:off x="3647200" y="2538425"/>
                <a:ext cx="187075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69" extrusionOk="0">
                    <a:moveTo>
                      <a:pt x="7482" y="3741"/>
                    </a:moveTo>
                    <a:cubicBezTo>
                      <a:pt x="7482" y="5795"/>
                      <a:pt x="5808" y="7469"/>
                      <a:pt x="3741" y="7469"/>
                    </a:cubicBezTo>
                    <a:cubicBezTo>
                      <a:pt x="1674" y="7469"/>
                      <a:pt x="1" y="5795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7"/>
              <p:cNvSpPr/>
              <p:nvPr/>
            </p:nvSpPr>
            <p:spPr>
              <a:xfrm>
                <a:off x="3661150" y="25520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1"/>
                    </a:moveTo>
                    <a:cubicBezTo>
                      <a:pt x="1421" y="1"/>
                      <a:pt x="1" y="1433"/>
                      <a:pt x="1" y="3196"/>
                    </a:cubicBezTo>
                    <a:cubicBezTo>
                      <a:pt x="1" y="3361"/>
                      <a:pt x="13" y="3526"/>
                      <a:pt x="39" y="3691"/>
                    </a:cubicBezTo>
                    <a:cubicBezTo>
                      <a:pt x="330" y="1763"/>
                      <a:pt x="1903" y="267"/>
                      <a:pt x="3855" y="77"/>
                    </a:cubicBezTo>
                    <a:cubicBezTo>
                      <a:pt x="3627" y="26"/>
                      <a:pt x="3412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7"/>
              <p:cNvSpPr/>
              <p:nvPr/>
            </p:nvSpPr>
            <p:spPr>
              <a:xfrm>
                <a:off x="3826625" y="2938475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5"/>
                      <a:pt x="1675" y="1"/>
                      <a:pt x="3741" y="1"/>
                    </a:cubicBezTo>
                    <a:cubicBezTo>
                      <a:pt x="5808" y="1"/>
                      <a:pt x="7482" y="1675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7"/>
              <p:cNvSpPr/>
              <p:nvPr/>
            </p:nvSpPr>
            <p:spPr>
              <a:xfrm>
                <a:off x="3840250" y="2952125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5"/>
                    </a:cubicBezTo>
                    <a:cubicBezTo>
                      <a:pt x="1" y="3360"/>
                      <a:pt x="14" y="3538"/>
                      <a:pt x="39" y="3703"/>
                    </a:cubicBezTo>
                    <a:cubicBezTo>
                      <a:pt x="343" y="1763"/>
                      <a:pt x="1903" y="266"/>
                      <a:pt x="3856" y="76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7"/>
              <p:cNvSpPr/>
              <p:nvPr/>
            </p:nvSpPr>
            <p:spPr>
              <a:xfrm>
                <a:off x="3824725" y="27676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7"/>
              <p:cNvSpPr/>
              <p:nvPr/>
            </p:nvSpPr>
            <p:spPr>
              <a:xfrm>
                <a:off x="3838350" y="27815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20"/>
                      <a:pt x="1" y="3183"/>
                    </a:cubicBezTo>
                    <a:cubicBezTo>
                      <a:pt x="1" y="3348"/>
                      <a:pt x="26" y="3525"/>
                      <a:pt x="52" y="3690"/>
                    </a:cubicBezTo>
                    <a:cubicBezTo>
                      <a:pt x="343" y="1750"/>
                      <a:pt x="1916" y="266"/>
                      <a:pt x="3856" y="63"/>
                    </a:cubicBezTo>
                    <a:cubicBezTo>
                      <a:pt x="3640" y="13"/>
                      <a:pt x="3425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7"/>
              <p:cNvSpPr/>
              <p:nvPr/>
            </p:nvSpPr>
            <p:spPr>
              <a:xfrm>
                <a:off x="3707750" y="28525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7"/>
              <p:cNvSpPr/>
              <p:nvPr/>
            </p:nvSpPr>
            <p:spPr>
              <a:xfrm>
                <a:off x="3721375" y="286620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4"/>
                      <a:pt x="1" y="3196"/>
                    </a:cubicBezTo>
                    <a:cubicBezTo>
                      <a:pt x="1" y="3361"/>
                      <a:pt x="14" y="3538"/>
                      <a:pt x="52" y="3703"/>
                    </a:cubicBezTo>
                    <a:cubicBezTo>
                      <a:pt x="343" y="1763"/>
                      <a:pt x="1903" y="267"/>
                      <a:pt x="3856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7"/>
              <p:cNvSpPr/>
              <p:nvPr/>
            </p:nvSpPr>
            <p:spPr>
              <a:xfrm>
                <a:off x="3779400" y="26157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7"/>
              <p:cNvSpPr/>
              <p:nvPr/>
            </p:nvSpPr>
            <p:spPr>
              <a:xfrm>
                <a:off x="3793025" y="26297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1" y="1420"/>
                      <a:pt x="1" y="3183"/>
                    </a:cubicBezTo>
                    <a:cubicBezTo>
                      <a:pt x="1" y="3361"/>
                      <a:pt x="13" y="3525"/>
                      <a:pt x="51" y="3690"/>
                    </a:cubicBezTo>
                    <a:cubicBezTo>
                      <a:pt x="343" y="1750"/>
                      <a:pt x="1903" y="267"/>
                      <a:pt x="3855" y="64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17"/>
              <p:cNvSpPr/>
              <p:nvPr/>
            </p:nvSpPr>
            <p:spPr>
              <a:xfrm>
                <a:off x="3556550" y="26709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17"/>
              <p:cNvSpPr/>
              <p:nvPr/>
            </p:nvSpPr>
            <p:spPr>
              <a:xfrm>
                <a:off x="3570175" y="268455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13" y="3361"/>
                      <a:pt x="26" y="3539"/>
                      <a:pt x="51" y="3704"/>
                    </a:cubicBezTo>
                    <a:cubicBezTo>
                      <a:pt x="343" y="1763"/>
                      <a:pt x="1915" y="280"/>
                      <a:pt x="3855" y="77"/>
                    </a:cubicBezTo>
                    <a:cubicBezTo>
                      <a:pt x="3640" y="26"/>
                      <a:pt x="3424" y="14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7"/>
              <p:cNvSpPr/>
              <p:nvPr/>
            </p:nvSpPr>
            <p:spPr>
              <a:xfrm>
                <a:off x="3573350" y="28408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87" y="7482"/>
                      <a:pt x="0" y="5808"/>
                      <a:pt x="0" y="3741"/>
                    </a:cubicBezTo>
                    <a:cubicBezTo>
                      <a:pt x="0" y="1674"/>
                      <a:pt x="1687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7"/>
              <p:cNvSpPr/>
              <p:nvPr/>
            </p:nvSpPr>
            <p:spPr>
              <a:xfrm>
                <a:off x="3587300" y="2854475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83" y="1"/>
                    </a:moveTo>
                    <a:cubicBezTo>
                      <a:pt x="1420" y="1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38" y="3703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7"/>
              <p:cNvSpPr/>
              <p:nvPr/>
            </p:nvSpPr>
            <p:spPr>
              <a:xfrm>
                <a:off x="3676675" y="2718800"/>
                <a:ext cx="1867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2" extrusionOk="0">
                    <a:moveTo>
                      <a:pt x="7470" y="3741"/>
                    </a:moveTo>
                    <a:cubicBezTo>
                      <a:pt x="7470" y="5808"/>
                      <a:pt x="5796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796" y="0"/>
                      <a:pt x="7470" y="1674"/>
                      <a:pt x="7470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7"/>
              <p:cNvSpPr/>
              <p:nvPr/>
            </p:nvSpPr>
            <p:spPr>
              <a:xfrm>
                <a:off x="3690325" y="2732425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0" y="3361"/>
                      <a:pt x="13" y="3538"/>
                      <a:pt x="38" y="3703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39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7"/>
              <p:cNvSpPr/>
              <p:nvPr/>
            </p:nvSpPr>
            <p:spPr>
              <a:xfrm>
                <a:off x="3799675" y="2688375"/>
                <a:ext cx="1867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2" extrusionOk="0">
                    <a:moveTo>
                      <a:pt x="7470" y="3741"/>
                    </a:moveTo>
                    <a:cubicBezTo>
                      <a:pt x="7470" y="5808"/>
                      <a:pt x="5796" y="7481"/>
                      <a:pt x="3742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796" y="0"/>
                      <a:pt x="7470" y="1674"/>
                      <a:pt x="7470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7"/>
              <p:cNvSpPr/>
              <p:nvPr/>
            </p:nvSpPr>
            <p:spPr>
              <a:xfrm>
                <a:off x="3813325" y="2702325"/>
                <a:ext cx="96375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0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60"/>
                      <a:pt x="13" y="3525"/>
                      <a:pt x="38" y="3690"/>
                    </a:cubicBezTo>
                    <a:cubicBezTo>
                      <a:pt x="343" y="1750"/>
                      <a:pt x="1902" y="266"/>
                      <a:pt x="3855" y="63"/>
                    </a:cubicBezTo>
                    <a:cubicBezTo>
                      <a:pt x="3639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1" name="Google Shape;461;p17"/>
            <p:cNvSpPr txBox="1"/>
            <p:nvPr/>
          </p:nvSpPr>
          <p:spPr>
            <a:xfrm>
              <a:off x="1910925" y="1726550"/>
              <a:ext cx="14331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latin typeface="Kalam"/>
                  <a:ea typeface="Kalam"/>
                  <a:cs typeface="Kalam"/>
                  <a:sym typeface="Kalam"/>
                </a:rPr>
                <a:t>URANIUM-235</a:t>
              </a:r>
              <a:endParaRPr sz="1100" b="1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62" name="Google Shape;462;p17"/>
            <p:cNvSpPr txBox="1"/>
            <p:nvPr/>
          </p:nvSpPr>
          <p:spPr>
            <a:xfrm>
              <a:off x="4200575" y="1726550"/>
              <a:ext cx="14331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latin typeface="Kalam"/>
                  <a:ea typeface="Kalam"/>
                  <a:cs typeface="Kalam"/>
                  <a:sym typeface="Kalam"/>
                </a:rPr>
                <a:t>URANIUM-236</a:t>
              </a:r>
              <a:endParaRPr sz="1100" b="1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63" name="Google Shape;463;p17"/>
            <p:cNvSpPr txBox="1"/>
            <p:nvPr/>
          </p:nvSpPr>
          <p:spPr>
            <a:xfrm>
              <a:off x="307525" y="2641650"/>
              <a:ext cx="896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Kalam"/>
                  <a:ea typeface="Kalam"/>
                  <a:cs typeface="Kalam"/>
                  <a:sym typeface="Kalam"/>
                </a:rPr>
                <a:t>NEUTRON</a:t>
              </a:r>
              <a:endParaRPr sz="11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64" name="Google Shape;464;p17"/>
            <p:cNvSpPr txBox="1"/>
            <p:nvPr/>
          </p:nvSpPr>
          <p:spPr>
            <a:xfrm>
              <a:off x="7801950" y="1897250"/>
              <a:ext cx="896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Kalam"/>
                  <a:ea typeface="Kalam"/>
                  <a:cs typeface="Kalam"/>
                  <a:sym typeface="Kalam"/>
                </a:rPr>
                <a:t>NEUTRON</a:t>
              </a:r>
              <a:endParaRPr sz="11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65" name="Google Shape;465;p17"/>
            <p:cNvSpPr txBox="1"/>
            <p:nvPr/>
          </p:nvSpPr>
          <p:spPr>
            <a:xfrm>
              <a:off x="7939775" y="2606040"/>
              <a:ext cx="896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Kalam"/>
                  <a:ea typeface="Kalam"/>
                  <a:cs typeface="Kalam"/>
                  <a:sym typeface="Kalam"/>
                </a:rPr>
                <a:t>NEUTRON</a:t>
              </a:r>
              <a:endParaRPr sz="11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66" name="Google Shape;466;p17"/>
            <p:cNvSpPr txBox="1"/>
            <p:nvPr/>
          </p:nvSpPr>
          <p:spPr>
            <a:xfrm>
              <a:off x="7801950" y="3392424"/>
              <a:ext cx="896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Kalam"/>
                  <a:ea typeface="Kalam"/>
                  <a:cs typeface="Kalam"/>
                  <a:sym typeface="Kalam"/>
                </a:rPr>
                <a:t>NEUTRON</a:t>
              </a:r>
              <a:endParaRPr sz="11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67" name="Google Shape;467;p17"/>
            <p:cNvSpPr txBox="1"/>
            <p:nvPr/>
          </p:nvSpPr>
          <p:spPr>
            <a:xfrm>
              <a:off x="6201825" y="618925"/>
              <a:ext cx="14331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latin typeface="Kalam"/>
                  <a:ea typeface="Kalam"/>
                  <a:cs typeface="Kalam"/>
                  <a:sym typeface="Kalam"/>
                </a:rPr>
                <a:t>BARIUM-141</a:t>
              </a:r>
              <a:endParaRPr sz="1100" b="1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68" name="Google Shape;468;p17"/>
            <p:cNvSpPr txBox="1"/>
            <p:nvPr/>
          </p:nvSpPr>
          <p:spPr>
            <a:xfrm>
              <a:off x="6248075" y="4466525"/>
              <a:ext cx="14331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latin typeface="Kalam"/>
                  <a:ea typeface="Kalam"/>
                  <a:cs typeface="Kalam"/>
                  <a:sym typeface="Kalam"/>
                </a:rPr>
                <a:t>KRYPTON-92</a:t>
              </a:r>
              <a:endParaRPr sz="1100" b="1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69" name="Google Shape;469;p17"/>
            <p:cNvSpPr txBox="1"/>
            <p:nvPr/>
          </p:nvSpPr>
          <p:spPr>
            <a:xfrm>
              <a:off x="1681875" y="3577100"/>
              <a:ext cx="18912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Cambria"/>
                  <a:ea typeface="Cambria"/>
                  <a:cs typeface="Cambria"/>
                  <a:sym typeface="Cambria"/>
                </a:rPr>
                <a:t>1.</a:t>
              </a:r>
              <a:r>
                <a:rPr lang="en" sz="1200">
                  <a:latin typeface="Cambria"/>
                  <a:ea typeface="Cambria"/>
                  <a:cs typeface="Cambria"/>
                  <a:sym typeface="Cambria"/>
                </a:rPr>
                <a:t> A U-235 nucleus is bombarded by a neutron.</a:t>
              </a:r>
              <a:endParaRPr sz="1200"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0" name="Google Shape;470;p17"/>
            <p:cNvSpPr txBox="1"/>
            <p:nvPr/>
          </p:nvSpPr>
          <p:spPr>
            <a:xfrm>
              <a:off x="3739450" y="3577100"/>
              <a:ext cx="21939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Cambria"/>
                  <a:ea typeface="Cambria"/>
                  <a:cs typeface="Cambria"/>
                  <a:sym typeface="Cambria"/>
                </a:rPr>
                <a:t>2.</a:t>
              </a:r>
              <a:r>
                <a:rPr lang="en" sz="1200">
                  <a:latin typeface="Cambria"/>
                  <a:ea typeface="Cambria"/>
                  <a:cs typeface="Cambria"/>
                  <a:sym typeface="Cambria"/>
                </a:rPr>
                <a:t> The nucleus absorbs the neutron, forming an unstable U-236 nucleus, which immediately splits apart into smaller fission products.</a:t>
              </a:r>
              <a:endParaRPr sz="1200"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471" name="Google Shape;471;p17"/>
          <p:cNvSpPr txBox="1"/>
          <p:nvPr/>
        </p:nvSpPr>
        <p:spPr>
          <a:xfrm>
            <a:off x="2212650" y="647150"/>
            <a:ext cx="322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process of nuclear fission.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Chain Reactions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7" name="Google Shape;47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458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7.19 and 7.20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the fission of U-235 produces two radioactive daughter nuclei and a small number of neutrons.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how a chain reaction can be set up if the neutrons produced by one fission strike other U-235 nuclei.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During U-235 fission reactions,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two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three neutrons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 released.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neutrons may then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collide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with other U-235 nuclei.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collisions may cause these other U-235 nuclei to also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split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referred to as 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chain reaction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Chain reactions may continue for thousands or millions of years.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8" name="Google Shape;47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479" name="Google Shape;479;p18"/>
          <p:cNvGrpSpPr/>
          <p:nvPr/>
        </p:nvGrpSpPr>
        <p:grpSpPr>
          <a:xfrm>
            <a:off x="6014600" y="445020"/>
            <a:ext cx="2457843" cy="4324401"/>
            <a:chOff x="2412775" y="351625"/>
            <a:chExt cx="2898400" cy="4988350"/>
          </a:xfrm>
        </p:grpSpPr>
        <p:sp>
          <p:nvSpPr>
            <p:cNvPr id="480" name="Google Shape;480;p18"/>
            <p:cNvSpPr/>
            <p:nvPr/>
          </p:nvSpPr>
          <p:spPr>
            <a:xfrm>
              <a:off x="3812150" y="351625"/>
              <a:ext cx="25" cy="454925"/>
            </a:xfrm>
            <a:custGeom>
              <a:avLst/>
              <a:gdLst/>
              <a:ahLst/>
              <a:cxnLst/>
              <a:rect l="l" t="t" r="r" b="b"/>
              <a:pathLst>
                <a:path w="1" h="18197" fill="none" extrusionOk="0">
                  <a:moveTo>
                    <a:pt x="0" y="0"/>
                  </a:moveTo>
                  <a:lnTo>
                    <a:pt x="0" y="18196"/>
                  </a:lnTo>
                </a:path>
              </a:pathLst>
            </a:custGeom>
            <a:noFill/>
            <a:ln w="43325" cap="flat" cmpd="sng">
              <a:solidFill>
                <a:srgbClr val="7FB3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8"/>
            <p:cNvSpPr/>
            <p:nvPr/>
          </p:nvSpPr>
          <p:spPr>
            <a:xfrm>
              <a:off x="2941325" y="3613050"/>
              <a:ext cx="1659325" cy="1285025"/>
            </a:xfrm>
            <a:custGeom>
              <a:avLst/>
              <a:gdLst/>
              <a:ahLst/>
              <a:cxnLst/>
              <a:rect l="l" t="t" r="r" b="b"/>
              <a:pathLst>
                <a:path w="66373" h="51401" extrusionOk="0">
                  <a:moveTo>
                    <a:pt x="46756" y="1"/>
                  </a:moveTo>
                  <a:lnTo>
                    <a:pt x="34591" y="15875"/>
                  </a:lnTo>
                  <a:lnTo>
                    <a:pt x="22148" y="4091"/>
                  </a:lnTo>
                  <a:lnTo>
                    <a:pt x="27763" y="17435"/>
                  </a:lnTo>
                  <a:lnTo>
                    <a:pt x="6551" y="11196"/>
                  </a:lnTo>
                  <a:lnTo>
                    <a:pt x="6551" y="11196"/>
                  </a:lnTo>
                  <a:lnTo>
                    <a:pt x="24921" y="22114"/>
                  </a:lnTo>
                  <a:lnTo>
                    <a:pt x="1" y="41731"/>
                  </a:lnTo>
                  <a:lnTo>
                    <a:pt x="28040" y="27416"/>
                  </a:lnTo>
                  <a:lnTo>
                    <a:pt x="21836" y="51401"/>
                  </a:lnTo>
                  <a:lnTo>
                    <a:pt x="34591" y="27728"/>
                  </a:lnTo>
                  <a:lnTo>
                    <a:pt x="43325" y="46410"/>
                  </a:lnTo>
                  <a:lnTo>
                    <a:pt x="39270" y="27104"/>
                  </a:lnTo>
                  <a:lnTo>
                    <a:pt x="58505" y="42043"/>
                  </a:lnTo>
                  <a:lnTo>
                    <a:pt x="43013" y="23673"/>
                  </a:lnTo>
                  <a:lnTo>
                    <a:pt x="66373" y="11508"/>
                  </a:lnTo>
                  <a:lnTo>
                    <a:pt x="41141" y="16811"/>
                  </a:lnTo>
                  <a:lnTo>
                    <a:pt x="46756" y="1"/>
                  </a:lnTo>
                  <a:close/>
                </a:path>
              </a:pathLst>
            </a:custGeom>
            <a:solidFill>
              <a:srgbClr val="FFD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3216000" y="4392025"/>
              <a:ext cx="1242550" cy="833575"/>
            </a:xfrm>
            <a:custGeom>
              <a:avLst/>
              <a:gdLst/>
              <a:ahLst/>
              <a:cxnLst/>
              <a:rect l="l" t="t" r="r" b="b"/>
              <a:pathLst>
                <a:path w="49702" h="33343" fill="none" extrusionOk="0">
                  <a:moveTo>
                    <a:pt x="26965" y="867"/>
                  </a:moveTo>
                  <a:lnTo>
                    <a:pt x="31852" y="33343"/>
                  </a:lnTo>
                  <a:moveTo>
                    <a:pt x="49702" y="23812"/>
                  </a:moveTo>
                  <a:lnTo>
                    <a:pt x="33481" y="1942"/>
                  </a:lnTo>
                  <a:moveTo>
                    <a:pt x="1" y="21108"/>
                  </a:moveTo>
                  <a:lnTo>
                    <a:pt x="17781" y="1"/>
                  </a:lnTo>
                </a:path>
              </a:pathLst>
            </a:custGeom>
            <a:noFill/>
            <a:ln w="43325" cap="flat" cmpd="sng">
              <a:solidFill>
                <a:srgbClr val="7FB3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3730700" y="733750"/>
              <a:ext cx="162050" cy="162050"/>
            </a:xfrm>
            <a:custGeom>
              <a:avLst/>
              <a:gdLst/>
              <a:ahLst/>
              <a:cxnLst/>
              <a:rect l="l" t="t" r="r" b="b"/>
              <a:pathLst>
                <a:path w="6482" h="6482" extrusionOk="0">
                  <a:moveTo>
                    <a:pt x="3258" y="0"/>
                  </a:moveTo>
                  <a:cubicBezTo>
                    <a:pt x="1456" y="0"/>
                    <a:pt x="0" y="1456"/>
                    <a:pt x="0" y="3258"/>
                  </a:cubicBezTo>
                  <a:cubicBezTo>
                    <a:pt x="0" y="5026"/>
                    <a:pt x="1456" y="6481"/>
                    <a:pt x="3258" y="6481"/>
                  </a:cubicBezTo>
                  <a:cubicBezTo>
                    <a:pt x="5026" y="6481"/>
                    <a:pt x="6481" y="5026"/>
                    <a:pt x="6481" y="3258"/>
                  </a:cubicBezTo>
                  <a:cubicBezTo>
                    <a:pt x="6481" y="1456"/>
                    <a:pt x="5026" y="0"/>
                    <a:pt x="3258" y="0"/>
                  </a:cubicBezTo>
                  <a:close/>
                </a:path>
              </a:pathLst>
            </a:custGeom>
            <a:solidFill>
              <a:srgbClr val="7FEEFF"/>
            </a:solidFill>
            <a:ln w="2165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3364175" y="1001475"/>
              <a:ext cx="893350" cy="894250"/>
            </a:xfrm>
            <a:custGeom>
              <a:avLst/>
              <a:gdLst/>
              <a:ahLst/>
              <a:cxnLst/>
              <a:rect l="l" t="t" r="r" b="b"/>
              <a:pathLst>
                <a:path w="35734" h="35770" extrusionOk="0">
                  <a:moveTo>
                    <a:pt x="17884" y="1"/>
                  </a:moveTo>
                  <a:cubicBezTo>
                    <a:pt x="8007" y="1"/>
                    <a:pt x="0" y="8007"/>
                    <a:pt x="0" y="17885"/>
                  </a:cubicBezTo>
                  <a:cubicBezTo>
                    <a:pt x="0" y="27763"/>
                    <a:pt x="8007" y="35769"/>
                    <a:pt x="17884" y="35769"/>
                  </a:cubicBezTo>
                  <a:cubicBezTo>
                    <a:pt x="27728" y="35769"/>
                    <a:pt x="35734" y="27763"/>
                    <a:pt x="35734" y="17885"/>
                  </a:cubicBezTo>
                  <a:cubicBezTo>
                    <a:pt x="35734" y="8007"/>
                    <a:pt x="27728" y="1"/>
                    <a:pt x="17884" y="1"/>
                  </a:cubicBezTo>
                  <a:close/>
                </a:path>
              </a:pathLst>
            </a:custGeom>
            <a:solidFill>
              <a:srgbClr val="1CA8E5"/>
            </a:solidFill>
            <a:ln w="2165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3434350" y="1071675"/>
              <a:ext cx="753000" cy="753850"/>
            </a:xfrm>
            <a:custGeom>
              <a:avLst/>
              <a:gdLst/>
              <a:ahLst/>
              <a:cxnLst/>
              <a:rect l="l" t="t" r="r" b="b"/>
              <a:pathLst>
                <a:path w="30120" h="30154" extrusionOk="0">
                  <a:moveTo>
                    <a:pt x="15077" y="0"/>
                  </a:moveTo>
                  <a:cubicBezTo>
                    <a:pt x="6725" y="0"/>
                    <a:pt x="1" y="6759"/>
                    <a:pt x="1" y="15077"/>
                  </a:cubicBezTo>
                  <a:cubicBezTo>
                    <a:pt x="1" y="23395"/>
                    <a:pt x="6725" y="30154"/>
                    <a:pt x="15077" y="30154"/>
                  </a:cubicBezTo>
                  <a:cubicBezTo>
                    <a:pt x="23396" y="30154"/>
                    <a:pt x="30120" y="23395"/>
                    <a:pt x="30120" y="15077"/>
                  </a:cubicBezTo>
                  <a:cubicBezTo>
                    <a:pt x="30120" y="6759"/>
                    <a:pt x="23396" y="0"/>
                    <a:pt x="15077" y="0"/>
                  </a:cubicBezTo>
                  <a:close/>
                </a:path>
              </a:pathLst>
            </a:custGeom>
            <a:solidFill>
              <a:srgbClr val="1F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8"/>
            <p:cNvSpPr/>
            <p:nvPr/>
          </p:nvSpPr>
          <p:spPr>
            <a:xfrm>
              <a:off x="3347700" y="2309000"/>
              <a:ext cx="947100" cy="1006875"/>
            </a:xfrm>
            <a:custGeom>
              <a:avLst/>
              <a:gdLst/>
              <a:ahLst/>
              <a:cxnLst/>
              <a:rect l="l" t="t" r="r" b="b"/>
              <a:pathLst>
                <a:path w="37884" h="40275" extrusionOk="0">
                  <a:moveTo>
                    <a:pt x="18093" y="1"/>
                  </a:moveTo>
                  <a:cubicBezTo>
                    <a:pt x="16984" y="1"/>
                    <a:pt x="16221" y="4992"/>
                    <a:pt x="15147" y="5165"/>
                  </a:cubicBezTo>
                  <a:cubicBezTo>
                    <a:pt x="15093" y="5176"/>
                    <a:pt x="15039" y="5181"/>
                    <a:pt x="14982" y="5181"/>
                  </a:cubicBezTo>
                  <a:cubicBezTo>
                    <a:pt x="13901" y="5181"/>
                    <a:pt x="12342" y="3240"/>
                    <a:pt x="11299" y="3240"/>
                  </a:cubicBezTo>
                  <a:cubicBezTo>
                    <a:pt x="11202" y="3240"/>
                    <a:pt x="11110" y="3257"/>
                    <a:pt x="11022" y="3293"/>
                  </a:cubicBezTo>
                  <a:cubicBezTo>
                    <a:pt x="9948" y="3709"/>
                    <a:pt x="10641" y="7279"/>
                    <a:pt x="9671" y="7938"/>
                  </a:cubicBezTo>
                  <a:cubicBezTo>
                    <a:pt x="9573" y="8000"/>
                    <a:pt x="9448" y="8028"/>
                    <a:pt x="9301" y="8028"/>
                  </a:cubicBezTo>
                  <a:cubicBezTo>
                    <a:pt x="8162" y="8028"/>
                    <a:pt x="5700" y="6374"/>
                    <a:pt x="4561" y="6374"/>
                  </a:cubicBezTo>
                  <a:cubicBezTo>
                    <a:pt x="4378" y="6374"/>
                    <a:pt x="4229" y="6417"/>
                    <a:pt x="4125" y="6517"/>
                  </a:cubicBezTo>
                  <a:cubicBezTo>
                    <a:pt x="3259" y="7348"/>
                    <a:pt x="5373" y="10676"/>
                    <a:pt x="4714" y="11646"/>
                  </a:cubicBezTo>
                  <a:cubicBezTo>
                    <a:pt x="4056" y="12617"/>
                    <a:pt x="1145" y="12305"/>
                    <a:pt x="659" y="13414"/>
                  </a:cubicBezTo>
                  <a:cubicBezTo>
                    <a:pt x="209" y="14488"/>
                    <a:pt x="3744" y="16672"/>
                    <a:pt x="3501" y="17850"/>
                  </a:cubicBezTo>
                  <a:cubicBezTo>
                    <a:pt x="3259" y="18994"/>
                    <a:pt x="35" y="19583"/>
                    <a:pt x="35" y="20831"/>
                  </a:cubicBezTo>
                  <a:cubicBezTo>
                    <a:pt x="35" y="21940"/>
                    <a:pt x="763" y="22980"/>
                    <a:pt x="937" y="24054"/>
                  </a:cubicBezTo>
                  <a:cubicBezTo>
                    <a:pt x="1179" y="25198"/>
                    <a:pt x="1" y="26862"/>
                    <a:pt x="417" y="27936"/>
                  </a:cubicBezTo>
                  <a:cubicBezTo>
                    <a:pt x="867" y="29010"/>
                    <a:pt x="3952" y="28664"/>
                    <a:pt x="4611" y="29634"/>
                  </a:cubicBezTo>
                  <a:cubicBezTo>
                    <a:pt x="5234" y="30605"/>
                    <a:pt x="4645" y="32338"/>
                    <a:pt x="5442" y="33170"/>
                  </a:cubicBezTo>
                  <a:cubicBezTo>
                    <a:pt x="6274" y="34001"/>
                    <a:pt x="7383" y="34383"/>
                    <a:pt x="8354" y="35041"/>
                  </a:cubicBezTo>
                  <a:cubicBezTo>
                    <a:pt x="9324" y="35700"/>
                    <a:pt x="9671" y="37641"/>
                    <a:pt x="10745" y="38091"/>
                  </a:cubicBezTo>
                  <a:cubicBezTo>
                    <a:pt x="10998" y="38194"/>
                    <a:pt x="11275" y="38232"/>
                    <a:pt x="11566" y="38232"/>
                  </a:cubicBezTo>
                  <a:cubicBezTo>
                    <a:pt x="12372" y="38232"/>
                    <a:pt x="13283" y="37940"/>
                    <a:pt x="14087" y="37940"/>
                  </a:cubicBezTo>
                  <a:cubicBezTo>
                    <a:pt x="14261" y="37940"/>
                    <a:pt x="14430" y="37954"/>
                    <a:pt x="14592" y="37987"/>
                  </a:cubicBezTo>
                  <a:cubicBezTo>
                    <a:pt x="15771" y="38195"/>
                    <a:pt x="16880" y="40275"/>
                    <a:pt x="18093" y="40275"/>
                  </a:cubicBezTo>
                  <a:cubicBezTo>
                    <a:pt x="19237" y="40275"/>
                    <a:pt x="20069" y="37259"/>
                    <a:pt x="21143" y="37051"/>
                  </a:cubicBezTo>
                  <a:cubicBezTo>
                    <a:pt x="21233" y="37036"/>
                    <a:pt x="21324" y="37028"/>
                    <a:pt x="21417" y="37028"/>
                  </a:cubicBezTo>
                  <a:cubicBezTo>
                    <a:pt x="22361" y="37028"/>
                    <a:pt x="23458" y="37772"/>
                    <a:pt x="24372" y="37772"/>
                  </a:cubicBezTo>
                  <a:cubicBezTo>
                    <a:pt x="24552" y="37772"/>
                    <a:pt x="24724" y="37743"/>
                    <a:pt x="24886" y="37675"/>
                  </a:cubicBezTo>
                  <a:cubicBezTo>
                    <a:pt x="25961" y="37259"/>
                    <a:pt x="25337" y="34071"/>
                    <a:pt x="26307" y="33412"/>
                  </a:cubicBezTo>
                  <a:cubicBezTo>
                    <a:pt x="26413" y="33347"/>
                    <a:pt x="26546" y="33318"/>
                    <a:pt x="26701" y="33318"/>
                  </a:cubicBezTo>
                  <a:cubicBezTo>
                    <a:pt x="27826" y="33318"/>
                    <a:pt x="30093" y="34843"/>
                    <a:pt x="31194" y="34843"/>
                  </a:cubicBezTo>
                  <a:cubicBezTo>
                    <a:pt x="31382" y="34843"/>
                    <a:pt x="31536" y="34799"/>
                    <a:pt x="31645" y="34695"/>
                  </a:cubicBezTo>
                  <a:cubicBezTo>
                    <a:pt x="32511" y="33863"/>
                    <a:pt x="29738" y="30189"/>
                    <a:pt x="30397" y="29218"/>
                  </a:cubicBezTo>
                  <a:cubicBezTo>
                    <a:pt x="30562" y="28975"/>
                    <a:pt x="31022" y="28895"/>
                    <a:pt x="31625" y="28895"/>
                  </a:cubicBezTo>
                  <a:cubicBezTo>
                    <a:pt x="32776" y="28895"/>
                    <a:pt x="34449" y="29186"/>
                    <a:pt x="35595" y="29186"/>
                  </a:cubicBezTo>
                  <a:cubicBezTo>
                    <a:pt x="36242" y="29186"/>
                    <a:pt x="36722" y="29093"/>
                    <a:pt x="36844" y="28803"/>
                  </a:cubicBezTo>
                  <a:cubicBezTo>
                    <a:pt x="37329" y="27693"/>
                    <a:pt x="34591" y="25406"/>
                    <a:pt x="34833" y="24228"/>
                  </a:cubicBezTo>
                  <a:cubicBezTo>
                    <a:pt x="35076" y="23084"/>
                    <a:pt x="37849" y="22044"/>
                    <a:pt x="37849" y="20831"/>
                  </a:cubicBezTo>
                  <a:cubicBezTo>
                    <a:pt x="37849" y="19687"/>
                    <a:pt x="33378" y="19063"/>
                    <a:pt x="33204" y="17989"/>
                  </a:cubicBezTo>
                  <a:cubicBezTo>
                    <a:pt x="32962" y="16810"/>
                    <a:pt x="37883" y="14107"/>
                    <a:pt x="37433" y="13033"/>
                  </a:cubicBezTo>
                  <a:cubicBezTo>
                    <a:pt x="37301" y="12681"/>
                    <a:pt x="36675" y="12584"/>
                    <a:pt x="35862" y="12584"/>
                  </a:cubicBezTo>
                  <a:cubicBezTo>
                    <a:pt x="34849" y="12584"/>
                    <a:pt x="33545" y="12735"/>
                    <a:pt x="32542" y="12735"/>
                  </a:cubicBezTo>
                  <a:cubicBezTo>
                    <a:pt x="31808" y="12735"/>
                    <a:pt x="31236" y="12654"/>
                    <a:pt x="31055" y="12374"/>
                  </a:cubicBezTo>
                  <a:cubicBezTo>
                    <a:pt x="30397" y="11369"/>
                    <a:pt x="33620" y="7279"/>
                    <a:pt x="32788" y="6447"/>
                  </a:cubicBezTo>
                  <a:cubicBezTo>
                    <a:pt x="32599" y="6241"/>
                    <a:pt x="32280" y="6168"/>
                    <a:pt x="31890" y="6168"/>
                  </a:cubicBezTo>
                  <a:cubicBezTo>
                    <a:pt x="30957" y="6168"/>
                    <a:pt x="29620" y="6586"/>
                    <a:pt x="28697" y="6586"/>
                  </a:cubicBezTo>
                  <a:cubicBezTo>
                    <a:pt x="28386" y="6586"/>
                    <a:pt x="28122" y="6539"/>
                    <a:pt x="27936" y="6413"/>
                  </a:cubicBezTo>
                  <a:cubicBezTo>
                    <a:pt x="27000" y="5754"/>
                    <a:pt x="26411" y="4298"/>
                    <a:pt x="25302" y="3848"/>
                  </a:cubicBezTo>
                  <a:cubicBezTo>
                    <a:pt x="24228" y="3363"/>
                    <a:pt x="22841" y="3536"/>
                    <a:pt x="21663" y="3293"/>
                  </a:cubicBezTo>
                  <a:cubicBezTo>
                    <a:pt x="20519" y="3051"/>
                    <a:pt x="19306" y="1"/>
                    <a:pt x="18093" y="1"/>
                  </a:cubicBezTo>
                  <a:close/>
                </a:path>
              </a:pathLst>
            </a:custGeom>
            <a:solidFill>
              <a:srgbClr val="A6A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8"/>
            <p:cNvSpPr/>
            <p:nvPr/>
          </p:nvSpPr>
          <p:spPr>
            <a:xfrm>
              <a:off x="3347700" y="2309000"/>
              <a:ext cx="947100" cy="1006875"/>
            </a:xfrm>
            <a:custGeom>
              <a:avLst/>
              <a:gdLst/>
              <a:ahLst/>
              <a:cxnLst/>
              <a:rect l="l" t="t" r="r" b="b"/>
              <a:pathLst>
                <a:path w="37884" h="40275" fill="none" extrusionOk="0">
                  <a:moveTo>
                    <a:pt x="37849" y="20831"/>
                  </a:moveTo>
                  <a:cubicBezTo>
                    <a:pt x="37849" y="22044"/>
                    <a:pt x="35076" y="23084"/>
                    <a:pt x="34833" y="24228"/>
                  </a:cubicBezTo>
                  <a:cubicBezTo>
                    <a:pt x="34591" y="25406"/>
                    <a:pt x="37329" y="27693"/>
                    <a:pt x="36844" y="28803"/>
                  </a:cubicBezTo>
                  <a:cubicBezTo>
                    <a:pt x="36393" y="29877"/>
                    <a:pt x="31055" y="28248"/>
                    <a:pt x="30397" y="29218"/>
                  </a:cubicBezTo>
                  <a:cubicBezTo>
                    <a:pt x="29738" y="30189"/>
                    <a:pt x="32511" y="33863"/>
                    <a:pt x="31645" y="34695"/>
                  </a:cubicBezTo>
                  <a:cubicBezTo>
                    <a:pt x="30813" y="35492"/>
                    <a:pt x="27312" y="32788"/>
                    <a:pt x="26307" y="33412"/>
                  </a:cubicBezTo>
                  <a:cubicBezTo>
                    <a:pt x="25337" y="34071"/>
                    <a:pt x="25961" y="37259"/>
                    <a:pt x="24886" y="37675"/>
                  </a:cubicBezTo>
                  <a:cubicBezTo>
                    <a:pt x="23812" y="38126"/>
                    <a:pt x="22321" y="36843"/>
                    <a:pt x="21143" y="37051"/>
                  </a:cubicBezTo>
                  <a:cubicBezTo>
                    <a:pt x="20069" y="37259"/>
                    <a:pt x="19237" y="40275"/>
                    <a:pt x="18093" y="40275"/>
                  </a:cubicBezTo>
                  <a:cubicBezTo>
                    <a:pt x="16880" y="40275"/>
                    <a:pt x="15771" y="38195"/>
                    <a:pt x="14592" y="37987"/>
                  </a:cubicBezTo>
                  <a:cubicBezTo>
                    <a:pt x="13414" y="37745"/>
                    <a:pt x="11854" y="38542"/>
                    <a:pt x="10745" y="38091"/>
                  </a:cubicBezTo>
                  <a:cubicBezTo>
                    <a:pt x="9671" y="37641"/>
                    <a:pt x="9324" y="35700"/>
                    <a:pt x="8354" y="35041"/>
                  </a:cubicBezTo>
                  <a:cubicBezTo>
                    <a:pt x="7383" y="34383"/>
                    <a:pt x="6274" y="34001"/>
                    <a:pt x="5442" y="33170"/>
                  </a:cubicBezTo>
                  <a:cubicBezTo>
                    <a:pt x="4645" y="32338"/>
                    <a:pt x="5234" y="30605"/>
                    <a:pt x="4611" y="29634"/>
                  </a:cubicBezTo>
                  <a:cubicBezTo>
                    <a:pt x="3952" y="28664"/>
                    <a:pt x="867" y="29010"/>
                    <a:pt x="417" y="27936"/>
                  </a:cubicBezTo>
                  <a:cubicBezTo>
                    <a:pt x="1" y="26862"/>
                    <a:pt x="1179" y="25198"/>
                    <a:pt x="937" y="24054"/>
                  </a:cubicBezTo>
                  <a:cubicBezTo>
                    <a:pt x="763" y="22980"/>
                    <a:pt x="35" y="21940"/>
                    <a:pt x="35" y="20831"/>
                  </a:cubicBezTo>
                  <a:cubicBezTo>
                    <a:pt x="35" y="19583"/>
                    <a:pt x="3259" y="18994"/>
                    <a:pt x="3501" y="17850"/>
                  </a:cubicBezTo>
                  <a:cubicBezTo>
                    <a:pt x="3744" y="16672"/>
                    <a:pt x="209" y="14488"/>
                    <a:pt x="659" y="13414"/>
                  </a:cubicBezTo>
                  <a:cubicBezTo>
                    <a:pt x="1145" y="12305"/>
                    <a:pt x="4056" y="12617"/>
                    <a:pt x="4714" y="11646"/>
                  </a:cubicBezTo>
                  <a:cubicBezTo>
                    <a:pt x="5373" y="10676"/>
                    <a:pt x="3259" y="7348"/>
                    <a:pt x="4125" y="6517"/>
                  </a:cubicBezTo>
                  <a:cubicBezTo>
                    <a:pt x="4957" y="5719"/>
                    <a:pt x="8700" y="8562"/>
                    <a:pt x="9671" y="7938"/>
                  </a:cubicBezTo>
                  <a:cubicBezTo>
                    <a:pt x="10641" y="7279"/>
                    <a:pt x="9948" y="3709"/>
                    <a:pt x="11022" y="3293"/>
                  </a:cubicBezTo>
                  <a:cubicBezTo>
                    <a:pt x="12097" y="2843"/>
                    <a:pt x="13968" y="5408"/>
                    <a:pt x="15147" y="5165"/>
                  </a:cubicBezTo>
                  <a:cubicBezTo>
                    <a:pt x="16221" y="4992"/>
                    <a:pt x="16984" y="1"/>
                    <a:pt x="18093" y="1"/>
                  </a:cubicBezTo>
                  <a:cubicBezTo>
                    <a:pt x="19306" y="1"/>
                    <a:pt x="20519" y="3051"/>
                    <a:pt x="21663" y="3293"/>
                  </a:cubicBezTo>
                  <a:cubicBezTo>
                    <a:pt x="22841" y="3536"/>
                    <a:pt x="24228" y="3363"/>
                    <a:pt x="25302" y="3848"/>
                  </a:cubicBezTo>
                  <a:cubicBezTo>
                    <a:pt x="26411" y="4298"/>
                    <a:pt x="27000" y="5754"/>
                    <a:pt x="27936" y="6413"/>
                  </a:cubicBezTo>
                  <a:cubicBezTo>
                    <a:pt x="28907" y="7071"/>
                    <a:pt x="31991" y="5581"/>
                    <a:pt x="32788" y="6447"/>
                  </a:cubicBezTo>
                  <a:cubicBezTo>
                    <a:pt x="33620" y="7279"/>
                    <a:pt x="30397" y="11369"/>
                    <a:pt x="31055" y="12374"/>
                  </a:cubicBezTo>
                  <a:cubicBezTo>
                    <a:pt x="31679" y="13345"/>
                    <a:pt x="37017" y="11923"/>
                    <a:pt x="37433" y="13033"/>
                  </a:cubicBezTo>
                  <a:cubicBezTo>
                    <a:pt x="37883" y="14107"/>
                    <a:pt x="32962" y="16810"/>
                    <a:pt x="33204" y="17989"/>
                  </a:cubicBezTo>
                  <a:cubicBezTo>
                    <a:pt x="33378" y="19063"/>
                    <a:pt x="37849" y="19687"/>
                    <a:pt x="37849" y="20831"/>
                  </a:cubicBezTo>
                  <a:close/>
                </a:path>
              </a:pathLst>
            </a:custGeom>
            <a:noFill/>
            <a:ln w="2165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8"/>
            <p:cNvSpPr/>
            <p:nvPr/>
          </p:nvSpPr>
          <p:spPr>
            <a:xfrm>
              <a:off x="3398825" y="2367925"/>
              <a:ext cx="839650" cy="892500"/>
            </a:xfrm>
            <a:custGeom>
              <a:avLst/>
              <a:gdLst/>
              <a:ahLst/>
              <a:cxnLst/>
              <a:rect l="l" t="t" r="r" b="b"/>
              <a:pathLst>
                <a:path w="33586" h="35700" extrusionOk="0">
                  <a:moveTo>
                    <a:pt x="16048" y="1"/>
                  </a:moveTo>
                  <a:cubicBezTo>
                    <a:pt x="15077" y="1"/>
                    <a:pt x="14454" y="4714"/>
                    <a:pt x="13518" y="4887"/>
                  </a:cubicBezTo>
                  <a:cubicBezTo>
                    <a:pt x="13477" y="4896"/>
                    <a:pt x="13435" y="4899"/>
                    <a:pt x="13393" y="4899"/>
                  </a:cubicBezTo>
                  <a:cubicBezTo>
                    <a:pt x="12420" y="4899"/>
                    <a:pt x="10942" y="2873"/>
                    <a:pt x="10015" y="2873"/>
                  </a:cubicBezTo>
                  <a:cubicBezTo>
                    <a:pt x="9943" y="2873"/>
                    <a:pt x="9874" y="2885"/>
                    <a:pt x="9809" y="2912"/>
                  </a:cubicBezTo>
                  <a:cubicBezTo>
                    <a:pt x="8839" y="3293"/>
                    <a:pt x="9601" y="6724"/>
                    <a:pt x="8769" y="7279"/>
                  </a:cubicBezTo>
                  <a:cubicBezTo>
                    <a:pt x="8690" y="7330"/>
                    <a:pt x="8587" y="7353"/>
                    <a:pt x="8467" y="7353"/>
                  </a:cubicBezTo>
                  <a:cubicBezTo>
                    <a:pt x="7430" y="7353"/>
                    <a:pt x="5040" y="5666"/>
                    <a:pt x="4004" y="5666"/>
                  </a:cubicBezTo>
                  <a:cubicBezTo>
                    <a:pt x="3850" y="5666"/>
                    <a:pt x="3725" y="5703"/>
                    <a:pt x="3640" y="5789"/>
                  </a:cubicBezTo>
                  <a:cubicBezTo>
                    <a:pt x="2912" y="6516"/>
                    <a:pt x="4992" y="9670"/>
                    <a:pt x="4437" y="10502"/>
                  </a:cubicBezTo>
                  <a:cubicBezTo>
                    <a:pt x="3848" y="11369"/>
                    <a:pt x="1006" y="10953"/>
                    <a:pt x="590" y="11889"/>
                  </a:cubicBezTo>
                  <a:cubicBezTo>
                    <a:pt x="209" y="12859"/>
                    <a:pt x="3605" y="14835"/>
                    <a:pt x="3397" y="15909"/>
                  </a:cubicBezTo>
                  <a:cubicBezTo>
                    <a:pt x="3189" y="16914"/>
                    <a:pt x="35" y="17399"/>
                    <a:pt x="35" y="18474"/>
                  </a:cubicBezTo>
                  <a:cubicBezTo>
                    <a:pt x="35" y="19444"/>
                    <a:pt x="971" y="20311"/>
                    <a:pt x="1144" y="21247"/>
                  </a:cubicBezTo>
                  <a:cubicBezTo>
                    <a:pt x="1318" y="22286"/>
                    <a:pt x="1" y="23811"/>
                    <a:pt x="382" y="24747"/>
                  </a:cubicBezTo>
                  <a:cubicBezTo>
                    <a:pt x="763" y="25718"/>
                    <a:pt x="3779" y="25267"/>
                    <a:pt x="4333" y="26099"/>
                  </a:cubicBezTo>
                  <a:cubicBezTo>
                    <a:pt x="4888" y="26965"/>
                    <a:pt x="4125" y="28698"/>
                    <a:pt x="4853" y="29426"/>
                  </a:cubicBezTo>
                  <a:cubicBezTo>
                    <a:pt x="5581" y="30154"/>
                    <a:pt x="6725" y="30258"/>
                    <a:pt x="7591" y="30847"/>
                  </a:cubicBezTo>
                  <a:cubicBezTo>
                    <a:pt x="8458" y="31402"/>
                    <a:pt x="8596" y="33377"/>
                    <a:pt x="9567" y="33759"/>
                  </a:cubicBezTo>
                  <a:cubicBezTo>
                    <a:pt x="9730" y="33831"/>
                    <a:pt x="9910" y="33861"/>
                    <a:pt x="10102" y="33861"/>
                  </a:cubicBezTo>
                  <a:cubicBezTo>
                    <a:pt x="10904" y="33861"/>
                    <a:pt x="11908" y="33349"/>
                    <a:pt x="12723" y="33349"/>
                  </a:cubicBezTo>
                  <a:cubicBezTo>
                    <a:pt x="12830" y="33349"/>
                    <a:pt x="12933" y="33358"/>
                    <a:pt x="13033" y="33377"/>
                  </a:cubicBezTo>
                  <a:cubicBezTo>
                    <a:pt x="14038" y="33585"/>
                    <a:pt x="14973" y="35700"/>
                    <a:pt x="16048" y="35700"/>
                  </a:cubicBezTo>
                  <a:cubicBezTo>
                    <a:pt x="17053" y="35700"/>
                    <a:pt x="17746" y="32754"/>
                    <a:pt x="18682" y="32580"/>
                  </a:cubicBezTo>
                  <a:cubicBezTo>
                    <a:pt x="18754" y="32566"/>
                    <a:pt x="18827" y="32559"/>
                    <a:pt x="18901" y="32559"/>
                  </a:cubicBezTo>
                  <a:cubicBezTo>
                    <a:pt x="19781" y="32559"/>
                    <a:pt x="20855" y="33477"/>
                    <a:pt x="21715" y="33477"/>
                  </a:cubicBezTo>
                  <a:cubicBezTo>
                    <a:pt x="21841" y="33477"/>
                    <a:pt x="21963" y="33458"/>
                    <a:pt x="22079" y="33412"/>
                  </a:cubicBezTo>
                  <a:cubicBezTo>
                    <a:pt x="23014" y="33031"/>
                    <a:pt x="22321" y="29946"/>
                    <a:pt x="23188" y="29392"/>
                  </a:cubicBezTo>
                  <a:cubicBezTo>
                    <a:pt x="23272" y="29332"/>
                    <a:pt x="23381" y="29306"/>
                    <a:pt x="23510" y="29306"/>
                  </a:cubicBezTo>
                  <a:cubicBezTo>
                    <a:pt x="24508" y="29306"/>
                    <a:pt x="26704" y="30870"/>
                    <a:pt x="27703" y="30870"/>
                  </a:cubicBezTo>
                  <a:cubicBezTo>
                    <a:pt x="27859" y="30870"/>
                    <a:pt x="27986" y="30832"/>
                    <a:pt x="28075" y="30743"/>
                  </a:cubicBezTo>
                  <a:cubicBezTo>
                    <a:pt x="28803" y="30050"/>
                    <a:pt x="26134" y="26584"/>
                    <a:pt x="26688" y="25752"/>
                  </a:cubicBezTo>
                  <a:cubicBezTo>
                    <a:pt x="26824" y="25553"/>
                    <a:pt x="27193" y="25484"/>
                    <a:pt x="27685" y="25484"/>
                  </a:cubicBezTo>
                  <a:cubicBezTo>
                    <a:pt x="28796" y="25484"/>
                    <a:pt x="30536" y="25835"/>
                    <a:pt x="31650" y="25835"/>
                  </a:cubicBezTo>
                  <a:cubicBezTo>
                    <a:pt x="32188" y="25835"/>
                    <a:pt x="32580" y="25753"/>
                    <a:pt x="32684" y="25510"/>
                  </a:cubicBezTo>
                  <a:cubicBezTo>
                    <a:pt x="33100" y="24574"/>
                    <a:pt x="30397" y="22460"/>
                    <a:pt x="30605" y="21420"/>
                  </a:cubicBezTo>
                  <a:cubicBezTo>
                    <a:pt x="30813" y="20415"/>
                    <a:pt x="33551" y="19514"/>
                    <a:pt x="33551" y="18474"/>
                  </a:cubicBezTo>
                  <a:cubicBezTo>
                    <a:pt x="33551" y="17469"/>
                    <a:pt x="29322" y="16949"/>
                    <a:pt x="29149" y="16013"/>
                  </a:cubicBezTo>
                  <a:cubicBezTo>
                    <a:pt x="28941" y="14973"/>
                    <a:pt x="33585" y="12513"/>
                    <a:pt x="33204" y="11577"/>
                  </a:cubicBezTo>
                  <a:cubicBezTo>
                    <a:pt x="33095" y="11299"/>
                    <a:pt x="32610" y="11215"/>
                    <a:pt x="31960" y="11215"/>
                  </a:cubicBezTo>
                  <a:cubicBezTo>
                    <a:pt x="30932" y="11215"/>
                    <a:pt x="29493" y="11426"/>
                    <a:pt x="28472" y="11426"/>
                  </a:cubicBezTo>
                  <a:cubicBezTo>
                    <a:pt x="27877" y="11426"/>
                    <a:pt x="27423" y="11354"/>
                    <a:pt x="27278" y="11126"/>
                  </a:cubicBezTo>
                  <a:cubicBezTo>
                    <a:pt x="26723" y="10260"/>
                    <a:pt x="29808" y="6447"/>
                    <a:pt x="29080" y="5719"/>
                  </a:cubicBezTo>
                  <a:cubicBezTo>
                    <a:pt x="28934" y="5573"/>
                    <a:pt x="28702" y="5518"/>
                    <a:pt x="28416" y="5518"/>
                  </a:cubicBezTo>
                  <a:cubicBezTo>
                    <a:pt x="27519" y="5518"/>
                    <a:pt x="26099" y="6066"/>
                    <a:pt x="25199" y="6066"/>
                  </a:cubicBezTo>
                  <a:cubicBezTo>
                    <a:pt x="24958" y="6066"/>
                    <a:pt x="24755" y="6027"/>
                    <a:pt x="24609" y="5927"/>
                  </a:cubicBezTo>
                  <a:cubicBezTo>
                    <a:pt x="23777" y="5338"/>
                    <a:pt x="23396" y="3813"/>
                    <a:pt x="22425" y="3397"/>
                  </a:cubicBezTo>
                  <a:cubicBezTo>
                    <a:pt x="22103" y="3254"/>
                    <a:pt x="21736" y="3213"/>
                    <a:pt x="21350" y="3213"/>
                  </a:cubicBezTo>
                  <a:cubicBezTo>
                    <a:pt x="20848" y="3213"/>
                    <a:pt x="20316" y="3282"/>
                    <a:pt x="19811" y="3282"/>
                  </a:cubicBezTo>
                  <a:cubicBezTo>
                    <a:pt x="19577" y="3282"/>
                    <a:pt x="19349" y="3267"/>
                    <a:pt x="19133" y="3224"/>
                  </a:cubicBezTo>
                  <a:cubicBezTo>
                    <a:pt x="18127" y="3016"/>
                    <a:pt x="17122" y="1"/>
                    <a:pt x="16048" y="1"/>
                  </a:cubicBezTo>
                  <a:close/>
                </a:path>
              </a:pathLst>
            </a:custGeom>
            <a:solidFill>
              <a:srgbClr val="B8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8"/>
            <p:cNvSpPr/>
            <p:nvPr/>
          </p:nvSpPr>
          <p:spPr>
            <a:xfrm>
              <a:off x="3990625" y="3801200"/>
              <a:ext cx="624775" cy="552550"/>
            </a:xfrm>
            <a:custGeom>
              <a:avLst/>
              <a:gdLst/>
              <a:ahLst/>
              <a:cxnLst/>
              <a:rect l="l" t="t" r="r" b="b"/>
              <a:pathLst>
                <a:path w="24991" h="22102" extrusionOk="0">
                  <a:moveTo>
                    <a:pt x="9593" y="0"/>
                  </a:moveTo>
                  <a:cubicBezTo>
                    <a:pt x="9283" y="0"/>
                    <a:pt x="9002" y="28"/>
                    <a:pt x="8770" y="100"/>
                  </a:cubicBezTo>
                  <a:cubicBezTo>
                    <a:pt x="7695" y="447"/>
                    <a:pt x="7314" y="3323"/>
                    <a:pt x="6448" y="3947"/>
                  </a:cubicBezTo>
                  <a:cubicBezTo>
                    <a:pt x="5546" y="4606"/>
                    <a:pt x="5373" y="5992"/>
                    <a:pt x="4715" y="6893"/>
                  </a:cubicBezTo>
                  <a:cubicBezTo>
                    <a:pt x="4056" y="7760"/>
                    <a:pt x="2115" y="8176"/>
                    <a:pt x="1734" y="9215"/>
                  </a:cubicBezTo>
                  <a:cubicBezTo>
                    <a:pt x="1422" y="10255"/>
                    <a:pt x="1" y="11711"/>
                    <a:pt x="1" y="12855"/>
                  </a:cubicBezTo>
                  <a:cubicBezTo>
                    <a:pt x="1" y="13964"/>
                    <a:pt x="3571" y="14691"/>
                    <a:pt x="3883" y="15697"/>
                  </a:cubicBezTo>
                  <a:cubicBezTo>
                    <a:pt x="4229" y="16771"/>
                    <a:pt x="2704" y="18781"/>
                    <a:pt x="3328" y="19648"/>
                  </a:cubicBezTo>
                  <a:cubicBezTo>
                    <a:pt x="3438" y="19806"/>
                    <a:pt x="3635" y="19869"/>
                    <a:pt x="3891" y="19869"/>
                  </a:cubicBezTo>
                  <a:cubicBezTo>
                    <a:pt x="4894" y="19869"/>
                    <a:pt x="6793" y="18898"/>
                    <a:pt x="7806" y="18898"/>
                  </a:cubicBezTo>
                  <a:cubicBezTo>
                    <a:pt x="8004" y="18898"/>
                    <a:pt x="8168" y="18935"/>
                    <a:pt x="8284" y="19024"/>
                  </a:cubicBezTo>
                  <a:cubicBezTo>
                    <a:pt x="9186" y="19648"/>
                    <a:pt x="9463" y="19474"/>
                    <a:pt x="10537" y="19821"/>
                  </a:cubicBezTo>
                  <a:cubicBezTo>
                    <a:pt x="11010" y="19979"/>
                    <a:pt x="11289" y="20022"/>
                    <a:pt x="11561" y="20022"/>
                  </a:cubicBezTo>
                  <a:cubicBezTo>
                    <a:pt x="11886" y="20022"/>
                    <a:pt x="12201" y="19960"/>
                    <a:pt x="12825" y="19960"/>
                  </a:cubicBezTo>
                  <a:cubicBezTo>
                    <a:pt x="13867" y="19960"/>
                    <a:pt x="14634" y="22102"/>
                    <a:pt x="15556" y="22102"/>
                  </a:cubicBezTo>
                  <a:cubicBezTo>
                    <a:pt x="15616" y="22102"/>
                    <a:pt x="15676" y="22093"/>
                    <a:pt x="15736" y="22074"/>
                  </a:cubicBezTo>
                  <a:cubicBezTo>
                    <a:pt x="16811" y="21727"/>
                    <a:pt x="17642" y="21485"/>
                    <a:pt x="18544" y="20861"/>
                  </a:cubicBezTo>
                  <a:cubicBezTo>
                    <a:pt x="18799" y="20674"/>
                    <a:pt x="19212" y="20621"/>
                    <a:pt x="19688" y="20621"/>
                  </a:cubicBezTo>
                  <a:cubicBezTo>
                    <a:pt x="20320" y="20621"/>
                    <a:pt x="21062" y="20715"/>
                    <a:pt x="21694" y="20715"/>
                  </a:cubicBezTo>
                  <a:cubicBezTo>
                    <a:pt x="22271" y="20715"/>
                    <a:pt x="22755" y="20637"/>
                    <a:pt x="22980" y="20341"/>
                  </a:cubicBezTo>
                  <a:cubicBezTo>
                    <a:pt x="23604" y="19440"/>
                    <a:pt x="24297" y="17811"/>
                    <a:pt x="24644" y="16736"/>
                  </a:cubicBezTo>
                  <a:cubicBezTo>
                    <a:pt x="24990" y="15697"/>
                    <a:pt x="20069" y="13998"/>
                    <a:pt x="20069" y="12855"/>
                  </a:cubicBezTo>
                  <a:cubicBezTo>
                    <a:pt x="20069" y="11745"/>
                    <a:pt x="24782" y="10151"/>
                    <a:pt x="24470" y="9146"/>
                  </a:cubicBezTo>
                  <a:cubicBezTo>
                    <a:pt x="24347" y="8775"/>
                    <a:pt x="23699" y="8687"/>
                    <a:pt x="22888" y="8687"/>
                  </a:cubicBezTo>
                  <a:cubicBezTo>
                    <a:pt x="22143" y="8687"/>
                    <a:pt x="21260" y="8762"/>
                    <a:pt x="20520" y="8762"/>
                  </a:cubicBezTo>
                  <a:cubicBezTo>
                    <a:pt x="19807" y="8762"/>
                    <a:pt x="19226" y="8692"/>
                    <a:pt x="19029" y="8418"/>
                  </a:cubicBezTo>
                  <a:cubicBezTo>
                    <a:pt x="18405" y="7517"/>
                    <a:pt x="18682" y="6789"/>
                    <a:pt x="17781" y="6131"/>
                  </a:cubicBezTo>
                  <a:cubicBezTo>
                    <a:pt x="16880" y="5472"/>
                    <a:pt x="16776" y="4398"/>
                    <a:pt x="15702" y="4051"/>
                  </a:cubicBezTo>
                  <a:cubicBezTo>
                    <a:pt x="14662" y="3705"/>
                    <a:pt x="13969" y="308"/>
                    <a:pt x="12825" y="308"/>
                  </a:cubicBezTo>
                  <a:cubicBezTo>
                    <a:pt x="11972" y="308"/>
                    <a:pt x="10626" y="0"/>
                    <a:pt x="9593" y="0"/>
                  </a:cubicBezTo>
                  <a:close/>
                </a:path>
              </a:pathLst>
            </a:custGeom>
            <a:solidFill>
              <a:srgbClr val="7CBA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8"/>
            <p:cNvSpPr/>
            <p:nvPr/>
          </p:nvSpPr>
          <p:spPr>
            <a:xfrm>
              <a:off x="3990625" y="3795900"/>
              <a:ext cx="624775" cy="564950"/>
            </a:xfrm>
            <a:custGeom>
              <a:avLst/>
              <a:gdLst/>
              <a:ahLst/>
              <a:cxnLst/>
              <a:rect l="l" t="t" r="r" b="b"/>
              <a:pathLst>
                <a:path w="24991" h="22598" fill="none" extrusionOk="0">
                  <a:moveTo>
                    <a:pt x="20069" y="13067"/>
                  </a:moveTo>
                  <a:cubicBezTo>
                    <a:pt x="20069" y="14210"/>
                    <a:pt x="24990" y="15909"/>
                    <a:pt x="24644" y="16948"/>
                  </a:cubicBezTo>
                  <a:cubicBezTo>
                    <a:pt x="24297" y="18023"/>
                    <a:pt x="23604" y="19652"/>
                    <a:pt x="22980" y="20553"/>
                  </a:cubicBezTo>
                  <a:cubicBezTo>
                    <a:pt x="22321" y="21419"/>
                    <a:pt x="19445" y="20414"/>
                    <a:pt x="18544" y="21073"/>
                  </a:cubicBezTo>
                  <a:cubicBezTo>
                    <a:pt x="17642" y="21697"/>
                    <a:pt x="16811" y="21939"/>
                    <a:pt x="15736" y="22286"/>
                  </a:cubicBezTo>
                  <a:cubicBezTo>
                    <a:pt x="14731" y="22598"/>
                    <a:pt x="13934" y="20172"/>
                    <a:pt x="12825" y="20172"/>
                  </a:cubicBezTo>
                  <a:cubicBezTo>
                    <a:pt x="11681" y="20172"/>
                    <a:pt x="11577" y="20380"/>
                    <a:pt x="10537" y="20033"/>
                  </a:cubicBezTo>
                  <a:cubicBezTo>
                    <a:pt x="9463" y="19686"/>
                    <a:pt x="9186" y="19860"/>
                    <a:pt x="8284" y="19236"/>
                  </a:cubicBezTo>
                  <a:cubicBezTo>
                    <a:pt x="7418" y="18577"/>
                    <a:pt x="3952" y="20761"/>
                    <a:pt x="3328" y="19860"/>
                  </a:cubicBezTo>
                  <a:cubicBezTo>
                    <a:pt x="2704" y="18993"/>
                    <a:pt x="4229" y="16983"/>
                    <a:pt x="3883" y="15909"/>
                  </a:cubicBezTo>
                  <a:cubicBezTo>
                    <a:pt x="3571" y="14903"/>
                    <a:pt x="1" y="14176"/>
                    <a:pt x="1" y="13067"/>
                  </a:cubicBezTo>
                  <a:cubicBezTo>
                    <a:pt x="1" y="11923"/>
                    <a:pt x="1422" y="10467"/>
                    <a:pt x="1734" y="9427"/>
                  </a:cubicBezTo>
                  <a:cubicBezTo>
                    <a:pt x="2115" y="8388"/>
                    <a:pt x="4056" y="7972"/>
                    <a:pt x="4715" y="7105"/>
                  </a:cubicBezTo>
                  <a:cubicBezTo>
                    <a:pt x="5373" y="6204"/>
                    <a:pt x="5546" y="4818"/>
                    <a:pt x="6448" y="4159"/>
                  </a:cubicBezTo>
                  <a:cubicBezTo>
                    <a:pt x="7314" y="3535"/>
                    <a:pt x="7695" y="659"/>
                    <a:pt x="8770" y="312"/>
                  </a:cubicBezTo>
                  <a:cubicBezTo>
                    <a:pt x="9775" y="0"/>
                    <a:pt x="11716" y="520"/>
                    <a:pt x="12825" y="520"/>
                  </a:cubicBezTo>
                  <a:cubicBezTo>
                    <a:pt x="13969" y="520"/>
                    <a:pt x="14662" y="3917"/>
                    <a:pt x="15702" y="4263"/>
                  </a:cubicBezTo>
                  <a:cubicBezTo>
                    <a:pt x="16776" y="4610"/>
                    <a:pt x="16880" y="5684"/>
                    <a:pt x="17781" y="6343"/>
                  </a:cubicBezTo>
                  <a:cubicBezTo>
                    <a:pt x="18682" y="7001"/>
                    <a:pt x="18405" y="7729"/>
                    <a:pt x="19029" y="8630"/>
                  </a:cubicBezTo>
                  <a:cubicBezTo>
                    <a:pt x="19653" y="9497"/>
                    <a:pt x="24124" y="8318"/>
                    <a:pt x="24470" y="9358"/>
                  </a:cubicBezTo>
                  <a:cubicBezTo>
                    <a:pt x="24782" y="10363"/>
                    <a:pt x="20069" y="11957"/>
                    <a:pt x="20069" y="13067"/>
                  </a:cubicBezTo>
                  <a:close/>
                </a:path>
              </a:pathLst>
            </a:custGeom>
            <a:noFill/>
            <a:ln w="2165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8"/>
            <p:cNvSpPr/>
            <p:nvPr/>
          </p:nvSpPr>
          <p:spPr>
            <a:xfrm>
              <a:off x="3044450" y="4000675"/>
              <a:ext cx="518175" cy="544125"/>
            </a:xfrm>
            <a:custGeom>
              <a:avLst/>
              <a:gdLst/>
              <a:ahLst/>
              <a:cxnLst/>
              <a:rect l="l" t="t" r="r" b="b"/>
              <a:pathLst>
                <a:path w="20727" h="21765" extrusionOk="0">
                  <a:moveTo>
                    <a:pt x="15530" y="0"/>
                  </a:moveTo>
                  <a:cubicBezTo>
                    <a:pt x="14595" y="0"/>
                    <a:pt x="13172" y="865"/>
                    <a:pt x="12315" y="865"/>
                  </a:cubicBezTo>
                  <a:cubicBezTo>
                    <a:pt x="12263" y="865"/>
                    <a:pt x="12213" y="862"/>
                    <a:pt x="12165" y="855"/>
                  </a:cubicBezTo>
                  <a:cubicBezTo>
                    <a:pt x="12055" y="836"/>
                    <a:pt x="11945" y="827"/>
                    <a:pt x="11834" y="827"/>
                  </a:cubicBezTo>
                  <a:cubicBezTo>
                    <a:pt x="10940" y="827"/>
                    <a:pt x="10049" y="1390"/>
                    <a:pt x="9185" y="1514"/>
                  </a:cubicBezTo>
                  <a:cubicBezTo>
                    <a:pt x="9109" y="1524"/>
                    <a:pt x="9031" y="1529"/>
                    <a:pt x="8950" y="1529"/>
                  </a:cubicBezTo>
                  <a:cubicBezTo>
                    <a:pt x="8191" y="1529"/>
                    <a:pt x="7255" y="1105"/>
                    <a:pt x="6485" y="1105"/>
                  </a:cubicBezTo>
                  <a:cubicBezTo>
                    <a:pt x="6259" y="1105"/>
                    <a:pt x="6047" y="1142"/>
                    <a:pt x="5858" y="1236"/>
                  </a:cubicBezTo>
                  <a:cubicBezTo>
                    <a:pt x="4956" y="1687"/>
                    <a:pt x="3189" y="1791"/>
                    <a:pt x="2426" y="2553"/>
                  </a:cubicBezTo>
                  <a:cubicBezTo>
                    <a:pt x="1733" y="3281"/>
                    <a:pt x="3258" y="5811"/>
                    <a:pt x="2842" y="6643"/>
                  </a:cubicBezTo>
                  <a:cubicBezTo>
                    <a:pt x="2357" y="7544"/>
                    <a:pt x="312" y="7926"/>
                    <a:pt x="139" y="8896"/>
                  </a:cubicBezTo>
                  <a:cubicBezTo>
                    <a:pt x="0" y="9901"/>
                    <a:pt x="3189" y="10698"/>
                    <a:pt x="3327" y="11703"/>
                  </a:cubicBezTo>
                  <a:cubicBezTo>
                    <a:pt x="3466" y="12674"/>
                    <a:pt x="3778" y="12847"/>
                    <a:pt x="4229" y="13748"/>
                  </a:cubicBezTo>
                  <a:cubicBezTo>
                    <a:pt x="4679" y="14649"/>
                    <a:pt x="4956" y="14719"/>
                    <a:pt x="5684" y="15447"/>
                  </a:cubicBezTo>
                  <a:cubicBezTo>
                    <a:pt x="6412" y="16174"/>
                    <a:pt x="5580" y="18081"/>
                    <a:pt x="6447" y="18531"/>
                  </a:cubicBezTo>
                  <a:cubicBezTo>
                    <a:pt x="7313" y="18982"/>
                    <a:pt x="8076" y="19363"/>
                    <a:pt x="9046" y="19536"/>
                  </a:cubicBezTo>
                  <a:cubicBezTo>
                    <a:pt x="9980" y="19703"/>
                    <a:pt x="11075" y="21764"/>
                    <a:pt x="12052" y="21764"/>
                  </a:cubicBezTo>
                  <a:cubicBezTo>
                    <a:pt x="12090" y="21764"/>
                    <a:pt x="12128" y="21761"/>
                    <a:pt x="12165" y="21755"/>
                  </a:cubicBezTo>
                  <a:cubicBezTo>
                    <a:pt x="13136" y="21616"/>
                    <a:pt x="14557" y="21061"/>
                    <a:pt x="15458" y="20611"/>
                  </a:cubicBezTo>
                  <a:cubicBezTo>
                    <a:pt x="16394" y="20160"/>
                    <a:pt x="14696" y="16313"/>
                    <a:pt x="15423" y="15551"/>
                  </a:cubicBezTo>
                  <a:cubicBezTo>
                    <a:pt x="15558" y="15416"/>
                    <a:pt x="15793" y="15364"/>
                    <a:pt x="16089" y="15364"/>
                  </a:cubicBezTo>
                  <a:cubicBezTo>
                    <a:pt x="17050" y="15364"/>
                    <a:pt x="18656" y="15907"/>
                    <a:pt x="19578" y="15907"/>
                  </a:cubicBezTo>
                  <a:cubicBezTo>
                    <a:pt x="19904" y="15907"/>
                    <a:pt x="20145" y="15839"/>
                    <a:pt x="20241" y="15655"/>
                  </a:cubicBezTo>
                  <a:cubicBezTo>
                    <a:pt x="20726" y="14788"/>
                    <a:pt x="17538" y="12813"/>
                    <a:pt x="17676" y="11842"/>
                  </a:cubicBezTo>
                  <a:cubicBezTo>
                    <a:pt x="17850" y="10872"/>
                    <a:pt x="18439" y="10490"/>
                    <a:pt x="18300" y="9485"/>
                  </a:cubicBezTo>
                  <a:cubicBezTo>
                    <a:pt x="18162" y="8515"/>
                    <a:pt x="18647" y="7718"/>
                    <a:pt x="18196" y="6816"/>
                  </a:cubicBezTo>
                  <a:cubicBezTo>
                    <a:pt x="17746" y="5915"/>
                    <a:pt x="19201" y="3455"/>
                    <a:pt x="18473" y="2692"/>
                  </a:cubicBezTo>
                  <a:cubicBezTo>
                    <a:pt x="17746" y="1999"/>
                    <a:pt x="16844" y="543"/>
                    <a:pt x="15978" y="93"/>
                  </a:cubicBezTo>
                  <a:cubicBezTo>
                    <a:pt x="15848" y="28"/>
                    <a:pt x="15697" y="0"/>
                    <a:pt x="15530" y="0"/>
                  </a:cubicBezTo>
                  <a:close/>
                </a:path>
              </a:pathLst>
            </a:custGeom>
            <a:solidFill>
              <a:srgbClr val="70A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8"/>
            <p:cNvSpPr/>
            <p:nvPr/>
          </p:nvSpPr>
          <p:spPr>
            <a:xfrm>
              <a:off x="3044450" y="3991725"/>
              <a:ext cx="518175" cy="557150"/>
            </a:xfrm>
            <a:custGeom>
              <a:avLst/>
              <a:gdLst/>
              <a:ahLst/>
              <a:cxnLst/>
              <a:rect l="l" t="t" r="r" b="b"/>
              <a:pathLst>
                <a:path w="20727" h="22286" fill="none" extrusionOk="0">
                  <a:moveTo>
                    <a:pt x="15423" y="15909"/>
                  </a:moveTo>
                  <a:cubicBezTo>
                    <a:pt x="14696" y="16671"/>
                    <a:pt x="16394" y="20518"/>
                    <a:pt x="15458" y="20969"/>
                  </a:cubicBezTo>
                  <a:cubicBezTo>
                    <a:pt x="14557" y="21419"/>
                    <a:pt x="13136" y="21974"/>
                    <a:pt x="12165" y="22113"/>
                  </a:cubicBezTo>
                  <a:cubicBezTo>
                    <a:pt x="11160" y="22286"/>
                    <a:pt x="10017" y="20068"/>
                    <a:pt x="9046" y="19894"/>
                  </a:cubicBezTo>
                  <a:cubicBezTo>
                    <a:pt x="8076" y="19721"/>
                    <a:pt x="7313" y="19340"/>
                    <a:pt x="6447" y="18889"/>
                  </a:cubicBezTo>
                  <a:cubicBezTo>
                    <a:pt x="5580" y="18439"/>
                    <a:pt x="6412" y="16532"/>
                    <a:pt x="5684" y="15805"/>
                  </a:cubicBezTo>
                  <a:cubicBezTo>
                    <a:pt x="4956" y="15077"/>
                    <a:pt x="4679" y="15007"/>
                    <a:pt x="4229" y="14106"/>
                  </a:cubicBezTo>
                  <a:cubicBezTo>
                    <a:pt x="3778" y="13205"/>
                    <a:pt x="3466" y="13032"/>
                    <a:pt x="3327" y="12061"/>
                  </a:cubicBezTo>
                  <a:cubicBezTo>
                    <a:pt x="3189" y="11056"/>
                    <a:pt x="0" y="10259"/>
                    <a:pt x="139" y="9254"/>
                  </a:cubicBezTo>
                  <a:cubicBezTo>
                    <a:pt x="312" y="8284"/>
                    <a:pt x="2357" y="7902"/>
                    <a:pt x="2842" y="7001"/>
                  </a:cubicBezTo>
                  <a:cubicBezTo>
                    <a:pt x="3258" y="6169"/>
                    <a:pt x="1733" y="3639"/>
                    <a:pt x="2426" y="2911"/>
                  </a:cubicBezTo>
                  <a:cubicBezTo>
                    <a:pt x="3189" y="2149"/>
                    <a:pt x="4956" y="2045"/>
                    <a:pt x="5858" y="1594"/>
                  </a:cubicBezTo>
                  <a:cubicBezTo>
                    <a:pt x="6759" y="1144"/>
                    <a:pt x="8180" y="2010"/>
                    <a:pt x="9185" y="1872"/>
                  </a:cubicBezTo>
                  <a:cubicBezTo>
                    <a:pt x="10155" y="1733"/>
                    <a:pt x="11160" y="1040"/>
                    <a:pt x="12165" y="1213"/>
                  </a:cubicBezTo>
                  <a:cubicBezTo>
                    <a:pt x="13136" y="1352"/>
                    <a:pt x="15077" y="0"/>
                    <a:pt x="15978" y="451"/>
                  </a:cubicBezTo>
                  <a:cubicBezTo>
                    <a:pt x="16844" y="901"/>
                    <a:pt x="17746" y="2357"/>
                    <a:pt x="18473" y="3050"/>
                  </a:cubicBezTo>
                  <a:cubicBezTo>
                    <a:pt x="19201" y="3813"/>
                    <a:pt x="17746" y="6273"/>
                    <a:pt x="18196" y="7174"/>
                  </a:cubicBezTo>
                  <a:cubicBezTo>
                    <a:pt x="18647" y="8076"/>
                    <a:pt x="18162" y="8873"/>
                    <a:pt x="18300" y="9843"/>
                  </a:cubicBezTo>
                  <a:cubicBezTo>
                    <a:pt x="18439" y="10848"/>
                    <a:pt x="17850" y="11230"/>
                    <a:pt x="17676" y="12200"/>
                  </a:cubicBezTo>
                  <a:cubicBezTo>
                    <a:pt x="17538" y="13171"/>
                    <a:pt x="20726" y="15146"/>
                    <a:pt x="20241" y="16013"/>
                  </a:cubicBezTo>
                  <a:cubicBezTo>
                    <a:pt x="19791" y="16879"/>
                    <a:pt x="16151" y="15181"/>
                    <a:pt x="15423" y="15909"/>
                  </a:cubicBezTo>
                  <a:close/>
                </a:path>
              </a:pathLst>
            </a:custGeom>
            <a:noFill/>
            <a:ln w="2165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8"/>
            <p:cNvSpPr/>
            <p:nvPr/>
          </p:nvSpPr>
          <p:spPr>
            <a:xfrm>
              <a:off x="3134550" y="4838275"/>
              <a:ext cx="162925" cy="162925"/>
            </a:xfrm>
            <a:custGeom>
              <a:avLst/>
              <a:gdLst/>
              <a:ahLst/>
              <a:cxnLst/>
              <a:rect l="l" t="t" r="r" b="b"/>
              <a:pathLst>
                <a:path w="6517" h="6517" extrusionOk="0">
                  <a:moveTo>
                    <a:pt x="3259" y="0"/>
                  </a:moveTo>
                  <a:cubicBezTo>
                    <a:pt x="1456" y="0"/>
                    <a:pt x="1" y="1456"/>
                    <a:pt x="1" y="3258"/>
                  </a:cubicBezTo>
                  <a:cubicBezTo>
                    <a:pt x="1" y="5060"/>
                    <a:pt x="1456" y="6516"/>
                    <a:pt x="3259" y="6516"/>
                  </a:cubicBezTo>
                  <a:cubicBezTo>
                    <a:pt x="5061" y="6516"/>
                    <a:pt x="6517" y="5060"/>
                    <a:pt x="6517" y="3258"/>
                  </a:cubicBezTo>
                  <a:cubicBezTo>
                    <a:pt x="6517" y="1456"/>
                    <a:pt x="5061" y="0"/>
                    <a:pt x="3259" y="0"/>
                  </a:cubicBezTo>
                  <a:close/>
                </a:path>
              </a:pathLst>
            </a:custGeom>
            <a:solidFill>
              <a:srgbClr val="7FEEFF"/>
            </a:solidFill>
            <a:ln w="2165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3933450" y="5177050"/>
              <a:ext cx="162925" cy="162925"/>
            </a:xfrm>
            <a:custGeom>
              <a:avLst/>
              <a:gdLst/>
              <a:ahLst/>
              <a:cxnLst/>
              <a:rect l="l" t="t" r="r" b="b"/>
              <a:pathLst>
                <a:path w="6517" h="6517" extrusionOk="0">
                  <a:moveTo>
                    <a:pt x="3258" y="1"/>
                  </a:moveTo>
                  <a:cubicBezTo>
                    <a:pt x="1456" y="1"/>
                    <a:pt x="0" y="1457"/>
                    <a:pt x="0" y="3259"/>
                  </a:cubicBezTo>
                  <a:cubicBezTo>
                    <a:pt x="0" y="5061"/>
                    <a:pt x="1456" y="6517"/>
                    <a:pt x="3258" y="6517"/>
                  </a:cubicBezTo>
                  <a:cubicBezTo>
                    <a:pt x="5061" y="6517"/>
                    <a:pt x="6516" y="5061"/>
                    <a:pt x="6516" y="3259"/>
                  </a:cubicBezTo>
                  <a:cubicBezTo>
                    <a:pt x="6516" y="1457"/>
                    <a:pt x="5061" y="1"/>
                    <a:pt x="3258" y="1"/>
                  </a:cubicBezTo>
                  <a:close/>
                </a:path>
              </a:pathLst>
            </a:custGeom>
            <a:solidFill>
              <a:srgbClr val="7FEEFF"/>
            </a:solidFill>
            <a:ln w="2165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4377950" y="4906725"/>
              <a:ext cx="162050" cy="162050"/>
            </a:xfrm>
            <a:custGeom>
              <a:avLst/>
              <a:gdLst/>
              <a:ahLst/>
              <a:cxnLst/>
              <a:rect l="l" t="t" r="r" b="b"/>
              <a:pathLst>
                <a:path w="6482" h="6482" extrusionOk="0">
                  <a:moveTo>
                    <a:pt x="3224" y="0"/>
                  </a:moveTo>
                  <a:cubicBezTo>
                    <a:pt x="1456" y="0"/>
                    <a:pt x="1" y="1421"/>
                    <a:pt x="1" y="3224"/>
                  </a:cubicBezTo>
                  <a:cubicBezTo>
                    <a:pt x="1" y="5026"/>
                    <a:pt x="1456" y="6481"/>
                    <a:pt x="3224" y="6481"/>
                  </a:cubicBezTo>
                  <a:cubicBezTo>
                    <a:pt x="5026" y="6481"/>
                    <a:pt x="6482" y="5026"/>
                    <a:pt x="6482" y="3224"/>
                  </a:cubicBezTo>
                  <a:cubicBezTo>
                    <a:pt x="6482" y="1421"/>
                    <a:pt x="5026" y="0"/>
                    <a:pt x="3224" y="0"/>
                  </a:cubicBezTo>
                  <a:close/>
                </a:path>
              </a:pathLst>
            </a:custGeom>
            <a:solidFill>
              <a:srgbClr val="7FEEFF"/>
            </a:solidFill>
            <a:ln w="2165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3510600" y="1368000"/>
              <a:ext cx="467075" cy="223575"/>
            </a:xfrm>
            <a:custGeom>
              <a:avLst/>
              <a:gdLst/>
              <a:ahLst/>
              <a:cxnLst/>
              <a:rect l="l" t="t" r="r" b="b"/>
              <a:pathLst>
                <a:path w="18683" h="8943" extrusionOk="0">
                  <a:moveTo>
                    <a:pt x="1734" y="1"/>
                  </a:moveTo>
                  <a:cubicBezTo>
                    <a:pt x="1283" y="1"/>
                    <a:pt x="937" y="105"/>
                    <a:pt x="625" y="313"/>
                  </a:cubicBezTo>
                  <a:cubicBezTo>
                    <a:pt x="347" y="555"/>
                    <a:pt x="174" y="902"/>
                    <a:pt x="105" y="1422"/>
                  </a:cubicBezTo>
                  <a:lnTo>
                    <a:pt x="1041" y="1526"/>
                  </a:lnTo>
                  <a:cubicBezTo>
                    <a:pt x="1041" y="1248"/>
                    <a:pt x="1110" y="1040"/>
                    <a:pt x="1248" y="937"/>
                  </a:cubicBezTo>
                  <a:cubicBezTo>
                    <a:pt x="1352" y="833"/>
                    <a:pt x="1526" y="763"/>
                    <a:pt x="1734" y="763"/>
                  </a:cubicBezTo>
                  <a:cubicBezTo>
                    <a:pt x="1907" y="763"/>
                    <a:pt x="2080" y="833"/>
                    <a:pt x="2184" y="937"/>
                  </a:cubicBezTo>
                  <a:cubicBezTo>
                    <a:pt x="2323" y="1040"/>
                    <a:pt x="2358" y="1214"/>
                    <a:pt x="2358" y="1422"/>
                  </a:cubicBezTo>
                  <a:cubicBezTo>
                    <a:pt x="2358" y="1595"/>
                    <a:pt x="2288" y="1803"/>
                    <a:pt x="2184" y="1976"/>
                  </a:cubicBezTo>
                  <a:cubicBezTo>
                    <a:pt x="2080" y="2115"/>
                    <a:pt x="1803" y="2392"/>
                    <a:pt x="1387" y="2773"/>
                  </a:cubicBezTo>
                  <a:cubicBezTo>
                    <a:pt x="867" y="3259"/>
                    <a:pt x="521" y="3675"/>
                    <a:pt x="347" y="3952"/>
                  </a:cubicBezTo>
                  <a:cubicBezTo>
                    <a:pt x="139" y="4264"/>
                    <a:pt x="35" y="4576"/>
                    <a:pt x="1" y="4888"/>
                  </a:cubicBezTo>
                  <a:lnTo>
                    <a:pt x="3293" y="4888"/>
                  </a:lnTo>
                  <a:lnTo>
                    <a:pt x="3293" y="4021"/>
                  </a:lnTo>
                  <a:lnTo>
                    <a:pt x="1422" y="4021"/>
                  </a:lnTo>
                  <a:cubicBezTo>
                    <a:pt x="1491" y="3917"/>
                    <a:pt x="1526" y="3848"/>
                    <a:pt x="1630" y="3779"/>
                  </a:cubicBezTo>
                  <a:cubicBezTo>
                    <a:pt x="1699" y="3675"/>
                    <a:pt x="1872" y="3501"/>
                    <a:pt x="2184" y="3224"/>
                  </a:cubicBezTo>
                  <a:cubicBezTo>
                    <a:pt x="2496" y="2947"/>
                    <a:pt x="2704" y="2739"/>
                    <a:pt x="2808" y="2600"/>
                  </a:cubicBezTo>
                  <a:cubicBezTo>
                    <a:pt x="2981" y="2392"/>
                    <a:pt x="3085" y="2184"/>
                    <a:pt x="3189" y="1976"/>
                  </a:cubicBezTo>
                  <a:cubicBezTo>
                    <a:pt x="3259" y="1768"/>
                    <a:pt x="3293" y="1560"/>
                    <a:pt x="3293" y="1352"/>
                  </a:cubicBezTo>
                  <a:cubicBezTo>
                    <a:pt x="3293" y="971"/>
                    <a:pt x="3155" y="625"/>
                    <a:pt x="2877" y="382"/>
                  </a:cubicBezTo>
                  <a:cubicBezTo>
                    <a:pt x="2600" y="105"/>
                    <a:pt x="2219" y="1"/>
                    <a:pt x="1734" y="1"/>
                  </a:cubicBezTo>
                  <a:close/>
                  <a:moveTo>
                    <a:pt x="5442" y="1"/>
                  </a:moveTo>
                  <a:cubicBezTo>
                    <a:pt x="5200" y="1"/>
                    <a:pt x="4957" y="35"/>
                    <a:pt x="4714" y="139"/>
                  </a:cubicBezTo>
                  <a:cubicBezTo>
                    <a:pt x="4506" y="243"/>
                    <a:pt x="4333" y="382"/>
                    <a:pt x="4229" y="555"/>
                  </a:cubicBezTo>
                  <a:cubicBezTo>
                    <a:pt x="4091" y="729"/>
                    <a:pt x="4021" y="971"/>
                    <a:pt x="3952" y="1248"/>
                  </a:cubicBezTo>
                  <a:lnTo>
                    <a:pt x="4818" y="1422"/>
                  </a:lnTo>
                  <a:cubicBezTo>
                    <a:pt x="4853" y="1214"/>
                    <a:pt x="4922" y="1040"/>
                    <a:pt x="5026" y="937"/>
                  </a:cubicBezTo>
                  <a:cubicBezTo>
                    <a:pt x="5130" y="833"/>
                    <a:pt x="5269" y="763"/>
                    <a:pt x="5442" y="763"/>
                  </a:cubicBezTo>
                  <a:cubicBezTo>
                    <a:pt x="5581" y="763"/>
                    <a:pt x="5720" y="798"/>
                    <a:pt x="5824" y="902"/>
                  </a:cubicBezTo>
                  <a:cubicBezTo>
                    <a:pt x="5927" y="1006"/>
                    <a:pt x="5962" y="1144"/>
                    <a:pt x="5962" y="1283"/>
                  </a:cubicBezTo>
                  <a:cubicBezTo>
                    <a:pt x="5962" y="1491"/>
                    <a:pt x="5893" y="1630"/>
                    <a:pt x="5754" y="1768"/>
                  </a:cubicBezTo>
                  <a:cubicBezTo>
                    <a:pt x="5616" y="1872"/>
                    <a:pt x="5442" y="1942"/>
                    <a:pt x="5200" y="1942"/>
                  </a:cubicBezTo>
                  <a:lnTo>
                    <a:pt x="5096" y="2669"/>
                  </a:lnTo>
                  <a:cubicBezTo>
                    <a:pt x="5234" y="2635"/>
                    <a:pt x="5373" y="2600"/>
                    <a:pt x="5512" y="2600"/>
                  </a:cubicBezTo>
                  <a:cubicBezTo>
                    <a:pt x="5685" y="2600"/>
                    <a:pt x="5858" y="2704"/>
                    <a:pt x="5962" y="2808"/>
                  </a:cubicBezTo>
                  <a:cubicBezTo>
                    <a:pt x="6101" y="2947"/>
                    <a:pt x="6135" y="3155"/>
                    <a:pt x="6135" y="3397"/>
                  </a:cubicBezTo>
                  <a:cubicBezTo>
                    <a:pt x="6135" y="3640"/>
                    <a:pt x="6101" y="3848"/>
                    <a:pt x="5962" y="3987"/>
                  </a:cubicBezTo>
                  <a:cubicBezTo>
                    <a:pt x="5824" y="4125"/>
                    <a:pt x="5650" y="4229"/>
                    <a:pt x="5477" y="4229"/>
                  </a:cubicBezTo>
                  <a:cubicBezTo>
                    <a:pt x="5304" y="4229"/>
                    <a:pt x="5130" y="4160"/>
                    <a:pt x="5026" y="4021"/>
                  </a:cubicBezTo>
                  <a:cubicBezTo>
                    <a:pt x="4888" y="3917"/>
                    <a:pt x="4818" y="3744"/>
                    <a:pt x="4784" y="3501"/>
                  </a:cubicBezTo>
                  <a:lnTo>
                    <a:pt x="3883" y="3605"/>
                  </a:lnTo>
                  <a:cubicBezTo>
                    <a:pt x="3917" y="4021"/>
                    <a:pt x="4091" y="4333"/>
                    <a:pt x="4368" y="4610"/>
                  </a:cubicBezTo>
                  <a:cubicBezTo>
                    <a:pt x="4680" y="4853"/>
                    <a:pt x="5026" y="4992"/>
                    <a:pt x="5477" y="4992"/>
                  </a:cubicBezTo>
                  <a:cubicBezTo>
                    <a:pt x="5927" y="4992"/>
                    <a:pt x="6343" y="4818"/>
                    <a:pt x="6655" y="4541"/>
                  </a:cubicBezTo>
                  <a:cubicBezTo>
                    <a:pt x="6967" y="4229"/>
                    <a:pt x="7106" y="3848"/>
                    <a:pt x="7106" y="3432"/>
                  </a:cubicBezTo>
                  <a:cubicBezTo>
                    <a:pt x="7106" y="3120"/>
                    <a:pt x="7037" y="2877"/>
                    <a:pt x="6863" y="2669"/>
                  </a:cubicBezTo>
                  <a:cubicBezTo>
                    <a:pt x="6690" y="2462"/>
                    <a:pt x="6482" y="2323"/>
                    <a:pt x="6205" y="2254"/>
                  </a:cubicBezTo>
                  <a:cubicBezTo>
                    <a:pt x="6655" y="2011"/>
                    <a:pt x="6898" y="1664"/>
                    <a:pt x="6898" y="1248"/>
                  </a:cubicBezTo>
                  <a:cubicBezTo>
                    <a:pt x="6898" y="937"/>
                    <a:pt x="6794" y="659"/>
                    <a:pt x="6551" y="417"/>
                  </a:cubicBezTo>
                  <a:cubicBezTo>
                    <a:pt x="6274" y="139"/>
                    <a:pt x="5893" y="1"/>
                    <a:pt x="5442" y="1"/>
                  </a:cubicBezTo>
                  <a:close/>
                  <a:moveTo>
                    <a:pt x="8284" y="70"/>
                  </a:moveTo>
                  <a:lnTo>
                    <a:pt x="7799" y="2635"/>
                  </a:lnTo>
                  <a:lnTo>
                    <a:pt x="8562" y="2739"/>
                  </a:lnTo>
                  <a:cubicBezTo>
                    <a:pt x="8770" y="2496"/>
                    <a:pt x="9012" y="2392"/>
                    <a:pt x="9289" y="2392"/>
                  </a:cubicBezTo>
                  <a:cubicBezTo>
                    <a:pt x="9497" y="2392"/>
                    <a:pt x="9705" y="2462"/>
                    <a:pt x="9844" y="2600"/>
                  </a:cubicBezTo>
                  <a:cubicBezTo>
                    <a:pt x="9983" y="2773"/>
                    <a:pt x="10052" y="2981"/>
                    <a:pt x="10052" y="3293"/>
                  </a:cubicBezTo>
                  <a:cubicBezTo>
                    <a:pt x="10052" y="3605"/>
                    <a:pt x="9983" y="3848"/>
                    <a:pt x="9844" y="3987"/>
                  </a:cubicBezTo>
                  <a:cubicBezTo>
                    <a:pt x="9705" y="4160"/>
                    <a:pt x="9532" y="4229"/>
                    <a:pt x="9324" y="4229"/>
                  </a:cubicBezTo>
                  <a:cubicBezTo>
                    <a:pt x="9151" y="4229"/>
                    <a:pt x="9012" y="4194"/>
                    <a:pt x="8874" y="4056"/>
                  </a:cubicBezTo>
                  <a:cubicBezTo>
                    <a:pt x="8735" y="3917"/>
                    <a:pt x="8666" y="3779"/>
                    <a:pt x="8631" y="3536"/>
                  </a:cubicBezTo>
                  <a:lnTo>
                    <a:pt x="7695" y="3640"/>
                  </a:lnTo>
                  <a:cubicBezTo>
                    <a:pt x="7764" y="4056"/>
                    <a:pt x="7938" y="4368"/>
                    <a:pt x="8215" y="4610"/>
                  </a:cubicBezTo>
                  <a:cubicBezTo>
                    <a:pt x="8492" y="4853"/>
                    <a:pt x="8874" y="4992"/>
                    <a:pt x="9324" y="4992"/>
                  </a:cubicBezTo>
                  <a:cubicBezTo>
                    <a:pt x="9879" y="4992"/>
                    <a:pt x="10329" y="4784"/>
                    <a:pt x="10641" y="4333"/>
                  </a:cubicBezTo>
                  <a:cubicBezTo>
                    <a:pt x="10884" y="4021"/>
                    <a:pt x="10988" y="3675"/>
                    <a:pt x="10988" y="3259"/>
                  </a:cubicBezTo>
                  <a:cubicBezTo>
                    <a:pt x="10988" y="2773"/>
                    <a:pt x="10849" y="2392"/>
                    <a:pt x="10537" y="2080"/>
                  </a:cubicBezTo>
                  <a:cubicBezTo>
                    <a:pt x="10260" y="1803"/>
                    <a:pt x="9913" y="1630"/>
                    <a:pt x="9463" y="1630"/>
                  </a:cubicBezTo>
                  <a:cubicBezTo>
                    <a:pt x="9255" y="1630"/>
                    <a:pt x="9047" y="1699"/>
                    <a:pt x="8839" y="1803"/>
                  </a:cubicBezTo>
                  <a:lnTo>
                    <a:pt x="8977" y="971"/>
                  </a:lnTo>
                  <a:lnTo>
                    <a:pt x="10780" y="971"/>
                  </a:lnTo>
                  <a:lnTo>
                    <a:pt x="10780" y="70"/>
                  </a:lnTo>
                  <a:close/>
                  <a:moveTo>
                    <a:pt x="12062" y="417"/>
                  </a:moveTo>
                  <a:lnTo>
                    <a:pt x="12062" y="4888"/>
                  </a:lnTo>
                  <a:cubicBezTo>
                    <a:pt x="12062" y="5823"/>
                    <a:pt x="12097" y="6517"/>
                    <a:pt x="12201" y="7002"/>
                  </a:cubicBezTo>
                  <a:cubicBezTo>
                    <a:pt x="12305" y="7314"/>
                    <a:pt x="12443" y="7626"/>
                    <a:pt x="12686" y="7938"/>
                  </a:cubicBezTo>
                  <a:cubicBezTo>
                    <a:pt x="12929" y="8215"/>
                    <a:pt x="13241" y="8458"/>
                    <a:pt x="13656" y="8666"/>
                  </a:cubicBezTo>
                  <a:cubicBezTo>
                    <a:pt x="14072" y="8839"/>
                    <a:pt x="14662" y="8943"/>
                    <a:pt x="15459" y="8943"/>
                  </a:cubicBezTo>
                  <a:cubicBezTo>
                    <a:pt x="16117" y="8943"/>
                    <a:pt x="16672" y="8839"/>
                    <a:pt x="17088" y="8666"/>
                  </a:cubicBezTo>
                  <a:cubicBezTo>
                    <a:pt x="17469" y="8492"/>
                    <a:pt x="17816" y="8284"/>
                    <a:pt x="18058" y="8007"/>
                  </a:cubicBezTo>
                  <a:cubicBezTo>
                    <a:pt x="18301" y="7695"/>
                    <a:pt x="18474" y="7348"/>
                    <a:pt x="18543" y="6933"/>
                  </a:cubicBezTo>
                  <a:cubicBezTo>
                    <a:pt x="18647" y="6517"/>
                    <a:pt x="18682" y="5823"/>
                    <a:pt x="18682" y="4818"/>
                  </a:cubicBezTo>
                  <a:lnTo>
                    <a:pt x="18682" y="417"/>
                  </a:lnTo>
                  <a:lnTo>
                    <a:pt x="17018" y="417"/>
                  </a:lnTo>
                  <a:lnTo>
                    <a:pt x="17018" y="5026"/>
                  </a:lnTo>
                  <a:cubicBezTo>
                    <a:pt x="17018" y="5719"/>
                    <a:pt x="16984" y="6170"/>
                    <a:pt x="16914" y="6447"/>
                  </a:cubicBezTo>
                  <a:cubicBezTo>
                    <a:pt x="16880" y="6759"/>
                    <a:pt x="16741" y="7002"/>
                    <a:pt x="16499" y="7175"/>
                  </a:cubicBezTo>
                  <a:cubicBezTo>
                    <a:pt x="16256" y="7383"/>
                    <a:pt x="15909" y="7487"/>
                    <a:pt x="15424" y="7487"/>
                  </a:cubicBezTo>
                  <a:cubicBezTo>
                    <a:pt x="14939" y="7487"/>
                    <a:pt x="14592" y="7383"/>
                    <a:pt x="14315" y="7175"/>
                  </a:cubicBezTo>
                  <a:cubicBezTo>
                    <a:pt x="14038" y="6967"/>
                    <a:pt x="13864" y="6690"/>
                    <a:pt x="13795" y="6343"/>
                  </a:cubicBezTo>
                  <a:cubicBezTo>
                    <a:pt x="13760" y="6135"/>
                    <a:pt x="13726" y="5650"/>
                    <a:pt x="13726" y="4957"/>
                  </a:cubicBezTo>
                  <a:lnTo>
                    <a:pt x="13726" y="4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3510600" y="2760450"/>
              <a:ext cx="467075" cy="223575"/>
            </a:xfrm>
            <a:custGeom>
              <a:avLst/>
              <a:gdLst/>
              <a:ahLst/>
              <a:cxnLst/>
              <a:rect l="l" t="t" r="r" b="b"/>
              <a:pathLst>
                <a:path w="18683" h="8943" extrusionOk="0">
                  <a:moveTo>
                    <a:pt x="9359" y="2426"/>
                  </a:moveTo>
                  <a:cubicBezTo>
                    <a:pt x="9567" y="2426"/>
                    <a:pt x="9740" y="2496"/>
                    <a:pt x="9844" y="2669"/>
                  </a:cubicBezTo>
                  <a:cubicBezTo>
                    <a:pt x="9983" y="2808"/>
                    <a:pt x="10052" y="3050"/>
                    <a:pt x="10052" y="3362"/>
                  </a:cubicBezTo>
                  <a:cubicBezTo>
                    <a:pt x="10052" y="3674"/>
                    <a:pt x="9983" y="3882"/>
                    <a:pt x="9844" y="4021"/>
                  </a:cubicBezTo>
                  <a:cubicBezTo>
                    <a:pt x="9740" y="4159"/>
                    <a:pt x="9601" y="4229"/>
                    <a:pt x="9428" y="4229"/>
                  </a:cubicBezTo>
                  <a:cubicBezTo>
                    <a:pt x="9255" y="4229"/>
                    <a:pt x="9081" y="4125"/>
                    <a:pt x="8943" y="3986"/>
                  </a:cubicBezTo>
                  <a:cubicBezTo>
                    <a:pt x="8804" y="3813"/>
                    <a:pt x="8735" y="3570"/>
                    <a:pt x="8735" y="3258"/>
                  </a:cubicBezTo>
                  <a:cubicBezTo>
                    <a:pt x="8735" y="2981"/>
                    <a:pt x="8770" y="2773"/>
                    <a:pt x="8908" y="2634"/>
                  </a:cubicBezTo>
                  <a:cubicBezTo>
                    <a:pt x="9012" y="2496"/>
                    <a:pt x="9185" y="2426"/>
                    <a:pt x="9359" y="2426"/>
                  </a:cubicBezTo>
                  <a:close/>
                  <a:moveTo>
                    <a:pt x="1734" y="0"/>
                  </a:moveTo>
                  <a:cubicBezTo>
                    <a:pt x="1283" y="0"/>
                    <a:pt x="937" y="104"/>
                    <a:pt x="625" y="347"/>
                  </a:cubicBezTo>
                  <a:cubicBezTo>
                    <a:pt x="347" y="555"/>
                    <a:pt x="174" y="936"/>
                    <a:pt x="105" y="1421"/>
                  </a:cubicBezTo>
                  <a:lnTo>
                    <a:pt x="1041" y="1525"/>
                  </a:lnTo>
                  <a:cubicBezTo>
                    <a:pt x="1041" y="1248"/>
                    <a:pt x="1110" y="1075"/>
                    <a:pt x="1248" y="936"/>
                  </a:cubicBezTo>
                  <a:cubicBezTo>
                    <a:pt x="1352" y="832"/>
                    <a:pt x="1526" y="763"/>
                    <a:pt x="1734" y="763"/>
                  </a:cubicBezTo>
                  <a:cubicBezTo>
                    <a:pt x="1907" y="763"/>
                    <a:pt x="2080" y="832"/>
                    <a:pt x="2184" y="936"/>
                  </a:cubicBezTo>
                  <a:cubicBezTo>
                    <a:pt x="2323" y="1040"/>
                    <a:pt x="2358" y="1213"/>
                    <a:pt x="2358" y="1421"/>
                  </a:cubicBezTo>
                  <a:cubicBezTo>
                    <a:pt x="2358" y="1594"/>
                    <a:pt x="2288" y="1802"/>
                    <a:pt x="2184" y="1976"/>
                  </a:cubicBezTo>
                  <a:cubicBezTo>
                    <a:pt x="2080" y="2114"/>
                    <a:pt x="1803" y="2392"/>
                    <a:pt x="1387" y="2773"/>
                  </a:cubicBezTo>
                  <a:cubicBezTo>
                    <a:pt x="867" y="3293"/>
                    <a:pt x="521" y="3674"/>
                    <a:pt x="347" y="3951"/>
                  </a:cubicBezTo>
                  <a:cubicBezTo>
                    <a:pt x="139" y="4263"/>
                    <a:pt x="35" y="4575"/>
                    <a:pt x="1" y="4887"/>
                  </a:cubicBezTo>
                  <a:lnTo>
                    <a:pt x="3293" y="4887"/>
                  </a:lnTo>
                  <a:lnTo>
                    <a:pt x="3293" y="4021"/>
                  </a:lnTo>
                  <a:lnTo>
                    <a:pt x="1422" y="4021"/>
                  </a:lnTo>
                  <a:cubicBezTo>
                    <a:pt x="1491" y="3951"/>
                    <a:pt x="1526" y="3847"/>
                    <a:pt x="1630" y="3778"/>
                  </a:cubicBezTo>
                  <a:cubicBezTo>
                    <a:pt x="1699" y="3674"/>
                    <a:pt x="1872" y="3501"/>
                    <a:pt x="2184" y="3223"/>
                  </a:cubicBezTo>
                  <a:cubicBezTo>
                    <a:pt x="2496" y="2946"/>
                    <a:pt x="2704" y="2738"/>
                    <a:pt x="2808" y="2600"/>
                  </a:cubicBezTo>
                  <a:cubicBezTo>
                    <a:pt x="2981" y="2392"/>
                    <a:pt x="3085" y="2184"/>
                    <a:pt x="3189" y="1976"/>
                  </a:cubicBezTo>
                  <a:cubicBezTo>
                    <a:pt x="3259" y="1768"/>
                    <a:pt x="3293" y="1560"/>
                    <a:pt x="3293" y="1352"/>
                  </a:cubicBezTo>
                  <a:cubicBezTo>
                    <a:pt x="3293" y="971"/>
                    <a:pt x="3155" y="659"/>
                    <a:pt x="2877" y="381"/>
                  </a:cubicBezTo>
                  <a:cubicBezTo>
                    <a:pt x="2600" y="139"/>
                    <a:pt x="2219" y="0"/>
                    <a:pt x="1734" y="0"/>
                  </a:cubicBezTo>
                  <a:close/>
                  <a:moveTo>
                    <a:pt x="5442" y="0"/>
                  </a:moveTo>
                  <a:cubicBezTo>
                    <a:pt x="5200" y="0"/>
                    <a:pt x="4957" y="35"/>
                    <a:pt x="4714" y="139"/>
                  </a:cubicBezTo>
                  <a:cubicBezTo>
                    <a:pt x="4506" y="243"/>
                    <a:pt x="4333" y="381"/>
                    <a:pt x="4229" y="555"/>
                  </a:cubicBezTo>
                  <a:cubicBezTo>
                    <a:pt x="4091" y="728"/>
                    <a:pt x="4021" y="971"/>
                    <a:pt x="3952" y="1283"/>
                  </a:cubicBezTo>
                  <a:lnTo>
                    <a:pt x="4818" y="1421"/>
                  </a:lnTo>
                  <a:cubicBezTo>
                    <a:pt x="4853" y="1213"/>
                    <a:pt x="4922" y="1040"/>
                    <a:pt x="5026" y="936"/>
                  </a:cubicBezTo>
                  <a:cubicBezTo>
                    <a:pt x="5130" y="832"/>
                    <a:pt x="5269" y="763"/>
                    <a:pt x="5442" y="763"/>
                  </a:cubicBezTo>
                  <a:cubicBezTo>
                    <a:pt x="5581" y="763"/>
                    <a:pt x="5720" y="832"/>
                    <a:pt x="5824" y="901"/>
                  </a:cubicBezTo>
                  <a:cubicBezTo>
                    <a:pt x="5927" y="1005"/>
                    <a:pt x="5962" y="1144"/>
                    <a:pt x="5962" y="1317"/>
                  </a:cubicBezTo>
                  <a:cubicBezTo>
                    <a:pt x="5962" y="1491"/>
                    <a:pt x="5893" y="1664"/>
                    <a:pt x="5754" y="1768"/>
                  </a:cubicBezTo>
                  <a:cubicBezTo>
                    <a:pt x="5616" y="1872"/>
                    <a:pt x="5442" y="1941"/>
                    <a:pt x="5200" y="1941"/>
                  </a:cubicBezTo>
                  <a:lnTo>
                    <a:pt x="5096" y="2704"/>
                  </a:lnTo>
                  <a:cubicBezTo>
                    <a:pt x="5234" y="2634"/>
                    <a:pt x="5373" y="2634"/>
                    <a:pt x="5512" y="2634"/>
                  </a:cubicBezTo>
                  <a:cubicBezTo>
                    <a:pt x="5685" y="2634"/>
                    <a:pt x="5858" y="2704"/>
                    <a:pt x="5962" y="2842"/>
                  </a:cubicBezTo>
                  <a:cubicBezTo>
                    <a:pt x="6101" y="2981"/>
                    <a:pt x="6135" y="3154"/>
                    <a:pt x="6135" y="3397"/>
                  </a:cubicBezTo>
                  <a:cubicBezTo>
                    <a:pt x="6135" y="3639"/>
                    <a:pt x="6101" y="3847"/>
                    <a:pt x="5962" y="3986"/>
                  </a:cubicBezTo>
                  <a:cubicBezTo>
                    <a:pt x="5824" y="4159"/>
                    <a:pt x="5650" y="4229"/>
                    <a:pt x="5477" y="4229"/>
                  </a:cubicBezTo>
                  <a:cubicBezTo>
                    <a:pt x="5304" y="4229"/>
                    <a:pt x="5130" y="4159"/>
                    <a:pt x="5026" y="4021"/>
                  </a:cubicBezTo>
                  <a:cubicBezTo>
                    <a:pt x="4888" y="3917"/>
                    <a:pt x="4818" y="3743"/>
                    <a:pt x="4784" y="3501"/>
                  </a:cubicBezTo>
                  <a:lnTo>
                    <a:pt x="3883" y="3605"/>
                  </a:lnTo>
                  <a:cubicBezTo>
                    <a:pt x="3917" y="4021"/>
                    <a:pt x="4091" y="4367"/>
                    <a:pt x="4368" y="4610"/>
                  </a:cubicBezTo>
                  <a:cubicBezTo>
                    <a:pt x="4680" y="4852"/>
                    <a:pt x="5026" y="4991"/>
                    <a:pt x="5477" y="4991"/>
                  </a:cubicBezTo>
                  <a:cubicBezTo>
                    <a:pt x="5927" y="4991"/>
                    <a:pt x="6343" y="4852"/>
                    <a:pt x="6655" y="4541"/>
                  </a:cubicBezTo>
                  <a:cubicBezTo>
                    <a:pt x="6967" y="4229"/>
                    <a:pt x="7106" y="3882"/>
                    <a:pt x="7106" y="3431"/>
                  </a:cubicBezTo>
                  <a:cubicBezTo>
                    <a:pt x="7106" y="3154"/>
                    <a:pt x="7037" y="2877"/>
                    <a:pt x="6863" y="2669"/>
                  </a:cubicBezTo>
                  <a:cubicBezTo>
                    <a:pt x="6690" y="2461"/>
                    <a:pt x="6482" y="2322"/>
                    <a:pt x="6205" y="2253"/>
                  </a:cubicBezTo>
                  <a:cubicBezTo>
                    <a:pt x="6655" y="2010"/>
                    <a:pt x="6898" y="1664"/>
                    <a:pt x="6898" y="1248"/>
                  </a:cubicBezTo>
                  <a:cubicBezTo>
                    <a:pt x="6898" y="936"/>
                    <a:pt x="6794" y="659"/>
                    <a:pt x="6551" y="451"/>
                  </a:cubicBezTo>
                  <a:cubicBezTo>
                    <a:pt x="6274" y="139"/>
                    <a:pt x="5893" y="0"/>
                    <a:pt x="5442" y="0"/>
                  </a:cubicBezTo>
                  <a:close/>
                  <a:moveTo>
                    <a:pt x="9463" y="0"/>
                  </a:moveTo>
                  <a:cubicBezTo>
                    <a:pt x="8943" y="0"/>
                    <a:pt x="8492" y="208"/>
                    <a:pt x="8180" y="589"/>
                  </a:cubicBezTo>
                  <a:cubicBezTo>
                    <a:pt x="7834" y="971"/>
                    <a:pt x="7695" y="1629"/>
                    <a:pt x="7695" y="2530"/>
                  </a:cubicBezTo>
                  <a:cubicBezTo>
                    <a:pt x="7695" y="3397"/>
                    <a:pt x="7834" y="4021"/>
                    <a:pt x="8146" y="4402"/>
                  </a:cubicBezTo>
                  <a:cubicBezTo>
                    <a:pt x="8492" y="4783"/>
                    <a:pt x="8874" y="4991"/>
                    <a:pt x="9393" y="4991"/>
                  </a:cubicBezTo>
                  <a:cubicBezTo>
                    <a:pt x="9844" y="4991"/>
                    <a:pt x="10225" y="4852"/>
                    <a:pt x="10502" y="4541"/>
                  </a:cubicBezTo>
                  <a:cubicBezTo>
                    <a:pt x="10814" y="4229"/>
                    <a:pt x="10953" y="3847"/>
                    <a:pt x="10953" y="3327"/>
                  </a:cubicBezTo>
                  <a:cubicBezTo>
                    <a:pt x="10953" y="2877"/>
                    <a:pt x="10814" y="2496"/>
                    <a:pt x="10537" y="2184"/>
                  </a:cubicBezTo>
                  <a:cubicBezTo>
                    <a:pt x="10260" y="1906"/>
                    <a:pt x="9913" y="1733"/>
                    <a:pt x="9532" y="1733"/>
                  </a:cubicBezTo>
                  <a:cubicBezTo>
                    <a:pt x="9185" y="1733"/>
                    <a:pt x="8874" y="1872"/>
                    <a:pt x="8631" y="2149"/>
                  </a:cubicBezTo>
                  <a:cubicBezTo>
                    <a:pt x="8666" y="1594"/>
                    <a:pt x="8770" y="1213"/>
                    <a:pt x="8908" y="1040"/>
                  </a:cubicBezTo>
                  <a:cubicBezTo>
                    <a:pt x="9047" y="867"/>
                    <a:pt x="9220" y="763"/>
                    <a:pt x="9393" y="763"/>
                  </a:cubicBezTo>
                  <a:cubicBezTo>
                    <a:pt x="9567" y="763"/>
                    <a:pt x="9671" y="797"/>
                    <a:pt x="9775" y="901"/>
                  </a:cubicBezTo>
                  <a:cubicBezTo>
                    <a:pt x="9879" y="971"/>
                    <a:pt x="9948" y="1109"/>
                    <a:pt x="9948" y="1317"/>
                  </a:cubicBezTo>
                  <a:lnTo>
                    <a:pt x="10849" y="1213"/>
                  </a:lnTo>
                  <a:cubicBezTo>
                    <a:pt x="10780" y="797"/>
                    <a:pt x="10641" y="520"/>
                    <a:pt x="10399" y="312"/>
                  </a:cubicBezTo>
                  <a:cubicBezTo>
                    <a:pt x="10156" y="104"/>
                    <a:pt x="9844" y="0"/>
                    <a:pt x="9463" y="0"/>
                  </a:cubicBezTo>
                  <a:close/>
                  <a:moveTo>
                    <a:pt x="12062" y="416"/>
                  </a:moveTo>
                  <a:lnTo>
                    <a:pt x="12062" y="4887"/>
                  </a:lnTo>
                  <a:cubicBezTo>
                    <a:pt x="12062" y="5823"/>
                    <a:pt x="12097" y="6516"/>
                    <a:pt x="12201" y="7001"/>
                  </a:cubicBezTo>
                  <a:cubicBezTo>
                    <a:pt x="12305" y="7348"/>
                    <a:pt x="12443" y="7660"/>
                    <a:pt x="12686" y="7937"/>
                  </a:cubicBezTo>
                  <a:cubicBezTo>
                    <a:pt x="12929" y="8249"/>
                    <a:pt x="13241" y="8457"/>
                    <a:pt x="13656" y="8665"/>
                  </a:cubicBezTo>
                  <a:cubicBezTo>
                    <a:pt x="14072" y="8838"/>
                    <a:pt x="14662" y="8942"/>
                    <a:pt x="15459" y="8942"/>
                  </a:cubicBezTo>
                  <a:cubicBezTo>
                    <a:pt x="16117" y="8942"/>
                    <a:pt x="16672" y="8838"/>
                    <a:pt x="17088" y="8665"/>
                  </a:cubicBezTo>
                  <a:cubicBezTo>
                    <a:pt x="17469" y="8526"/>
                    <a:pt x="17816" y="8284"/>
                    <a:pt x="18058" y="8006"/>
                  </a:cubicBezTo>
                  <a:cubicBezTo>
                    <a:pt x="18301" y="7729"/>
                    <a:pt x="18474" y="7348"/>
                    <a:pt x="18543" y="6932"/>
                  </a:cubicBezTo>
                  <a:cubicBezTo>
                    <a:pt x="18647" y="6516"/>
                    <a:pt x="18682" y="5823"/>
                    <a:pt x="18682" y="4818"/>
                  </a:cubicBezTo>
                  <a:lnTo>
                    <a:pt x="18682" y="416"/>
                  </a:lnTo>
                  <a:lnTo>
                    <a:pt x="17018" y="416"/>
                  </a:lnTo>
                  <a:lnTo>
                    <a:pt x="17018" y="5060"/>
                  </a:lnTo>
                  <a:cubicBezTo>
                    <a:pt x="17018" y="5719"/>
                    <a:pt x="16984" y="6170"/>
                    <a:pt x="16914" y="6481"/>
                  </a:cubicBezTo>
                  <a:cubicBezTo>
                    <a:pt x="16880" y="6759"/>
                    <a:pt x="16741" y="7001"/>
                    <a:pt x="16499" y="7209"/>
                  </a:cubicBezTo>
                  <a:cubicBezTo>
                    <a:pt x="16256" y="7383"/>
                    <a:pt x="15909" y="7487"/>
                    <a:pt x="15424" y="7487"/>
                  </a:cubicBezTo>
                  <a:cubicBezTo>
                    <a:pt x="14939" y="7487"/>
                    <a:pt x="14592" y="7383"/>
                    <a:pt x="14315" y="7175"/>
                  </a:cubicBezTo>
                  <a:cubicBezTo>
                    <a:pt x="14038" y="6967"/>
                    <a:pt x="13864" y="6689"/>
                    <a:pt x="13795" y="6343"/>
                  </a:cubicBezTo>
                  <a:cubicBezTo>
                    <a:pt x="13760" y="6135"/>
                    <a:pt x="13726" y="5684"/>
                    <a:pt x="13726" y="4956"/>
                  </a:cubicBezTo>
                  <a:lnTo>
                    <a:pt x="13726" y="4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4677750" y="4102625"/>
              <a:ext cx="633425" cy="222700"/>
            </a:xfrm>
            <a:custGeom>
              <a:avLst/>
              <a:gdLst/>
              <a:ahLst/>
              <a:cxnLst/>
              <a:rect l="l" t="t" r="r" b="b"/>
              <a:pathLst>
                <a:path w="25337" h="8908" extrusionOk="0">
                  <a:moveTo>
                    <a:pt x="5338" y="1421"/>
                  </a:moveTo>
                  <a:lnTo>
                    <a:pt x="5338" y="3120"/>
                  </a:lnTo>
                  <a:lnTo>
                    <a:pt x="4229" y="3120"/>
                  </a:lnTo>
                  <a:lnTo>
                    <a:pt x="5338" y="1421"/>
                  </a:lnTo>
                  <a:close/>
                  <a:moveTo>
                    <a:pt x="14315" y="1803"/>
                  </a:moveTo>
                  <a:cubicBezTo>
                    <a:pt x="15112" y="1803"/>
                    <a:pt x="15597" y="1837"/>
                    <a:pt x="15771" y="1837"/>
                  </a:cubicBezTo>
                  <a:cubicBezTo>
                    <a:pt x="16048" y="1872"/>
                    <a:pt x="16256" y="1976"/>
                    <a:pt x="16394" y="2149"/>
                  </a:cubicBezTo>
                  <a:cubicBezTo>
                    <a:pt x="16533" y="2288"/>
                    <a:pt x="16602" y="2496"/>
                    <a:pt x="16602" y="2773"/>
                  </a:cubicBezTo>
                  <a:cubicBezTo>
                    <a:pt x="16602" y="3050"/>
                    <a:pt x="16533" y="3258"/>
                    <a:pt x="16360" y="3432"/>
                  </a:cubicBezTo>
                  <a:cubicBezTo>
                    <a:pt x="16187" y="3570"/>
                    <a:pt x="15979" y="3674"/>
                    <a:pt x="15667" y="3709"/>
                  </a:cubicBezTo>
                  <a:cubicBezTo>
                    <a:pt x="15528" y="3744"/>
                    <a:pt x="15112" y="3744"/>
                    <a:pt x="14454" y="3744"/>
                  </a:cubicBezTo>
                  <a:lnTo>
                    <a:pt x="13344" y="3744"/>
                  </a:lnTo>
                  <a:lnTo>
                    <a:pt x="13344" y="1803"/>
                  </a:lnTo>
                  <a:close/>
                  <a:moveTo>
                    <a:pt x="1352" y="0"/>
                  </a:moveTo>
                  <a:cubicBezTo>
                    <a:pt x="1248" y="278"/>
                    <a:pt x="1075" y="555"/>
                    <a:pt x="763" y="763"/>
                  </a:cubicBezTo>
                  <a:cubicBezTo>
                    <a:pt x="486" y="1006"/>
                    <a:pt x="243" y="1144"/>
                    <a:pt x="1" y="1213"/>
                  </a:cubicBezTo>
                  <a:lnTo>
                    <a:pt x="1" y="2080"/>
                  </a:lnTo>
                  <a:cubicBezTo>
                    <a:pt x="417" y="1941"/>
                    <a:pt x="832" y="1699"/>
                    <a:pt x="1179" y="1352"/>
                  </a:cubicBezTo>
                  <a:lnTo>
                    <a:pt x="1179" y="4887"/>
                  </a:lnTo>
                  <a:lnTo>
                    <a:pt x="2115" y="4887"/>
                  </a:lnTo>
                  <a:lnTo>
                    <a:pt x="2115" y="0"/>
                  </a:lnTo>
                  <a:close/>
                  <a:moveTo>
                    <a:pt x="5477" y="0"/>
                  </a:moveTo>
                  <a:lnTo>
                    <a:pt x="3363" y="3120"/>
                  </a:lnTo>
                  <a:lnTo>
                    <a:pt x="3363" y="3917"/>
                  </a:lnTo>
                  <a:lnTo>
                    <a:pt x="5338" y="3917"/>
                  </a:lnTo>
                  <a:lnTo>
                    <a:pt x="5338" y="4887"/>
                  </a:lnTo>
                  <a:lnTo>
                    <a:pt x="6239" y="4887"/>
                  </a:lnTo>
                  <a:lnTo>
                    <a:pt x="6239" y="3917"/>
                  </a:lnTo>
                  <a:lnTo>
                    <a:pt x="6863" y="3917"/>
                  </a:lnTo>
                  <a:lnTo>
                    <a:pt x="6863" y="3120"/>
                  </a:lnTo>
                  <a:lnTo>
                    <a:pt x="6239" y="3120"/>
                  </a:lnTo>
                  <a:lnTo>
                    <a:pt x="6239" y="0"/>
                  </a:lnTo>
                  <a:close/>
                  <a:moveTo>
                    <a:pt x="8943" y="0"/>
                  </a:moveTo>
                  <a:cubicBezTo>
                    <a:pt x="8839" y="278"/>
                    <a:pt x="8631" y="555"/>
                    <a:pt x="8354" y="763"/>
                  </a:cubicBezTo>
                  <a:cubicBezTo>
                    <a:pt x="8076" y="1006"/>
                    <a:pt x="7799" y="1144"/>
                    <a:pt x="7556" y="1213"/>
                  </a:cubicBezTo>
                  <a:lnTo>
                    <a:pt x="7556" y="2080"/>
                  </a:lnTo>
                  <a:cubicBezTo>
                    <a:pt x="8007" y="1941"/>
                    <a:pt x="8423" y="1699"/>
                    <a:pt x="8769" y="1352"/>
                  </a:cubicBezTo>
                  <a:lnTo>
                    <a:pt x="8769" y="4887"/>
                  </a:lnTo>
                  <a:lnTo>
                    <a:pt x="9705" y="4887"/>
                  </a:lnTo>
                  <a:lnTo>
                    <a:pt x="9705" y="0"/>
                  </a:lnTo>
                  <a:close/>
                  <a:moveTo>
                    <a:pt x="14696" y="5130"/>
                  </a:moveTo>
                  <a:cubicBezTo>
                    <a:pt x="15459" y="5130"/>
                    <a:pt x="15979" y="5165"/>
                    <a:pt x="16187" y="5269"/>
                  </a:cubicBezTo>
                  <a:cubicBezTo>
                    <a:pt x="16429" y="5338"/>
                    <a:pt x="16602" y="5477"/>
                    <a:pt x="16741" y="5650"/>
                  </a:cubicBezTo>
                  <a:cubicBezTo>
                    <a:pt x="16845" y="5823"/>
                    <a:pt x="16914" y="6031"/>
                    <a:pt x="16914" y="6274"/>
                  </a:cubicBezTo>
                  <a:cubicBezTo>
                    <a:pt x="16914" y="6586"/>
                    <a:pt x="16845" y="6794"/>
                    <a:pt x="16672" y="6967"/>
                  </a:cubicBezTo>
                  <a:cubicBezTo>
                    <a:pt x="16533" y="7140"/>
                    <a:pt x="16325" y="7279"/>
                    <a:pt x="16048" y="7313"/>
                  </a:cubicBezTo>
                  <a:cubicBezTo>
                    <a:pt x="15909" y="7348"/>
                    <a:pt x="15528" y="7348"/>
                    <a:pt x="14904" y="7348"/>
                  </a:cubicBezTo>
                  <a:lnTo>
                    <a:pt x="13344" y="7348"/>
                  </a:lnTo>
                  <a:lnTo>
                    <a:pt x="13344" y="5130"/>
                  </a:lnTo>
                  <a:close/>
                  <a:moveTo>
                    <a:pt x="23430" y="5892"/>
                  </a:moveTo>
                  <a:lnTo>
                    <a:pt x="23430" y="6204"/>
                  </a:lnTo>
                  <a:cubicBezTo>
                    <a:pt x="23430" y="6586"/>
                    <a:pt x="23396" y="6828"/>
                    <a:pt x="23361" y="6967"/>
                  </a:cubicBezTo>
                  <a:cubicBezTo>
                    <a:pt x="23292" y="7175"/>
                    <a:pt x="23188" y="7383"/>
                    <a:pt x="22980" y="7521"/>
                  </a:cubicBezTo>
                  <a:cubicBezTo>
                    <a:pt x="22702" y="7695"/>
                    <a:pt x="22425" y="7799"/>
                    <a:pt x="22148" y="7799"/>
                  </a:cubicBezTo>
                  <a:cubicBezTo>
                    <a:pt x="21905" y="7799"/>
                    <a:pt x="21663" y="7729"/>
                    <a:pt x="21524" y="7556"/>
                  </a:cubicBezTo>
                  <a:cubicBezTo>
                    <a:pt x="21351" y="7383"/>
                    <a:pt x="21247" y="7210"/>
                    <a:pt x="21247" y="6967"/>
                  </a:cubicBezTo>
                  <a:cubicBezTo>
                    <a:pt x="21247" y="6759"/>
                    <a:pt x="21351" y="6551"/>
                    <a:pt x="21559" y="6412"/>
                  </a:cubicBezTo>
                  <a:cubicBezTo>
                    <a:pt x="21697" y="6308"/>
                    <a:pt x="22009" y="6239"/>
                    <a:pt x="22460" y="6135"/>
                  </a:cubicBezTo>
                  <a:cubicBezTo>
                    <a:pt x="22876" y="6031"/>
                    <a:pt x="23222" y="5962"/>
                    <a:pt x="23430" y="5892"/>
                  </a:cubicBezTo>
                  <a:close/>
                  <a:moveTo>
                    <a:pt x="11646" y="416"/>
                  </a:moveTo>
                  <a:lnTo>
                    <a:pt x="11646" y="8769"/>
                  </a:lnTo>
                  <a:lnTo>
                    <a:pt x="14488" y="8769"/>
                  </a:lnTo>
                  <a:cubicBezTo>
                    <a:pt x="15563" y="8769"/>
                    <a:pt x="16256" y="8769"/>
                    <a:pt x="16533" y="8735"/>
                  </a:cubicBezTo>
                  <a:cubicBezTo>
                    <a:pt x="16984" y="8665"/>
                    <a:pt x="17365" y="8561"/>
                    <a:pt x="17677" y="8319"/>
                  </a:cubicBezTo>
                  <a:cubicBezTo>
                    <a:pt x="17989" y="8111"/>
                    <a:pt x="18231" y="7833"/>
                    <a:pt x="18405" y="7452"/>
                  </a:cubicBezTo>
                  <a:cubicBezTo>
                    <a:pt x="18578" y="7106"/>
                    <a:pt x="18647" y="6724"/>
                    <a:pt x="18647" y="6343"/>
                  </a:cubicBezTo>
                  <a:cubicBezTo>
                    <a:pt x="18647" y="5892"/>
                    <a:pt x="18509" y="5442"/>
                    <a:pt x="18231" y="5095"/>
                  </a:cubicBezTo>
                  <a:cubicBezTo>
                    <a:pt x="17989" y="4749"/>
                    <a:pt x="17573" y="4506"/>
                    <a:pt x="17088" y="4333"/>
                  </a:cubicBezTo>
                  <a:cubicBezTo>
                    <a:pt x="17434" y="4194"/>
                    <a:pt x="17712" y="3917"/>
                    <a:pt x="17919" y="3605"/>
                  </a:cubicBezTo>
                  <a:cubicBezTo>
                    <a:pt x="18162" y="3293"/>
                    <a:pt x="18266" y="2912"/>
                    <a:pt x="18266" y="2531"/>
                  </a:cubicBezTo>
                  <a:cubicBezTo>
                    <a:pt x="18266" y="2149"/>
                    <a:pt x="18162" y="1837"/>
                    <a:pt x="17989" y="1560"/>
                  </a:cubicBezTo>
                  <a:cubicBezTo>
                    <a:pt x="17850" y="1283"/>
                    <a:pt x="17608" y="1040"/>
                    <a:pt x="17365" y="832"/>
                  </a:cubicBezTo>
                  <a:cubicBezTo>
                    <a:pt x="17088" y="659"/>
                    <a:pt x="16810" y="555"/>
                    <a:pt x="16464" y="486"/>
                  </a:cubicBezTo>
                  <a:cubicBezTo>
                    <a:pt x="16152" y="451"/>
                    <a:pt x="15667" y="416"/>
                    <a:pt x="15008" y="416"/>
                  </a:cubicBezTo>
                  <a:close/>
                  <a:moveTo>
                    <a:pt x="22460" y="2565"/>
                  </a:moveTo>
                  <a:cubicBezTo>
                    <a:pt x="21663" y="2565"/>
                    <a:pt x="21073" y="2738"/>
                    <a:pt x="20658" y="3016"/>
                  </a:cubicBezTo>
                  <a:cubicBezTo>
                    <a:pt x="20276" y="3293"/>
                    <a:pt x="19999" y="3744"/>
                    <a:pt x="19826" y="4333"/>
                  </a:cubicBezTo>
                  <a:lnTo>
                    <a:pt x="21281" y="4575"/>
                  </a:lnTo>
                  <a:cubicBezTo>
                    <a:pt x="21385" y="4298"/>
                    <a:pt x="21489" y="4090"/>
                    <a:pt x="21663" y="3986"/>
                  </a:cubicBezTo>
                  <a:cubicBezTo>
                    <a:pt x="21836" y="3882"/>
                    <a:pt x="22044" y="3813"/>
                    <a:pt x="22321" y="3813"/>
                  </a:cubicBezTo>
                  <a:cubicBezTo>
                    <a:pt x="22737" y="3813"/>
                    <a:pt x="23049" y="3882"/>
                    <a:pt x="23188" y="4021"/>
                  </a:cubicBezTo>
                  <a:cubicBezTo>
                    <a:pt x="23361" y="4160"/>
                    <a:pt x="23430" y="4367"/>
                    <a:pt x="23430" y="4679"/>
                  </a:cubicBezTo>
                  <a:lnTo>
                    <a:pt x="23430" y="4853"/>
                  </a:lnTo>
                  <a:cubicBezTo>
                    <a:pt x="23118" y="4957"/>
                    <a:pt x="22598" y="5095"/>
                    <a:pt x="21871" y="5234"/>
                  </a:cubicBezTo>
                  <a:cubicBezTo>
                    <a:pt x="21316" y="5338"/>
                    <a:pt x="20900" y="5477"/>
                    <a:pt x="20588" y="5615"/>
                  </a:cubicBezTo>
                  <a:cubicBezTo>
                    <a:pt x="20311" y="5754"/>
                    <a:pt x="20068" y="5962"/>
                    <a:pt x="19895" y="6204"/>
                  </a:cubicBezTo>
                  <a:cubicBezTo>
                    <a:pt x="19756" y="6482"/>
                    <a:pt x="19652" y="6794"/>
                    <a:pt x="19652" y="7140"/>
                  </a:cubicBezTo>
                  <a:cubicBezTo>
                    <a:pt x="19652" y="7660"/>
                    <a:pt x="19826" y="8076"/>
                    <a:pt x="20207" y="8423"/>
                  </a:cubicBezTo>
                  <a:cubicBezTo>
                    <a:pt x="20554" y="8735"/>
                    <a:pt x="21039" y="8908"/>
                    <a:pt x="21663" y="8908"/>
                  </a:cubicBezTo>
                  <a:cubicBezTo>
                    <a:pt x="22009" y="8908"/>
                    <a:pt x="22356" y="8839"/>
                    <a:pt x="22668" y="8735"/>
                  </a:cubicBezTo>
                  <a:cubicBezTo>
                    <a:pt x="22980" y="8596"/>
                    <a:pt x="23292" y="8388"/>
                    <a:pt x="23534" y="8111"/>
                  </a:cubicBezTo>
                  <a:cubicBezTo>
                    <a:pt x="23569" y="8180"/>
                    <a:pt x="23604" y="8249"/>
                    <a:pt x="23604" y="8319"/>
                  </a:cubicBezTo>
                  <a:cubicBezTo>
                    <a:pt x="23638" y="8457"/>
                    <a:pt x="23708" y="8631"/>
                    <a:pt x="23777" y="8769"/>
                  </a:cubicBezTo>
                  <a:lnTo>
                    <a:pt x="25337" y="8769"/>
                  </a:lnTo>
                  <a:cubicBezTo>
                    <a:pt x="25198" y="8492"/>
                    <a:pt x="25094" y="8215"/>
                    <a:pt x="25059" y="7972"/>
                  </a:cubicBezTo>
                  <a:cubicBezTo>
                    <a:pt x="24990" y="7729"/>
                    <a:pt x="24990" y="7313"/>
                    <a:pt x="24990" y="6794"/>
                  </a:cubicBezTo>
                  <a:lnTo>
                    <a:pt x="24990" y="4922"/>
                  </a:lnTo>
                  <a:cubicBezTo>
                    <a:pt x="24990" y="4229"/>
                    <a:pt x="24921" y="3744"/>
                    <a:pt x="24782" y="3466"/>
                  </a:cubicBezTo>
                  <a:cubicBezTo>
                    <a:pt x="24643" y="3224"/>
                    <a:pt x="24401" y="3016"/>
                    <a:pt x="24054" y="2842"/>
                  </a:cubicBezTo>
                  <a:cubicBezTo>
                    <a:pt x="23708" y="2669"/>
                    <a:pt x="23153" y="2565"/>
                    <a:pt x="22460" y="25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2412775" y="4191875"/>
              <a:ext cx="512975" cy="220100"/>
            </a:xfrm>
            <a:custGeom>
              <a:avLst/>
              <a:gdLst/>
              <a:ahLst/>
              <a:cxnLst/>
              <a:rect l="l" t="t" r="r" b="b"/>
              <a:pathLst>
                <a:path w="20519" h="8804" extrusionOk="0">
                  <a:moveTo>
                    <a:pt x="1526" y="763"/>
                  </a:moveTo>
                  <a:cubicBezTo>
                    <a:pt x="1699" y="763"/>
                    <a:pt x="1872" y="867"/>
                    <a:pt x="2011" y="1005"/>
                  </a:cubicBezTo>
                  <a:cubicBezTo>
                    <a:pt x="2149" y="1179"/>
                    <a:pt x="2219" y="1421"/>
                    <a:pt x="2219" y="1733"/>
                  </a:cubicBezTo>
                  <a:cubicBezTo>
                    <a:pt x="2219" y="2011"/>
                    <a:pt x="2149" y="2218"/>
                    <a:pt x="2045" y="2357"/>
                  </a:cubicBezTo>
                  <a:cubicBezTo>
                    <a:pt x="1907" y="2496"/>
                    <a:pt x="1768" y="2565"/>
                    <a:pt x="1595" y="2565"/>
                  </a:cubicBezTo>
                  <a:cubicBezTo>
                    <a:pt x="1387" y="2565"/>
                    <a:pt x="1248" y="2496"/>
                    <a:pt x="1110" y="2322"/>
                  </a:cubicBezTo>
                  <a:cubicBezTo>
                    <a:pt x="1006" y="2184"/>
                    <a:pt x="936" y="1976"/>
                    <a:pt x="936" y="1629"/>
                  </a:cubicBezTo>
                  <a:cubicBezTo>
                    <a:pt x="936" y="1317"/>
                    <a:pt x="1006" y="1109"/>
                    <a:pt x="1110" y="971"/>
                  </a:cubicBezTo>
                  <a:cubicBezTo>
                    <a:pt x="1214" y="832"/>
                    <a:pt x="1352" y="763"/>
                    <a:pt x="1526" y="763"/>
                  </a:cubicBezTo>
                  <a:close/>
                  <a:moveTo>
                    <a:pt x="5477" y="0"/>
                  </a:moveTo>
                  <a:cubicBezTo>
                    <a:pt x="5061" y="0"/>
                    <a:pt x="4680" y="104"/>
                    <a:pt x="4368" y="347"/>
                  </a:cubicBezTo>
                  <a:cubicBezTo>
                    <a:pt x="4090" y="555"/>
                    <a:pt x="3917" y="936"/>
                    <a:pt x="3848" y="1421"/>
                  </a:cubicBezTo>
                  <a:lnTo>
                    <a:pt x="4784" y="1525"/>
                  </a:lnTo>
                  <a:cubicBezTo>
                    <a:pt x="4818" y="1248"/>
                    <a:pt x="4888" y="1075"/>
                    <a:pt x="4991" y="936"/>
                  </a:cubicBezTo>
                  <a:cubicBezTo>
                    <a:pt x="5095" y="832"/>
                    <a:pt x="5269" y="763"/>
                    <a:pt x="5477" y="763"/>
                  </a:cubicBezTo>
                  <a:cubicBezTo>
                    <a:pt x="5685" y="763"/>
                    <a:pt x="5823" y="832"/>
                    <a:pt x="5927" y="936"/>
                  </a:cubicBezTo>
                  <a:cubicBezTo>
                    <a:pt x="6066" y="1040"/>
                    <a:pt x="6101" y="1213"/>
                    <a:pt x="6101" y="1421"/>
                  </a:cubicBezTo>
                  <a:cubicBezTo>
                    <a:pt x="6101" y="1595"/>
                    <a:pt x="6066" y="1803"/>
                    <a:pt x="5927" y="2011"/>
                  </a:cubicBezTo>
                  <a:cubicBezTo>
                    <a:pt x="5823" y="2149"/>
                    <a:pt x="5581" y="2392"/>
                    <a:pt x="5130" y="2808"/>
                  </a:cubicBezTo>
                  <a:cubicBezTo>
                    <a:pt x="4610" y="3293"/>
                    <a:pt x="4264" y="3674"/>
                    <a:pt x="4090" y="3951"/>
                  </a:cubicBezTo>
                  <a:cubicBezTo>
                    <a:pt x="3917" y="4263"/>
                    <a:pt x="3813" y="4575"/>
                    <a:pt x="3744" y="4887"/>
                  </a:cubicBezTo>
                  <a:lnTo>
                    <a:pt x="7036" y="4887"/>
                  </a:lnTo>
                  <a:lnTo>
                    <a:pt x="7036" y="4021"/>
                  </a:lnTo>
                  <a:lnTo>
                    <a:pt x="5165" y="4021"/>
                  </a:lnTo>
                  <a:cubicBezTo>
                    <a:pt x="5234" y="3951"/>
                    <a:pt x="5303" y="3847"/>
                    <a:pt x="5373" y="3778"/>
                  </a:cubicBezTo>
                  <a:cubicBezTo>
                    <a:pt x="5442" y="3674"/>
                    <a:pt x="5650" y="3501"/>
                    <a:pt x="5927" y="3224"/>
                  </a:cubicBezTo>
                  <a:cubicBezTo>
                    <a:pt x="6239" y="2946"/>
                    <a:pt x="6447" y="2738"/>
                    <a:pt x="6551" y="2600"/>
                  </a:cubicBezTo>
                  <a:cubicBezTo>
                    <a:pt x="6724" y="2392"/>
                    <a:pt x="6863" y="2184"/>
                    <a:pt x="6932" y="1976"/>
                  </a:cubicBezTo>
                  <a:cubicBezTo>
                    <a:pt x="7002" y="1803"/>
                    <a:pt x="7036" y="1595"/>
                    <a:pt x="7036" y="1352"/>
                  </a:cubicBezTo>
                  <a:cubicBezTo>
                    <a:pt x="7036" y="971"/>
                    <a:pt x="6898" y="659"/>
                    <a:pt x="6620" y="382"/>
                  </a:cubicBezTo>
                  <a:cubicBezTo>
                    <a:pt x="6343" y="139"/>
                    <a:pt x="5962" y="0"/>
                    <a:pt x="5477" y="0"/>
                  </a:cubicBezTo>
                  <a:close/>
                  <a:moveTo>
                    <a:pt x="1560" y="0"/>
                  </a:moveTo>
                  <a:cubicBezTo>
                    <a:pt x="1110" y="0"/>
                    <a:pt x="763" y="139"/>
                    <a:pt x="451" y="451"/>
                  </a:cubicBezTo>
                  <a:cubicBezTo>
                    <a:pt x="174" y="763"/>
                    <a:pt x="1" y="1144"/>
                    <a:pt x="1" y="1664"/>
                  </a:cubicBezTo>
                  <a:cubicBezTo>
                    <a:pt x="1" y="2115"/>
                    <a:pt x="139" y="2496"/>
                    <a:pt x="416" y="2808"/>
                  </a:cubicBezTo>
                  <a:cubicBezTo>
                    <a:pt x="694" y="3085"/>
                    <a:pt x="1040" y="3258"/>
                    <a:pt x="1422" y="3258"/>
                  </a:cubicBezTo>
                  <a:cubicBezTo>
                    <a:pt x="1768" y="3258"/>
                    <a:pt x="2080" y="3120"/>
                    <a:pt x="2288" y="2842"/>
                  </a:cubicBezTo>
                  <a:lnTo>
                    <a:pt x="2288" y="2842"/>
                  </a:lnTo>
                  <a:cubicBezTo>
                    <a:pt x="2253" y="3397"/>
                    <a:pt x="2184" y="3778"/>
                    <a:pt x="2045" y="3951"/>
                  </a:cubicBezTo>
                  <a:cubicBezTo>
                    <a:pt x="1907" y="4125"/>
                    <a:pt x="1734" y="4229"/>
                    <a:pt x="1560" y="4229"/>
                  </a:cubicBezTo>
                  <a:cubicBezTo>
                    <a:pt x="1387" y="4229"/>
                    <a:pt x="1283" y="4194"/>
                    <a:pt x="1179" y="4090"/>
                  </a:cubicBezTo>
                  <a:cubicBezTo>
                    <a:pt x="1110" y="3986"/>
                    <a:pt x="1040" y="3882"/>
                    <a:pt x="1006" y="3674"/>
                  </a:cubicBezTo>
                  <a:lnTo>
                    <a:pt x="105" y="3778"/>
                  </a:lnTo>
                  <a:cubicBezTo>
                    <a:pt x="174" y="4194"/>
                    <a:pt x="313" y="4471"/>
                    <a:pt x="555" y="4679"/>
                  </a:cubicBezTo>
                  <a:cubicBezTo>
                    <a:pt x="798" y="4887"/>
                    <a:pt x="1110" y="4991"/>
                    <a:pt x="1491" y="4991"/>
                  </a:cubicBezTo>
                  <a:cubicBezTo>
                    <a:pt x="2011" y="4991"/>
                    <a:pt x="2427" y="4783"/>
                    <a:pt x="2773" y="4402"/>
                  </a:cubicBezTo>
                  <a:cubicBezTo>
                    <a:pt x="3085" y="4021"/>
                    <a:pt x="3259" y="3362"/>
                    <a:pt x="3259" y="2461"/>
                  </a:cubicBezTo>
                  <a:cubicBezTo>
                    <a:pt x="3259" y="1595"/>
                    <a:pt x="3120" y="971"/>
                    <a:pt x="2773" y="590"/>
                  </a:cubicBezTo>
                  <a:cubicBezTo>
                    <a:pt x="2461" y="208"/>
                    <a:pt x="2080" y="0"/>
                    <a:pt x="1560" y="0"/>
                  </a:cubicBezTo>
                  <a:close/>
                  <a:moveTo>
                    <a:pt x="8249" y="416"/>
                  </a:moveTo>
                  <a:lnTo>
                    <a:pt x="8249" y="8804"/>
                  </a:lnTo>
                  <a:lnTo>
                    <a:pt x="9948" y="8804"/>
                  </a:lnTo>
                  <a:lnTo>
                    <a:pt x="9948" y="6274"/>
                  </a:lnTo>
                  <a:lnTo>
                    <a:pt x="11299" y="4853"/>
                  </a:lnTo>
                  <a:lnTo>
                    <a:pt x="13587" y="8804"/>
                  </a:lnTo>
                  <a:lnTo>
                    <a:pt x="15771" y="8804"/>
                  </a:lnTo>
                  <a:lnTo>
                    <a:pt x="12478" y="3674"/>
                  </a:lnTo>
                  <a:lnTo>
                    <a:pt x="15632" y="416"/>
                  </a:lnTo>
                  <a:lnTo>
                    <a:pt x="13344" y="416"/>
                  </a:lnTo>
                  <a:lnTo>
                    <a:pt x="9948" y="4125"/>
                  </a:lnTo>
                  <a:lnTo>
                    <a:pt x="9948" y="416"/>
                  </a:lnTo>
                  <a:close/>
                  <a:moveTo>
                    <a:pt x="19444" y="2600"/>
                  </a:moveTo>
                  <a:cubicBezTo>
                    <a:pt x="19202" y="2600"/>
                    <a:pt x="18959" y="2669"/>
                    <a:pt x="18751" y="2773"/>
                  </a:cubicBezTo>
                  <a:cubicBezTo>
                    <a:pt x="18543" y="2912"/>
                    <a:pt x="18335" y="3189"/>
                    <a:pt x="18058" y="3570"/>
                  </a:cubicBezTo>
                  <a:lnTo>
                    <a:pt x="18058" y="2738"/>
                  </a:lnTo>
                  <a:lnTo>
                    <a:pt x="16568" y="2738"/>
                  </a:lnTo>
                  <a:lnTo>
                    <a:pt x="16568" y="8804"/>
                  </a:lnTo>
                  <a:lnTo>
                    <a:pt x="18162" y="8804"/>
                  </a:lnTo>
                  <a:lnTo>
                    <a:pt x="18162" y="6932"/>
                  </a:lnTo>
                  <a:cubicBezTo>
                    <a:pt x="18162" y="5892"/>
                    <a:pt x="18231" y="5199"/>
                    <a:pt x="18301" y="4887"/>
                  </a:cubicBezTo>
                  <a:cubicBezTo>
                    <a:pt x="18405" y="4575"/>
                    <a:pt x="18509" y="4333"/>
                    <a:pt x="18682" y="4194"/>
                  </a:cubicBezTo>
                  <a:cubicBezTo>
                    <a:pt x="18855" y="4090"/>
                    <a:pt x="19028" y="4021"/>
                    <a:pt x="19271" y="4021"/>
                  </a:cubicBezTo>
                  <a:cubicBezTo>
                    <a:pt x="19479" y="4021"/>
                    <a:pt x="19756" y="4125"/>
                    <a:pt x="19999" y="4298"/>
                  </a:cubicBezTo>
                  <a:lnTo>
                    <a:pt x="20519" y="2877"/>
                  </a:lnTo>
                  <a:cubicBezTo>
                    <a:pt x="20172" y="2704"/>
                    <a:pt x="19826" y="2600"/>
                    <a:pt x="19444" y="26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3807800" y="1994475"/>
              <a:ext cx="25" cy="81475"/>
            </a:xfrm>
            <a:custGeom>
              <a:avLst/>
              <a:gdLst/>
              <a:ahLst/>
              <a:cxnLst/>
              <a:rect l="l" t="t" r="r" b="b"/>
              <a:pathLst>
                <a:path w="1" h="3259" fill="none" extrusionOk="0">
                  <a:moveTo>
                    <a:pt x="1" y="0"/>
                  </a:moveTo>
                  <a:lnTo>
                    <a:pt x="1" y="3258"/>
                  </a:lnTo>
                </a:path>
              </a:pathLst>
            </a:custGeom>
            <a:noFill/>
            <a:ln w="16290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3554800" y="2016125"/>
              <a:ext cx="505175" cy="188050"/>
            </a:xfrm>
            <a:custGeom>
              <a:avLst/>
              <a:gdLst/>
              <a:ahLst/>
              <a:cxnLst/>
              <a:rect l="l" t="t" r="r" b="b"/>
              <a:pathLst>
                <a:path w="20207" h="7522" extrusionOk="0">
                  <a:moveTo>
                    <a:pt x="0" y="1"/>
                  </a:moveTo>
                  <a:lnTo>
                    <a:pt x="10121" y="7522"/>
                  </a:lnTo>
                  <a:lnTo>
                    <a:pt x="20207" y="1"/>
                  </a:lnTo>
                  <a:lnTo>
                    <a:pt x="20207" y="1"/>
                  </a:lnTo>
                  <a:lnTo>
                    <a:pt x="10121" y="13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3807800" y="3391250"/>
              <a:ext cx="25" cy="82325"/>
            </a:xfrm>
            <a:custGeom>
              <a:avLst/>
              <a:gdLst/>
              <a:ahLst/>
              <a:cxnLst/>
              <a:rect l="l" t="t" r="r" b="b"/>
              <a:pathLst>
                <a:path w="1" h="3293" fill="none" extrusionOk="0">
                  <a:moveTo>
                    <a:pt x="1" y="0"/>
                  </a:moveTo>
                  <a:lnTo>
                    <a:pt x="1" y="3293"/>
                  </a:lnTo>
                </a:path>
              </a:pathLst>
            </a:custGeom>
            <a:noFill/>
            <a:ln w="16290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3554800" y="3412900"/>
              <a:ext cx="505175" cy="188050"/>
            </a:xfrm>
            <a:custGeom>
              <a:avLst/>
              <a:gdLst/>
              <a:ahLst/>
              <a:cxnLst/>
              <a:rect l="l" t="t" r="r" b="b"/>
              <a:pathLst>
                <a:path w="20207" h="7522" extrusionOk="0">
                  <a:moveTo>
                    <a:pt x="0" y="1"/>
                  </a:moveTo>
                  <a:lnTo>
                    <a:pt x="10121" y="7522"/>
                  </a:lnTo>
                  <a:lnTo>
                    <a:pt x="20207" y="1"/>
                  </a:lnTo>
                  <a:lnTo>
                    <a:pt x="20207" y="1"/>
                  </a:lnTo>
                  <a:lnTo>
                    <a:pt x="10121" y="13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2575"/>
            <a:ext cx="6265002" cy="4270647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510" name="Google Shape;510;p19"/>
          <p:cNvSpPr txBox="1"/>
          <p:nvPr/>
        </p:nvSpPr>
        <p:spPr>
          <a:xfrm>
            <a:off x="6491325" y="2048400"/>
            <a:ext cx="2209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single neutron can lead to a </a:t>
            </a:r>
            <a:r>
              <a:rPr lang="en" b="1">
                <a:solidFill>
                  <a:srgbClr val="FADF2B"/>
                </a:solidFill>
                <a:latin typeface="Cambria"/>
                <a:ea typeface="Cambria"/>
                <a:cs typeface="Cambria"/>
                <a:sym typeface="Cambria"/>
              </a:rPr>
              <a:t>chain reaction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involving thousands or millions of U-235 nuclei.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Nuclear Reactors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16" name="Google Shape;51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7.21 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role played by the control rods and moderator in the fission process.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energy released from fission is harnessed using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reactors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reactors are linked to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steam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turbines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which then generate </a:t>
            </a:r>
            <a:r>
              <a:rPr lang="en" sz="1200" b="1">
                <a:solidFill>
                  <a:srgbClr val="FFFD38"/>
                </a:solidFill>
                <a:latin typeface="Cambria"/>
                <a:ea typeface="Cambria"/>
                <a:cs typeface="Cambria"/>
                <a:sym typeface="Cambria"/>
              </a:rPr>
              <a:t>electricity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reactors need to operate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safely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the chain reaction gets out of control, a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meltdown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may occur.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have been a number of well-publicised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disasters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including Chernobyl in 1986 and Fukushima in 2011. 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reactors use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control rods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absorb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neutrons.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Control rods absorb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excess neutrons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slow the rate of reaction.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Control rods are usually made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boron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reactors also use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moderator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slow down neutrons.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moderator surrounds the rods made of U-235, as well as the control rods.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moderator is also in place to slow the rate of reaction.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Moderators can be made from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graphite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200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water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17" name="Google Shape;51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523" name="Google Shape;523;p21"/>
          <p:cNvGrpSpPr/>
          <p:nvPr/>
        </p:nvGrpSpPr>
        <p:grpSpPr>
          <a:xfrm>
            <a:off x="123150" y="452999"/>
            <a:ext cx="6208276" cy="4237501"/>
            <a:chOff x="926850" y="482124"/>
            <a:chExt cx="6208276" cy="4237501"/>
          </a:xfrm>
        </p:grpSpPr>
        <p:grpSp>
          <p:nvGrpSpPr>
            <p:cNvPr id="524" name="Google Shape;524;p21"/>
            <p:cNvGrpSpPr/>
            <p:nvPr/>
          </p:nvGrpSpPr>
          <p:grpSpPr>
            <a:xfrm>
              <a:off x="2263664" y="482124"/>
              <a:ext cx="4871463" cy="4047763"/>
              <a:chOff x="433189" y="547874"/>
              <a:chExt cx="4871463" cy="4047763"/>
            </a:xfrm>
          </p:grpSpPr>
          <p:grpSp>
            <p:nvGrpSpPr>
              <p:cNvPr id="525" name="Google Shape;525;p21"/>
              <p:cNvGrpSpPr/>
              <p:nvPr/>
            </p:nvGrpSpPr>
            <p:grpSpPr>
              <a:xfrm>
                <a:off x="433189" y="547874"/>
                <a:ext cx="4871463" cy="4047763"/>
                <a:chOff x="1503550" y="649000"/>
                <a:chExt cx="5192350" cy="4368875"/>
              </a:xfrm>
            </p:grpSpPr>
            <p:sp>
              <p:nvSpPr>
                <p:cNvPr id="526" name="Google Shape;526;p21"/>
                <p:cNvSpPr/>
                <p:nvPr/>
              </p:nvSpPr>
              <p:spPr>
                <a:xfrm>
                  <a:off x="1623150" y="1411950"/>
                  <a:ext cx="2313675" cy="36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47" h="144237" extrusionOk="0">
                      <a:moveTo>
                        <a:pt x="0" y="1"/>
                      </a:moveTo>
                      <a:lnTo>
                        <a:pt x="0" y="144236"/>
                      </a:lnTo>
                      <a:lnTo>
                        <a:pt x="92547" y="144236"/>
                      </a:lnTo>
                      <a:lnTo>
                        <a:pt x="92547" y="1"/>
                      </a:lnTo>
                      <a:close/>
                    </a:path>
                  </a:pathLst>
                </a:custGeom>
                <a:solidFill>
                  <a:srgbClr val="35C232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21"/>
                <p:cNvSpPr/>
                <p:nvPr/>
              </p:nvSpPr>
              <p:spPr>
                <a:xfrm>
                  <a:off x="1812175" y="1600975"/>
                  <a:ext cx="1935625" cy="322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25" h="129115" extrusionOk="0">
                      <a:moveTo>
                        <a:pt x="0" y="1"/>
                      </a:moveTo>
                      <a:lnTo>
                        <a:pt x="0" y="129114"/>
                      </a:lnTo>
                      <a:lnTo>
                        <a:pt x="77425" y="129114"/>
                      </a:lnTo>
                      <a:lnTo>
                        <a:pt x="7742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21"/>
                <p:cNvSpPr/>
                <p:nvPr/>
              </p:nvSpPr>
              <p:spPr>
                <a:xfrm>
                  <a:off x="1969575" y="1708900"/>
                  <a:ext cx="1598150" cy="30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26" h="120481" extrusionOk="0">
                      <a:moveTo>
                        <a:pt x="31949" y="0"/>
                      </a:moveTo>
                      <a:cubicBezTo>
                        <a:pt x="14325" y="0"/>
                        <a:pt x="1" y="9981"/>
                        <a:pt x="1" y="22216"/>
                      </a:cubicBezTo>
                      <a:lnTo>
                        <a:pt x="1" y="86828"/>
                      </a:lnTo>
                      <a:cubicBezTo>
                        <a:pt x="1" y="95516"/>
                        <a:pt x="7342" y="103434"/>
                        <a:pt x="18724" y="107009"/>
                      </a:cubicBezTo>
                      <a:lnTo>
                        <a:pt x="19027" y="107091"/>
                      </a:lnTo>
                      <a:lnTo>
                        <a:pt x="19082" y="107091"/>
                      </a:lnTo>
                      <a:lnTo>
                        <a:pt x="19082" y="108961"/>
                      </a:lnTo>
                      <a:cubicBezTo>
                        <a:pt x="19082" y="115312"/>
                        <a:pt x="24856" y="120481"/>
                        <a:pt x="31949" y="120481"/>
                      </a:cubicBezTo>
                      <a:cubicBezTo>
                        <a:pt x="39070" y="120481"/>
                        <a:pt x="44844" y="115312"/>
                        <a:pt x="44844" y="108961"/>
                      </a:cubicBezTo>
                      <a:lnTo>
                        <a:pt x="44844" y="107091"/>
                      </a:lnTo>
                      <a:cubicBezTo>
                        <a:pt x="44844" y="107091"/>
                        <a:pt x="44872" y="107064"/>
                        <a:pt x="44927" y="107064"/>
                      </a:cubicBezTo>
                      <a:lnTo>
                        <a:pt x="45394" y="106926"/>
                      </a:lnTo>
                      <a:cubicBezTo>
                        <a:pt x="56667" y="103324"/>
                        <a:pt x="63925" y="95406"/>
                        <a:pt x="63925" y="86800"/>
                      </a:cubicBezTo>
                      <a:lnTo>
                        <a:pt x="63925" y="22161"/>
                      </a:lnTo>
                      <a:cubicBezTo>
                        <a:pt x="63925" y="9926"/>
                        <a:pt x="49573" y="0"/>
                        <a:pt x="31949" y="0"/>
                      </a:cubicBezTo>
                      <a:close/>
                    </a:path>
                  </a:pathLst>
                </a:custGeom>
                <a:solidFill>
                  <a:srgbClr val="35C232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21"/>
                <p:cNvSpPr/>
                <p:nvPr/>
              </p:nvSpPr>
              <p:spPr>
                <a:xfrm>
                  <a:off x="1503550" y="1075850"/>
                  <a:ext cx="3872625" cy="366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905" h="146766" extrusionOk="0">
                      <a:moveTo>
                        <a:pt x="142972" y="15644"/>
                      </a:moveTo>
                      <a:lnTo>
                        <a:pt x="142972" y="3024"/>
                      </a:lnTo>
                      <a:cubicBezTo>
                        <a:pt x="142972" y="1375"/>
                        <a:pt x="141652" y="0"/>
                        <a:pt x="139947" y="0"/>
                      </a:cubicBezTo>
                      <a:lnTo>
                        <a:pt x="105579" y="0"/>
                      </a:lnTo>
                      <a:cubicBezTo>
                        <a:pt x="103929" y="0"/>
                        <a:pt x="102555" y="1347"/>
                        <a:pt x="102555" y="3024"/>
                      </a:cubicBezTo>
                      <a:lnTo>
                        <a:pt x="102555" y="52569"/>
                      </a:lnTo>
                      <a:cubicBezTo>
                        <a:pt x="102555" y="53917"/>
                        <a:pt x="101510" y="54989"/>
                        <a:pt x="100163" y="54989"/>
                      </a:cubicBezTo>
                      <a:lnTo>
                        <a:pt x="79817" y="54989"/>
                      </a:lnTo>
                      <a:lnTo>
                        <a:pt x="79817" y="47483"/>
                      </a:lnTo>
                      <a:cubicBezTo>
                        <a:pt x="79817" y="36760"/>
                        <a:pt x="66729" y="28072"/>
                        <a:pt x="50590" y="28072"/>
                      </a:cubicBezTo>
                      <a:cubicBezTo>
                        <a:pt x="34478" y="28072"/>
                        <a:pt x="21391" y="36760"/>
                        <a:pt x="21391" y="47483"/>
                      </a:cubicBezTo>
                      <a:lnTo>
                        <a:pt x="21391" y="54989"/>
                      </a:lnTo>
                      <a:lnTo>
                        <a:pt x="1732" y="54989"/>
                      </a:lnTo>
                      <a:lnTo>
                        <a:pt x="2035" y="56061"/>
                      </a:lnTo>
                      <a:lnTo>
                        <a:pt x="413" y="56968"/>
                      </a:lnTo>
                      <a:lnTo>
                        <a:pt x="2035" y="59031"/>
                      </a:lnTo>
                      <a:lnTo>
                        <a:pt x="523" y="61038"/>
                      </a:lnTo>
                      <a:lnTo>
                        <a:pt x="21419" y="61038"/>
                      </a:lnTo>
                      <a:lnTo>
                        <a:pt x="21419" y="112177"/>
                      </a:lnTo>
                      <a:cubicBezTo>
                        <a:pt x="21419" y="119628"/>
                        <a:pt x="28017" y="126557"/>
                        <a:pt x="38190" y="129746"/>
                      </a:cubicBezTo>
                      <a:lnTo>
                        <a:pt x="38493" y="129856"/>
                      </a:lnTo>
                      <a:lnTo>
                        <a:pt x="38465" y="129856"/>
                      </a:lnTo>
                      <a:cubicBezTo>
                        <a:pt x="39675" y="130158"/>
                        <a:pt x="40500" y="131258"/>
                        <a:pt x="40500" y="132523"/>
                      </a:cubicBezTo>
                      <a:lnTo>
                        <a:pt x="40500" y="134393"/>
                      </a:lnTo>
                      <a:cubicBezTo>
                        <a:pt x="40500" y="134860"/>
                        <a:pt x="40527" y="135382"/>
                        <a:pt x="40637" y="135822"/>
                      </a:cubicBezTo>
                      <a:lnTo>
                        <a:pt x="1458" y="135822"/>
                      </a:lnTo>
                      <a:lnTo>
                        <a:pt x="1815" y="136785"/>
                      </a:lnTo>
                      <a:lnTo>
                        <a:pt x="0" y="139094"/>
                      </a:lnTo>
                      <a:lnTo>
                        <a:pt x="2062" y="140221"/>
                      </a:lnTo>
                      <a:lnTo>
                        <a:pt x="1650" y="141871"/>
                      </a:lnTo>
                      <a:lnTo>
                        <a:pt x="45339" y="141871"/>
                      </a:lnTo>
                      <a:cubicBezTo>
                        <a:pt x="46878" y="142696"/>
                        <a:pt x="48666" y="143191"/>
                        <a:pt x="50618" y="143191"/>
                      </a:cubicBezTo>
                      <a:cubicBezTo>
                        <a:pt x="52597" y="143191"/>
                        <a:pt x="54384" y="142696"/>
                        <a:pt x="55924" y="141871"/>
                      </a:cubicBezTo>
                      <a:lnTo>
                        <a:pt x="108603" y="141871"/>
                      </a:lnTo>
                      <a:cubicBezTo>
                        <a:pt x="109786" y="144758"/>
                        <a:pt x="112618" y="146765"/>
                        <a:pt x="115917" y="146765"/>
                      </a:cubicBezTo>
                      <a:cubicBezTo>
                        <a:pt x="119216" y="146765"/>
                        <a:pt x="122048" y="144731"/>
                        <a:pt x="123258" y="141871"/>
                      </a:cubicBezTo>
                      <a:lnTo>
                        <a:pt x="139975" y="141871"/>
                      </a:lnTo>
                      <a:cubicBezTo>
                        <a:pt x="141624" y="141871"/>
                        <a:pt x="142999" y="140524"/>
                        <a:pt x="142999" y="138847"/>
                      </a:cubicBezTo>
                      <a:lnTo>
                        <a:pt x="142999" y="125539"/>
                      </a:lnTo>
                      <a:lnTo>
                        <a:pt x="145446" y="125539"/>
                      </a:lnTo>
                      <a:cubicBezTo>
                        <a:pt x="150670" y="125539"/>
                        <a:pt x="154904" y="121333"/>
                        <a:pt x="154904" y="116109"/>
                      </a:cubicBezTo>
                      <a:lnTo>
                        <a:pt x="154904" y="28044"/>
                      </a:lnTo>
                      <a:cubicBezTo>
                        <a:pt x="154877" y="21913"/>
                        <a:pt x="149763" y="16854"/>
                        <a:pt x="142972" y="15644"/>
                      </a:cubicBezTo>
                      <a:close/>
                      <a:moveTo>
                        <a:pt x="136950" y="15644"/>
                      </a:moveTo>
                      <a:cubicBezTo>
                        <a:pt x="130187" y="16799"/>
                        <a:pt x="125073" y="21941"/>
                        <a:pt x="125073" y="28044"/>
                      </a:cubicBezTo>
                      <a:lnTo>
                        <a:pt x="125073" y="116026"/>
                      </a:lnTo>
                      <a:cubicBezTo>
                        <a:pt x="125073" y="121250"/>
                        <a:pt x="129307" y="125484"/>
                        <a:pt x="134531" y="125484"/>
                      </a:cubicBezTo>
                      <a:lnTo>
                        <a:pt x="136950" y="125484"/>
                      </a:lnTo>
                      <a:lnTo>
                        <a:pt x="136950" y="135767"/>
                      </a:lnTo>
                      <a:lnTo>
                        <a:pt x="123203" y="135767"/>
                      </a:lnTo>
                      <a:cubicBezTo>
                        <a:pt x="122048" y="132880"/>
                        <a:pt x="119189" y="130873"/>
                        <a:pt x="115890" y="130873"/>
                      </a:cubicBezTo>
                      <a:cubicBezTo>
                        <a:pt x="112590" y="130873"/>
                        <a:pt x="109786" y="132908"/>
                        <a:pt x="108576" y="135767"/>
                      </a:cubicBezTo>
                      <a:lnTo>
                        <a:pt x="60598" y="135767"/>
                      </a:lnTo>
                      <a:cubicBezTo>
                        <a:pt x="60708" y="135272"/>
                        <a:pt x="60736" y="134805"/>
                        <a:pt x="60736" y="134310"/>
                      </a:cubicBezTo>
                      <a:lnTo>
                        <a:pt x="60736" y="132468"/>
                      </a:lnTo>
                      <a:cubicBezTo>
                        <a:pt x="60736" y="131231"/>
                        <a:pt x="61560" y="130131"/>
                        <a:pt x="62770" y="129801"/>
                      </a:cubicBezTo>
                      <a:lnTo>
                        <a:pt x="62715" y="129801"/>
                      </a:lnTo>
                      <a:lnTo>
                        <a:pt x="63210" y="129664"/>
                      </a:lnTo>
                      <a:cubicBezTo>
                        <a:pt x="73301" y="126447"/>
                        <a:pt x="79844" y="119573"/>
                        <a:pt x="79844" y="112150"/>
                      </a:cubicBezTo>
                      <a:lnTo>
                        <a:pt x="79844" y="61010"/>
                      </a:lnTo>
                      <a:lnTo>
                        <a:pt x="100190" y="61010"/>
                      </a:lnTo>
                      <a:cubicBezTo>
                        <a:pt x="104837" y="61010"/>
                        <a:pt x="108603" y="57216"/>
                        <a:pt x="108603" y="52597"/>
                      </a:cubicBezTo>
                      <a:lnTo>
                        <a:pt x="108603" y="6021"/>
                      </a:lnTo>
                      <a:lnTo>
                        <a:pt x="136950" y="6021"/>
                      </a:lnTo>
                      <a:close/>
                    </a:path>
                  </a:pathLst>
                </a:custGeom>
                <a:solidFill>
                  <a:srgbClr val="FEED94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21"/>
                <p:cNvSpPr/>
                <p:nvPr/>
              </p:nvSpPr>
              <p:spPr>
                <a:xfrm>
                  <a:off x="4712825" y="1673850"/>
                  <a:ext cx="1983075" cy="247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23" h="98898" extrusionOk="0">
                      <a:moveTo>
                        <a:pt x="79295" y="89357"/>
                      </a:moveTo>
                      <a:lnTo>
                        <a:pt x="45092" y="89357"/>
                      </a:lnTo>
                      <a:cubicBezTo>
                        <a:pt x="44322" y="85783"/>
                        <a:pt x="41188" y="83116"/>
                        <a:pt x="37366" y="83116"/>
                      </a:cubicBezTo>
                      <a:cubicBezTo>
                        <a:pt x="33544" y="83116"/>
                        <a:pt x="30382" y="85783"/>
                        <a:pt x="29640" y="89357"/>
                      </a:cubicBezTo>
                      <a:lnTo>
                        <a:pt x="6600" y="89357"/>
                      </a:lnTo>
                      <a:cubicBezTo>
                        <a:pt x="4785" y="89357"/>
                        <a:pt x="3273" y="87872"/>
                        <a:pt x="3273" y="86030"/>
                      </a:cubicBezTo>
                      <a:cubicBezTo>
                        <a:pt x="3273" y="84160"/>
                        <a:pt x="4730" y="82703"/>
                        <a:pt x="6600" y="82703"/>
                      </a:cubicBezTo>
                      <a:lnTo>
                        <a:pt x="16223" y="82703"/>
                      </a:lnTo>
                      <a:cubicBezTo>
                        <a:pt x="19879" y="82703"/>
                        <a:pt x="22821" y="79734"/>
                        <a:pt x="22821" y="76105"/>
                      </a:cubicBezTo>
                      <a:cubicBezTo>
                        <a:pt x="22821" y="72448"/>
                        <a:pt x="19879" y="69506"/>
                        <a:pt x="16223" y="69506"/>
                      </a:cubicBezTo>
                      <a:lnTo>
                        <a:pt x="6600" y="69506"/>
                      </a:lnTo>
                      <a:cubicBezTo>
                        <a:pt x="4785" y="69506"/>
                        <a:pt x="3273" y="68021"/>
                        <a:pt x="3273" y="66152"/>
                      </a:cubicBezTo>
                      <a:cubicBezTo>
                        <a:pt x="3273" y="64310"/>
                        <a:pt x="4730" y="62825"/>
                        <a:pt x="6600" y="62825"/>
                      </a:cubicBezTo>
                      <a:lnTo>
                        <a:pt x="16223" y="62825"/>
                      </a:lnTo>
                      <a:cubicBezTo>
                        <a:pt x="19879" y="62825"/>
                        <a:pt x="22821" y="59883"/>
                        <a:pt x="22821" y="56226"/>
                      </a:cubicBezTo>
                      <a:cubicBezTo>
                        <a:pt x="22821" y="52597"/>
                        <a:pt x="19879" y="49628"/>
                        <a:pt x="16223" y="49628"/>
                      </a:cubicBezTo>
                      <a:lnTo>
                        <a:pt x="6600" y="49628"/>
                      </a:lnTo>
                      <a:cubicBezTo>
                        <a:pt x="4785" y="49628"/>
                        <a:pt x="3273" y="48143"/>
                        <a:pt x="3273" y="46301"/>
                      </a:cubicBezTo>
                      <a:cubicBezTo>
                        <a:pt x="3273" y="44431"/>
                        <a:pt x="4730" y="42974"/>
                        <a:pt x="6600" y="42974"/>
                      </a:cubicBezTo>
                      <a:lnTo>
                        <a:pt x="16223" y="42974"/>
                      </a:lnTo>
                      <a:cubicBezTo>
                        <a:pt x="19879" y="42974"/>
                        <a:pt x="22821" y="40005"/>
                        <a:pt x="22821" y="36375"/>
                      </a:cubicBezTo>
                      <a:cubicBezTo>
                        <a:pt x="22821" y="32718"/>
                        <a:pt x="19879" y="29777"/>
                        <a:pt x="16223" y="29777"/>
                      </a:cubicBezTo>
                      <a:lnTo>
                        <a:pt x="6600" y="29777"/>
                      </a:lnTo>
                      <a:cubicBezTo>
                        <a:pt x="4785" y="29777"/>
                        <a:pt x="3273" y="28292"/>
                        <a:pt x="3273" y="26422"/>
                      </a:cubicBezTo>
                      <a:cubicBezTo>
                        <a:pt x="3273" y="24580"/>
                        <a:pt x="4730" y="23095"/>
                        <a:pt x="6600" y="23095"/>
                      </a:cubicBezTo>
                      <a:lnTo>
                        <a:pt x="16223" y="23095"/>
                      </a:lnTo>
                      <a:cubicBezTo>
                        <a:pt x="19879" y="23095"/>
                        <a:pt x="22821" y="20154"/>
                        <a:pt x="22821" y="16497"/>
                      </a:cubicBezTo>
                      <a:cubicBezTo>
                        <a:pt x="22821" y="12868"/>
                        <a:pt x="19879" y="9898"/>
                        <a:pt x="16223" y="9898"/>
                      </a:cubicBezTo>
                      <a:lnTo>
                        <a:pt x="6600" y="9898"/>
                      </a:lnTo>
                      <a:cubicBezTo>
                        <a:pt x="4785" y="9898"/>
                        <a:pt x="3273" y="8413"/>
                        <a:pt x="3273" y="6571"/>
                      </a:cubicBezTo>
                      <a:cubicBezTo>
                        <a:pt x="3273" y="4702"/>
                        <a:pt x="4730" y="3245"/>
                        <a:pt x="6600" y="3245"/>
                      </a:cubicBezTo>
                      <a:lnTo>
                        <a:pt x="79323" y="3245"/>
                      </a:lnTo>
                      <a:lnTo>
                        <a:pt x="79323" y="0"/>
                      </a:lnTo>
                      <a:lnTo>
                        <a:pt x="6600" y="0"/>
                      </a:lnTo>
                      <a:cubicBezTo>
                        <a:pt x="2970" y="0"/>
                        <a:pt x="1" y="2970"/>
                        <a:pt x="1" y="6599"/>
                      </a:cubicBezTo>
                      <a:cubicBezTo>
                        <a:pt x="1" y="10256"/>
                        <a:pt x="2970" y="13197"/>
                        <a:pt x="6600" y="13197"/>
                      </a:cubicBezTo>
                      <a:lnTo>
                        <a:pt x="16223" y="13197"/>
                      </a:lnTo>
                      <a:cubicBezTo>
                        <a:pt x="18037" y="13197"/>
                        <a:pt x="19550" y="14682"/>
                        <a:pt x="19550" y="16524"/>
                      </a:cubicBezTo>
                      <a:cubicBezTo>
                        <a:pt x="19550" y="18394"/>
                        <a:pt x="18092" y="19851"/>
                        <a:pt x="16223" y="19851"/>
                      </a:cubicBezTo>
                      <a:lnTo>
                        <a:pt x="6600" y="19851"/>
                      </a:lnTo>
                      <a:cubicBezTo>
                        <a:pt x="2970" y="19851"/>
                        <a:pt x="1" y="22821"/>
                        <a:pt x="1" y="26450"/>
                      </a:cubicBezTo>
                      <a:cubicBezTo>
                        <a:pt x="1" y="30107"/>
                        <a:pt x="2970" y="33048"/>
                        <a:pt x="6600" y="33048"/>
                      </a:cubicBezTo>
                      <a:lnTo>
                        <a:pt x="16223" y="33048"/>
                      </a:lnTo>
                      <a:cubicBezTo>
                        <a:pt x="18037" y="33048"/>
                        <a:pt x="19550" y="34533"/>
                        <a:pt x="19550" y="36403"/>
                      </a:cubicBezTo>
                      <a:cubicBezTo>
                        <a:pt x="19550" y="38245"/>
                        <a:pt x="18092" y="39730"/>
                        <a:pt x="16223" y="39730"/>
                      </a:cubicBezTo>
                      <a:lnTo>
                        <a:pt x="6600" y="39730"/>
                      </a:lnTo>
                      <a:cubicBezTo>
                        <a:pt x="2970" y="39730"/>
                        <a:pt x="1" y="42671"/>
                        <a:pt x="1" y="46328"/>
                      </a:cubicBezTo>
                      <a:cubicBezTo>
                        <a:pt x="1" y="49957"/>
                        <a:pt x="2970" y="52927"/>
                        <a:pt x="6600" y="52927"/>
                      </a:cubicBezTo>
                      <a:lnTo>
                        <a:pt x="16223" y="52927"/>
                      </a:lnTo>
                      <a:cubicBezTo>
                        <a:pt x="18037" y="52927"/>
                        <a:pt x="19550" y="54412"/>
                        <a:pt x="19550" y="56254"/>
                      </a:cubicBezTo>
                      <a:cubicBezTo>
                        <a:pt x="19550" y="58123"/>
                        <a:pt x="18092" y="59581"/>
                        <a:pt x="16223" y="59581"/>
                      </a:cubicBezTo>
                      <a:lnTo>
                        <a:pt x="6600" y="59581"/>
                      </a:lnTo>
                      <a:cubicBezTo>
                        <a:pt x="2970" y="59581"/>
                        <a:pt x="1" y="62550"/>
                        <a:pt x="1" y="66179"/>
                      </a:cubicBezTo>
                      <a:cubicBezTo>
                        <a:pt x="1" y="69836"/>
                        <a:pt x="2970" y="72778"/>
                        <a:pt x="6600" y="72778"/>
                      </a:cubicBezTo>
                      <a:lnTo>
                        <a:pt x="16223" y="72778"/>
                      </a:lnTo>
                      <a:cubicBezTo>
                        <a:pt x="18037" y="72778"/>
                        <a:pt x="19550" y="74263"/>
                        <a:pt x="19550" y="76132"/>
                      </a:cubicBezTo>
                      <a:cubicBezTo>
                        <a:pt x="19550" y="77974"/>
                        <a:pt x="18092" y="79459"/>
                        <a:pt x="16223" y="79459"/>
                      </a:cubicBezTo>
                      <a:lnTo>
                        <a:pt x="6600" y="79459"/>
                      </a:lnTo>
                      <a:cubicBezTo>
                        <a:pt x="2970" y="79459"/>
                        <a:pt x="1" y="82401"/>
                        <a:pt x="1" y="86058"/>
                      </a:cubicBezTo>
                      <a:cubicBezTo>
                        <a:pt x="1" y="89687"/>
                        <a:pt x="2970" y="92656"/>
                        <a:pt x="6600" y="92656"/>
                      </a:cubicBezTo>
                      <a:lnTo>
                        <a:pt x="29640" y="92656"/>
                      </a:lnTo>
                      <a:cubicBezTo>
                        <a:pt x="30382" y="96231"/>
                        <a:pt x="33544" y="98897"/>
                        <a:pt x="37366" y="98897"/>
                      </a:cubicBezTo>
                      <a:cubicBezTo>
                        <a:pt x="41188" y="98897"/>
                        <a:pt x="44322" y="96231"/>
                        <a:pt x="45092" y="92656"/>
                      </a:cubicBezTo>
                      <a:lnTo>
                        <a:pt x="79295" y="9265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9BFE"/>
                    </a:gs>
                    <a:gs pos="100000">
                      <a:srgbClr val="E75A5A"/>
                    </a:gs>
                    <a:gs pos="100000">
                      <a:srgbClr val="737373"/>
                    </a:gs>
                  </a:gsLst>
                  <a:lin ang="16200038" scaled="0"/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21"/>
                <p:cNvSpPr/>
                <p:nvPr/>
              </p:nvSpPr>
              <p:spPr>
                <a:xfrm>
                  <a:off x="2038325" y="2672575"/>
                  <a:ext cx="31625" cy="119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" h="47759" extrusionOk="0">
                      <a:moveTo>
                        <a:pt x="0" y="1"/>
                      </a:moveTo>
                      <a:lnTo>
                        <a:pt x="0" y="47758"/>
                      </a:lnTo>
                      <a:lnTo>
                        <a:pt x="1265" y="47758"/>
                      </a:lnTo>
                      <a:lnTo>
                        <a:pt x="1265" y="1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21"/>
                <p:cNvSpPr/>
                <p:nvPr/>
              </p:nvSpPr>
              <p:spPr>
                <a:xfrm>
                  <a:off x="2148300" y="2672575"/>
                  <a:ext cx="251600" cy="119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4" h="47759" extrusionOk="0">
                      <a:moveTo>
                        <a:pt x="0" y="1"/>
                      </a:moveTo>
                      <a:lnTo>
                        <a:pt x="0" y="47758"/>
                      </a:lnTo>
                      <a:lnTo>
                        <a:pt x="10063" y="47758"/>
                      </a:lnTo>
                      <a:lnTo>
                        <a:pt x="10063" y="1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21"/>
                <p:cNvSpPr/>
                <p:nvPr/>
              </p:nvSpPr>
              <p:spPr>
                <a:xfrm>
                  <a:off x="2478225" y="2672575"/>
                  <a:ext cx="251600" cy="119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4" h="47759" extrusionOk="0">
                      <a:moveTo>
                        <a:pt x="0" y="1"/>
                      </a:moveTo>
                      <a:lnTo>
                        <a:pt x="0" y="47758"/>
                      </a:lnTo>
                      <a:lnTo>
                        <a:pt x="10063" y="47758"/>
                      </a:lnTo>
                      <a:lnTo>
                        <a:pt x="10063" y="1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21"/>
                <p:cNvSpPr/>
                <p:nvPr/>
              </p:nvSpPr>
              <p:spPr>
                <a:xfrm>
                  <a:off x="2808150" y="2672575"/>
                  <a:ext cx="251600" cy="119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4" h="47759" extrusionOk="0">
                      <a:moveTo>
                        <a:pt x="1" y="1"/>
                      </a:moveTo>
                      <a:lnTo>
                        <a:pt x="1" y="47758"/>
                      </a:lnTo>
                      <a:lnTo>
                        <a:pt x="10064" y="47758"/>
                      </a:lnTo>
                      <a:lnTo>
                        <a:pt x="10064" y="1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21"/>
                <p:cNvSpPr/>
                <p:nvPr/>
              </p:nvSpPr>
              <p:spPr>
                <a:xfrm>
                  <a:off x="3138100" y="2672575"/>
                  <a:ext cx="251600" cy="119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4" h="47759" extrusionOk="0">
                      <a:moveTo>
                        <a:pt x="0" y="1"/>
                      </a:moveTo>
                      <a:lnTo>
                        <a:pt x="0" y="47758"/>
                      </a:lnTo>
                      <a:lnTo>
                        <a:pt x="10063" y="47758"/>
                      </a:lnTo>
                      <a:lnTo>
                        <a:pt x="10063" y="1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21"/>
                <p:cNvSpPr/>
                <p:nvPr/>
              </p:nvSpPr>
              <p:spPr>
                <a:xfrm>
                  <a:off x="3468025" y="2672575"/>
                  <a:ext cx="31650" cy="119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" h="47759" extrusionOk="0">
                      <a:moveTo>
                        <a:pt x="1" y="1"/>
                      </a:moveTo>
                      <a:lnTo>
                        <a:pt x="1" y="47758"/>
                      </a:lnTo>
                      <a:lnTo>
                        <a:pt x="1265" y="47758"/>
                      </a:lnTo>
                      <a:lnTo>
                        <a:pt x="1265" y="1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21"/>
                <p:cNvSpPr/>
                <p:nvPr/>
              </p:nvSpPr>
              <p:spPr>
                <a:xfrm>
                  <a:off x="4337550" y="4481700"/>
                  <a:ext cx="127175" cy="12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7" h="5088" fill="none" extrusionOk="0">
                      <a:moveTo>
                        <a:pt x="5086" y="2558"/>
                      </a:moveTo>
                      <a:cubicBezTo>
                        <a:pt x="5086" y="3960"/>
                        <a:pt x="3932" y="5087"/>
                        <a:pt x="2530" y="5087"/>
                      </a:cubicBezTo>
                      <a:cubicBezTo>
                        <a:pt x="1127" y="5087"/>
                        <a:pt x="0" y="3960"/>
                        <a:pt x="0" y="2558"/>
                      </a:cubicBezTo>
                      <a:cubicBezTo>
                        <a:pt x="0" y="1128"/>
                        <a:pt x="1127" y="1"/>
                        <a:pt x="2530" y="1"/>
                      </a:cubicBezTo>
                      <a:cubicBezTo>
                        <a:pt x="3932" y="1"/>
                        <a:pt x="5086" y="1128"/>
                        <a:pt x="5086" y="2558"/>
                      </a:cubicBezTo>
                      <a:close/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21"/>
                <p:cNvSpPr/>
                <p:nvPr/>
              </p:nvSpPr>
              <p:spPr>
                <a:xfrm>
                  <a:off x="4465375" y="4545625"/>
                  <a:ext cx="112075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3" h="579" fill="none" extrusionOk="0">
                      <a:moveTo>
                        <a:pt x="4483" y="1"/>
                      </a:moveTo>
                      <a:cubicBezTo>
                        <a:pt x="3823" y="358"/>
                        <a:pt x="3025" y="578"/>
                        <a:pt x="2228" y="578"/>
                      </a:cubicBezTo>
                      <a:cubicBezTo>
                        <a:pt x="1403" y="578"/>
                        <a:pt x="661" y="358"/>
                        <a:pt x="1" y="1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21"/>
                <p:cNvSpPr/>
                <p:nvPr/>
              </p:nvSpPr>
              <p:spPr>
                <a:xfrm>
                  <a:off x="4224800" y="4530500"/>
                  <a:ext cx="112075" cy="1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3" h="606" fill="none" extrusionOk="0">
                      <a:moveTo>
                        <a:pt x="1" y="606"/>
                      </a:moveTo>
                      <a:cubicBezTo>
                        <a:pt x="661" y="221"/>
                        <a:pt x="1458" y="1"/>
                        <a:pt x="2228" y="1"/>
                      </a:cubicBezTo>
                      <a:cubicBezTo>
                        <a:pt x="3053" y="1"/>
                        <a:pt x="3823" y="221"/>
                        <a:pt x="4483" y="606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21"/>
                <p:cNvSpPr/>
                <p:nvPr/>
              </p:nvSpPr>
              <p:spPr>
                <a:xfrm>
                  <a:off x="4446825" y="4420525"/>
                  <a:ext cx="79075" cy="7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3191" fill="none" extrusionOk="0">
                      <a:moveTo>
                        <a:pt x="3162" y="1"/>
                      </a:moveTo>
                      <a:cubicBezTo>
                        <a:pt x="2943" y="743"/>
                        <a:pt x="2558" y="1458"/>
                        <a:pt x="1980" y="2035"/>
                      </a:cubicBezTo>
                      <a:cubicBezTo>
                        <a:pt x="1403" y="2613"/>
                        <a:pt x="715" y="2998"/>
                        <a:pt x="1" y="3190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21"/>
                <p:cNvSpPr/>
                <p:nvPr/>
              </p:nvSpPr>
              <p:spPr>
                <a:xfrm>
                  <a:off x="4276375" y="4590300"/>
                  <a:ext cx="79050" cy="7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3191" fill="none" extrusionOk="0">
                      <a:moveTo>
                        <a:pt x="0" y="3190"/>
                      </a:moveTo>
                      <a:cubicBezTo>
                        <a:pt x="220" y="2475"/>
                        <a:pt x="577" y="1733"/>
                        <a:pt x="1182" y="1156"/>
                      </a:cubicBezTo>
                      <a:cubicBezTo>
                        <a:pt x="1760" y="578"/>
                        <a:pt x="2447" y="193"/>
                        <a:pt x="3162" y="1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21"/>
                <p:cNvSpPr/>
                <p:nvPr/>
              </p:nvSpPr>
              <p:spPr>
                <a:xfrm>
                  <a:off x="4400775" y="4368975"/>
                  <a:ext cx="15150" cy="11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" h="4483" fill="none" extrusionOk="0">
                      <a:moveTo>
                        <a:pt x="1" y="1"/>
                      </a:moveTo>
                      <a:cubicBezTo>
                        <a:pt x="385" y="661"/>
                        <a:pt x="605" y="1458"/>
                        <a:pt x="605" y="2255"/>
                      </a:cubicBezTo>
                      <a:cubicBezTo>
                        <a:pt x="605" y="3080"/>
                        <a:pt x="385" y="3822"/>
                        <a:pt x="1" y="4482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21"/>
                <p:cNvSpPr/>
                <p:nvPr/>
              </p:nvSpPr>
              <p:spPr>
                <a:xfrm>
                  <a:off x="4386350" y="4609550"/>
                  <a:ext cx="14450" cy="11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" h="4483" fill="none" extrusionOk="0">
                      <a:moveTo>
                        <a:pt x="578" y="4482"/>
                      </a:moveTo>
                      <a:cubicBezTo>
                        <a:pt x="220" y="3822"/>
                        <a:pt x="0" y="3025"/>
                        <a:pt x="0" y="2255"/>
                      </a:cubicBezTo>
                      <a:cubicBezTo>
                        <a:pt x="0" y="1430"/>
                        <a:pt x="220" y="661"/>
                        <a:pt x="578" y="1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21"/>
                <p:cNvSpPr/>
                <p:nvPr/>
              </p:nvSpPr>
              <p:spPr>
                <a:xfrm>
                  <a:off x="4276375" y="4420525"/>
                  <a:ext cx="79750" cy="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0" h="3163" fill="none" extrusionOk="0">
                      <a:moveTo>
                        <a:pt x="0" y="1"/>
                      </a:moveTo>
                      <a:cubicBezTo>
                        <a:pt x="715" y="221"/>
                        <a:pt x="1457" y="606"/>
                        <a:pt x="2035" y="1183"/>
                      </a:cubicBezTo>
                      <a:cubicBezTo>
                        <a:pt x="2612" y="1760"/>
                        <a:pt x="2997" y="2448"/>
                        <a:pt x="3189" y="3163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545;p21"/>
                <p:cNvSpPr/>
                <p:nvPr/>
              </p:nvSpPr>
              <p:spPr>
                <a:xfrm>
                  <a:off x="4445450" y="4591000"/>
                  <a:ext cx="80450" cy="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8" h="3163" fill="none" extrusionOk="0">
                      <a:moveTo>
                        <a:pt x="3217" y="3162"/>
                      </a:moveTo>
                      <a:cubicBezTo>
                        <a:pt x="2475" y="2942"/>
                        <a:pt x="1760" y="2585"/>
                        <a:pt x="1183" y="1980"/>
                      </a:cubicBezTo>
                      <a:cubicBezTo>
                        <a:pt x="606" y="1403"/>
                        <a:pt x="221" y="715"/>
                        <a:pt x="1" y="0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21"/>
                <p:cNvSpPr/>
                <p:nvPr/>
              </p:nvSpPr>
              <p:spPr>
                <a:xfrm>
                  <a:off x="5583025" y="3884400"/>
                  <a:ext cx="127200" cy="12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8" h="5087" fill="none" extrusionOk="0">
                      <a:moveTo>
                        <a:pt x="5087" y="2557"/>
                      </a:moveTo>
                      <a:cubicBezTo>
                        <a:pt x="5087" y="3959"/>
                        <a:pt x="3960" y="5087"/>
                        <a:pt x="2558" y="5087"/>
                      </a:cubicBezTo>
                      <a:cubicBezTo>
                        <a:pt x="1156" y="5087"/>
                        <a:pt x="1" y="3959"/>
                        <a:pt x="1" y="2557"/>
                      </a:cubicBezTo>
                      <a:cubicBezTo>
                        <a:pt x="1" y="1155"/>
                        <a:pt x="1156" y="0"/>
                        <a:pt x="2558" y="0"/>
                      </a:cubicBezTo>
                      <a:cubicBezTo>
                        <a:pt x="3960" y="0"/>
                        <a:pt x="5087" y="1155"/>
                        <a:pt x="5087" y="2557"/>
                      </a:cubicBezTo>
                      <a:close/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21"/>
                <p:cNvSpPr/>
                <p:nvPr/>
              </p:nvSpPr>
              <p:spPr>
                <a:xfrm>
                  <a:off x="5711575" y="3948325"/>
                  <a:ext cx="1113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5" h="578" fill="none" extrusionOk="0">
                      <a:moveTo>
                        <a:pt x="4455" y="0"/>
                      </a:moveTo>
                      <a:cubicBezTo>
                        <a:pt x="3795" y="385"/>
                        <a:pt x="2997" y="577"/>
                        <a:pt x="2228" y="577"/>
                      </a:cubicBezTo>
                      <a:cubicBezTo>
                        <a:pt x="1403" y="577"/>
                        <a:pt x="633" y="358"/>
                        <a:pt x="0" y="0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21"/>
                <p:cNvSpPr/>
                <p:nvPr/>
              </p:nvSpPr>
              <p:spPr>
                <a:xfrm>
                  <a:off x="5471000" y="3933875"/>
                  <a:ext cx="111375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5" h="579" fill="none" extrusionOk="0">
                      <a:moveTo>
                        <a:pt x="0" y="578"/>
                      </a:moveTo>
                      <a:cubicBezTo>
                        <a:pt x="633" y="193"/>
                        <a:pt x="1430" y="1"/>
                        <a:pt x="2227" y="1"/>
                      </a:cubicBezTo>
                      <a:cubicBezTo>
                        <a:pt x="3052" y="1"/>
                        <a:pt x="3795" y="193"/>
                        <a:pt x="4454" y="578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21"/>
                <p:cNvSpPr/>
                <p:nvPr/>
              </p:nvSpPr>
              <p:spPr>
                <a:xfrm>
                  <a:off x="5692325" y="3823900"/>
                  <a:ext cx="79075" cy="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3190" fill="none" extrusionOk="0">
                      <a:moveTo>
                        <a:pt x="3162" y="1"/>
                      </a:moveTo>
                      <a:cubicBezTo>
                        <a:pt x="2970" y="715"/>
                        <a:pt x="2585" y="1430"/>
                        <a:pt x="2008" y="2008"/>
                      </a:cubicBezTo>
                      <a:cubicBezTo>
                        <a:pt x="1403" y="2585"/>
                        <a:pt x="715" y="2970"/>
                        <a:pt x="1" y="3190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21"/>
                <p:cNvSpPr/>
                <p:nvPr/>
              </p:nvSpPr>
              <p:spPr>
                <a:xfrm>
                  <a:off x="5522550" y="3993000"/>
                  <a:ext cx="78375" cy="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3190" fill="none" extrusionOk="0">
                      <a:moveTo>
                        <a:pt x="0" y="3190"/>
                      </a:moveTo>
                      <a:cubicBezTo>
                        <a:pt x="193" y="2475"/>
                        <a:pt x="578" y="1760"/>
                        <a:pt x="1155" y="1155"/>
                      </a:cubicBezTo>
                      <a:cubicBezTo>
                        <a:pt x="1733" y="578"/>
                        <a:pt x="2420" y="193"/>
                        <a:pt x="3135" y="0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551;p21"/>
                <p:cNvSpPr/>
                <p:nvPr/>
              </p:nvSpPr>
              <p:spPr>
                <a:xfrm>
                  <a:off x="5646950" y="3772350"/>
                  <a:ext cx="14475" cy="11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4455" fill="none" extrusionOk="0">
                      <a:moveTo>
                        <a:pt x="1" y="1"/>
                      </a:moveTo>
                      <a:cubicBezTo>
                        <a:pt x="386" y="633"/>
                        <a:pt x="578" y="1430"/>
                        <a:pt x="578" y="2228"/>
                      </a:cubicBezTo>
                      <a:cubicBezTo>
                        <a:pt x="578" y="3052"/>
                        <a:pt x="386" y="3795"/>
                        <a:pt x="1" y="4455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552;p21"/>
                <p:cNvSpPr/>
                <p:nvPr/>
              </p:nvSpPr>
              <p:spPr>
                <a:xfrm>
                  <a:off x="5631850" y="4012925"/>
                  <a:ext cx="15125" cy="11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4455" fill="none" extrusionOk="0">
                      <a:moveTo>
                        <a:pt x="605" y="4455"/>
                      </a:moveTo>
                      <a:cubicBezTo>
                        <a:pt x="220" y="3795"/>
                        <a:pt x="0" y="3025"/>
                        <a:pt x="0" y="2228"/>
                      </a:cubicBezTo>
                      <a:cubicBezTo>
                        <a:pt x="0" y="1403"/>
                        <a:pt x="220" y="633"/>
                        <a:pt x="605" y="1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553;p21"/>
                <p:cNvSpPr/>
                <p:nvPr/>
              </p:nvSpPr>
              <p:spPr>
                <a:xfrm>
                  <a:off x="5522550" y="3823900"/>
                  <a:ext cx="79750" cy="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0" h="3163" fill="none" extrusionOk="0">
                      <a:moveTo>
                        <a:pt x="0" y="1"/>
                      </a:moveTo>
                      <a:cubicBezTo>
                        <a:pt x="715" y="193"/>
                        <a:pt x="1430" y="578"/>
                        <a:pt x="2008" y="1155"/>
                      </a:cubicBezTo>
                      <a:cubicBezTo>
                        <a:pt x="2612" y="1733"/>
                        <a:pt x="2970" y="2420"/>
                        <a:pt x="3190" y="3162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21"/>
                <p:cNvSpPr/>
                <p:nvPr/>
              </p:nvSpPr>
              <p:spPr>
                <a:xfrm>
                  <a:off x="5691650" y="3993675"/>
                  <a:ext cx="79750" cy="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0" h="3163" fill="none" extrusionOk="0">
                      <a:moveTo>
                        <a:pt x="3189" y="3163"/>
                      </a:moveTo>
                      <a:cubicBezTo>
                        <a:pt x="2475" y="2970"/>
                        <a:pt x="1732" y="2585"/>
                        <a:pt x="1155" y="2008"/>
                      </a:cubicBezTo>
                      <a:cubicBezTo>
                        <a:pt x="577" y="1403"/>
                        <a:pt x="193" y="716"/>
                        <a:pt x="0" y="1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21"/>
                <p:cNvSpPr/>
                <p:nvPr/>
              </p:nvSpPr>
              <p:spPr>
                <a:xfrm>
                  <a:off x="2316000" y="1411950"/>
                  <a:ext cx="59825" cy="1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7562" extrusionOk="0">
                      <a:moveTo>
                        <a:pt x="1" y="1"/>
                      </a:moveTo>
                      <a:lnTo>
                        <a:pt x="1" y="7562"/>
                      </a:lnTo>
                      <a:lnTo>
                        <a:pt x="2393" y="7562"/>
                      </a:lnTo>
                      <a:lnTo>
                        <a:pt x="239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21"/>
                <p:cNvSpPr/>
                <p:nvPr/>
              </p:nvSpPr>
              <p:spPr>
                <a:xfrm>
                  <a:off x="2496775" y="1411950"/>
                  <a:ext cx="60525" cy="1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7562" extrusionOk="0">
                      <a:moveTo>
                        <a:pt x="1" y="1"/>
                      </a:moveTo>
                      <a:lnTo>
                        <a:pt x="1" y="7562"/>
                      </a:lnTo>
                      <a:lnTo>
                        <a:pt x="2420" y="7562"/>
                      </a:lnTo>
                      <a:lnTo>
                        <a:pt x="242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21"/>
                <p:cNvSpPr/>
                <p:nvPr/>
              </p:nvSpPr>
              <p:spPr>
                <a:xfrm>
                  <a:off x="3312000" y="1411950"/>
                  <a:ext cx="60500" cy="1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0" h="7562" extrusionOk="0">
                      <a:moveTo>
                        <a:pt x="0" y="1"/>
                      </a:moveTo>
                      <a:lnTo>
                        <a:pt x="0" y="7562"/>
                      </a:lnTo>
                      <a:lnTo>
                        <a:pt x="2420" y="7562"/>
                      </a:lnTo>
                      <a:lnTo>
                        <a:pt x="242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" name="Google Shape;558;p21"/>
                <p:cNvSpPr/>
                <p:nvPr/>
              </p:nvSpPr>
              <p:spPr>
                <a:xfrm>
                  <a:off x="2165475" y="1411950"/>
                  <a:ext cx="59825" cy="1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7562" extrusionOk="0">
                      <a:moveTo>
                        <a:pt x="0" y="1"/>
                      </a:moveTo>
                      <a:lnTo>
                        <a:pt x="0" y="7562"/>
                      </a:lnTo>
                      <a:lnTo>
                        <a:pt x="2393" y="7562"/>
                      </a:lnTo>
                      <a:lnTo>
                        <a:pt x="239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" name="Google Shape;559;p21"/>
                <p:cNvSpPr/>
                <p:nvPr/>
              </p:nvSpPr>
              <p:spPr>
                <a:xfrm>
                  <a:off x="3162150" y="1411950"/>
                  <a:ext cx="59825" cy="1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7562" extrusionOk="0">
                      <a:moveTo>
                        <a:pt x="0" y="1"/>
                      </a:moveTo>
                      <a:lnTo>
                        <a:pt x="0" y="7562"/>
                      </a:lnTo>
                      <a:lnTo>
                        <a:pt x="2392" y="7562"/>
                      </a:lnTo>
                      <a:lnTo>
                        <a:pt x="239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" name="Google Shape;560;p21"/>
                <p:cNvSpPr/>
                <p:nvPr/>
              </p:nvSpPr>
              <p:spPr>
                <a:xfrm>
                  <a:off x="2980000" y="1411950"/>
                  <a:ext cx="59825" cy="1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7562" extrusionOk="0">
                      <a:moveTo>
                        <a:pt x="0" y="1"/>
                      </a:moveTo>
                      <a:lnTo>
                        <a:pt x="0" y="7562"/>
                      </a:lnTo>
                      <a:lnTo>
                        <a:pt x="2392" y="7562"/>
                      </a:lnTo>
                      <a:lnTo>
                        <a:pt x="239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" name="Google Shape;561;p21"/>
                <p:cNvSpPr/>
                <p:nvPr/>
              </p:nvSpPr>
              <p:spPr>
                <a:xfrm>
                  <a:off x="2647325" y="1411950"/>
                  <a:ext cx="59825" cy="1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7562" extrusionOk="0">
                      <a:moveTo>
                        <a:pt x="0" y="1"/>
                      </a:moveTo>
                      <a:lnTo>
                        <a:pt x="0" y="7562"/>
                      </a:lnTo>
                      <a:lnTo>
                        <a:pt x="2392" y="7562"/>
                      </a:lnTo>
                      <a:lnTo>
                        <a:pt x="239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21"/>
                <p:cNvSpPr/>
                <p:nvPr/>
              </p:nvSpPr>
              <p:spPr>
                <a:xfrm>
                  <a:off x="2829475" y="1411950"/>
                  <a:ext cx="60500" cy="1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0" h="7562" extrusionOk="0">
                      <a:moveTo>
                        <a:pt x="0" y="1"/>
                      </a:moveTo>
                      <a:lnTo>
                        <a:pt x="0" y="7562"/>
                      </a:lnTo>
                      <a:lnTo>
                        <a:pt x="2420" y="7562"/>
                      </a:lnTo>
                      <a:lnTo>
                        <a:pt x="242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21"/>
                <p:cNvSpPr/>
                <p:nvPr/>
              </p:nvSpPr>
              <p:spPr>
                <a:xfrm>
                  <a:off x="2980000" y="1729525"/>
                  <a:ext cx="59825" cy="8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3328" extrusionOk="0">
                      <a:moveTo>
                        <a:pt x="0" y="0"/>
                      </a:moveTo>
                      <a:lnTo>
                        <a:pt x="0" y="2805"/>
                      </a:lnTo>
                      <a:cubicBezTo>
                        <a:pt x="825" y="2970"/>
                        <a:pt x="1623" y="3135"/>
                        <a:pt x="2392" y="3327"/>
                      </a:cubicBezTo>
                      <a:lnTo>
                        <a:pt x="2392" y="523"/>
                      </a:lnTo>
                      <a:cubicBezTo>
                        <a:pt x="1623" y="330"/>
                        <a:pt x="825" y="13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925" cap="flat" cmpd="sng">
                  <a:solidFill>
                    <a:srgbClr val="0000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21"/>
                <p:cNvSpPr/>
                <p:nvPr/>
              </p:nvSpPr>
              <p:spPr>
                <a:xfrm>
                  <a:off x="3162150" y="1782450"/>
                  <a:ext cx="5982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4042" extrusionOk="0">
                      <a:moveTo>
                        <a:pt x="0" y="0"/>
                      </a:moveTo>
                      <a:lnTo>
                        <a:pt x="0" y="2942"/>
                      </a:lnTo>
                      <a:cubicBezTo>
                        <a:pt x="825" y="3245"/>
                        <a:pt x="1623" y="3630"/>
                        <a:pt x="2392" y="4042"/>
                      </a:cubicBezTo>
                      <a:lnTo>
                        <a:pt x="2392" y="1018"/>
                      </a:lnTo>
                      <a:cubicBezTo>
                        <a:pt x="1623" y="633"/>
                        <a:pt x="825" y="30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925" cap="flat" cmpd="sng">
                  <a:solidFill>
                    <a:srgbClr val="0000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" name="Google Shape;565;p21"/>
                <p:cNvSpPr/>
                <p:nvPr/>
              </p:nvSpPr>
              <p:spPr>
                <a:xfrm>
                  <a:off x="2829475" y="1710950"/>
                  <a:ext cx="60500" cy="7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0" h="2998" extrusionOk="0">
                      <a:moveTo>
                        <a:pt x="0" y="1"/>
                      </a:moveTo>
                      <a:lnTo>
                        <a:pt x="0" y="2750"/>
                      </a:lnTo>
                      <a:cubicBezTo>
                        <a:pt x="825" y="2805"/>
                        <a:pt x="1622" y="2888"/>
                        <a:pt x="2420" y="2998"/>
                      </a:cubicBezTo>
                      <a:lnTo>
                        <a:pt x="2420" y="193"/>
                      </a:lnTo>
                      <a:cubicBezTo>
                        <a:pt x="1622" y="138"/>
                        <a:pt x="825" y="56"/>
                        <a:pt x="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925" cap="flat" cmpd="sng">
                  <a:solidFill>
                    <a:srgbClr val="0000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" name="Google Shape;566;p21"/>
                <p:cNvSpPr/>
                <p:nvPr/>
              </p:nvSpPr>
              <p:spPr>
                <a:xfrm>
                  <a:off x="3312675" y="1858050"/>
                  <a:ext cx="59825" cy="1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5308" extrusionOk="0">
                      <a:moveTo>
                        <a:pt x="1" y="1"/>
                      </a:moveTo>
                      <a:lnTo>
                        <a:pt x="1" y="3245"/>
                      </a:lnTo>
                      <a:cubicBezTo>
                        <a:pt x="853" y="3932"/>
                        <a:pt x="1650" y="4592"/>
                        <a:pt x="2393" y="5307"/>
                      </a:cubicBezTo>
                      <a:lnTo>
                        <a:pt x="2393" y="1705"/>
                      </a:lnTo>
                      <a:cubicBezTo>
                        <a:pt x="1650" y="1100"/>
                        <a:pt x="853" y="551"/>
                        <a:pt x="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925" cap="flat" cmpd="sng">
                  <a:solidFill>
                    <a:srgbClr val="0000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21"/>
                <p:cNvSpPr/>
                <p:nvPr/>
              </p:nvSpPr>
              <p:spPr>
                <a:xfrm>
                  <a:off x="2647325" y="1711650"/>
                  <a:ext cx="59825" cy="7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2998" extrusionOk="0">
                      <a:moveTo>
                        <a:pt x="2392" y="0"/>
                      </a:moveTo>
                      <a:cubicBezTo>
                        <a:pt x="1595" y="28"/>
                        <a:pt x="797" y="110"/>
                        <a:pt x="0" y="220"/>
                      </a:cubicBezTo>
                      <a:lnTo>
                        <a:pt x="0" y="2997"/>
                      </a:lnTo>
                      <a:cubicBezTo>
                        <a:pt x="797" y="2860"/>
                        <a:pt x="1622" y="2777"/>
                        <a:pt x="2392" y="2750"/>
                      </a:cubicBezTo>
                      <a:lnTo>
                        <a:pt x="239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flat" cmpd="sng">
                  <a:solidFill>
                    <a:srgbClr val="0000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21"/>
                <p:cNvSpPr/>
                <p:nvPr/>
              </p:nvSpPr>
              <p:spPr>
                <a:xfrm>
                  <a:off x="2496775" y="1729525"/>
                  <a:ext cx="60525" cy="8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3328" extrusionOk="0">
                      <a:moveTo>
                        <a:pt x="2420" y="0"/>
                      </a:moveTo>
                      <a:cubicBezTo>
                        <a:pt x="1596" y="193"/>
                        <a:pt x="798" y="358"/>
                        <a:pt x="1" y="523"/>
                      </a:cubicBezTo>
                      <a:lnTo>
                        <a:pt x="1" y="3327"/>
                      </a:lnTo>
                      <a:cubicBezTo>
                        <a:pt x="798" y="3135"/>
                        <a:pt x="1623" y="2970"/>
                        <a:pt x="2420" y="2805"/>
                      </a:cubicBezTo>
                      <a:lnTo>
                        <a:pt x="242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flat" cmpd="sng">
                  <a:solidFill>
                    <a:srgbClr val="0000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" name="Google Shape;569;p21"/>
                <p:cNvSpPr/>
                <p:nvPr/>
              </p:nvSpPr>
              <p:spPr>
                <a:xfrm>
                  <a:off x="2165475" y="1858750"/>
                  <a:ext cx="59825" cy="13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5335" extrusionOk="0">
                      <a:moveTo>
                        <a:pt x="2393" y="0"/>
                      </a:moveTo>
                      <a:cubicBezTo>
                        <a:pt x="1540" y="550"/>
                        <a:pt x="743" y="1127"/>
                        <a:pt x="0" y="1705"/>
                      </a:cubicBezTo>
                      <a:lnTo>
                        <a:pt x="0" y="5334"/>
                      </a:lnTo>
                      <a:cubicBezTo>
                        <a:pt x="715" y="4564"/>
                        <a:pt x="1540" y="3904"/>
                        <a:pt x="2393" y="3272"/>
                      </a:cubicBezTo>
                      <a:lnTo>
                        <a:pt x="239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flat" cmpd="sng">
                  <a:solidFill>
                    <a:srgbClr val="0000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570;p21"/>
                <p:cNvSpPr/>
                <p:nvPr/>
              </p:nvSpPr>
              <p:spPr>
                <a:xfrm>
                  <a:off x="2316000" y="1781075"/>
                  <a:ext cx="5982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4070" extrusionOk="0">
                      <a:moveTo>
                        <a:pt x="2393" y="0"/>
                      </a:moveTo>
                      <a:cubicBezTo>
                        <a:pt x="1568" y="330"/>
                        <a:pt x="771" y="688"/>
                        <a:pt x="1" y="1045"/>
                      </a:cubicBezTo>
                      <a:lnTo>
                        <a:pt x="1" y="4069"/>
                      </a:lnTo>
                      <a:cubicBezTo>
                        <a:pt x="743" y="3685"/>
                        <a:pt x="1568" y="3300"/>
                        <a:pt x="2393" y="2970"/>
                      </a:cubicBezTo>
                      <a:lnTo>
                        <a:pt x="239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flat" cmpd="sng">
                  <a:solidFill>
                    <a:srgbClr val="0000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21"/>
                <p:cNvSpPr/>
                <p:nvPr/>
              </p:nvSpPr>
              <p:spPr>
                <a:xfrm>
                  <a:off x="2273400" y="2728950"/>
                  <a:ext cx="25" cy="107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3194" fill="none" extrusionOk="0">
                      <a:moveTo>
                        <a:pt x="0" y="0"/>
                      </a:moveTo>
                      <a:lnTo>
                        <a:pt x="0" y="43194"/>
                      </a:lnTo>
                    </a:path>
                  </a:pathLst>
                </a:custGeom>
                <a:noFill/>
                <a:ln w="51550" cap="rnd" cmpd="sng">
                  <a:solidFill>
                    <a:srgbClr val="FF7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1"/>
                <p:cNvSpPr/>
                <p:nvPr/>
              </p:nvSpPr>
              <p:spPr>
                <a:xfrm>
                  <a:off x="2603325" y="2728950"/>
                  <a:ext cx="25" cy="107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3194" fill="none" extrusionOk="0">
                      <a:moveTo>
                        <a:pt x="0" y="0"/>
                      </a:moveTo>
                      <a:lnTo>
                        <a:pt x="0" y="43194"/>
                      </a:lnTo>
                    </a:path>
                  </a:pathLst>
                </a:custGeom>
                <a:noFill/>
                <a:ln w="51550" cap="rnd" cmpd="sng">
                  <a:solidFill>
                    <a:srgbClr val="FF7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21"/>
                <p:cNvSpPr/>
                <p:nvPr/>
              </p:nvSpPr>
              <p:spPr>
                <a:xfrm>
                  <a:off x="2933250" y="2728950"/>
                  <a:ext cx="25" cy="107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3194" fill="none" extrusionOk="0">
                      <a:moveTo>
                        <a:pt x="1" y="0"/>
                      </a:moveTo>
                      <a:lnTo>
                        <a:pt x="1" y="43194"/>
                      </a:lnTo>
                    </a:path>
                  </a:pathLst>
                </a:custGeom>
                <a:noFill/>
                <a:ln w="51550" cap="rnd" cmpd="sng">
                  <a:solidFill>
                    <a:srgbClr val="FF7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21"/>
                <p:cNvSpPr/>
                <p:nvPr/>
              </p:nvSpPr>
              <p:spPr>
                <a:xfrm>
                  <a:off x="3263200" y="2728950"/>
                  <a:ext cx="25" cy="107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3194" fill="none" extrusionOk="0">
                      <a:moveTo>
                        <a:pt x="0" y="0"/>
                      </a:moveTo>
                      <a:lnTo>
                        <a:pt x="0" y="43194"/>
                      </a:lnTo>
                    </a:path>
                  </a:pathLst>
                </a:custGeom>
                <a:noFill/>
                <a:ln w="51550" cap="rnd" cmpd="sng">
                  <a:solidFill>
                    <a:srgbClr val="FF7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21"/>
                <p:cNvSpPr/>
                <p:nvPr/>
              </p:nvSpPr>
              <p:spPr>
                <a:xfrm>
                  <a:off x="3911375" y="2308950"/>
                  <a:ext cx="231675" cy="21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67" h="8662" fill="none" extrusionOk="0">
                      <a:moveTo>
                        <a:pt x="9266" y="1"/>
                      </a:moveTo>
                      <a:lnTo>
                        <a:pt x="9266" y="3438"/>
                      </a:lnTo>
                      <a:cubicBezTo>
                        <a:pt x="9266" y="6325"/>
                        <a:pt x="6929" y="8662"/>
                        <a:pt x="4042" y="8662"/>
                      </a:cubicBezTo>
                      <a:lnTo>
                        <a:pt x="0" y="8662"/>
                      </a:lnTo>
                    </a:path>
                  </a:pathLst>
                </a:custGeom>
                <a:noFill/>
                <a:ln w="26125" cap="rnd" cmpd="sng">
                  <a:solidFill>
                    <a:srgbClr val="832D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21"/>
                <p:cNvSpPr/>
                <p:nvPr/>
              </p:nvSpPr>
              <p:spPr>
                <a:xfrm>
                  <a:off x="4098325" y="2186600"/>
                  <a:ext cx="91450" cy="15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6133" extrusionOk="0">
                      <a:moveTo>
                        <a:pt x="1843" y="1"/>
                      </a:moveTo>
                      <a:cubicBezTo>
                        <a:pt x="1733" y="771"/>
                        <a:pt x="1458" y="1926"/>
                        <a:pt x="1073" y="3218"/>
                      </a:cubicBezTo>
                      <a:cubicBezTo>
                        <a:pt x="743" y="4400"/>
                        <a:pt x="386" y="5170"/>
                        <a:pt x="1" y="6132"/>
                      </a:cubicBezTo>
                      <a:lnTo>
                        <a:pt x="3658" y="6132"/>
                      </a:lnTo>
                      <a:cubicBezTo>
                        <a:pt x="3493" y="5775"/>
                        <a:pt x="2915" y="4400"/>
                        <a:pt x="2585" y="3218"/>
                      </a:cubicBezTo>
                      <a:cubicBezTo>
                        <a:pt x="2200" y="1926"/>
                        <a:pt x="1926" y="771"/>
                        <a:pt x="1843" y="1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21"/>
                <p:cNvSpPr/>
                <p:nvPr/>
              </p:nvSpPr>
              <p:spPr>
                <a:xfrm>
                  <a:off x="4770575" y="1151450"/>
                  <a:ext cx="231675" cy="21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67" h="8662" fill="none" extrusionOk="0">
                      <a:moveTo>
                        <a:pt x="9266" y="8661"/>
                      </a:moveTo>
                      <a:lnTo>
                        <a:pt x="9266" y="5224"/>
                      </a:lnTo>
                      <a:cubicBezTo>
                        <a:pt x="9266" y="2337"/>
                        <a:pt x="6929" y="0"/>
                        <a:pt x="4042" y="0"/>
                      </a:cubicBezTo>
                      <a:lnTo>
                        <a:pt x="1" y="0"/>
                      </a:lnTo>
                    </a:path>
                  </a:pathLst>
                </a:custGeom>
                <a:noFill/>
                <a:ln w="26125" cap="rnd" cmpd="sng">
                  <a:solidFill>
                    <a:srgbClr val="832D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21"/>
                <p:cNvSpPr/>
                <p:nvPr/>
              </p:nvSpPr>
              <p:spPr>
                <a:xfrm>
                  <a:off x="4956850" y="1337725"/>
                  <a:ext cx="91450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6132" extrusionOk="0">
                      <a:moveTo>
                        <a:pt x="1" y="0"/>
                      </a:moveTo>
                      <a:cubicBezTo>
                        <a:pt x="165" y="358"/>
                        <a:pt x="715" y="1733"/>
                        <a:pt x="1073" y="2942"/>
                      </a:cubicBezTo>
                      <a:cubicBezTo>
                        <a:pt x="1458" y="4207"/>
                        <a:pt x="1733" y="5362"/>
                        <a:pt x="1815" y="6132"/>
                      </a:cubicBezTo>
                      <a:cubicBezTo>
                        <a:pt x="1925" y="5362"/>
                        <a:pt x="2200" y="4207"/>
                        <a:pt x="2585" y="2942"/>
                      </a:cubicBezTo>
                      <a:cubicBezTo>
                        <a:pt x="2915" y="1733"/>
                        <a:pt x="3272" y="963"/>
                        <a:pt x="3657" y="0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21"/>
                <p:cNvSpPr/>
                <p:nvPr/>
              </p:nvSpPr>
              <p:spPr>
                <a:xfrm>
                  <a:off x="4143025" y="1387900"/>
                  <a:ext cx="25" cy="32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116" fill="none" extrusionOk="0">
                      <a:moveTo>
                        <a:pt x="0" y="13115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26125" cap="rnd" cmpd="sng">
                  <a:solidFill>
                    <a:srgbClr val="832D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21"/>
                <p:cNvSpPr/>
                <p:nvPr/>
              </p:nvSpPr>
              <p:spPr>
                <a:xfrm>
                  <a:off x="4098325" y="1264875"/>
                  <a:ext cx="91450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6132" extrusionOk="0">
                      <a:moveTo>
                        <a:pt x="1843" y="0"/>
                      </a:moveTo>
                      <a:cubicBezTo>
                        <a:pt x="1733" y="770"/>
                        <a:pt x="1458" y="1925"/>
                        <a:pt x="1073" y="3189"/>
                      </a:cubicBezTo>
                      <a:cubicBezTo>
                        <a:pt x="743" y="4399"/>
                        <a:pt x="386" y="5169"/>
                        <a:pt x="1" y="6131"/>
                      </a:cubicBezTo>
                      <a:lnTo>
                        <a:pt x="3658" y="6131"/>
                      </a:lnTo>
                      <a:cubicBezTo>
                        <a:pt x="3493" y="5774"/>
                        <a:pt x="2915" y="4399"/>
                        <a:pt x="2585" y="3189"/>
                      </a:cubicBezTo>
                      <a:cubicBezTo>
                        <a:pt x="2200" y="1925"/>
                        <a:pt x="1926" y="770"/>
                        <a:pt x="1843" y="0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21"/>
                <p:cNvSpPr/>
                <p:nvPr/>
              </p:nvSpPr>
              <p:spPr>
                <a:xfrm>
                  <a:off x="4811825" y="4322250"/>
                  <a:ext cx="190425" cy="22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8936" fill="none" extrusionOk="0">
                      <a:moveTo>
                        <a:pt x="0" y="8936"/>
                      </a:moveTo>
                      <a:lnTo>
                        <a:pt x="2392" y="8936"/>
                      </a:lnTo>
                      <a:cubicBezTo>
                        <a:pt x="5279" y="8936"/>
                        <a:pt x="7616" y="6599"/>
                        <a:pt x="7616" y="3712"/>
                      </a:cubicBezTo>
                      <a:lnTo>
                        <a:pt x="7616" y="0"/>
                      </a:lnTo>
                    </a:path>
                  </a:pathLst>
                </a:custGeom>
                <a:noFill/>
                <a:ln w="26125" cap="rnd" cmpd="sng">
                  <a:solidFill>
                    <a:srgbClr val="832D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21"/>
                <p:cNvSpPr/>
                <p:nvPr/>
              </p:nvSpPr>
              <p:spPr>
                <a:xfrm>
                  <a:off x="4688775" y="4498900"/>
                  <a:ext cx="152625" cy="9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5" h="3657" extrusionOk="0">
                      <a:moveTo>
                        <a:pt x="6104" y="0"/>
                      </a:moveTo>
                      <a:cubicBezTo>
                        <a:pt x="5775" y="165"/>
                        <a:pt x="4400" y="715"/>
                        <a:pt x="3190" y="1072"/>
                      </a:cubicBezTo>
                      <a:cubicBezTo>
                        <a:pt x="1925" y="1457"/>
                        <a:pt x="743" y="1732"/>
                        <a:pt x="1" y="1815"/>
                      </a:cubicBezTo>
                      <a:cubicBezTo>
                        <a:pt x="771" y="1925"/>
                        <a:pt x="1925" y="2200"/>
                        <a:pt x="3190" y="2585"/>
                      </a:cubicBezTo>
                      <a:cubicBezTo>
                        <a:pt x="4400" y="2915"/>
                        <a:pt x="5170" y="3272"/>
                        <a:pt x="6104" y="3657"/>
                      </a:cubicBezTo>
                      <a:lnTo>
                        <a:pt x="6104" y="0"/>
                      </a:ln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21"/>
                <p:cNvSpPr/>
                <p:nvPr/>
              </p:nvSpPr>
              <p:spPr>
                <a:xfrm>
                  <a:off x="3806200" y="4545625"/>
                  <a:ext cx="2557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9" h="1" fill="none" extrusionOk="0">
                      <a:moveTo>
                        <a:pt x="10229" y="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6125" cap="rnd" cmpd="sng">
                  <a:solidFill>
                    <a:srgbClr val="832D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21"/>
                <p:cNvSpPr/>
                <p:nvPr/>
              </p:nvSpPr>
              <p:spPr>
                <a:xfrm>
                  <a:off x="3683850" y="4498900"/>
                  <a:ext cx="152625" cy="9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5" h="3657" extrusionOk="0">
                      <a:moveTo>
                        <a:pt x="6105" y="0"/>
                      </a:moveTo>
                      <a:cubicBezTo>
                        <a:pt x="5775" y="165"/>
                        <a:pt x="4400" y="715"/>
                        <a:pt x="3190" y="1072"/>
                      </a:cubicBezTo>
                      <a:cubicBezTo>
                        <a:pt x="1925" y="1457"/>
                        <a:pt x="743" y="1732"/>
                        <a:pt x="1" y="1815"/>
                      </a:cubicBezTo>
                      <a:cubicBezTo>
                        <a:pt x="743" y="1925"/>
                        <a:pt x="1925" y="2200"/>
                        <a:pt x="3190" y="2585"/>
                      </a:cubicBezTo>
                      <a:cubicBezTo>
                        <a:pt x="4400" y="2915"/>
                        <a:pt x="5142" y="3272"/>
                        <a:pt x="6105" y="3657"/>
                      </a:cubicBezTo>
                      <a:lnTo>
                        <a:pt x="6105" y="0"/>
                      </a:ln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21"/>
                <p:cNvSpPr/>
                <p:nvPr/>
              </p:nvSpPr>
              <p:spPr>
                <a:xfrm>
                  <a:off x="2871400" y="4253500"/>
                  <a:ext cx="194550" cy="29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2" h="11686" fill="none" extrusionOk="0">
                      <a:moveTo>
                        <a:pt x="7781" y="11686"/>
                      </a:moveTo>
                      <a:cubicBezTo>
                        <a:pt x="1183" y="11686"/>
                        <a:pt x="0" y="4125"/>
                        <a:pt x="4124" y="1"/>
                      </a:cubicBezTo>
                    </a:path>
                  </a:pathLst>
                </a:custGeom>
                <a:noFill/>
                <a:ln w="26125" cap="rnd" cmpd="sng">
                  <a:solidFill>
                    <a:srgbClr val="832D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21"/>
                <p:cNvSpPr/>
                <p:nvPr/>
              </p:nvSpPr>
              <p:spPr>
                <a:xfrm>
                  <a:off x="2921575" y="4166200"/>
                  <a:ext cx="140250" cy="14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0" h="5610" extrusionOk="0">
                      <a:moveTo>
                        <a:pt x="5609" y="1"/>
                      </a:moveTo>
                      <a:lnTo>
                        <a:pt x="5609" y="1"/>
                      </a:lnTo>
                      <a:cubicBezTo>
                        <a:pt x="5004" y="496"/>
                        <a:pt x="3987" y="1101"/>
                        <a:pt x="2805" y="1733"/>
                      </a:cubicBezTo>
                      <a:cubicBezTo>
                        <a:pt x="1705" y="2310"/>
                        <a:pt x="935" y="2613"/>
                        <a:pt x="0" y="3025"/>
                      </a:cubicBezTo>
                      <a:lnTo>
                        <a:pt x="2585" y="5610"/>
                      </a:lnTo>
                      <a:cubicBezTo>
                        <a:pt x="2722" y="5280"/>
                        <a:pt x="3300" y="3905"/>
                        <a:pt x="3877" y="2805"/>
                      </a:cubicBezTo>
                      <a:cubicBezTo>
                        <a:pt x="4509" y="1623"/>
                        <a:pt x="5142" y="633"/>
                        <a:pt x="5609" y="1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587;p21"/>
                <p:cNvSpPr/>
                <p:nvPr/>
              </p:nvSpPr>
              <p:spPr>
                <a:xfrm>
                  <a:off x="3098225" y="3166100"/>
                  <a:ext cx="25" cy="21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8442" fill="none" extrusionOk="0">
                      <a:moveTo>
                        <a:pt x="0" y="0"/>
                      </a:moveTo>
                      <a:lnTo>
                        <a:pt x="0" y="8441"/>
                      </a:lnTo>
                    </a:path>
                  </a:pathLst>
                </a:custGeom>
                <a:noFill/>
                <a:ln w="17175" cap="flat" cmpd="sng">
                  <a:solidFill>
                    <a:srgbClr val="832D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21"/>
                <p:cNvSpPr/>
                <p:nvPr/>
              </p:nvSpPr>
              <p:spPr>
                <a:xfrm>
                  <a:off x="3068675" y="3085000"/>
                  <a:ext cx="60500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0" h="4070" extrusionOk="0">
                      <a:moveTo>
                        <a:pt x="1237" y="0"/>
                      </a:moveTo>
                      <a:cubicBezTo>
                        <a:pt x="1155" y="468"/>
                        <a:pt x="963" y="1265"/>
                        <a:pt x="715" y="2117"/>
                      </a:cubicBezTo>
                      <a:cubicBezTo>
                        <a:pt x="468" y="2915"/>
                        <a:pt x="275" y="3437"/>
                        <a:pt x="0" y="4069"/>
                      </a:cubicBezTo>
                      <a:lnTo>
                        <a:pt x="2420" y="4069"/>
                      </a:lnTo>
                      <a:cubicBezTo>
                        <a:pt x="2337" y="3822"/>
                        <a:pt x="1952" y="2915"/>
                        <a:pt x="1705" y="2117"/>
                      </a:cubicBezTo>
                      <a:cubicBezTo>
                        <a:pt x="1457" y="1265"/>
                        <a:pt x="1265" y="495"/>
                        <a:pt x="1237" y="0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21"/>
                <p:cNvSpPr/>
                <p:nvPr/>
              </p:nvSpPr>
              <p:spPr>
                <a:xfrm>
                  <a:off x="3428150" y="3166100"/>
                  <a:ext cx="25" cy="21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8442" fill="none" extrusionOk="0">
                      <a:moveTo>
                        <a:pt x="1" y="0"/>
                      </a:moveTo>
                      <a:lnTo>
                        <a:pt x="1" y="8441"/>
                      </a:lnTo>
                    </a:path>
                  </a:pathLst>
                </a:custGeom>
                <a:noFill/>
                <a:ln w="17175" cap="flat" cmpd="sng">
                  <a:solidFill>
                    <a:srgbClr val="832D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21"/>
                <p:cNvSpPr/>
                <p:nvPr/>
              </p:nvSpPr>
              <p:spPr>
                <a:xfrm>
                  <a:off x="3397925" y="3085000"/>
                  <a:ext cx="61200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8" h="4070" extrusionOk="0">
                      <a:moveTo>
                        <a:pt x="1265" y="0"/>
                      </a:moveTo>
                      <a:cubicBezTo>
                        <a:pt x="1182" y="468"/>
                        <a:pt x="990" y="1265"/>
                        <a:pt x="742" y="2117"/>
                      </a:cubicBezTo>
                      <a:cubicBezTo>
                        <a:pt x="495" y="2915"/>
                        <a:pt x="303" y="3437"/>
                        <a:pt x="0" y="4069"/>
                      </a:cubicBezTo>
                      <a:lnTo>
                        <a:pt x="2447" y="4069"/>
                      </a:lnTo>
                      <a:cubicBezTo>
                        <a:pt x="2365" y="3822"/>
                        <a:pt x="1980" y="2915"/>
                        <a:pt x="1732" y="2117"/>
                      </a:cubicBezTo>
                      <a:cubicBezTo>
                        <a:pt x="1485" y="1265"/>
                        <a:pt x="1292" y="495"/>
                        <a:pt x="1265" y="0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" name="Google Shape;591;p21"/>
                <p:cNvSpPr/>
                <p:nvPr/>
              </p:nvSpPr>
              <p:spPr>
                <a:xfrm>
                  <a:off x="3098225" y="2526175"/>
                  <a:ext cx="226850" cy="24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9981" fill="none" extrusionOk="0">
                      <a:moveTo>
                        <a:pt x="0" y="9981"/>
                      </a:moveTo>
                      <a:lnTo>
                        <a:pt x="0" y="7231"/>
                      </a:lnTo>
                      <a:cubicBezTo>
                        <a:pt x="0" y="3272"/>
                        <a:pt x="1925" y="0"/>
                        <a:pt x="5362" y="0"/>
                      </a:cubicBezTo>
                      <a:lnTo>
                        <a:pt x="9074" y="0"/>
                      </a:lnTo>
                    </a:path>
                  </a:pathLst>
                </a:custGeom>
                <a:noFill/>
                <a:ln w="17175" cap="flat" cmpd="sng">
                  <a:solidFill>
                    <a:srgbClr val="832D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592;p21"/>
                <p:cNvSpPr/>
                <p:nvPr/>
              </p:nvSpPr>
              <p:spPr>
                <a:xfrm>
                  <a:off x="3304425" y="2495225"/>
                  <a:ext cx="102450" cy="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8" h="2448" extrusionOk="0">
                      <a:moveTo>
                        <a:pt x="1" y="1"/>
                      </a:moveTo>
                      <a:lnTo>
                        <a:pt x="1" y="2448"/>
                      </a:lnTo>
                      <a:cubicBezTo>
                        <a:pt x="248" y="2338"/>
                        <a:pt x="1183" y="1953"/>
                        <a:pt x="1980" y="1733"/>
                      </a:cubicBezTo>
                      <a:cubicBezTo>
                        <a:pt x="2833" y="1486"/>
                        <a:pt x="3575" y="1266"/>
                        <a:pt x="4098" y="1238"/>
                      </a:cubicBezTo>
                      <a:cubicBezTo>
                        <a:pt x="3630" y="1183"/>
                        <a:pt x="2833" y="991"/>
                        <a:pt x="1980" y="716"/>
                      </a:cubicBezTo>
                      <a:cubicBezTo>
                        <a:pt x="1183" y="496"/>
                        <a:pt x="661" y="276"/>
                        <a:pt x="1" y="1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" name="Google Shape;593;p21"/>
                <p:cNvSpPr/>
                <p:nvPr/>
              </p:nvSpPr>
              <p:spPr>
                <a:xfrm>
                  <a:off x="3428150" y="2526175"/>
                  <a:ext cx="119625" cy="24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5" h="9981" fill="none" extrusionOk="0">
                      <a:moveTo>
                        <a:pt x="1" y="9981"/>
                      </a:moveTo>
                      <a:lnTo>
                        <a:pt x="1" y="7231"/>
                      </a:lnTo>
                      <a:cubicBezTo>
                        <a:pt x="1" y="4812"/>
                        <a:pt x="1101" y="0"/>
                        <a:pt x="4043" y="0"/>
                      </a:cubicBezTo>
                      <a:lnTo>
                        <a:pt x="4785" y="0"/>
                      </a:lnTo>
                    </a:path>
                  </a:pathLst>
                </a:custGeom>
                <a:noFill/>
                <a:ln w="17175" cap="flat" cmpd="sng">
                  <a:solidFill>
                    <a:srgbClr val="832D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" name="Google Shape;594;p21"/>
                <p:cNvSpPr/>
                <p:nvPr/>
              </p:nvSpPr>
              <p:spPr>
                <a:xfrm>
                  <a:off x="3527150" y="2495225"/>
                  <a:ext cx="102425" cy="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448" extrusionOk="0">
                      <a:moveTo>
                        <a:pt x="0" y="1"/>
                      </a:moveTo>
                      <a:lnTo>
                        <a:pt x="0" y="2448"/>
                      </a:lnTo>
                      <a:cubicBezTo>
                        <a:pt x="247" y="2338"/>
                        <a:pt x="1182" y="1953"/>
                        <a:pt x="1952" y="1733"/>
                      </a:cubicBezTo>
                      <a:cubicBezTo>
                        <a:pt x="2832" y="1486"/>
                        <a:pt x="3574" y="1266"/>
                        <a:pt x="4097" y="1238"/>
                      </a:cubicBezTo>
                      <a:cubicBezTo>
                        <a:pt x="3574" y="1183"/>
                        <a:pt x="2832" y="991"/>
                        <a:pt x="1952" y="716"/>
                      </a:cubicBezTo>
                      <a:cubicBezTo>
                        <a:pt x="1182" y="496"/>
                        <a:pt x="660" y="276"/>
                        <a:pt x="0" y="1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21"/>
                <p:cNvSpPr/>
                <p:nvPr/>
              </p:nvSpPr>
              <p:spPr>
                <a:xfrm>
                  <a:off x="3065225" y="3759300"/>
                  <a:ext cx="38525" cy="25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1" h="10311" fill="none" extrusionOk="0">
                      <a:moveTo>
                        <a:pt x="1" y="10311"/>
                      </a:moveTo>
                      <a:cubicBezTo>
                        <a:pt x="1540" y="7726"/>
                        <a:pt x="1320" y="2227"/>
                        <a:pt x="1320" y="0"/>
                      </a:cubicBezTo>
                    </a:path>
                  </a:pathLst>
                </a:custGeom>
                <a:noFill/>
                <a:ln w="17175" cap="flat" cmpd="sng">
                  <a:solidFill>
                    <a:srgbClr val="832D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21"/>
                <p:cNvSpPr/>
                <p:nvPr/>
              </p:nvSpPr>
              <p:spPr>
                <a:xfrm>
                  <a:off x="3068675" y="3677500"/>
                  <a:ext cx="60500" cy="10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0" h="4097" extrusionOk="0">
                      <a:moveTo>
                        <a:pt x="1237" y="0"/>
                      </a:moveTo>
                      <a:cubicBezTo>
                        <a:pt x="1155" y="495"/>
                        <a:pt x="963" y="1265"/>
                        <a:pt x="715" y="2145"/>
                      </a:cubicBezTo>
                      <a:cubicBezTo>
                        <a:pt x="468" y="2915"/>
                        <a:pt x="275" y="3437"/>
                        <a:pt x="0" y="4097"/>
                      </a:cubicBezTo>
                      <a:lnTo>
                        <a:pt x="2420" y="4097"/>
                      </a:lnTo>
                      <a:cubicBezTo>
                        <a:pt x="2337" y="3850"/>
                        <a:pt x="1952" y="2915"/>
                        <a:pt x="1705" y="2145"/>
                      </a:cubicBezTo>
                      <a:cubicBezTo>
                        <a:pt x="1457" y="1265"/>
                        <a:pt x="1265" y="523"/>
                        <a:pt x="1237" y="0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" name="Google Shape;597;p21"/>
                <p:cNvSpPr/>
                <p:nvPr/>
              </p:nvSpPr>
              <p:spPr>
                <a:xfrm>
                  <a:off x="3292750" y="3759300"/>
                  <a:ext cx="150550" cy="25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" h="10311" fill="none" extrusionOk="0">
                      <a:moveTo>
                        <a:pt x="0" y="10311"/>
                      </a:moveTo>
                      <a:cubicBezTo>
                        <a:pt x="6022" y="7891"/>
                        <a:pt x="5417" y="2227"/>
                        <a:pt x="5417" y="0"/>
                      </a:cubicBezTo>
                    </a:path>
                  </a:pathLst>
                </a:custGeom>
                <a:noFill/>
                <a:ln w="17175" cap="flat" cmpd="sng">
                  <a:solidFill>
                    <a:srgbClr val="832D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21"/>
                <p:cNvSpPr/>
                <p:nvPr/>
              </p:nvSpPr>
              <p:spPr>
                <a:xfrm>
                  <a:off x="3397925" y="3677500"/>
                  <a:ext cx="61200" cy="10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8" h="4097" extrusionOk="0">
                      <a:moveTo>
                        <a:pt x="1265" y="0"/>
                      </a:moveTo>
                      <a:cubicBezTo>
                        <a:pt x="1182" y="495"/>
                        <a:pt x="990" y="1265"/>
                        <a:pt x="742" y="2145"/>
                      </a:cubicBezTo>
                      <a:cubicBezTo>
                        <a:pt x="495" y="2915"/>
                        <a:pt x="303" y="3437"/>
                        <a:pt x="0" y="4097"/>
                      </a:cubicBezTo>
                      <a:lnTo>
                        <a:pt x="2447" y="4097"/>
                      </a:lnTo>
                      <a:cubicBezTo>
                        <a:pt x="2365" y="3850"/>
                        <a:pt x="1980" y="2915"/>
                        <a:pt x="1732" y="2145"/>
                      </a:cubicBezTo>
                      <a:cubicBezTo>
                        <a:pt x="1485" y="1265"/>
                        <a:pt x="1292" y="523"/>
                        <a:pt x="1265" y="0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21"/>
                <p:cNvSpPr/>
                <p:nvPr/>
              </p:nvSpPr>
              <p:spPr>
                <a:xfrm>
                  <a:off x="2195725" y="1237375"/>
                  <a:ext cx="25" cy="18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72861" fill="none" extrusionOk="0">
                      <a:moveTo>
                        <a:pt x="0" y="0"/>
                      </a:moveTo>
                      <a:lnTo>
                        <a:pt x="0" y="72860"/>
                      </a:lnTo>
                    </a:path>
                  </a:pathLst>
                </a:custGeom>
                <a:noFill/>
                <a:ln w="261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21"/>
                <p:cNvSpPr/>
                <p:nvPr/>
              </p:nvSpPr>
              <p:spPr>
                <a:xfrm>
                  <a:off x="2345575" y="1237375"/>
                  <a:ext cx="25" cy="18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72861" fill="none" extrusionOk="0">
                      <a:moveTo>
                        <a:pt x="0" y="0"/>
                      </a:moveTo>
                      <a:lnTo>
                        <a:pt x="0" y="72860"/>
                      </a:lnTo>
                    </a:path>
                  </a:pathLst>
                </a:custGeom>
                <a:noFill/>
                <a:ln w="261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21"/>
                <p:cNvSpPr/>
                <p:nvPr/>
              </p:nvSpPr>
              <p:spPr>
                <a:xfrm>
                  <a:off x="2527025" y="1237375"/>
                  <a:ext cx="25" cy="18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72861" fill="none" extrusionOk="0">
                      <a:moveTo>
                        <a:pt x="1" y="0"/>
                      </a:moveTo>
                      <a:lnTo>
                        <a:pt x="1" y="72860"/>
                      </a:lnTo>
                    </a:path>
                  </a:pathLst>
                </a:custGeom>
                <a:noFill/>
                <a:ln w="261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21"/>
                <p:cNvSpPr/>
                <p:nvPr/>
              </p:nvSpPr>
              <p:spPr>
                <a:xfrm>
                  <a:off x="2677550" y="1237375"/>
                  <a:ext cx="25" cy="18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72861" fill="none" extrusionOk="0">
                      <a:moveTo>
                        <a:pt x="1" y="0"/>
                      </a:moveTo>
                      <a:lnTo>
                        <a:pt x="1" y="72860"/>
                      </a:lnTo>
                    </a:path>
                  </a:pathLst>
                </a:custGeom>
                <a:noFill/>
                <a:ln w="261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21"/>
                <p:cNvSpPr/>
                <p:nvPr/>
              </p:nvSpPr>
              <p:spPr>
                <a:xfrm>
                  <a:off x="2859700" y="1237375"/>
                  <a:ext cx="25" cy="18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72861" fill="none" extrusionOk="0">
                      <a:moveTo>
                        <a:pt x="1" y="0"/>
                      </a:moveTo>
                      <a:lnTo>
                        <a:pt x="1" y="72860"/>
                      </a:lnTo>
                    </a:path>
                  </a:pathLst>
                </a:custGeom>
                <a:noFill/>
                <a:ln w="261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" name="Google Shape;604;p21"/>
                <p:cNvSpPr/>
                <p:nvPr/>
              </p:nvSpPr>
              <p:spPr>
                <a:xfrm>
                  <a:off x="3010250" y="1237375"/>
                  <a:ext cx="25" cy="18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72861" fill="none" extrusionOk="0">
                      <a:moveTo>
                        <a:pt x="0" y="0"/>
                      </a:moveTo>
                      <a:lnTo>
                        <a:pt x="0" y="72860"/>
                      </a:lnTo>
                    </a:path>
                  </a:pathLst>
                </a:custGeom>
                <a:noFill/>
                <a:ln w="261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" name="Google Shape;605;p21"/>
                <p:cNvSpPr/>
                <p:nvPr/>
              </p:nvSpPr>
              <p:spPr>
                <a:xfrm>
                  <a:off x="3191700" y="649000"/>
                  <a:ext cx="25" cy="18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72861" fill="none" extrusionOk="0">
                      <a:moveTo>
                        <a:pt x="1" y="0"/>
                      </a:moveTo>
                      <a:lnTo>
                        <a:pt x="1" y="72860"/>
                      </a:lnTo>
                    </a:path>
                  </a:pathLst>
                </a:custGeom>
                <a:noFill/>
                <a:ln w="261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" name="Google Shape;606;p21"/>
                <p:cNvSpPr/>
                <p:nvPr/>
              </p:nvSpPr>
              <p:spPr>
                <a:xfrm>
                  <a:off x="3342250" y="649000"/>
                  <a:ext cx="25" cy="18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72861" fill="none" extrusionOk="0">
                      <a:moveTo>
                        <a:pt x="0" y="0"/>
                      </a:moveTo>
                      <a:lnTo>
                        <a:pt x="0" y="72860"/>
                      </a:lnTo>
                    </a:path>
                  </a:pathLst>
                </a:custGeom>
                <a:noFill/>
                <a:ln w="261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7" name="Google Shape;607;p21"/>
              <p:cNvSpPr txBox="1"/>
              <p:nvPr/>
            </p:nvSpPr>
            <p:spPr>
              <a:xfrm>
                <a:off x="4509250" y="3657675"/>
                <a:ext cx="7953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rgbClr val="00A5FF"/>
                    </a:solidFill>
                    <a:latin typeface="Kalam"/>
                    <a:ea typeface="Kalam"/>
                    <a:cs typeface="Kalam"/>
                    <a:sym typeface="Kalam"/>
                  </a:rPr>
                  <a:t>WATER</a:t>
                </a:r>
                <a:r>
                  <a:rPr lang="en" sz="900">
                    <a:solidFill>
                      <a:srgbClr val="00A5FF"/>
                    </a:solidFill>
                    <a:latin typeface="Kalam"/>
                    <a:ea typeface="Kalam"/>
                    <a:cs typeface="Kalam"/>
                    <a:sym typeface="Kalam"/>
                  </a:rPr>
                  <a:t> </a:t>
                </a:r>
                <a:r>
                  <a:rPr lang="en" sz="900">
                    <a:latin typeface="Kalam"/>
                    <a:ea typeface="Kalam"/>
                    <a:cs typeface="Kalam"/>
                    <a:sym typeface="Kalam"/>
                  </a:rPr>
                  <a:t>IN</a:t>
                </a:r>
                <a:endParaRPr sz="9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608" name="Google Shape;608;p21"/>
              <p:cNvSpPr txBox="1"/>
              <p:nvPr/>
            </p:nvSpPr>
            <p:spPr>
              <a:xfrm>
                <a:off x="4509250" y="1577175"/>
                <a:ext cx="7953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rgbClr val="CE3437"/>
                    </a:solidFill>
                    <a:latin typeface="Kalam"/>
                    <a:ea typeface="Kalam"/>
                    <a:cs typeface="Kalam"/>
                    <a:sym typeface="Kalam"/>
                  </a:rPr>
                  <a:t>STEAM</a:t>
                </a:r>
                <a:r>
                  <a:rPr lang="en" sz="900">
                    <a:solidFill>
                      <a:srgbClr val="00A5FF"/>
                    </a:solidFill>
                    <a:latin typeface="Kalam"/>
                    <a:ea typeface="Kalam"/>
                    <a:cs typeface="Kalam"/>
                    <a:sym typeface="Kalam"/>
                  </a:rPr>
                  <a:t> </a:t>
                </a:r>
                <a:r>
                  <a:rPr lang="en" sz="900">
                    <a:latin typeface="Kalam"/>
                    <a:ea typeface="Kalam"/>
                    <a:cs typeface="Kalam"/>
                    <a:sym typeface="Kalam"/>
                  </a:rPr>
                  <a:t>OUT</a:t>
                </a:r>
                <a:endParaRPr sz="9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cxnSp>
          <p:nvCxnSpPr>
            <p:cNvPr id="609" name="Google Shape;609;p21"/>
            <p:cNvCxnSpPr/>
            <p:nvPr/>
          </p:nvCxnSpPr>
          <p:spPr>
            <a:xfrm>
              <a:off x="1936100" y="3324275"/>
              <a:ext cx="10593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10" name="Google Shape;610;p21"/>
            <p:cNvSpPr txBox="1"/>
            <p:nvPr/>
          </p:nvSpPr>
          <p:spPr>
            <a:xfrm>
              <a:off x="926850" y="3093425"/>
              <a:ext cx="1059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U-235</a:t>
              </a:r>
              <a:r>
                <a:rPr lang="en" sz="900">
                  <a:solidFill>
                    <a:srgbClr val="FF7F00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900" b="1">
                  <a:solidFill>
                    <a:srgbClr val="FF7F00"/>
                  </a:solidFill>
                  <a:latin typeface="Kalam"/>
                  <a:ea typeface="Kalam"/>
                  <a:cs typeface="Kalam"/>
                  <a:sym typeface="Kalam"/>
                </a:rPr>
                <a:t>FUEL RODS</a:t>
              </a:r>
              <a:endParaRPr sz="900" b="1">
                <a:solidFill>
                  <a:srgbClr val="FF7F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611" name="Google Shape;611;p21"/>
            <p:cNvCxnSpPr>
              <a:stCxn id="612" idx="3"/>
            </p:cNvCxnSpPr>
            <p:nvPr/>
          </p:nvCxnSpPr>
          <p:spPr>
            <a:xfrm>
              <a:off x="1986150" y="2833725"/>
              <a:ext cx="935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12" name="Google Shape;612;p21"/>
            <p:cNvSpPr txBox="1"/>
            <p:nvPr/>
          </p:nvSpPr>
          <p:spPr>
            <a:xfrm>
              <a:off x="926850" y="2602875"/>
              <a:ext cx="1059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4D4D4D"/>
                  </a:solidFill>
                  <a:latin typeface="Kalam"/>
                  <a:ea typeface="Kalam"/>
                  <a:cs typeface="Kalam"/>
                  <a:sym typeface="Kalam"/>
                </a:rPr>
                <a:t>GRAPHITE </a:t>
              </a: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MODERATOR</a:t>
              </a:r>
              <a:endParaRPr sz="900" b="1">
                <a:solidFill>
                  <a:srgbClr val="FF7F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613" name="Google Shape;613;p21"/>
            <p:cNvCxnSpPr>
              <a:stCxn id="614" idx="3"/>
            </p:cNvCxnSpPr>
            <p:nvPr/>
          </p:nvCxnSpPr>
          <p:spPr>
            <a:xfrm>
              <a:off x="1986150" y="1982500"/>
              <a:ext cx="517500" cy="2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14" name="Google Shape;614;p21"/>
            <p:cNvSpPr txBox="1"/>
            <p:nvPr/>
          </p:nvSpPr>
          <p:spPr>
            <a:xfrm>
              <a:off x="926850" y="1751650"/>
              <a:ext cx="1059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4D4D4D"/>
                  </a:solidFill>
                  <a:latin typeface="Kalam"/>
                  <a:ea typeface="Kalam"/>
                  <a:cs typeface="Kalam"/>
                  <a:sym typeface="Kalam"/>
                </a:rPr>
                <a:t>RADIATION </a:t>
              </a:r>
              <a:r>
                <a:rPr lang="en" sz="900" b="1">
                  <a:solidFill>
                    <a:srgbClr val="35C232"/>
                  </a:solidFill>
                  <a:latin typeface="Kalam"/>
                  <a:ea typeface="Kalam"/>
                  <a:cs typeface="Kalam"/>
                  <a:sym typeface="Kalam"/>
                </a:rPr>
                <a:t>SHIELDING</a:t>
              </a:r>
              <a:endParaRPr sz="900" b="1">
                <a:solidFill>
                  <a:srgbClr val="35C232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15" name="Google Shape;615;p21"/>
            <p:cNvSpPr txBox="1"/>
            <p:nvPr/>
          </p:nvSpPr>
          <p:spPr>
            <a:xfrm>
              <a:off x="4572000" y="4257925"/>
              <a:ext cx="795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COOLANT </a:t>
              </a: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PUMP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616" name="Google Shape;616;p21"/>
            <p:cNvCxnSpPr>
              <a:stCxn id="617" idx="3"/>
            </p:cNvCxnSpPr>
            <p:nvPr/>
          </p:nvCxnSpPr>
          <p:spPr>
            <a:xfrm>
              <a:off x="1986150" y="1436175"/>
              <a:ext cx="935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17" name="Google Shape;617;p21"/>
            <p:cNvSpPr txBox="1"/>
            <p:nvPr/>
          </p:nvSpPr>
          <p:spPr>
            <a:xfrm>
              <a:off x="926850" y="1274625"/>
              <a:ext cx="1059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CONTROL RODS</a:t>
              </a:r>
              <a:endParaRPr sz="900" b="1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618" name="Google Shape;618;p21"/>
          <p:cNvSpPr txBox="1"/>
          <p:nvPr/>
        </p:nvSpPr>
        <p:spPr>
          <a:xfrm>
            <a:off x="6363650" y="1979100"/>
            <a:ext cx="25059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 diagram of a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nuclear reactor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Fission releases heat energy, which is used to convert water into steam. This then drives a turbine and generates electricity.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1100</Words>
  <Application>Microsoft Office PowerPoint</Application>
  <PresentationFormat>On-screen Show (16:9)</PresentationFormat>
  <Paragraphs>131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Times New Roman</vt:lpstr>
      <vt:lpstr>gg sans</vt:lpstr>
      <vt:lpstr>Arial</vt:lpstr>
      <vt:lpstr>Kalam</vt:lpstr>
      <vt:lpstr>Cambria</vt:lpstr>
      <vt:lpstr>Simple Dark</vt:lpstr>
      <vt:lpstr>Edexcel IGCSE Physics 30 - Fission and Fusion</vt:lpstr>
      <vt:lpstr>Nuclear Reactions</vt:lpstr>
      <vt:lpstr>PowerPoint Presentation</vt:lpstr>
      <vt:lpstr>Nuclear Fission</vt:lpstr>
      <vt:lpstr>PowerPoint Presentation</vt:lpstr>
      <vt:lpstr>Chain Reactions</vt:lpstr>
      <vt:lpstr>PowerPoint Presentation</vt:lpstr>
      <vt:lpstr>Nuclear Reactors</vt:lpstr>
      <vt:lpstr>PowerPoint Presentation</vt:lpstr>
      <vt:lpstr>Nuclear Shielding</vt:lpstr>
      <vt:lpstr>PowerPoint Presentation</vt:lpstr>
      <vt:lpstr>PowerPoint Presentation</vt:lpstr>
      <vt:lpstr>Nuclear Fusion</vt:lpstr>
      <vt:lpstr>Fusion in Stars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Physics 30 - Fission and Fusion</dc:title>
  <cp:lastModifiedBy>Chezka Mae Madrona</cp:lastModifiedBy>
  <cp:revision>2</cp:revision>
  <dcterms:modified xsi:type="dcterms:W3CDTF">2025-07-22T07:07:16Z</dcterms:modified>
</cp:coreProperties>
</file>