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gg sans" panose="00000800000000000000" pitchFamily="2" charset="0"/>
      <p:bold r:id="rId21"/>
    </p:embeddedFont>
    <p:embeddedFont>
      <p:font typeface="Kalam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4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cfa75e4f89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cfa75e4f89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050ee49045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1050ee49045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cfa75e4f89_2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cfa75e4f89_2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cfa75e4f89_2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cfa75e4f89_2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cfa75e4f89_2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cfa75e4f89_2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08abd8c6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08abd8c65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fa75e4f89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fa75e4f89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fa75e4f89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fa75e4f89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fa75e4f89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cfa75e4f89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cfa75e4f89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cfa75e4f89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cfa75e4f89_1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cfa75e4f89_1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cfa75e4f89_1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cfa75e4f89_1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cfa75e4f8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cfa75e4f8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exampaperspractice.co.uk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769BA96-3AA1-FCAD-922C-B67B0377A835}"/>
              </a:ext>
            </a:extLst>
          </p:cNvPr>
          <p:cNvSpPr txBox="1">
            <a:spLocks/>
          </p:cNvSpPr>
          <p:nvPr userDrawn="1"/>
        </p:nvSpPr>
        <p:spPr>
          <a:xfrm>
            <a:off x="122842" y="4803803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A57A52E9-65FE-5C58-BA3B-58DEE239A253}"/>
              </a:ext>
            </a:extLst>
          </p:cNvPr>
          <p:cNvSpPr txBox="1"/>
          <p:nvPr userDrawn="1"/>
        </p:nvSpPr>
        <p:spPr>
          <a:xfrm>
            <a:off x="5973158" y="48544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0141B1-A703-CBE9-C614-DFB12CF6C1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69" y="1101659"/>
            <a:ext cx="6629062" cy="266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ADE91E-D573-579A-6F23-43A0F685AC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89" y="58205"/>
            <a:ext cx="933411" cy="3757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WU0BQcnqz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81D36"/>
                </a:solidFill>
                <a:latin typeface="Cambria"/>
                <a:ea typeface="Cambria"/>
                <a:cs typeface="Cambria"/>
                <a:sym typeface="Cambria"/>
              </a:rPr>
              <a:t>Edexcel IGCSE Physics</a:t>
            </a:r>
            <a:endParaRPr>
              <a:solidFill>
                <a:srgbClr val="D81D3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28 - Radioactivity Part 1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Atomic Structure, Isotopes and Radioactive Decay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Gamma Rays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5" name="Google Shape;425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46100" cy="16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Gamma rays are a form of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electromagnetic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EM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radiation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Gamma rays have no charge or mass.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Gamma rays move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very quickly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means that they have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high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powers of penetration.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Gamma rays are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weakly ionising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6" name="Google Shape;42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427" name="Google Shape;427;p22"/>
          <p:cNvGrpSpPr/>
          <p:nvPr/>
        </p:nvGrpSpPr>
        <p:grpSpPr>
          <a:xfrm>
            <a:off x="844925" y="3012750"/>
            <a:ext cx="4210897" cy="1098900"/>
            <a:chOff x="910350" y="3012725"/>
            <a:chExt cx="3661650" cy="732600"/>
          </a:xfrm>
        </p:grpSpPr>
        <p:sp>
          <p:nvSpPr>
            <p:cNvPr id="428" name="Google Shape;428;p22"/>
            <p:cNvSpPr/>
            <p:nvPr/>
          </p:nvSpPr>
          <p:spPr>
            <a:xfrm>
              <a:off x="910350" y="3012725"/>
              <a:ext cx="183100" cy="368600"/>
            </a:xfrm>
            <a:custGeom>
              <a:avLst/>
              <a:gdLst/>
              <a:ahLst/>
              <a:cxnLst/>
              <a:rect l="l" t="t" r="r" b="b"/>
              <a:pathLst>
                <a:path w="3662" h="1843" fill="none" extrusionOk="0">
                  <a:moveTo>
                    <a:pt x="0" y="1842"/>
                  </a:moveTo>
                  <a:cubicBezTo>
                    <a:pt x="0" y="796"/>
                    <a:pt x="795" y="1"/>
                    <a:pt x="1841" y="1"/>
                  </a:cubicBezTo>
                  <a:cubicBezTo>
                    <a:pt x="2887" y="1"/>
                    <a:pt x="3662" y="796"/>
                    <a:pt x="3662" y="1842"/>
                  </a:cubicBezTo>
                </a:path>
              </a:pathLst>
            </a:custGeom>
            <a:noFill/>
            <a:ln w="6800" cap="flat" cmpd="sng">
              <a:solidFill>
                <a:srgbClr val="8AD7BC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2"/>
            <p:cNvSpPr/>
            <p:nvPr/>
          </p:nvSpPr>
          <p:spPr>
            <a:xfrm>
              <a:off x="1093400" y="3381125"/>
              <a:ext cx="183150" cy="364200"/>
            </a:xfrm>
            <a:custGeom>
              <a:avLst/>
              <a:gdLst/>
              <a:ahLst/>
              <a:cxnLst/>
              <a:rect l="l" t="t" r="r" b="b"/>
              <a:pathLst>
                <a:path w="3663" h="1821" fill="none" extrusionOk="0">
                  <a:moveTo>
                    <a:pt x="1" y="0"/>
                  </a:moveTo>
                  <a:cubicBezTo>
                    <a:pt x="1" y="1046"/>
                    <a:pt x="796" y="1820"/>
                    <a:pt x="1842" y="1820"/>
                  </a:cubicBezTo>
                  <a:cubicBezTo>
                    <a:pt x="2888" y="1820"/>
                    <a:pt x="3662" y="1046"/>
                    <a:pt x="3662" y="0"/>
                  </a:cubicBezTo>
                </a:path>
              </a:pathLst>
            </a:custGeom>
            <a:noFill/>
            <a:ln w="6800" cap="flat" cmpd="sng">
              <a:solidFill>
                <a:srgbClr val="8AD7BC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2"/>
            <p:cNvSpPr/>
            <p:nvPr/>
          </p:nvSpPr>
          <p:spPr>
            <a:xfrm>
              <a:off x="1276500" y="3012725"/>
              <a:ext cx="183100" cy="368600"/>
            </a:xfrm>
            <a:custGeom>
              <a:avLst/>
              <a:gdLst/>
              <a:ahLst/>
              <a:cxnLst/>
              <a:rect l="l" t="t" r="r" b="b"/>
              <a:pathLst>
                <a:path w="3662" h="1843" fill="none" extrusionOk="0">
                  <a:moveTo>
                    <a:pt x="0" y="1842"/>
                  </a:moveTo>
                  <a:cubicBezTo>
                    <a:pt x="0" y="796"/>
                    <a:pt x="795" y="1"/>
                    <a:pt x="1842" y="1"/>
                  </a:cubicBezTo>
                  <a:cubicBezTo>
                    <a:pt x="2888" y="1"/>
                    <a:pt x="3662" y="796"/>
                    <a:pt x="3662" y="1842"/>
                  </a:cubicBezTo>
                </a:path>
              </a:pathLst>
            </a:custGeom>
            <a:noFill/>
            <a:ln w="6800" cap="flat" cmpd="sng">
              <a:solidFill>
                <a:srgbClr val="8AD7BC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1459550" y="3381125"/>
              <a:ext cx="183150" cy="364200"/>
            </a:xfrm>
            <a:custGeom>
              <a:avLst/>
              <a:gdLst/>
              <a:ahLst/>
              <a:cxnLst/>
              <a:rect l="l" t="t" r="r" b="b"/>
              <a:pathLst>
                <a:path w="3663" h="1821" fill="none" extrusionOk="0">
                  <a:moveTo>
                    <a:pt x="1" y="0"/>
                  </a:moveTo>
                  <a:cubicBezTo>
                    <a:pt x="1" y="1046"/>
                    <a:pt x="796" y="1820"/>
                    <a:pt x="1842" y="1820"/>
                  </a:cubicBezTo>
                  <a:cubicBezTo>
                    <a:pt x="2888" y="1820"/>
                    <a:pt x="3663" y="1046"/>
                    <a:pt x="3663" y="0"/>
                  </a:cubicBezTo>
                </a:path>
              </a:pathLst>
            </a:custGeom>
            <a:noFill/>
            <a:ln w="6800" cap="flat" cmpd="sng">
              <a:solidFill>
                <a:srgbClr val="8AD7BC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1642650" y="3012725"/>
              <a:ext cx="183150" cy="368600"/>
            </a:xfrm>
            <a:custGeom>
              <a:avLst/>
              <a:gdLst/>
              <a:ahLst/>
              <a:cxnLst/>
              <a:rect l="l" t="t" r="r" b="b"/>
              <a:pathLst>
                <a:path w="3663" h="1843" fill="none" extrusionOk="0">
                  <a:moveTo>
                    <a:pt x="1" y="1842"/>
                  </a:moveTo>
                  <a:cubicBezTo>
                    <a:pt x="1" y="796"/>
                    <a:pt x="796" y="1"/>
                    <a:pt x="1842" y="1"/>
                  </a:cubicBezTo>
                  <a:cubicBezTo>
                    <a:pt x="2888" y="1"/>
                    <a:pt x="3662" y="796"/>
                    <a:pt x="3662" y="1842"/>
                  </a:cubicBezTo>
                </a:path>
              </a:pathLst>
            </a:custGeom>
            <a:noFill/>
            <a:ln w="6800" cap="flat" cmpd="sng">
              <a:solidFill>
                <a:srgbClr val="8AD7BC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1825750" y="3381125"/>
              <a:ext cx="183100" cy="364200"/>
            </a:xfrm>
            <a:custGeom>
              <a:avLst/>
              <a:gdLst/>
              <a:ahLst/>
              <a:cxnLst/>
              <a:rect l="l" t="t" r="r" b="b"/>
              <a:pathLst>
                <a:path w="3662" h="1821" fill="none" extrusionOk="0">
                  <a:moveTo>
                    <a:pt x="0" y="0"/>
                  </a:moveTo>
                  <a:cubicBezTo>
                    <a:pt x="0" y="1046"/>
                    <a:pt x="795" y="1820"/>
                    <a:pt x="1841" y="1820"/>
                  </a:cubicBezTo>
                  <a:cubicBezTo>
                    <a:pt x="2888" y="1820"/>
                    <a:pt x="3662" y="1046"/>
                    <a:pt x="3662" y="0"/>
                  </a:cubicBezTo>
                </a:path>
              </a:pathLst>
            </a:custGeom>
            <a:noFill/>
            <a:ln w="6800" cap="flat" cmpd="sng">
              <a:solidFill>
                <a:srgbClr val="8AD7BC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2008800" y="3012725"/>
              <a:ext cx="183150" cy="368600"/>
            </a:xfrm>
            <a:custGeom>
              <a:avLst/>
              <a:gdLst/>
              <a:ahLst/>
              <a:cxnLst/>
              <a:rect l="l" t="t" r="r" b="b"/>
              <a:pathLst>
                <a:path w="3663" h="1843" fill="none" extrusionOk="0">
                  <a:moveTo>
                    <a:pt x="1" y="1842"/>
                  </a:moveTo>
                  <a:cubicBezTo>
                    <a:pt x="1" y="796"/>
                    <a:pt x="796" y="1"/>
                    <a:pt x="1842" y="1"/>
                  </a:cubicBezTo>
                  <a:cubicBezTo>
                    <a:pt x="2888" y="1"/>
                    <a:pt x="3662" y="796"/>
                    <a:pt x="3662" y="1842"/>
                  </a:cubicBezTo>
                </a:path>
              </a:pathLst>
            </a:custGeom>
            <a:noFill/>
            <a:ln w="6800" cap="flat" cmpd="sng">
              <a:solidFill>
                <a:srgbClr val="8AD7BC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2191900" y="3381125"/>
              <a:ext cx="183150" cy="364200"/>
            </a:xfrm>
            <a:custGeom>
              <a:avLst/>
              <a:gdLst/>
              <a:ahLst/>
              <a:cxnLst/>
              <a:rect l="l" t="t" r="r" b="b"/>
              <a:pathLst>
                <a:path w="3663" h="1821" fill="none" extrusionOk="0">
                  <a:moveTo>
                    <a:pt x="0" y="0"/>
                  </a:moveTo>
                  <a:cubicBezTo>
                    <a:pt x="0" y="1046"/>
                    <a:pt x="796" y="1820"/>
                    <a:pt x="1842" y="1820"/>
                  </a:cubicBezTo>
                  <a:cubicBezTo>
                    <a:pt x="2888" y="1820"/>
                    <a:pt x="3662" y="1046"/>
                    <a:pt x="3662" y="0"/>
                  </a:cubicBezTo>
                </a:path>
              </a:pathLst>
            </a:custGeom>
            <a:noFill/>
            <a:ln w="6800" cap="flat" cmpd="sng">
              <a:solidFill>
                <a:srgbClr val="8AD7BC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2375000" y="3012725"/>
              <a:ext cx="183100" cy="368600"/>
            </a:xfrm>
            <a:custGeom>
              <a:avLst/>
              <a:gdLst/>
              <a:ahLst/>
              <a:cxnLst/>
              <a:rect l="l" t="t" r="r" b="b"/>
              <a:pathLst>
                <a:path w="3662" h="1843" fill="none" extrusionOk="0">
                  <a:moveTo>
                    <a:pt x="0" y="1842"/>
                  </a:moveTo>
                  <a:cubicBezTo>
                    <a:pt x="0" y="796"/>
                    <a:pt x="795" y="1"/>
                    <a:pt x="1841" y="1"/>
                  </a:cubicBezTo>
                  <a:cubicBezTo>
                    <a:pt x="2887" y="1"/>
                    <a:pt x="3662" y="796"/>
                    <a:pt x="3662" y="1842"/>
                  </a:cubicBezTo>
                </a:path>
              </a:pathLst>
            </a:custGeom>
            <a:noFill/>
            <a:ln w="6800" cap="flat" cmpd="sng">
              <a:solidFill>
                <a:srgbClr val="8AD7BC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2558050" y="3381125"/>
              <a:ext cx="183150" cy="364200"/>
            </a:xfrm>
            <a:custGeom>
              <a:avLst/>
              <a:gdLst/>
              <a:ahLst/>
              <a:cxnLst/>
              <a:rect l="l" t="t" r="r" b="b"/>
              <a:pathLst>
                <a:path w="3663" h="1821" fill="none" extrusionOk="0">
                  <a:moveTo>
                    <a:pt x="1" y="0"/>
                  </a:moveTo>
                  <a:cubicBezTo>
                    <a:pt x="1" y="1046"/>
                    <a:pt x="796" y="1820"/>
                    <a:pt x="1842" y="1820"/>
                  </a:cubicBezTo>
                  <a:cubicBezTo>
                    <a:pt x="2888" y="1820"/>
                    <a:pt x="3662" y="1046"/>
                    <a:pt x="3662" y="0"/>
                  </a:cubicBezTo>
                </a:path>
              </a:pathLst>
            </a:custGeom>
            <a:noFill/>
            <a:ln w="6800" cap="flat" cmpd="sng">
              <a:solidFill>
                <a:srgbClr val="8AD7BC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2741150" y="3012725"/>
              <a:ext cx="183100" cy="368600"/>
            </a:xfrm>
            <a:custGeom>
              <a:avLst/>
              <a:gdLst/>
              <a:ahLst/>
              <a:cxnLst/>
              <a:rect l="l" t="t" r="r" b="b"/>
              <a:pathLst>
                <a:path w="3662" h="1843" fill="none" extrusionOk="0">
                  <a:moveTo>
                    <a:pt x="0" y="1842"/>
                  </a:moveTo>
                  <a:cubicBezTo>
                    <a:pt x="0" y="796"/>
                    <a:pt x="795" y="1"/>
                    <a:pt x="1842" y="1"/>
                  </a:cubicBezTo>
                  <a:cubicBezTo>
                    <a:pt x="2888" y="1"/>
                    <a:pt x="3662" y="796"/>
                    <a:pt x="3662" y="1842"/>
                  </a:cubicBezTo>
                </a:path>
              </a:pathLst>
            </a:custGeom>
            <a:noFill/>
            <a:ln w="6800" cap="flat" cmpd="sng">
              <a:solidFill>
                <a:srgbClr val="8AD7BC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2924200" y="3381125"/>
              <a:ext cx="183150" cy="364200"/>
            </a:xfrm>
            <a:custGeom>
              <a:avLst/>
              <a:gdLst/>
              <a:ahLst/>
              <a:cxnLst/>
              <a:rect l="l" t="t" r="r" b="b"/>
              <a:pathLst>
                <a:path w="3663" h="1821" fill="none" extrusionOk="0">
                  <a:moveTo>
                    <a:pt x="1" y="0"/>
                  </a:moveTo>
                  <a:cubicBezTo>
                    <a:pt x="1" y="1046"/>
                    <a:pt x="796" y="1820"/>
                    <a:pt x="1842" y="1820"/>
                  </a:cubicBezTo>
                  <a:cubicBezTo>
                    <a:pt x="2888" y="1820"/>
                    <a:pt x="3663" y="1046"/>
                    <a:pt x="3663" y="0"/>
                  </a:cubicBezTo>
                </a:path>
              </a:pathLst>
            </a:custGeom>
            <a:noFill/>
            <a:ln w="6800" cap="flat" cmpd="sng">
              <a:solidFill>
                <a:srgbClr val="8AD7BC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2"/>
            <p:cNvSpPr/>
            <p:nvPr/>
          </p:nvSpPr>
          <p:spPr>
            <a:xfrm>
              <a:off x="3107300" y="3012725"/>
              <a:ext cx="183150" cy="368600"/>
            </a:xfrm>
            <a:custGeom>
              <a:avLst/>
              <a:gdLst/>
              <a:ahLst/>
              <a:cxnLst/>
              <a:rect l="l" t="t" r="r" b="b"/>
              <a:pathLst>
                <a:path w="3663" h="1843" fill="none" extrusionOk="0">
                  <a:moveTo>
                    <a:pt x="1" y="1842"/>
                  </a:moveTo>
                  <a:cubicBezTo>
                    <a:pt x="1" y="796"/>
                    <a:pt x="796" y="1"/>
                    <a:pt x="1842" y="1"/>
                  </a:cubicBezTo>
                  <a:cubicBezTo>
                    <a:pt x="2888" y="1"/>
                    <a:pt x="3662" y="796"/>
                    <a:pt x="3662" y="1842"/>
                  </a:cubicBezTo>
                </a:path>
              </a:pathLst>
            </a:custGeom>
            <a:noFill/>
            <a:ln w="6800" cap="flat" cmpd="sng">
              <a:solidFill>
                <a:srgbClr val="8AD7BC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2"/>
            <p:cNvSpPr/>
            <p:nvPr/>
          </p:nvSpPr>
          <p:spPr>
            <a:xfrm>
              <a:off x="3290400" y="3381125"/>
              <a:ext cx="183100" cy="364200"/>
            </a:xfrm>
            <a:custGeom>
              <a:avLst/>
              <a:gdLst/>
              <a:ahLst/>
              <a:cxnLst/>
              <a:rect l="l" t="t" r="r" b="b"/>
              <a:pathLst>
                <a:path w="3662" h="1821" fill="none" extrusionOk="0">
                  <a:moveTo>
                    <a:pt x="0" y="0"/>
                  </a:moveTo>
                  <a:cubicBezTo>
                    <a:pt x="0" y="1046"/>
                    <a:pt x="795" y="1820"/>
                    <a:pt x="1841" y="1820"/>
                  </a:cubicBezTo>
                  <a:cubicBezTo>
                    <a:pt x="2888" y="1820"/>
                    <a:pt x="3662" y="1046"/>
                    <a:pt x="3662" y="0"/>
                  </a:cubicBezTo>
                </a:path>
              </a:pathLst>
            </a:custGeom>
            <a:noFill/>
            <a:ln w="6800" cap="flat" cmpd="sng">
              <a:solidFill>
                <a:srgbClr val="8AD7BC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2"/>
            <p:cNvSpPr/>
            <p:nvPr/>
          </p:nvSpPr>
          <p:spPr>
            <a:xfrm>
              <a:off x="3473450" y="3012725"/>
              <a:ext cx="183150" cy="368600"/>
            </a:xfrm>
            <a:custGeom>
              <a:avLst/>
              <a:gdLst/>
              <a:ahLst/>
              <a:cxnLst/>
              <a:rect l="l" t="t" r="r" b="b"/>
              <a:pathLst>
                <a:path w="3663" h="1843" fill="none" extrusionOk="0">
                  <a:moveTo>
                    <a:pt x="1" y="1842"/>
                  </a:moveTo>
                  <a:cubicBezTo>
                    <a:pt x="1" y="796"/>
                    <a:pt x="796" y="1"/>
                    <a:pt x="1842" y="1"/>
                  </a:cubicBezTo>
                  <a:cubicBezTo>
                    <a:pt x="2888" y="1"/>
                    <a:pt x="3662" y="796"/>
                    <a:pt x="3662" y="1842"/>
                  </a:cubicBezTo>
                </a:path>
              </a:pathLst>
            </a:custGeom>
            <a:noFill/>
            <a:ln w="6800" cap="flat" cmpd="sng">
              <a:solidFill>
                <a:srgbClr val="8AD7BC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2"/>
            <p:cNvSpPr/>
            <p:nvPr/>
          </p:nvSpPr>
          <p:spPr>
            <a:xfrm>
              <a:off x="3656550" y="3381125"/>
              <a:ext cx="183150" cy="364200"/>
            </a:xfrm>
            <a:custGeom>
              <a:avLst/>
              <a:gdLst/>
              <a:ahLst/>
              <a:cxnLst/>
              <a:rect l="l" t="t" r="r" b="b"/>
              <a:pathLst>
                <a:path w="3663" h="1821" fill="none" extrusionOk="0">
                  <a:moveTo>
                    <a:pt x="0" y="0"/>
                  </a:moveTo>
                  <a:cubicBezTo>
                    <a:pt x="0" y="1046"/>
                    <a:pt x="796" y="1820"/>
                    <a:pt x="1842" y="1820"/>
                  </a:cubicBezTo>
                  <a:cubicBezTo>
                    <a:pt x="2888" y="1820"/>
                    <a:pt x="3662" y="1046"/>
                    <a:pt x="3662" y="0"/>
                  </a:cubicBezTo>
                </a:path>
              </a:pathLst>
            </a:custGeom>
            <a:noFill/>
            <a:ln w="6800" cap="flat" cmpd="sng">
              <a:solidFill>
                <a:srgbClr val="8AD7BC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2"/>
            <p:cNvSpPr/>
            <p:nvPr/>
          </p:nvSpPr>
          <p:spPr>
            <a:xfrm>
              <a:off x="3839650" y="3012725"/>
              <a:ext cx="183100" cy="368600"/>
            </a:xfrm>
            <a:custGeom>
              <a:avLst/>
              <a:gdLst/>
              <a:ahLst/>
              <a:cxnLst/>
              <a:rect l="l" t="t" r="r" b="b"/>
              <a:pathLst>
                <a:path w="3662" h="1843" fill="none" extrusionOk="0">
                  <a:moveTo>
                    <a:pt x="0" y="1842"/>
                  </a:moveTo>
                  <a:cubicBezTo>
                    <a:pt x="0" y="796"/>
                    <a:pt x="795" y="1"/>
                    <a:pt x="1841" y="1"/>
                  </a:cubicBezTo>
                  <a:cubicBezTo>
                    <a:pt x="2888" y="1"/>
                    <a:pt x="3662" y="796"/>
                    <a:pt x="3662" y="1842"/>
                  </a:cubicBezTo>
                </a:path>
              </a:pathLst>
            </a:custGeom>
            <a:noFill/>
            <a:ln w="6800" cap="flat" cmpd="sng">
              <a:solidFill>
                <a:srgbClr val="8AD7BC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2"/>
            <p:cNvSpPr/>
            <p:nvPr/>
          </p:nvSpPr>
          <p:spPr>
            <a:xfrm>
              <a:off x="4022700" y="3381125"/>
              <a:ext cx="183150" cy="364200"/>
            </a:xfrm>
            <a:custGeom>
              <a:avLst/>
              <a:gdLst/>
              <a:ahLst/>
              <a:cxnLst/>
              <a:rect l="l" t="t" r="r" b="b"/>
              <a:pathLst>
                <a:path w="3663" h="1821" fill="none" extrusionOk="0">
                  <a:moveTo>
                    <a:pt x="1" y="0"/>
                  </a:moveTo>
                  <a:cubicBezTo>
                    <a:pt x="1" y="1046"/>
                    <a:pt x="796" y="1820"/>
                    <a:pt x="1842" y="1820"/>
                  </a:cubicBezTo>
                  <a:cubicBezTo>
                    <a:pt x="2888" y="1820"/>
                    <a:pt x="3662" y="1046"/>
                    <a:pt x="3662" y="0"/>
                  </a:cubicBezTo>
                </a:path>
              </a:pathLst>
            </a:custGeom>
            <a:noFill/>
            <a:ln w="6800" cap="flat" cmpd="sng">
              <a:solidFill>
                <a:srgbClr val="8AD7BC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2"/>
            <p:cNvSpPr/>
            <p:nvPr/>
          </p:nvSpPr>
          <p:spPr>
            <a:xfrm>
              <a:off x="4205800" y="3012725"/>
              <a:ext cx="183100" cy="368600"/>
            </a:xfrm>
            <a:custGeom>
              <a:avLst/>
              <a:gdLst/>
              <a:ahLst/>
              <a:cxnLst/>
              <a:rect l="l" t="t" r="r" b="b"/>
              <a:pathLst>
                <a:path w="3662" h="1843" fill="none" extrusionOk="0">
                  <a:moveTo>
                    <a:pt x="0" y="1842"/>
                  </a:moveTo>
                  <a:cubicBezTo>
                    <a:pt x="0" y="796"/>
                    <a:pt x="795" y="1"/>
                    <a:pt x="1842" y="1"/>
                  </a:cubicBezTo>
                  <a:cubicBezTo>
                    <a:pt x="2888" y="1"/>
                    <a:pt x="3662" y="796"/>
                    <a:pt x="3662" y="1842"/>
                  </a:cubicBezTo>
                </a:path>
              </a:pathLst>
            </a:custGeom>
            <a:noFill/>
            <a:ln w="6800" cap="flat" cmpd="sng">
              <a:solidFill>
                <a:srgbClr val="8AD7BC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2"/>
            <p:cNvSpPr/>
            <p:nvPr/>
          </p:nvSpPr>
          <p:spPr>
            <a:xfrm>
              <a:off x="4388850" y="3381125"/>
              <a:ext cx="183150" cy="364200"/>
            </a:xfrm>
            <a:custGeom>
              <a:avLst/>
              <a:gdLst/>
              <a:ahLst/>
              <a:cxnLst/>
              <a:rect l="l" t="t" r="r" b="b"/>
              <a:pathLst>
                <a:path w="3663" h="1821" fill="none" extrusionOk="0">
                  <a:moveTo>
                    <a:pt x="1" y="0"/>
                  </a:moveTo>
                  <a:cubicBezTo>
                    <a:pt x="1" y="1046"/>
                    <a:pt x="796" y="1820"/>
                    <a:pt x="1842" y="1820"/>
                  </a:cubicBezTo>
                  <a:cubicBezTo>
                    <a:pt x="2888" y="1820"/>
                    <a:pt x="3663" y="1046"/>
                    <a:pt x="3663" y="0"/>
                  </a:cubicBezTo>
                </a:path>
              </a:pathLst>
            </a:custGeom>
            <a:noFill/>
            <a:ln w="6800" cap="flat" cmpd="sng">
              <a:solidFill>
                <a:srgbClr val="8AD7BC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8" name="Google Shape;448;p22"/>
          <p:cNvSpPr txBox="1"/>
          <p:nvPr/>
        </p:nvSpPr>
        <p:spPr>
          <a:xfrm>
            <a:off x="5055825" y="3254400"/>
            <a:ext cx="3477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As an EM wave, gamma rays are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strongly penetrating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but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weakly ionising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Investigating Radiation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4" name="Google Shape;454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373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300"/>
              <a:buFont typeface="Cambria"/>
              <a:buChar char="●"/>
            </a:pPr>
            <a:r>
              <a:rPr lang="en" sz="1300">
                <a:solidFill>
                  <a:srgbClr val="8E7CC3"/>
                </a:solidFill>
                <a:latin typeface="Cambria"/>
                <a:ea typeface="Cambria"/>
                <a:cs typeface="Cambria"/>
                <a:sym typeface="Cambria"/>
              </a:rPr>
              <a:t>Specification Point 7.6</a:t>
            </a:r>
            <a:endParaRPr sz="1300"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900"/>
              <a:buFont typeface="Cambria"/>
              <a:buChar char="○"/>
            </a:pPr>
            <a:r>
              <a:rPr lang="en" sz="900">
                <a:solidFill>
                  <a:srgbClr val="8E7CC3"/>
                </a:solidFill>
                <a:latin typeface="Cambria"/>
                <a:ea typeface="Cambria"/>
                <a:cs typeface="Cambria"/>
                <a:sym typeface="Cambria"/>
              </a:rPr>
              <a:t>Practical: investigate the penetration powers of different types of radiation using either radioactive sources or simulations.</a:t>
            </a:r>
            <a:endParaRPr sz="900"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●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 experiment can be devised to investigate the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penetrative power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alpha, beta and gamma radiation.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AutoNum type="arabicPeriod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Set up a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Geiger-Muller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counter to record the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count rate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a radioactive material.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Font typeface="Cambria"/>
              <a:buAutoNum type="alphaLcPeriod"/>
            </a:pP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count rate is the number of radioactive particles that reach the counter </a:t>
            </a:r>
            <a:r>
              <a:rPr lang="en" sz="9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every second</a:t>
            </a: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9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AutoNum type="arabicPeriod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Remove a piece of radioactive material from its protective box.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Font typeface="Cambria"/>
              <a:buAutoNum type="alphaLcPeriod"/>
            </a:pP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Radioactive material should not be directly handled, and kept a </a:t>
            </a:r>
            <a:r>
              <a:rPr lang="en" sz="9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safe distance </a:t>
            </a: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from individuals.</a:t>
            </a:r>
            <a:endParaRPr sz="9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AutoNum type="arabicPeriod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Place different materials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between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radioactive material and the Geiger-Muller counter.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Font typeface="Cambria"/>
              <a:buAutoNum type="alphaLcPeriod"/>
            </a:pP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Common materials include </a:t>
            </a:r>
            <a:r>
              <a:rPr lang="en" sz="9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paper</a:t>
            </a: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" sz="9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thin sheets </a:t>
            </a: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</a:t>
            </a:r>
            <a:r>
              <a:rPr lang="en" sz="9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aluminum </a:t>
            </a: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sz="9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thick blocks </a:t>
            </a: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</a:t>
            </a:r>
            <a:r>
              <a:rPr lang="en" sz="9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lead</a:t>
            </a: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9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AutoNum type="arabicPeriod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Record the count rate when using the different materials.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Font typeface="Cambria"/>
              <a:buAutoNum type="alphaLcPeriod"/>
            </a:pP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the count rate drops significantly, most of the radiation is being </a:t>
            </a:r>
            <a:r>
              <a:rPr lang="en" sz="9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absorbed </a:t>
            </a: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by the material.</a:t>
            </a:r>
            <a:endParaRPr sz="9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Font typeface="Cambria"/>
              <a:buAutoNum type="alphaLcPeriod"/>
            </a:pPr>
            <a:r>
              <a:rPr lang="en" sz="900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Radioactivity practical video.</a:t>
            </a:r>
            <a:endParaRPr sz="9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5" name="Google Shape;455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456" name="Google Shape;456;p23"/>
          <p:cNvGrpSpPr/>
          <p:nvPr/>
        </p:nvGrpSpPr>
        <p:grpSpPr>
          <a:xfrm>
            <a:off x="6001550" y="1772450"/>
            <a:ext cx="2665800" cy="2518800"/>
            <a:chOff x="5987250" y="1518075"/>
            <a:chExt cx="2665800" cy="2518800"/>
          </a:xfrm>
        </p:grpSpPr>
        <p:pic>
          <p:nvPicPr>
            <p:cNvPr id="457" name="Google Shape;457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07150" y="1518075"/>
              <a:ext cx="2645873" cy="2028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458" name="Google Shape;458;p23"/>
            <p:cNvSpPr txBox="1"/>
            <p:nvPr/>
          </p:nvSpPr>
          <p:spPr>
            <a:xfrm>
              <a:off x="5987250" y="3575175"/>
              <a:ext cx="2665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 Geiger-Muller counter is used to record the </a:t>
              </a:r>
              <a:r>
                <a:rPr lang="en" sz="9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count rate </a:t>
              </a:r>
              <a:r>
                <a:rPr lang="en" sz="9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of a radioactive material.</a:t>
              </a:r>
              <a:endParaRPr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464" name="Google Shape;464;p24"/>
          <p:cNvGrpSpPr/>
          <p:nvPr/>
        </p:nvGrpSpPr>
        <p:grpSpPr>
          <a:xfrm>
            <a:off x="844463" y="492563"/>
            <a:ext cx="7455075" cy="4158380"/>
            <a:chOff x="362350" y="492550"/>
            <a:chExt cx="7455075" cy="4158380"/>
          </a:xfrm>
        </p:grpSpPr>
        <p:grpSp>
          <p:nvGrpSpPr>
            <p:cNvPr id="465" name="Google Shape;465;p24"/>
            <p:cNvGrpSpPr/>
            <p:nvPr/>
          </p:nvGrpSpPr>
          <p:grpSpPr>
            <a:xfrm>
              <a:off x="2043585" y="492550"/>
              <a:ext cx="2636380" cy="4158380"/>
              <a:chOff x="2434000" y="258000"/>
              <a:chExt cx="3295475" cy="5197975"/>
            </a:xfrm>
          </p:grpSpPr>
          <p:sp>
            <p:nvSpPr>
              <p:cNvPr id="466" name="Google Shape;466;p24"/>
              <p:cNvSpPr/>
              <p:nvPr/>
            </p:nvSpPr>
            <p:spPr>
              <a:xfrm>
                <a:off x="4101600" y="1905725"/>
                <a:ext cx="411700" cy="1726225"/>
              </a:xfrm>
              <a:custGeom>
                <a:avLst/>
                <a:gdLst/>
                <a:ahLst/>
                <a:cxnLst/>
                <a:rect l="l" t="t" r="r" b="b"/>
                <a:pathLst>
                  <a:path w="16468" h="69049" extrusionOk="0">
                    <a:moveTo>
                      <a:pt x="0" y="0"/>
                    </a:moveTo>
                    <a:lnTo>
                      <a:pt x="16467" y="17514"/>
                    </a:lnTo>
                    <a:lnTo>
                      <a:pt x="16467" y="69048"/>
                    </a:lnTo>
                    <a:lnTo>
                      <a:pt x="0" y="51514"/>
                    </a:lnTo>
                    <a:close/>
                  </a:path>
                </a:pathLst>
              </a:custGeom>
              <a:solidFill>
                <a:srgbClr val="C0C0C0"/>
              </a:solidFill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4"/>
              <p:cNvSpPr/>
              <p:nvPr/>
            </p:nvSpPr>
            <p:spPr>
              <a:xfrm>
                <a:off x="4101600" y="258000"/>
                <a:ext cx="411700" cy="1726225"/>
              </a:xfrm>
              <a:custGeom>
                <a:avLst/>
                <a:gdLst/>
                <a:ahLst/>
                <a:cxnLst/>
                <a:rect l="l" t="t" r="r" b="b"/>
                <a:pathLst>
                  <a:path w="16468" h="69049" extrusionOk="0">
                    <a:moveTo>
                      <a:pt x="0" y="0"/>
                    </a:moveTo>
                    <a:lnTo>
                      <a:pt x="0" y="51514"/>
                    </a:lnTo>
                    <a:lnTo>
                      <a:pt x="16467" y="69048"/>
                    </a:lnTo>
                    <a:lnTo>
                      <a:pt x="16467" y="175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4"/>
              <p:cNvSpPr/>
              <p:nvPr/>
            </p:nvSpPr>
            <p:spPr>
              <a:xfrm>
                <a:off x="4107875" y="3729750"/>
                <a:ext cx="412225" cy="1726225"/>
              </a:xfrm>
              <a:custGeom>
                <a:avLst/>
                <a:gdLst/>
                <a:ahLst/>
                <a:cxnLst/>
                <a:rect l="l" t="t" r="r" b="b"/>
                <a:pathLst>
                  <a:path w="16489" h="69049" extrusionOk="0">
                    <a:moveTo>
                      <a:pt x="0" y="0"/>
                    </a:moveTo>
                    <a:lnTo>
                      <a:pt x="0" y="51535"/>
                    </a:lnTo>
                    <a:lnTo>
                      <a:pt x="16488" y="69048"/>
                    </a:lnTo>
                    <a:lnTo>
                      <a:pt x="16488" y="175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4"/>
              <p:cNvSpPr/>
              <p:nvPr/>
            </p:nvSpPr>
            <p:spPr>
              <a:xfrm>
                <a:off x="4107875" y="3729750"/>
                <a:ext cx="412225" cy="1726225"/>
              </a:xfrm>
              <a:custGeom>
                <a:avLst/>
                <a:gdLst/>
                <a:ahLst/>
                <a:cxnLst/>
                <a:rect l="l" t="t" r="r" b="b"/>
                <a:pathLst>
                  <a:path w="16489" h="69049" fill="none" extrusionOk="0">
                    <a:moveTo>
                      <a:pt x="16488" y="69048"/>
                    </a:moveTo>
                    <a:lnTo>
                      <a:pt x="0" y="51535"/>
                    </a:lnTo>
                    <a:lnTo>
                      <a:pt x="0" y="0"/>
                    </a:lnTo>
                    <a:lnTo>
                      <a:pt x="16488" y="17534"/>
                    </a:ln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4"/>
              <p:cNvSpPr/>
              <p:nvPr/>
            </p:nvSpPr>
            <p:spPr>
              <a:xfrm>
                <a:off x="4107875" y="3729750"/>
                <a:ext cx="1033125" cy="438375"/>
              </a:xfrm>
              <a:custGeom>
                <a:avLst/>
                <a:gdLst/>
                <a:ahLst/>
                <a:cxnLst/>
                <a:rect l="l" t="t" r="r" b="b"/>
                <a:pathLst>
                  <a:path w="41325" h="17535" extrusionOk="0">
                    <a:moveTo>
                      <a:pt x="0" y="0"/>
                    </a:moveTo>
                    <a:lnTo>
                      <a:pt x="16488" y="17534"/>
                    </a:lnTo>
                    <a:lnTo>
                      <a:pt x="41325" y="17534"/>
                    </a:lnTo>
                    <a:lnTo>
                      <a:pt x="24858" y="0"/>
                    </a:lnTo>
                    <a:close/>
                  </a:path>
                </a:pathLst>
              </a:custGeom>
              <a:solidFill>
                <a:srgbClr val="00C8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4"/>
              <p:cNvSpPr/>
              <p:nvPr/>
            </p:nvSpPr>
            <p:spPr>
              <a:xfrm>
                <a:off x="4107875" y="3729750"/>
                <a:ext cx="1033125" cy="438375"/>
              </a:xfrm>
              <a:custGeom>
                <a:avLst/>
                <a:gdLst/>
                <a:ahLst/>
                <a:cxnLst/>
                <a:rect l="l" t="t" r="r" b="b"/>
                <a:pathLst>
                  <a:path w="41325" h="17535" fill="none" extrusionOk="0">
                    <a:moveTo>
                      <a:pt x="16488" y="17534"/>
                    </a:moveTo>
                    <a:lnTo>
                      <a:pt x="0" y="0"/>
                    </a:lnTo>
                    <a:lnTo>
                      <a:pt x="24858" y="0"/>
                    </a:lnTo>
                    <a:lnTo>
                      <a:pt x="41325" y="17534"/>
                    </a:ln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4"/>
              <p:cNvSpPr/>
              <p:nvPr/>
            </p:nvSpPr>
            <p:spPr>
              <a:xfrm>
                <a:off x="4520075" y="4168100"/>
                <a:ext cx="620925" cy="1287875"/>
              </a:xfrm>
              <a:custGeom>
                <a:avLst/>
                <a:gdLst/>
                <a:ahLst/>
                <a:cxnLst/>
                <a:rect l="l" t="t" r="r" b="b"/>
                <a:pathLst>
                  <a:path w="24837" h="51515" extrusionOk="0">
                    <a:moveTo>
                      <a:pt x="0" y="0"/>
                    </a:moveTo>
                    <a:lnTo>
                      <a:pt x="0" y="51514"/>
                    </a:lnTo>
                    <a:lnTo>
                      <a:pt x="24837" y="51514"/>
                    </a:lnTo>
                    <a:lnTo>
                      <a:pt x="24837" y="0"/>
                    </a:lnTo>
                    <a:close/>
                  </a:path>
                </a:pathLst>
              </a:custGeom>
              <a:solidFill>
                <a:srgbClr val="00C8FF"/>
              </a:solidFill>
              <a:ln w="68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4"/>
              <p:cNvSpPr/>
              <p:nvPr/>
            </p:nvSpPr>
            <p:spPr>
              <a:xfrm>
                <a:off x="2663100" y="2670475"/>
                <a:ext cx="130800" cy="130800"/>
              </a:xfrm>
              <a:custGeom>
                <a:avLst/>
                <a:gdLst/>
                <a:ahLst/>
                <a:cxnLst/>
                <a:rect l="l" t="t" r="r" b="b"/>
                <a:pathLst>
                  <a:path w="5232" h="5232" extrusionOk="0">
                    <a:moveTo>
                      <a:pt x="5231" y="2616"/>
                    </a:moveTo>
                    <a:cubicBezTo>
                      <a:pt x="5231" y="4060"/>
                      <a:pt x="4060" y="5232"/>
                      <a:pt x="2616" y="5232"/>
                    </a:cubicBezTo>
                    <a:cubicBezTo>
                      <a:pt x="1151" y="5232"/>
                      <a:pt x="1" y="4060"/>
                      <a:pt x="1" y="2616"/>
                    </a:cubicBezTo>
                    <a:cubicBezTo>
                      <a:pt x="1" y="1173"/>
                      <a:pt x="1151" y="1"/>
                      <a:pt x="2616" y="1"/>
                    </a:cubicBezTo>
                    <a:cubicBezTo>
                      <a:pt x="4060" y="1"/>
                      <a:pt x="5231" y="1173"/>
                      <a:pt x="5231" y="2616"/>
                    </a:cubicBezTo>
                    <a:close/>
                  </a:path>
                </a:pathLst>
              </a:custGeom>
              <a:solidFill>
                <a:srgbClr val="AACACA"/>
              </a:solidFill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4"/>
              <p:cNvSpPr/>
              <p:nvPr/>
            </p:nvSpPr>
            <p:spPr>
              <a:xfrm>
                <a:off x="2663100" y="951075"/>
                <a:ext cx="130800" cy="130800"/>
              </a:xfrm>
              <a:custGeom>
                <a:avLst/>
                <a:gdLst/>
                <a:ahLst/>
                <a:cxnLst/>
                <a:rect l="l" t="t" r="r" b="b"/>
                <a:pathLst>
                  <a:path w="5232" h="5232" extrusionOk="0">
                    <a:moveTo>
                      <a:pt x="5231" y="2616"/>
                    </a:moveTo>
                    <a:cubicBezTo>
                      <a:pt x="5231" y="4060"/>
                      <a:pt x="4060" y="5232"/>
                      <a:pt x="2616" y="5232"/>
                    </a:cubicBezTo>
                    <a:cubicBezTo>
                      <a:pt x="1151" y="5232"/>
                      <a:pt x="1" y="4060"/>
                      <a:pt x="1" y="2616"/>
                    </a:cubicBezTo>
                    <a:cubicBezTo>
                      <a:pt x="1" y="1152"/>
                      <a:pt x="1151" y="1"/>
                      <a:pt x="2616" y="1"/>
                    </a:cubicBezTo>
                    <a:cubicBezTo>
                      <a:pt x="4060" y="1"/>
                      <a:pt x="5231" y="1152"/>
                      <a:pt x="5231" y="2616"/>
                    </a:cubicBezTo>
                    <a:close/>
                  </a:path>
                </a:pathLst>
              </a:custGeom>
              <a:solidFill>
                <a:srgbClr val="0000BF"/>
              </a:solidFill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4"/>
              <p:cNvSpPr/>
              <p:nvPr/>
            </p:nvSpPr>
            <p:spPr>
              <a:xfrm>
                <a:off x="2590925" y="1022750"/>
                <a:ext cx="130775" cy="130800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5232" extrusionOk="0">
                    <a:moveTo>
                      <a:pt x="5231" y="2616"/>
                    </a:moveTo>
                    <a:cubicBezTo>
                      <a:pt x="5231" y="4060"/>
                      <a:pt x="4059" y="5231"/>
                      <a:pt x="2616" y="5231"/>
                    </a:cubicBezTo>
                    <a:cubicBezTo>
                      <a:pt x="1172" y="5231"/>
                      <a:pt x="0" y="4060"/>
                      <a:pt x="0" y="2616"/>
                    </a:cubicBezTo>
                    <a:cubicBezTo>
                      <a:pt x="0" y="1172"/>
                      <a:pt x="1172" y="0"/>
                      <a:pt x="2616" y="0"/>
                    </a:cubicBezTo>
                    <a:cubicBezTo>
                      <a:pt x="4059" y="0"/>
                      <a:pt x="5231" y="1172"/>
                      <a:pt x="5231" y="2616"/>
                    </a:cubicBezTo>
                    <a:close/>
                  </a:path>
                </a:pathLst>
              </a:custGeom>
              <a:solidFill>
                <a:srgbClr val="BF0000"/>
              </a:solidFill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4"/>
              <p:cNvSpPr/>
              <p:nvPr/>
            </p:nvSpPr>
            <p:spPr>
              <a:xfrm>
                <a:off x="2728500" y="1022750"/>
                <a:ext cx="130775" cy="130800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5232" extrusionOk="0">
                    <a:moveTo>
                      <a:pt x="5231" y="2616"/>
                    </a:moveTo>
                    <a:cubicBezTo>
                      <a:pt x="5231" y="4060"/>
                      <a:pt x="4059" y="5231"/>
                      <a:pt x="2615" y="5231"/>
                    </a:cubicBezTo>
                    <a:cubicBezTo>
                      <a:pt x="1151" y="5231"/>
                      <a:pt x="0" y="4060"/>
                      <a:pt x="0" y="2616"/>
                    </a:cubicBezTo>
                    <a:cubicBezTo>
                      <a:pt x="0" y="1172"/>
                      <a:pt x="1151" y="0"/>
                      <a:pt x="2615" y="0"/>
                    </a:cubicBezTo>
                    <a:cubicBezTo>
                      <a:pt x="4059" y="0"/>
                      <a:pt x="5231" y="1172"/>
                      <a:pt x="5231" y="2616"/>
                    </a:cubicBezTo>
                    <a:close/>
                  </a:path>
                </a:pathLst>
              </a:custGeom>
              <a:solidFill>
                <a:srgbClr val="BF0000"/>
              </a:solidFill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4"/>
              <p:cNvSpPr/>
              <p:nvPr/>
            </p:nvSpPr>
            <p:spPr>
              <a:xfrm>
                <a:off x="2663100" y="1075050"/>
                <a:ext cx="130800" cy="130800"/>
              </a:xfrm>
              <a:custGeom>
                <a:avLst/>
                <a:gdLst/>
                <a:ahLst/>
                <a:cxnLst/>
                <a:rect l="l" t="t" r="r" b="b"/>
                <a:pathLst>
                  <a:path w="5232" h="5232" extrusionOk="0">
                    <a:moveTo>
                      <a:pt x="5231" y="2616"/>
                    </a:moveTo>
                    <a:cubicBezTo>
                      <a:pt x="5231" y="4060"/>
                      <a:pt x="4060" y="5232"/>
                      <a:pt x="2616" y="5232"/>
                    </a:cubicBezTo>
                    <a:cubicBezTo>
                      <a:pt x="1151" y="5232"/>
                      <a:pt x="1" y="4060"/>
                      <a:pt x="1" y="2616"/>
                    </a:cubicBezTo>
                    <a:cubicBezTo>
                      <a:pt x="1" y="1173"/>
                      <a:pt x="1151" y="1"/>
                      <a:pt x="2616" y="1"/>
                    </a:cubicBezTo>
                    <a:cubicBezTo>
                      <a:pt x="4060" y="1"/>
                      <a:pt x="5231" y="1173"/>
                      <a:pt x="5231" y="2616"/>
                    </a:cubicBezTo>
                    <a:close/>
                  </a:path>
                </a:pathLst>
              </a:custGeom>
              <a:solidFill>
                <a:srgbClr val="0000BF"/>
              </a:solidFill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4"/>
              <p:cNvSpPr/>
              <p:nvPr/>
            </p:nvSpPr>
            <p:spPr>
              <a:xfrm>
                <a:off x="2434000" y="4265900"/>
                <a:ext cx="91550" cy="4607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3" fill="none" extrusionOk="0">
                    <a:moveTo>
                      <a:pt x="0" y="1842"/>
                    </a:moveTo>
                    <a:cubicBezTo>
                      <a:pt x="0" y="796"/>
                      <a:pt x="795" y="1"/>
                      <a:pt x="1841" y="1"/>
                    </a:cubicBezTo>
                    <a:cubicBezTo>
                      <a:pt x="2887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4"/>
              <p:cNvSpPr/>
              <p:nvPr/>
            </p:nvSpPr>
            <p:spPr>
              <a:xfrm>
                <a:off x="2525525" y="4311950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0"/>
                    </a:moveTo>
                    <a:cubicBezTo>
                      <a:pt x="1" y="1046"/>
                      <a:pt x="796" y="1820"/>
                      <a:pt x="1842" y="1820"/>
                    </a:cubicBezTo>
                    <a:cubicBezTo>
                      <a:pt x="2888" y="1820"/>
                      <a:pt x="3662" y="1046"/>
                      <a:pt x="3662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4"/>
              <p:cNvSpPr/>
              <p:nvPr/>
            </p:nvSpPr>
            <p:spPr>
              <a:xfrm>
                <a:off x="2617075" y="4265900"/>
                <a:ext cx="91550" cy="4607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3" fill="none" extrusionOk="0">
                    <a:moveTo>
                      <a:pt x="0" y="1842"/>
                    </a:moveTo>
                    <a:cubicBezTo>
                      <a:pt x="0" y="796"/>
                      <a:pt x="795" y="1"/>
                      <a:pt x="1842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4"/>
              <p:cNvSpPr/>
              <p:nvPr/>
            </p:nvSpPr>
            <p:spPr>
              <a:xfrm>
                <a:off x="2708600" y="4311950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0"/>
                    </a:moveTo>
                    <a:cubicBezTo>
                      <a:pt x="1" y="1046"/>
                      <a:pt x="796" y="1820"/>
                      <a:pt x="1842" y="1820"/>
                    </a:cubicBezTo>
                    <a:cubicBezTo>
                      <a:pt x="2888" y="1820"/>
                      <a:pt x="3663" y="1046"/>
                      <a:pt x="3663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4"/>
              <p:cNvSpPr/>
              <p:nvPr/>
            </p:nvSpPr>
            <p:spPr>
              <a:xfrm>
                <a:off x="2800150" y="4265900"/>
                <a:ext cx="91575" cy="460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43" fill="none" extrusionOk="0">
                    <a:moveTo>
                      <a:pt x="1" y="1842"/>
                    </a:moveTo>
                    <a:cubicBezTo>
                      <a:pt x="1" y="796"/>
                      <a:pt x="796" y="1"/>
                      <a:pt x="1842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4"/>
              <p:cNvSpPr/>
              <p:nvPr/>
            </p:nvSpPr>
            <p:spPr>
              <a:xfrm>
                <a:off x="2891700" y="4311950"/>
                <a:ext cx="91550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21" fill="none" extrusionOk="0">
                    <a:moveTo>
                      <a:pt x="0" y="0"/>
                    </a:moveTo>
                    <a:cubicBezTo>
                      <a:pt x="0" y="1046"/>
                      <a:pt x="795" y="1820"/>
                      <a:pt x="1841" y="1820"/>
                    </a:cubicBezTo>
                    <a:cubicBezTo>
                      <a:pt x="2888" y="1820"/>
                      <a:pt x="3662" y="1046"/>
                      <a:pt x="3662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4"/>
              <p:cNvSpPr/>
              <p:nvPr/>
            </p:nvSpPr>
            <p:spPr>
              <a:xfrm>
                <a:off x="2983225" y="4265900"/>
                <a:ext cx="91575" cy="460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43" fill="none" extrusionOk="0">
                    <a:moveTo>
                      <a:pt x="1" y="1842"/>
                    </a:moveTo>
                    <a:cubicBezTo>
                      <a:pt x="1" y="796"/>
                      <a:pt x="796" y="1"/>
                      <a:pt x="1842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4"/>
              <p:cNvSpPr/>
              <p:nvPr/>
            </p:nvSpPr>
            <p:spPr>
              <a:xfrm>
                <a:off x="3074775" y="4311950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0" y="0"/>
                    </a:moveTo>
                    <a:cubicBezTo>
                      <a:pt x="0" y="1046"/>
                      <a:pt x="796" y="1820"/>
                      <a:pt x="1842" y="1820"/>
                    </a:cubicBezTo>
                    <a:cubicBezTo>
                      <a:pt x="2888" y="1820"/>
                      <a:pt x="3662" y="1046"/>
                      <a:pt x="3662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4"/>
              <p:cNvSpPr/>
              <p:nvPr/>
            </p:nvSpPr>
            <p:spPr>
              <a:xfrm>
                <a:off x="3166325" y="4265900"/>
                <a:ext cx="91550" cy="4607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3" fill="none" extrusionOk="0">
                    <a:moveTo>
                      <a:pt x="0" y="1842"/>
                    </a:moveTo>
                    <a:cubicBezTo>
                      <a:pt x="0" y="796"/>
                      <a:pt x="795" y="1"/>
                      <a:pt x="1841" y="1"/>
                    </a:cubicBezTo>
                    <a:cubicBezTo>
                      <a:pt x="2887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24"/>
              <p:cNvSpPr/>
              <p:nvPr/>
            </p:nvSpPr>
            <p:spPr>
              <a:xfrm>
                <a:off x="3257850" y="4311950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0"/>
                    </a:moveTo>
                    <a:cubicBezTo>
                      <a:pt x="1" y="1046"/>
                      <a:pt x="796" y="1820"/>
                      <a:pt x="1842" y="1820"/>
                    </a:cubicBezTo>
                    <a:cubicBezTo>
                      <a:pt x="2888" y="1820"/>
                      <a:pt x="3662" y="1046"/>
                      <a:pt x="3662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4"/>
              <p:cNvSpPr/>
              <p:nvPr/>
            </p:nvSpPr>
            <p:spPr>
              <a:xfrm>
                <a:off x="3349400" y="4265900"/>
                <a:ext cx="91550" cy="4607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3" fill="none" extrusionOk="0">
                    <a:moveTo>
                      <a:pt x="0" y="1842"/>
                    </a:moveTo>
                    <a:cubicBezTo>
                      <a:pt x="0" y="796"/>
                      <a:pt x="795" y="1"/>
                      <a:pt x="1842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4"/>
              <p:cNvSpPr/>
              <p:nvPr/>
            </p:nvSpPr>
            <p:spPr>
              <a:xfrm>
                <a:off x="3440925" y="4311950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0"/>
                    </a:moveTo>
                    <a:cubicBezTo>
                      <a:pt x="1" y="1046"/>
                      <a:pt x="796" y="1820"/>
                      <a:pt x="1842" y="1820"/>
                    </a:cubicBezTo>
                    <a:cubicBezTo>
                      <a:pt x="2888" y="1820"/>
                      <a:pt x="3663" y="1046"/>
                      <a:pt x="3663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4"/>
              <p:cNvSpPr/>
              <p:nvPr/>
            </p:nvSpPr>
            <p:spPr>
              <a:xfrm>
                <a:off x="3532475" y="4265900"/>
                <a:ext cx="91575" cy="460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43" fill="none" extrusionOk="0">
                    <a:moveTo>
                      <a:pt x="1" y="1842"/>
                    </a:moveTo>
                    <a:cubicBezTo>
                      <a:pt x="1" y="796"/>
                      <a:pt x="796" y="1"/>
                      <a:pt x="1842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4"/>
              <p:cNvSpPr/>
              <p:nvPr/>
            </p:nvSpPr>
            <p:spPr>
              <a:xfrm>
                <a:off x="3624025" y="4311950"/>
                <a:ext cx="91550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21" fill="none" extrusionOk="0">
                    <a:moveTo>
                      <a:pt x="0" y="0"/>
                    </a:moveTo>
                    <a:cubicBezTo>
                      <a:pt x="0" y="1046"/>
                      <a:pt x="795" y="1820"/>
                      <a:pt x="1841" y="1820"/>
                    </a:cubicBezTo>
                    <a:cubicBezTo>
                      <a:pt x="2888" y="1820"/>
                      <a:pt x="3662" y="1046"/>
                      <a:pt x="3662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4"/>
              <p:cNvSpPr/>
              <p:nvPr/>
            </p:nvSpPr>
            <p:spPr>
              <a:xfrm>
                <a:off x="3715550" y="4265900"/>
                <a:ext cx="91575" cy="460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43" fill="none" extrusionOk="0">
                    <a:moveTo>
                      <a:pt x="1" y="1842"/>
                    </a:moveTo>
                    <a:cubicBezTo>
                      <a:pt x="1" y="796"/>
                      <a:pt x="796" y="1"/>
                      <a:pt x="1842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4"/>
              <p:cNvSpPr/>
              <p:nvPr/>
            </p:nvSpPr>
            <p:spPr>
              <a:xfrm>
                <a:off x="3807100" y="4311950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0" y="0"/>
                    </a:moveTo>
                    <a:cubicBezTo>
                      <a:pt x="0" y="1046"/>
                      <a:pt x="796" y="1820"/>
                      <a:pt x="1842" y="1820"/>
                    </a:cubicBezTo>
                    <a:cubicBezTo>
                      <a:pt x="2888" y="1820"/>
                      <a:pt x="3662" y="1046"/>
                      <a:pt x="3662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4"/>
              <p:cNvSpPr/>
              <p:nvPr/>
            </p:nvSpPr>
            <p:spPr>
              <a:xfrm>
                <a:off x="3898650" y="4265900"/>
                <a:ext cx="91550" cy="4607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3" fill="none" extrusionOk="0">
                    <a:moveTo>
                      <a:pt x="0" y="1842"/>
                    </a:moveTo>
                    <a:cubicBezTo>
                      <a:pt x="0" y="796"/>
                      <a:pt x="795" y="1"/>
                      <a:pt x="1841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4"/>
              <p:cNvSpPr/>
              <p:nvPr/>
            </p:nvSpPr>
            <p:spPr>
              <a:xfrm>
                <a:off x="3990175" y="4311950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0"/>
                    </a:moveTo>
                    <a:cubicBezTo>
                      <a:pt x="1" y="1046"/>
                      <a:pt x="796" y="1820"/>
                      <a:pt x="1842" y="1820"/>
                    </a:cubicBezTo>
                    <a:cubicBezTo>
                      <a:pt x="2888" y="1820"/>
                      <a:pt x="3662" y="1046"/>
                      <a:pt x="3662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4"/>
              <p:cNvSpPr/>
              <p:nvPr/>
            </p:nvSpPr>
            <p:spPr>
              <a:xfrm>
                <a:off x="4081725" y="4265900"/>
                <a:ext cx="91550" cy="4607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3" fill="none" extrusionOk="0">
                    <a:moveTo>
                      <a:pt x="0" y="1842"/>
                    </a:moveTo>
                    <a:cubicBezTo>
                      <a:pt x="0" y="796"/>
                      <a:pt x="795" y="1"/>
                      <a:pt x="1842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4"/>
              <p:cNvSpPr/>
              <p:nvPr/>
            </p:nvSpPr>
            <p:spPr>
              <a:xfrm>
                <a:off x="4173250" y="4311950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0"/>
                    </a:moveTo>
                    <a:cubicBezTo>
                      <a:pt x="1" y="1046"/>
                      <a:pt x="796" y="1820"/>
                      <a:pt x="1842" y="1820"/>
                    </a:cubicBezTo>
                    <a:cubicBezTo>
                      <a:pt x="2888" y="1820"/>
                      <a:pt x="3663" y="1046"/>
                      <a:pt x="3663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4"/>
              <p:cNvSpPr/>
              <p:nvPr/>
            </p:nvSpPr>
            <p:spPr>
              <a:xfrm>
                <a:off x="2434000" y="4475150"/>
                <a:ext cx="91550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2" fill="none" extrusionOk="0">
                    <a:moveTo>
                      <a:pt x="0" y="1842"/>
                    </a:moveTo>
                    <a:cubicBezTo>
                      <a:pt x="0" y="795"/>
                      <a:pt x="795" y="0"/>
                      <a:pt x="1841" y="0"/>
                    </a:cubicBezTo>
                    <a:cubicBezTo>
                      <a:pt x="2887" y="0"/>
                      <a:pt x="3662" y="795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4"/>
              <p:cNvSpPr/>
              <p:nvPr/>
            </p:nvSpPr>
            <p:spPr>
              <a:xfrm>
                <a:off x="2525525" y="452117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1"/>
                    </a:moveTo>
                    <a:cubicBezTo>
                      <a:pt x="1" y="1047"/>
                      <a:pt x="796" y="1821"/>
                      <a:pt x="1842" y="1821"/>
                    </a:cubicBezTo>
                    <a:cubicBezTo>
                      <a:pt x="2888" y="1821"/>
                      <a:pt x="3662" y="1047"/>
                      <a:pt x="3662" y="1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4"/>
              <p:cNvSpPr/>
              <p:nvPr/>
            </p:nvSpPr>
            <p:spPr>
              <a:xfrm>
                <a:off x="2617075" y="4475150"/>
                <a:ext cx="91550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2" fill="none" extrusionOk="0">
                    <a:moveTo>
                      <a:pt x="0" y="1842"/>
                    </a:moveTo>
                    <a:cubicBezTo>
                      <a:pt x="0" y="795"/>
                      <a:pt x="795" y="0"/>
                      <a:pt x="1842" y="0"/>
                    </a:cubicBezTo>
                    <a:cubicBezTo>
                      <a:pt x="2888" y="0"/>
                      <a:pt x="3662" y="795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4"/>
              <p:cNvSpPr/>
              <p:nvPr/>
            </p:nvSpPr>
            <p:spPr>
              <a:xfrm>
                <a:off x="2708600" y="452117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1"/>
                    </a:moveTo>
                    <a:cubicBezTo>
                      <a:pt x="1" y="1047"/>
                      <a:pt x="796" y="1821"/>
                      <a:pt x="1842" y="1821"/>
                    </a:cubicBezTo>
                    <a:cubicBezTo>
                      <a:pt x="2888" y="1821"/>
                      <a:pt x="3663" y="1047"/>
                      <a:pt x="3663" y="1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4"/>
              <p:cNvSpPr/>
              <p:nvPr/>
            </p:nvSpPr>
            <p:spPr>
              <a:xfrm>
                <a:off x="2800150" y="4475150"/>
                <a:ext cx="91575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42" fill="none" extrusionOk="0">
                    <a:moveTo>
                      <a:pt x="1" y="1842"/>
                    </a:moveTo>
                    <a:cubicBezTo>
                      <a:pt x="1" y="795"/>
                      <a:pt x="796" y="0"/>
                      <a:pt x="1842" y="0"/>
                    </a:cubicBezTo>
                    <a:cubicBezTo>
                      <a:pt x="2888" y="0"/>
                      <a:pt x="3662" y="795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4"/>
              <p:cNvSpPr/>
              <p:nvPr/>
            </p:nvSpPr>
            <p:spPr>
              <a:xfrm>
                <a:off x="2891700" y="4521175"/>
                <a:ext cx="91550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21" fill="none" extrusionOk="0">
                    <a:moveTo>
                      <a:pt x="0" y="1"/>
                    </a:moveTo>
                    <a:cubicBezTo>
                      <a:pt x="0" y="1047"/>
                      <a:pt x="795" y="1821"/>
                      <a:pt x="1841" y="1821"/>
                    </a:cubicBezTo>
                    <a:cubicBezTo>
                      <a:pt x="2888" y="1821"/>
                      <a:pt x="3662" y="1047"/>
                      <a:pt x="3662" y="1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4"/>
              <p:cNvSpPr/>
              <p:nvPr/>
            </p:nvSpPr>
            <p:spPr>
              <a:xfrm>
                <a:off x="2983225" y="4475150"/>
                <a:ext cx="91575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42" fill="none" extrusionOk="0">
                    <a:moveTo>
                      <a:pt x="1" y="1842"/>
                    </a:moveTo>
                    <a:cubicBezTo>
                      <a:pt x="1" y="795"/>
                      <a:pt x="796" y="0"/>
                      <a:pt x="1842" y="0"/>
                    </a:cubicBezTo>
                    <a:cubicBezTo>
                      <a:pt x="2888" y="0"/>
                      <a:pt x="3662" y="795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4"/>
              <p:cNvSpPr/>
              <p:nvPr/>
            </p:nvSpPr>
            <p:spPr>
              <a:xfrm>
                <a:off x="3074775" y="452117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0" y="1"/>
                    </a:moveTo>
                    <a:cubicBezTo>
                      <a:pt x="0" y="1047"/>
                      <a:pt x="796" y="1821"/>
                      <a:pt x="1842" y="1821"/>
                    </a:cubicBezTo>
                    <a:cubicBezTo>
                      <a:pt x="2888" y="1821"/>
                      <a:pt x="3662" y="1047"/>
                      <a:pt x="3662" y="1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4"/>
              <p:cNvSpPr/>
              <p:nvPr/>
            </p:nvSpPr>
            <p:spPr>
              <a:xfrm>
                <a:off x="3166325" y="4475150"/>
                <a:ext cx="91550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2" fill="none" extrusionOk="0">
                    <a:moveTo>
                      <a:pt x="0" y="1842"/>
                    </a:moveTo>
                    <a:cubicBezTo>
                      <a:pt x="0" y="795"/>
                      <a:pt x="795" y="0"/>
                      <a:pt x="1841" y="0"/>
                    </a:cubicBezTo>
                    <a:cubicBezTo>
                      <a:pt x="2887" y="0"/>
                      <a:pt x="3662" y="795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4"/>
              <p:cNvSpPr/>
              <p:nvPr/>
            </p:nvSpPr>
            <p:spPr>
              <a:xfrm>
                <a:off x="3257850" y="452117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1"/>
                    </a:moveTo>
                    <a:cubicBezTo>
                      <a:pt x="1" y="1047"/>
                      <a:pt x="796" y="1821"/>
                      <a:pt x="1842" y="1821"/>
                    </a:cubicBezTo>
                    <a:cubicBezTo>
                      <a:pt x="2888" y="1821"/>
                      <a:pt x="3662" y="1047"/>
                      <a:pt x="3662" y="1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4"/>
              <p:cNvSpPr/>
              <p:nvPr/>
            </p:nvSpPr>
            <p:spPr>
              <a:xfrm>
                <a:off x="3349400" y="4475150"/>
                <a:ext cx="91550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2" fill="none" extrusionOk="0">
                    <a:moveTo>
                      <a:pt x="0" y="1842"/>
                    </a:moveTo>
                    <a:cubicBezTo>
                      <a:pt x="0" y="795"/>
                      <a:pt x="795" y="0"/>
                      <a:pt x="1842" y="0"/>
                    </a:cubicBezTo>
                    <a:cubicBezTo>
                      <a:pt x="2888" y="0"/>
                      <a:pt x="3662" y="795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4"/>
              <p:cNvSpPr/>
              <p:nvPr/>
            </p:nvSpPr>
            <p:spPr>
              <a:xfrm>
                <a:off x="3440925" y="452117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1"/>
                    </a:moveTo>
                    <a:cubicBezTo>
                      <a:pt x="1" y="1047"/>
                      <a:pt x="796" y="1821"/>
                      <a:pt x="1842" y="1821"/>
                    </a:cubicBezTo>
                    <a:cubicBezTo>
                      <a:pt x="2888" y="1821"/>
                      <a:pt x="3663" y="1047"/>
                      <a:pt x="3663" y="1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4"/>
              <p:cNvSpPr/>
              <p:nvPr/>
            </p:nvSpPr>
            <p:spPr>
              <a:xfrm>
                <a:off x="3532475" y="4475150"/>
                <a:ext cx="91575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42" fill="none" extrusionOk="0">
                    <a:moveTo>
                      <a:pt x="1" y="1842"/>
                    </a:moveTo>
                    <a:cubicBezTo>
                      <a:pt x="1" y="795"/>
                      <a:pt x="796" y="0"/>
                      <a:pt x="1842" y="0"/>
                    </a:cubicBezTo>
                    <a:cubicBezTo>
                      <a:pt x="2888" y="0"/>
                      <a:pt x="3662" y="795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4"/>
              <p:cNvSpPr/>
              <p:nvPr/>
            </p:nvSpPr>
            <p:spPr>
              <a:xfrm>
                <a:off x="3624025" y="4521175"/>
                <a:ext cx="91550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21" fill="none" extrusionOk="0">
                    <a:moveTo>
                      <a:pt x="0" y="1"/>
                    </a:moveTo>
                    <a:cubicBezTo>
                      <a:pt x="0" y="1047"/>
                      <a:pt x="795" y="1821"/>
                      <a:pt x="1841" y="1821"/>
                    </a:cubicBezTo>
                    <a:cubicBezTo>
                      <a:pt x="2888" y="1821"/>
                      <a:pt x="3662" y="1047"/>
                      <a:pt x="3662" y="1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4"/>
              <p:cNvSpPr/>
              <p:nvPr/>
            </p:nvSpPr>
            <p:spPr>
              <a:xfrm>
                <a:off x="3715550" y="4475150"/>
                <a:ext cx="91575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42" fill="none" extrusionOk="0">
                    <a:moveTo>
                      <a:pt x="1" y="1842"/>
                    </a:moveTo>
                    <a:cubicBezTo>
                      <a:pt x="1" y="795"/>
                      <a:pt x="796" y="0"/>
                      <a:pt x="1842" y="0"/>
                    </a:cubicBezTo>
                    <a:cubicBezTo>
                      <a:pt x="2888" y="0"/>
                      <a:pt x="3662" y="795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4"/>
              <p:cNvSpPr/>
              <p:nvPr/>
            </p:nvSpPr>
            <p:spPr>
              <a:xfrm>
                <a:off x="3807100" y="452117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0" y="1"/>
                    </a:moveTo>
                    <a:cubicBezTo>
                      <a:pt x="0" y="1047"/>
                      <a:pt x="796" y="1821"/>
                      <a:pt x="1842" y="1821"/>
                    </a:cubicBezTo>
                    <a:cubicBezTo>
                      <a:pt x="2888" y="1821"/>
                      <a:pt x="3662" y="1047"/>
                      <a:pt x="3662" y="1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4"/>
              <p:cNvSpPr/>
              <p:nvPr/>
            </p:nvSpPr>
            <p:spPr>
              <a:xfrm>
                <a:off x="3898650" y="4475150"/>
                <a:ext cx="91550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2" fill="none" extrusionOk="0">
                    <a:moveTo>
                      <a:pt x="0" y="1842"/>
                    </a:moveTo>
                    <a:cubicBezTo>
                      <a:pt x="0" y="795"/>
                      <a:pt x="795" y="0"/>
                      <a:pt x="1841" y="0"/>
                    </a:cubicBezTo>
                    <a:cubicBezTo>
                      <a:pt x="2888" y="0"/>
                      <a:pt x="3662" y="795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4"/>
              <p:cNvSpPr/>
              <p:nvPr/>
            </p:nvSpPr>
            <p:spPr>
              <a:xfrm>
                <a:off x="3990175" y="452117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1"/>
                    </a:moveTo>
                    <a:cubicBezTo>
                      <a:pt x="1" y="1047"/>
                      <a:pt x="796" y="1821"/>
                      <a:pt x="1842" y="1821"/>
                    </a:cubicBezTo>
                    <a:cubicBezTo>
                      <a:pt x="2888" y="1821"/>
                      <a:pt x="3662" y="1047"/>
                      <a:pt x="3662" y="1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4"/>
              <p:cNvSpPr/>
              <p:nvPr/>
            </p:nvSpPr>
            <p:spPr>
              <a:xfrm>
                <a:off x="4081725" y="4475150"/>
                <a:ext cx="91550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2" fill="none" extrusionOk="0">
                    <a:moveTo>
                      <a:pt x="0" y="1842"/>
                    </a:moveTo>
                    <a:cubicBezTo>
                      <a:pt x="0" y="795"/>
                      <a:pt x="795" y="0"/>
                      <a:pt x="1842" y="0"/>
                    </a:cubicBezTo>
                    <a:cubicBezTo>
                      <a:pt x="2888" y="0"/>
                      <a:pt x="3662" y="795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4"/>
              <p:cNvSpPr/>
              <p:nvPr/>
            </p:nvSpPr>
            <p:spPr>
              <a:xfrm>
                <a:off x="4173250" y="452117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1"/>
                    </a:moveTo>
                    <a:cubicBezTo>
                      <a:pt x="1" y="1047"/>
                      <a:pt x="796" y="1821"/>
                      <a:pt x="1842" y="1821"/>
                    </a:cubicBezTo>
                    <a:cubicBezTo>
                      <a:pt x="2888" y="1821"/>
                      <a:pt x="3663" y="1047"/>
                      <a:pt x="3663" y="1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4"/>
              <p:cNvSpPr/>
              <p:nvPr/>
            </p:nvSpPr>
            <p:spPr>
              <a:xfrm>
                <a:off x="4264800" y="4475150"/>
                <a:ext cx="91575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42" fill="none" extrusionOk="0">
                    <a:moveTo>
                      <a:pt x="1" y="1842"/>
                    </a:moveTo>
                    <a:cubicBezTo>
                      <a:pt x="1" y="795"/>
                      <a:pt x="796" y="0"/>
                      <a:pt x="1842" y="0"/>
                    </a:cubicBezTo>
                    <a:cubicBezTo>
                      <a:pt x="2888" y="0"/>
                      <a:pt x="3662" y="795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4"/>
              <p:cNvSpPr/>
              <p:nvPr/>
            </p:nvSpPr>
            <p:spPr>
              <a:xfrm>
                <a:off x="4356350" y="4521175"/>
                <a:ext cx="91550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21" fill="none" extrusionOk="0">
                    <a:moveTo>
                      <a:pt x="0" y="1"/>
                    </a:moveTo>
                    <a:cubicBezTo>
                      <a:pt x="0" y="1047"/>
                      <a:pt x="795" y="1821"/>
                      <a:pt x="1841" y="1821"/>
                    </a:cubicBezTo>
                    <a:cubicBezTo>
                      <a:pt x="2888" y="1821"/>
                      <a:pt x="3662" y="1047"/>
                      <a:pt x="3662" y="1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4"/>
              <p:cNvSpPr/>
              <p:nvPr/>
            </p:nvSpPr>
            <p:spPr>
              <a:xfrm>
                <a:off x="4447875" y="4475150"/>
                <a:ext cx="91575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42" fill="none" extrusionOk="0">
                    <a:moveTo>
                      <a:pt x="1" y="1842"/>
                    </a:moveTo>
                    <a:cubicBezTo>
                      <a:pt x="1" y="795"/>
                      <a:pt x="796" y="0"/>
                      <a:pt x="1842" y="0"/>
                    </a:cubicBezTo>
                    <a:cubicBezTo>
                      <a:pt x="2888" y="0"/>
                      <a:pt x="3662" y="795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24"/>
              <p:cNvSpPr/>
              <p:nvPr/>
            </p:nvSpPr>
            <p:spPr>
              <a:xfrm>
                <a:off x="4539425" y="452117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0" y="1"/>
                    </a:moveTo>
                    <a:cubicBezTo>
                      <a:pt x="0" y="1047"/>
                      <a:pt x="796" y="1821"/>
                      <a:pt x="1842" y="1821"/>
                    </a:cubicBezTo>
                    <a:cubicBezTo>
                      <a:pt x="2888" y="1821"/>
                      <a:pt x="3662" y="1047"/>
                      <a:pt x="3662" y="1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24"/>
              <p:cNvSpPr/>
              <p:nvPr/>
            </p:nvSpPr>
            <p:spPr>
              <a:xfrm>
                <a:off x="4630975" y="4475150"/>
                <a:ext cx="91550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2" fill="none" extrusionOk="0">
                    <a:moveTo>
                      <a:pt x="0" y="1842"/>
                    </a:moveTo>
                    <a:cubicBezTo>
                      <a:pt x="0" y="795"/>
                      <a:pt x="795" y="0"/>
                      <a:pt x="1841" y="0"/>
                    </a:cubicBezTo>
                    <a:cubicBezTo>
                      <a:pt x="2888" y="0"/>
                      <a:pt x="3662" y="795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4"/>
              <p:cNvSpPr/>
              <p:nvPr/>
            </p:nvSpPr>
            <p:spPr>
              <a:xfrm>
                <a:off x="4722500" y="452117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1"/>
                    </a:moveTo>
                    <a:cubicBezTo>
                      <a:pt x="1" y="1047"/>
                      <a:pt x="796" y="1821"/>
                      <a:pt x="1842" y="1821"/>
                    </a:cubicBezTo>
                    <a:cubicBezTo>
                      <a:pt x="2888" y="1821"/>
                      <a:pt x="3662" y="1047"/>
                      <a:pt x="3662" y="1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4"/>
              <p:cNvSpPr/>
              <p:nvPr/>
            </p:nvSpPr>
            <p:spPr>
              <a:xfrm>
                <a:off x="4814050" y="4475150"/>
                <a:ext cx="91550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2" fill="none" extrusionOk="0">
                    <a:moveTo>
                      <a:pt x="0" y="1842"/>
                    </a:moveTo>
                    <a:cubicBezTo>
                      <a:pt x="0" y="795"/>
                      <a:pt x="795" y="0"/>
                      <a:pt x="1842" y="0"/>
                    </a:cubicBezTo>
                    <a:cubicBezTo>
                      <a:pt x="2888" y="0"/>
                      <a:pt x="3662" y="795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4"/>
              <p:cNvSpPr/>
              <p:nvPr/>
            </p:nvSpPr>
            <p:spPr>
              <a:xfrm>
                <a:off x="4905575" y="452117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1"/>
                    </a:moveTo>
                    <a:cubicBezTo>
                      <a:pt x="1" y="1047"/>
                      <a:pt x="796" y="1821"/>
                      <a:pt x="1842" y="1821"/>
                    </a:cubicBezTo>
                    <a:cubicBezTo>
                      <a:pt x="2888" y="1821"/>
                      <a:pt x="3663" y="1047"/>
                      <a:pt x="3663" y="1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4"/>
              <p:cNvSpPr/>
              <p:nvPr/>
            </p:nvSpPr>
            <p:spPr>
              <a:xfrm>
                <a:off x="2434000" y="4684375"/>
                <a:ext cx="91550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2" fill="none" extrusionOk="0">
                    <a:moveTo>
                      <a:pt x="0" y="1842"/>
                    </a:moveTo>
                    <a:cubicBezTo>
                      <a:pt x="0" y="796"/>
                      <a:pt x="795" y="1"/>
                      <a:pt x="1841" y="1"/>
                    </a:cubicBezTo>
                    <a:cubicBezTo>
                      <a:pt x="2887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4"/>
              <p:cNvSpPr/>
              <p:nvPr/>
            </p:nvSpPr>
            <p:spPr>
              <a:xfrm>
                <a:off x="2525525" y="473042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0"/>
                    </a:moveTo>
                    <a:cubicBezTo>
                      <a:pt x="1" y="1046"/>
                      <a:pt x="796" y="1820"/>
                      <a:pt x="1842" y="1820"/>
                    </a:cubicBezTo>
                    <a:cubicBezTo>
                      <a:pt x="2888" y="1820"/>
                      <a:pt x="3662" y="1046"/>
                      <a:pt x="3662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4"/>
              <p:cNvSpPr/>
              <p:nvPr/>
            </p:nvSpPr>
            <p:spPr>
              <a:xfrm>
                <a:off x="2617075" y="4684375"/>
                <a:ext cx="91550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2" fill="none" extrusionOk="0">
                    <a:moveTo>
                      <a:pt x="0" y="1842"/>
                    </a:moveTo>
                    <a:cubicBezTo>
                      <a:pt x="0" y="796"/>
                      <a:pt x="795" y="1"/>
                      <a:pt x="1842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4"/>
              <p:cNvSpPr/>
              <p:nvPr/>
            </p:nvSpPr>
            <p:spPr>
              <a:xfrm>
                <a:off x="2708600" y="473042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0"/>
                    </a:moveTo>
                    <a:cubicBezTo>
                      <a:pt x="1" y="1046"/>
                      <a:pt x="796" y="1820"/>
                      <a:pt x="1842" y="1820"/>
                    </a:cubicBezTo>
                    <a:cubicBezTo>
                      <a:pt x="2888" y="1820"/>
                      <a:pt x="3663" y="1046"/>
                      <a:pt x="3663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4"/>
              <p:cNvSpPr/>
              <p:nvPr/>
            </p:nvSpPr>
            <p:spPr>
              <a:xfrm>
                <a:off x="2800150" y="4684375"/>
                <a:ext cx="91575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42" fill="none" extrusionOk="0">
                    <a:moveTo>
                      <a:pt x="1" y="1842"/>
                    </a:moveTo>
                    <a:cubicBezTo>
                      <a:pt x="1" y="796"/>
                      <a:pt x="796" y="1"/>
                      <a:pt x="1842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4"/>
              <p:cNvSpPr/>
              <p:nvPr/>
            </p:nvSpPr>
            <p:spPr>
              <a:xfrm>
                <a:off x="2891700" y="4730425"/>
                <a:ext cx="91550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21" fill="none" extrusionOk="0">
                    <a:moveTo>
                      <a:pt x="0" y="0"/>
                    </a:moveTo>
                    <a:cubicBezTo>
                      <a:pt x="0" y="1046"/>
                      <a:pt x="795" y="1820"/>
                      <a:pt x="1841" y="1820"/>
                    </a:cubicBezTo>
                    <a:cubicBezTo>
                      <a:pt x="2888" y="1820"/>
                      <a:pt x="3662" y="1046"/>
                      <a:pt x="3662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4"/>
              <p:cNvSpPr/>
              <p:nvPr/>
            </p:nvSpPr>
            <p:spPr>
              <a:xfrm>
                <a:off x="2983225" y="4684375"/>
                <a:ext cx="91575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42" fill="none" extrusionOk="0">
                    <a:moveTo>
                      <a:pt x="1" y="1842"/>
                    </a:moveTo>
                    <a:cubicBezTo>
                      <a:pt x="1" y="796"/>
                      <a:pt x="796" y="1"/>
                      <a:pt x="1842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4"/>
              <p:cNvSpPr/>
              <p:nvPr/>
            </p:nvSpPr>
            <p:spPr>
              <a:xfrm>
                <a:off x="3074775" y="473042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0" y="0"/>
                    </a:moveTo>
                    <a:cubicBezTo>
                      <a:pt x="0" y="1046"/>
                      <a:pt x="796" y="1820"/>
                      <a:pt x="1842" y="1820"/>
                    </a:cubicBezTo>
                    <a:cubicBezTo>
                      <a:pt x="2888" y="1820"/>
                      <a:pt x="3662" y="1046"/>
                      <a:pt x="3662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4"/>
              <p:cNvSpPr/>
              <p:nvPr/>
            </p:nvSpPr>
            <p:spPr>
              <a:xfrm>
                <a:off x="3166325" y="4684375"/>
                <a:ext cx="91550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2" fill="none" extrusionOk="0">
                    <a:moveTo>
                      <a:pt x="0" y="1842"/>
                    </a:moveTo>
                    <a:cubicBezTo>
                      <a:pt x="0" y="796"/>
                      <a:pt x="795" y="1"/>
                      <a:pt x="1841" y="1"/>
                    </a:cubicBezTo>
                    <a:cubicBezTo>
                      <a:pt x="2887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4"/>
              <p:cNvSpPr/>
              <p:nvPr/>
            </p:nvSpPr>
            <p:spPr>
              <a:xfrm>
                <a:off x="3257850" y="473042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0"/>
                    </a:moveTo>
                    <a:cubicBezTo>
                      <a:pt x="1" y="1046"/>
                      <a:pt x="796" y="1820"/>
                      <a:pt x="1842" y="1820"/>
                    </a:cubicBezTo>
                    <a:cubicBezTo>
                      <a:pt x="2888" y="1820"/>
                      <a:pt x="3662" y="1046"/>
                      <a:pt x="3662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4"/>
              <p:cNvSpPr/>
              <p:nvPr/>
            </p:nvSpPr>
            <p:spPr>
              <a:xfrm>
                <a:off x="3349400" y="4684375"/>
                <a:ext cx="91550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2" fill="none" extrusionOk="0">
                    <a:moveTo>
                      <a:pt x="0" y="1842"/>
                    </a:moveTo>
                    <a:cubicBezTo>
                      <a:pt x="0" y="796"/>
                      <a:pt x="795" y="1"/>
                      <a:pt x="1842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4"/>
              <p:cNvSpPr/>
              <p:nvPr/>
            </p:nvSpPr>
            <p:spPr>
              <a:xfrm>
                <a:off x="3440925" y="473042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0"/>
                    </a:moveTo>
                    <a:cubicBezTo>
                      <a:pt x="1" y="1046"/>
                      <a:pt x="796" y="1820"/>
                      <a:pt x="1842" y="1820"/>
                    </a:cubicBezTo>
                    <a:cubicBezTo>
                      <a:pt x="2888" y="1820"/>
                      <a:pt x="3663" y="1046"/>
                      <a:pt x="3663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4"/>
              <p:cNvSpPr/>
              <p:nvPr/>
            </p:nvSpPr>
            <p:spPr>
              <a:xfrm>
                <a:off x="3532475" y="4684375"/>
                <a:ext cx="91575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42" fill="none" extrusionOk="0">
                    <a:moveTo>
                      <a:pt x="1" y="1842"/>
                    </a:moveTo>
                    <a:cubicBezTo>
                      <a:pt x="1" y="796"/>
                      <a:pt x="796" y="1"/>
                      <a:pt x="1842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4"/>
              <p:cNvSpPr/>
              <p:nvPr/>
            </p:nvSpPr>
            <p:spPr>
              <a:xfrm>
                <a:off x="3624025" y="4730425"/>
                <a:ext cx="91550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21" fill="none" extrusionOk="0">
                    <a:moveTo>
                      <a:pt x="0" y="0"/>
                    </a:moveTo>
                    <a:cubicBezTo>
                      <a:pt x="0" y="1046"/>
                      <a:pt x="795" y="1820"/>
                      <a:pt x="1841" y="1820"/>
                    </a:cubicBezTo>
                    <a:cubicBezTo>
                      <a:pt x="2888" y="1820"/>
                      <a:pt x="3662" y="1046"/>
                      <a:pt x="3662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4"/>
              <p:cNvSpPr/>
              <p:nvPr/>
            </p:nvSpPr>
            <p:spPr>
              <a:xfrm>
                <a:off x="3715550" y="4684375"/>
                <a:ext cx="91575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42" fill="none" extrusionOk="0">
                    <a:moveTo>
                      <a:pt x="1" y="1842"/>
                    </a:moveTo>
                    <a:cubicBezTo>
                      <a:pt x="1" y="796"/>
                      <a:pt x="796" y="1"/>
                      <a:pt x="1842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4"/>
              <p:cNvSpPr/>
              <p:nvPr/>
            </p:nvSpPr>
            <p:spPr>
              <a:xfrm>
                <a:off x="3807100" y="473042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0" y="0"/>
                    </a:moveTo>
                    <a:cubicBezTo>
                      <a:pt x="0" y="1046"/>
                      <a:pt x="796" y="1820"/>
                      <a:pt x="1842" y="1820"/>
                    </a:cubicBezTo>
                    <a:cubicBezTo>
                      <a:pt x="2888" y="1820"/>
                      <a:pt x="3662" y="1046"/>
                      <a:pt x="3662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4"/>
              <p:cNvSpPr/>
              <p:nvPr/>
            </p:nvSpPr>
            <p:spPr>
              <a:xfrm>
                <a:off x="3898650" y="4684375"/>
                <a:ext cx="91550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2" fill="none" extrusionOk="0">
                    <a:moveTo>
                      <a:pt x="0" y="1842"/>
                    </a:moveTo>
                    <a:cubicBezTo>
                      <a:pt x="0" y="796"/>
                      <a:pt x="795" y="1"/>
                      <a:pt x="1841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24"/>
              <p:cNvSpPr/>
              <p:nvPr/>
            </p:nvSpPr>
            <p:spPr>
              <a:xfrm>
                <a:off x="3990175" y="473042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0"/>
                    </a:moveTo>
                    <a:cubicBezTo>
                      <a:pt x="1" y="1046"/>
                      <a:pt x="796" y="1820"/>
                      <a:pt x="1842" y="1820"/>
                    </a:cubicBezTo>
                    <a:cubicBezTo>
                      <a:pt x="2888" y="1820"/>
                      <a:pt x="3662" y="1046"/>
                      <a:pt x="3662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24"/>
              <p:cNvSpPr/>
              <p:nvPr/>
            </p:nvSpPr>
            <p:spPr>
              <a:xfrm>
                <a:off x="4081725" y="4684375"/>
                <a:ext cx="91550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2" fill="none" extrusionOk="0">
                    <a:moveTo>
                      <a:pt x="0" y="1842"/>
                    </a:moveTo>
                    <a:cubicBezTo>
                      <a:pt x="0" y="796"/>
                      <a:pt x="795" y="1"/>
                      <a:pt x="1842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24"/>
              <p:cNvSpPr/>
              <p:nvPr/>
            </p:nvSpPr>
            <p:spPr>
              <a:xfrm>
                <a:off x="4173250" y="473042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0"/>
                    </a:moveTo>
                    <a:cubicBezTo>
                      <a:pt x="1" y="1046"/>
                      <a:pt x="796" y="1820"/>
                      <a:pt x="1842" y="1820"/>
                    </a:cubicBezTo>
                    <a:cubicBezTo>
                      <a:pt x="2888" y="1820"/>
                      <a:pt x="3663" y="1046"/>
                      <a:pt x="3663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24"/>
              <p:cNvSpPr/>
              <p:nvPr/>
            </p:nvSpPr>
            <p:spPr>
              <a:xfrm>
                <a:off x="4264800" y="4684375"/>
                <a:ext cx="91575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42" fill="none" extrusionOk="0">
                    <a:moveTo>
                      <a:pt x="1" y="1842"/>
                    </a:moveTo>
                    <a:cubicBezTo>
                      <a:pt x="1" y="796"/>
                      <a:pt x="796" y="1"/>
                      <a:pt x="1842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4"/>
              <p:cNvSpPr/>
              <p:nvPr/>
            </p:nvSpPr>
            <p:spPr>
              <a:xfrm>
                <a:off x="4356350" y="4730425"/>
                <a:ext cx="91550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21" fill="none" extrusionOk="0">
                    <a:moveTo>
                      <a:pt x="0" y="0"/>
                    </a:moveTo>
                    <a:cubicBezTo>
                      <a:pt x="0" y="1046"/>
                      <a:pt x="795" y="1820"/>
                      <a:pt x="1841" y="1820"/>
                    </a:cubicBezTo>
                    <a:cubicBezTo>
                      <a:pt x="2888" y="1820"/>
                      <a:pt x="3662" y="1046"/>
                      <a:pt x="3662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4"/>
              <p:cNvSpPr/>
              <p:nvPr/>
            </p:nvSpPr>
            <p:spPr>
              <a:xfrm>
                <a:off x="4447875" y="4684375"/>
                <a:ext cx="91575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42" fill="none" extrusionOk="0">
                    <a:moveTo>
                      <a:pt x="1" y="1842"/>
                    </a:moveTo>
                    <a:cubicBezTo>
                      <a:pt x="1" y="796"/>
                      <a:pt x="796" y="1"/>
                      <a:pt x="1842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4"/>
              <p:cNvSpPr/>
              <p:nvPr/>
            </p:nvSpPr>
            <p:spPr>
              <a:xfrm>
                <a:off x="4539425" y="473042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0" y="0"/>
                    </a:moveTo>
                    <a:cubicBezTo>
                      <a:pt x="0" y="1046"/>
                      <a:pt x="796" y="1820"/>
                      <a:pt x="1842" y="1820"/>
                    </a:cubicBezTo>
                    <a:cubicBezTo>
                      <a:pt x="2888" y="1820"/>
                      <a:pt x="3662" y="1046"/>
                      <a:pt x="3662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24"/>
              <p:cNvSpPr/>
              <p:nvPr/>
            </p:nvSpPr>
            <p:spPr>
              <a:xfrm>
                <a:off x="4630975" y="4684375"/>
                <a:ext cx="91550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2" fill="none" extrusionOk="0">
                    <a:moveTo>
                      <a:pt x="0" y="1842"/>
                    </a:moveTo>
                    <a:cubicBezTo>
                      <a:pt x="0" y="796"/>
                      <a:pt x="795" y="1"/>
                      <a:pt x="1841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4"/>
              <p:cNvSpPr/>
              <p:nvPr/>
            </p:nvSpPr>
            <p:spPr>
              <a:xfrm>
                <a:off x="4722500" y="473042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0"/>
                    </a:moveTo>
                    <a:cubicBezTo>
                      <a:pt x="1" y="1046"/>
                      <a:pt x="796" y="1820"/>
                      <a:pt x="1842" y="1820"/>
                    </a:cubicBezTo>
                    <a:cubicBezTo>
                      <a:pt x="2888" y="1820"/>
                      <a:pt x="3662" y="1046"/>
                      <a:pt x="3662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24"/>
              <p:cNvSpPr/>
              <p:nvPr/>
            </p:nvSpPr>
            <p:spPr>
              <a:xfrm>
                <a:off x="4814050" y="4684375"/>
                <a:ext cx="91550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2" fill="none" extrusionOk="0">
                    <a:moveTo>
                      <a:pt x="0" y="1842"/>
                    </a:moveTo>
                    <a:cubicBezTo>
                      <a:pt x="0" y="796"/>
                      <a:pt x="795" y="1"/>
                      <a:pt x="1842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24"/>
              <p:cNvSpPr/>
              <p:nvPr/>
            </p:nvSpPr>
            <p:spPr>
              <a:xfrm>
                <a:off x="4905575" y="473042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0"/>
                    </a:moveTo>
                    <a:cubicBezTo>
                      <a:pt x="1" y="1046"/>
                      <a:pt x="796" y="1820"/>
                      <a:pt x="1842" y="1820"/>
                    </a:cubicBezTo>
                    <a:cubicBezTo>
                      <a:pt x="2888" y="1820"/>
                      <a:pt x="3663" y="1046"/>
                      <a:pt x="3663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4"/>
              <p:cNvSpPr/>
              <p:nvPr/>
            </p:nvSpPr>
            <p:spPr>
              <a:xfrm>
                <a:off x="4997125" y="4684375"/>
                <a:ext cx="91575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42" fill="none" extrusionOk="0">
                    <a:moveTo>
                      <a:pt x="1" y="1842"/>
                    </a:moveTo>
                    <a:cubicBezTo>
                      <a:pt x="1" y="796"/>
                      <a:pt x="796" y="1"/>
                      <a:pt x="1842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24"/>
              <p:cNvSpPr/>
              <p:nvPr/>
            </p:nvSpPr>
            <p:spPr>
              <a:xfrm>
                <a:off x="5088675" y="4730425"/>
                <a:ext cx="91550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21" fill="none" extrusionOk="0">
                    <a:moveTo>
                      <a:pt x="0" y="0"/>
                    </a:moveTo>
                    <a:cubicBezTo>
                      <a:pt x="0" y="1046"/>
                      <a:pt x="795" y="1820"/>
                      <a:pt x="1841" y="1820"/>
                    </a:cubicBezTo>
                    <a:cubicBezTo>
                      <a:pt x="2888" y="1820"/>
                      <a:pt x="3662" y="1046"/>
                      <a:pt x="3662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24"/>
              <p:cNvSpPr/>
              <p:nvPr/>
            </p:nvSpPr>
            <p:spPr>
              <a:xfrm>
                <a:off x="5180200" y="4684375"/>
                <a:ext cx="91575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42" fill="none" extrusionOk="0">
                    <a:moveTo>
                      <a:pt x="1" y="1842"/>
                    </a:moveTo>
                    <a:cubicBezTo>
                      <a:pt x="1" y="796"/>
                      <a:pt x="796" y="1"/>
                      <a:pt x="1842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4"/>
              <p:cNvSpPr/>
              <p:nvPr/>
            </p:nvSpPr>
            <p:spPr>
              <a:xfrm>
                <a:off x="5271750" y="473042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0" y="0"/>
                    </a:moveTo>
                    <a:cubicBezTo>
                      <a:pt x="0" y="1046"/>
                      <a:pt x="796" y="1820"/>
                      <a:pt x="1842" y="1820"/>
                    </a:cubicBezTo>
                    <a:cubicBezTo>
                      <a:pt x="2888" y="1820"/>
                      <a:pt x="3662" y="1046"/>
                      <a:pt x="3662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4"/>
              <p:cNvSpPr/>
              <p:nvPr/>
            </p:nvSpPr>
            <p:spPr>
              <a:xfrm>
                <a:off x="5363300" y="4684375"/>
                <a:ext cx="91550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2" fill="none" extrusionOk="0">
                    <a:moveTo>
                      <a:pt x="0" y="1842"/>
                    </a:moveTo>
                    <a:cubicBezTo>
                      <a:pt x="0" y="796"/>
                      <a:pt x="795" y="1"/>
                      <a:pt x="1841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4"/>
              <p:cNvSpPr/>
              <p:nvPr/>
            </p:nvSpPr>
            <p:spPr>
              <a:xfrm>
                <a:off x="5454825" y="473042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0"/>
                    </a:moveTo>
                    <a:cubicBezTo>
                      <a:pt x="1" y="1046"/>
                      <a:pt x="796" y="1820"/>
                      <a:pt x="1842" y="1820"/>
                    </a:cubicBezTo>
                    <a:cubicBezTo>
                      <a:pt x="2888" y="1820"/>
                      <a:pt x="3662" y="1046"/>
                      <a:pt x="3662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4"/>
              <p:cNvSpPr/>
              <p:nvPr/>
            </p:nvSpPr>
            <p:spPr>
              <a:xfrm>
                <a:off x="5546375" y="4684375"/>
                <a:ext cx="91550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842" fill="none" extrusionOk="0">
                    <a:moveTo>
                      <a:pt x="0" y="1842"/>
                    </a:moveTo>
                    <a:cubicBezTo>
                      <a:pt x="0" y="796"/>
                      <a:pt x="795" y="1"/>
                      <a:pt x="1842" y="1"/>
                    </a:cubicBezTo>
                    <a:cubicBezTo>
                      <a:pt x="2888" y="1"/>
                      <a:pt x="3662" y="796"/>
                      <a:pt x="3662" y="1842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4"/>
              <p:cNvSpPr/>
              <p:nvPr/>
            </p:nvSpPr>
            <p:spPr>
              <a:xfrm>
                <a:off x="5637900" y="4730425"/>
                <a:ext cx="91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821" fill="none" extrusionOk="0">
                    <a:moveTo>
                      <a:pt x="1" y="0"/>
                    </a:moveTo>
                    <a:cubicBezTo>
                      <a:pt x="1" y="1046"/>
                      <a:pt x="796" y="1820"/>
                      <a:pt x="1842" y="1820"/>
                    </a:cubicBezTo>
                    <a:cubicBezTo>
                      <a:pt x="2888" y="1820"/>
                      <a:pt x="3663" y="1046"/>
                      <a:pt x="3663" y="0"/>
                    </a:cubicBez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4"/>
              <p:cNvSpPr/>
              <p:nvPr/>
            </p:nvSpPr>
            <p:spPr>
              <a:xfrm>
                <a:off x="4225575" y="1055700"/>
                <a:ext cx="85275" cy="65425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26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23" y="775"/>
                      <a:pt x="523" y="1821"/>
                      <a:pt x="0" y="2616"/>
                    </a:cubicBezTo>
                    <a:lnTo>
                      <a:pt x="3411" y="129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68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24"/>
              <p:cNvSpPr/>
              <p:nvPr/>
            </p:nvSpPr>
            <p:spPr>
              <a:xfrm>
                <a:off x="2924650" y="1088125"/>
                <a:ext cx="13401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3607" h="1" extrusionOk="0">
                    <a:moveTo>
                      <a:pt x="53607" y="1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4"/>
              <p:cNvSpPr/>
              <p:nvPr/>
            </p:nvSpPr>
            <p:spPr>
              <a:xfrm>
                <a:off x="2924650" y="1088125"/>
                <a:ext cx="13401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3607" h="1" fill="none" extrusionOk="0">
                    <a:moveTo>
                      <a:pt x="53607" y="1"/>
                    </a:moveTo>
                    <a:lnTo>
                      <a:pt x="0" y="1"/>
                    </a:ln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24"/>
              <p:cNvSpPr/>
              <p:nvPr/>
            </p:nvSpPr>
            <p:spPr>
              <a:xfrm>
                <a:off x="4225575" y="2703425"/>
                <a:ext cx="85275" cy="65425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26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23" y="775"/>
                      <a:pt x="523" y="1821"/>
                      <a:pt x="0" y="2616"/>
                    </a:cubicBezTo>
                    <a:lnTo>
                      <a:pt x="3411" y="129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68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4"/>
              <p:cNvSpPr/>
              <p:nvPr/>
            </p:nvSpPr>
            <p:spPr>
              <a:xfrm>
                <a:off x="2924650" y="2735875"/>
                <a:ext cx="13401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3607" h="1" extrusionOk="0">
                    <a:moveTo>
                      <a:pt x="5360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4"/>
              <p:cNvSpPr/>
              <p:nvPr/>
            </p:nvSpPr>
            <p:spPr>
              <a:xfrm>
                <a:off x="2924650" y="2735875"/>
                <a:ext cx="13401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3607" h="1" fill="none" extrusionOk="0">
                    <a:moveTo>
                      <a:pt x="53607" y="0"/>
                    </a:moveTo>
                    <a:lnTo>
                      <a:pt x="0" y="0"/>
                    </a:lnTo>
                  </a:path>
                </a:pathLst>
              </a:custGeom>
              <a:noFill/>
              <a:ln w="6800" cap="flat" cmpd="sng">
                <a:solidFill>
                  <a:srgbClr val="000000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8" name="Google Shape;568;p24"/>
            <p:cNvSpPr txBox="1"/>
            <p:nvPr/>
          </p:nvSpPr>
          <p:spPr>
            <a:xfrm>
              <a:off x="362350" y="976350"/>
              <a:ext cx="1786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latin typeface="Kalam"/>
                  <a:ea typeface="Kalam"/>
                  <a:cs typeface="Kalam"/>
                  <a:sym typeface="Kalam"/>
                </a:rPr>
                <a:t>ALPHA PARTICLE</a:t>
              </a:r>
              <a:endParaRPr sz="1000" b="1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569" name="Google Shape;569;p24"/>
            <p:cNvSpPr txBox="1"/>
            <p:nvPr/>
          </p:nvSpPr>
          <p:spPr>
            <a:xfrm>
              <a:off x="362350" y="2306425"/>
              <a:ext cx="1786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latin typeface="Kalam"/>
                  <a:ea typeface="Kalam"/>
                  <a:cs typeface="Kalam"/>
                  <a:sym typeface="Kalam"/>
                </a:rPr>
                <a:t>BETA PARTICLE</a:t>
              </a:r>
              <a:endParaRPr sz="1000" b="1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570" name="Google Shape;570;p24"/>
            <p:cNvSpPr txBox="1"/>
            <p:nvPr/>
          </p:nvSpPr>
          <p:spPr>
            <a:xfrm>
              <a:off x="362350" y="3757275"/>
              <a:ext cx="1786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latin typeface="Kalam"/>
                  <a:ea typeface="Kalam"/>
                  <a:cs typeface="Kalam"/>
                  <a:sym typeface="Kalam"/>
                </a:rPr>
                <a:t>GAMMA RAY</a:t>
              </a:r>
              <a:endParaRPr sz="1000" b="1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571" name="Google Shape;571;p24"/>
            <p:cNvSpPr txBox="1"/>
            <p:nvPr/>
          </p:nvSpPr>
          <p:spPr>
            <a:xfrm>
              <a:off x="3715600" y="914850"/>
              <a:ext cx="3159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ALPHA PARTICLES DON’T HAVE MUCH PENETRATING POWER AND CAN BE BLOCKED BY </a:t>
              </a:r>
              <a:r>
                <a:rPr lang="en" sz="900" b="1">
                  <a:latin typeface="Kalam"/>
                  <a:ea typeface="Kalam"/>
                  <a:cs typeface="Kalam"/>
                  <a:sym typeface="Kalam"/>
                </a:rPr>
                <a:t>PAPER</a:t>
              </a:r>
              <a:endParaRPr sz="9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572" name="Google Shape;572;p24"/>
            <p:cNvSpPr txBox="1"/>
            <p:nvPr/>
          </p:nvSpPr>
          <p:spPr>
            <a:xfrm>
              <a:off x="3715600" y="2244925"/>
              <a:ext cx="31593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BETA PARTICLES HAVE A MODERATE AMOUNT OF PENETRATING POWER AND CAN BE BLOCKED BY THIN METAL, SUCH AS </a:t>
              </a:r>
              <a:r>
                <a:rPr lang="en" sz="900" b="1">
                  <a:latin typeface="Kalam"/>
                  <a:ea typeface="Kalam"/>
                  <a:cs typeface="Kalam"/>
                  <a:sym typeface="Kalam"/>
                </a:rPr>
                <a:t>ALUMINIUM</a:t>
              </a:r>
              <a:endParaRPr sz="900" b="1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573" name="Google Shape;573;p24"/>
            <p:cNvSpPr txBox="1"/>
            <p:nvPr/>
          </p:nvSpPr>
          <p:spPr>
            <a:xfrm>
              <a:off x="4658125" y="3626475"/>
              <a:ext cx="31593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GAMMA RAYS HAVE LOTS OF PENETRATING POWER AND CAN ONLY BE BLOCKED BY </a:t>
              </a:r>
              <a:r>
                <a:rPr lang="en" sz="900" b="1">
                  <a:latin typeface="Kalam"/>
                  <a:ea typeface="Kalam"/>
                  <a:cs typeface="Kalam"/>
                  <a:sym typeface="Kalam"/>
                </a:rPr>
                <a:t>THICK LEAD </a:t>
              </a: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OR </a:t>
              </a:r>
              <a:r>
                <a:rPr lang="en" sz="900" b="1">
                  <a:latin typeface="Kalam"/>
                  <a:ea typeface="Kalam"/>
                  <a:cs typeface="Kalam"/>
                  <a:sym typeface="Kalam"/>
                </a:rPr>
                <a:t>THICK CONCRETE</a:t>
              </a:r>
              <a:endParaRPr sz="900">
                <a:latin typeface="Kalam"/>
                <a:ea typeface="Kalam"/>
                <a:cs typeface="Kalam"/>
                <a:sym typeface="Kalam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Nuclear Equations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79" name="Google Shape;579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2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●"/>
            </a:pPr>
            <a:r>
              <a:rPr lang="en" sz="14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7.7 and 7.8</a:t>
            </a:r>
            <a:endParaRPr sz="14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the effects on the atomic and mass numbers of a nucleus of the emission of each of the four main types of radiation (alpha, beta, gamma and neutron radiation).</a:t>
            </a:r>
            <a:endParaRPr sz="10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Understand how to balance nuclear equations in terms of mass and charge.</a:t>
            </a:r>
            <a:endParaRPr sz="10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●"/>
            </a:pP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During </a:t>
            </a:r>
            <a:r>
              <a:rPr lang="en" sz="1400" b="1">
                <a:solidFill>
                  <a:srgbClr val="00AEFF"/>
                </a:solidFill>
                <a:latin typeface="Cambria"/>
                <a:ea typeface="Cambria"/>
                <a:cs typeface="Cambria"/>
                <a:sym typeface="Cambria"/>
              </a:rPr>
              <a:t>alpha decay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the mass number decreases by </a:t>
            </a:r>
            <a:r>
              <a:rPr lang="en" sz="14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atomic number also </a:t>
            </a:r>
            <a:r>
              <a:rPr lang="en" sz="10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decreases </a:t>
            </a: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by </a:t>
            </a:r>
            <a:r>
              <a:rPr lang="en" sz="10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80" name="Google Shape;58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581" name="Google Shape;581;p25"/>
          <p:cNvGrpSpPr/>
          <p:nvPr/>
        </p:nvGrpSpPr>
        <p:grpSpPr>
          <a:xfrm>
            <a:off x="3332206" y="3795053"/>
            <a:ext cx="2479593" cy="291244"/>
            <a:chOff x="267725" y="2393750"/>
            <a:chExt cx="7084550" cy="832125"/>
          </a:xfrm>
        </p:grpSpPr>
        <p:sp>
          <p:nvSpPr>
            <p:cNvPr id="582" name="Google Shape;582;p25"/>
            <p:cNvSpPr/>
            <p:nvPr/>
          </p:nvSpPr>
          <p:spPr>
            <a:xfrm>
              <a:off x="284150" y="2400325"/>
              <a:ext cx="174350" cy="325625"/>
            </a:xfrm>
            <a:custGeom>
              <a:avLst/>
              <a:gdLst/>
              <a:ahLst/>
              <a:cxnLst/>
              <a:rect l="l" t="t" r="r" b="b"/>
              <a:pathLst>
                <a:path w="6974" h="13025" extrusionOk="0">
                  <a:moveTo>
                    <a:pt x="3816" y="0"/>
                  </a:moveTo>
                  <a:cubicBezTo>
                    <a:pt x="3027" y="789"/>
                    <a:pt x="1974" y="1184"/>
                    <a:pt x="1" y="1184"/>
                  </a:cubicBezTo>
                  <a:lnTo>
                    <a:pt x="1" y="1842"/>
                  </a:lnTo>
                  <a:cubicBezTo>
                    <a:pt x="527" y="1842"/>
                    <a:pt x="1711" y="1842"/>
                    <a:pt x="2764" y="1316"/>
                  </a:cubicBezTo>
                  <a:lnTo>
                    <a:pt x="2764" y="11446"/>
                  </a:lnTo>
                  <a:cubicBezTo>
                    <a:pt x="2764" y="12235"/>
                    <a:pt x="2764" y="12498"/>
                    <a:pt x="922" y="12498"/>
                  </a:cubicBezTo>
                  <a:lnTo>
                    <a:pt x="132" y="12498"/>
                  </a:lnTo>
                  <a:lnTo>
                    <a:pt x="132" y="13025"/>
                  </a:lnTo>
                  <a:lnTo>
                    <a:pt x="6974" y="13025"/>
                  </a:lnTo>
                  <a:lnTo>
                    <a:pt x="6974" y="12498"/>
                  </a:lnTo>
                  <a:lnTo>
                    <a:pt x="6316" y="12498"/>
                  </a:lnTo>
                  <a:cubicBezTo>
                    <a:pt x="4474" y="12498"/>
                    <a:pt x="4342" y="12235"/>
                    <a:pt x="4342" y="11446"/>
                  </a:cubicBezTo>
                  <a:lnTo>
                    <a:pt x="4342" y="526"/>
                  </a:lnTo>
                  <a:cubicBezTo>
                    <a:pt x="4342" y="0"/>
                    <a:pt x="4342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5"/>
            <p:cNvSpPr/>
            <p:nvPr/>
          </p:nvSpPr>
          <p:spPr>
            <a:xfrm>
              <a:off x="520975" y="2400325"/>
              <a:ext cx="220375" cy="338775"/>
            </a:xfrm>
            <a:custGeom>
              <a:avLst/>
              <a:gdLst/>
              <a:ahLst/>
              <a:cxnLst/>
              <a:rect l="l" t="t" r="r" b="b"/>
              <a:pathLst>
                <a:path w="8815" h="13551" extrusionOk="0">
                  <a:moveTo>
                    <a:pt x="4342" y="526"/>
                  </a:moveTo>
                  <a:cubicBezTo>
                    <a:pt x="5920" y="526"/>
                    <a:pt x="7236" y="1579"/>
                    <a:pt x="7236" y="2894"/>
                  </a:cubicBezTo>
                  <a:cubicBezTo>
                    <a:pt x="7236" y="4078"/>
                    <a:pt x="6315" y="4999"/>
                    <a:pt x="5131" y="5526"/>
                  </a:cubicBezTo>
                  <a:lnTo>
                    <a:pt x="2631" y="4078"/>
                  </a:lnTo>
                  <a:cubicBezTo>
                    <a:pt x="2105" y="3815"/>
                    <a:pt x="1579" y="3158"/>
                    <a:pt x="1579" y="2500"/>
                  </a:cubicBezTo>
                  <a:cubicBezTo>
                    <a:pt x="1579" y="1316"/>
                    <a:pt x="3026" y="526"/>
                    <a:pt x="4342" y="526"/>
                  </a:cubicBezTo>
                  <a:close/>
                  <a:moveTo>
                    <a:pt x="3684" y="6841"/>
                  </a:moveTo>
                  <a:cubicBezTo>
                    <a:pt x="3684" y="6841"/>
                    <a:pt x="5920" y="8288"/>
                    <a:pt x="6315" y="8420"/>
                  </a:cubicBezTo>
                  <a:cubicBezTo>
                    <a:pt x="6578" y="8683"/>
                    <a:pt x="7631" y="9209"/>
                    <a:pt x="7631" y="10393"/>
                  </a:cubicBezTo>
                  <a:cubicBezTo>
                    <a:pt x="7631" y="11972"/>
                    <a:pt x="6052" y="12893"/>
                    <a:pt x="4473" y="12893"/>
                  </a:cubicBezTo>
                  <a:cubicBezTo>
                    <a:pt x="2631" y="12893"/>
                    <a:pt x="1184" y="11709"/>
                    <a:pt x="1184" y="10130"/>
                  </a:cubicBezTo>
                  <a:cubicBezTo>
                    <a:pt x="1184" y="8552"/>
                    <a:pt x="2237" y="7499"/>
                    <a:pt x="3684" y="6841"/>
                  </a:cubicBezTo>
                  <a:close/>
                  <a:moveTo>
                    <a:pt x="4473" y="0"/>
                  </a:moveTo>
                  <a:cubicBezTo>
                    <a:pt x="2368" y="0"/>
                    <a:pt x="658" y="1447"/>
                    <a:pt x="658" y="3289"/>
                  </a:cubicBezTo>
                  <a:cubicBezTo>
                    <a:pt x="658" y="3947"/>
                    <a:pt x="921" y="4605"/>
                    <a:pt x="1447" y="5263"/>
                  </a:cubicBezTo>
                  <a:cubicBezTo>
                    <a:pt x="1711" y="5657"/>
                    <a:pt x="1842" y="5657"/>
                    <a:pt x="3026" y="6447"/>
                  </a:cubicBezTo>
                  <a:cubicBezTo>
                    <a:pt x="526" y="7499"/>
                    <a:pt x="0" y="8946"/>
                    <a:pt x="0" y="10130"/>
                  </a:cubicBezTo>
                  <a:cubicBezTo>
                    <a:pt x="0" y="12235"/>
                    <a:pt x="2237" y="13551"/>
                    <a:pt x="4342" y="13551"/>
                  </a:cubicBezTo>
                  <a:cubicBezTo>
                    <a:pt x="6841" y="13551"/>
                    <a:pt x="8815" y="11841"/>
                    <a:pt x="8815" y="9736"/>
                  </a:cubicBezTo>
                  <a:cubicBezTo>
                    <a:pt x="8815" y="8552"/>
                    <a:pt x="8157" y="7631"/>
                    <a:pt x="7762" y="7368"/>
                  </a:cubicBezTo>
                  <a:cubicBezTo>
                    <a:pt x="7499" y="7104"/>
                    <a:pt x="7368" y="6973"/>
                    <a:pt x="5789" y="5920"/>
                  </a:cubicBezTo>
                  <a:cubicBezTo>
                    <a:pt x="6841" y="5394"/>
                    <a:pt x="8157" y="4473"/>
                    <a:pt x="8157" y="2894"/>
                  </a:cubicBezTo>
                  <a:cubicBezTo>
                    <a:pt x="8157" y="1053"/>
                    <a:pt x="6315" y="0"/>
                    <a:pt x="4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5"/>
            <p:cNvSpPr/>
            <p:nvPr/>
          </p:nvSpPr>
          <p:spPr>
            <a:xfrm>
              <a:off x="790675" y="2393750"/>
              <a:ext cx="226950" cy="345350"/>
            </a:xfrm>
            <a:custGeom>
              <a:avLst/>
              <a:gdLst/>
              <a:ahLst/>
              <a:cxnLst/>
              <a:rect l="l" t="t" r="r" b="b"/>
              <a:pathLst>
                <a:path w="9078" h="13814" extrusionOk="0">
                  <a:moveTo>
                    <a:pt x="658" y="0"/>
                  </a:moveTo>
                  <a:lnTo>
                    <a:pt x="0" y="4210"/>
                  </a:lnTo>
                  <a:lnTo>
                    <a:pt x="658" y="4210"/>
                  </a:lnTo>
                  <a:cubicBezTo>
                    <a:pt x="658" y="3815"/>
                    <a:pt x="921" y="2500"/>
                    <a:pt x="1184" y="2368"/>
                  </a:cubicBezTo>
                  <a:cubicBezTo>
                    <a:pt x="1447" y="2237"/>
                    <a:pt x="2895" y="2237"/>
                    <a:pt x="3158" y="2237"/>
                  </a:cubicBezTo>
                  <a:lnTo>
                    <a:pt x="7368" y="2237"/>
                  </a:lnTo>
                  <a:lnTo>
                    <a:pt x="5394" y="4999"/>
                  </a:lnTo>
                  <a:cubicBezTo>
                    <a:pt x="3026" y="8025"/>
                    <a:pt x="2631" y="11051"/>
                    <a:pt x="2631" y="12630"/>
                  </a:cubicBezTo>
                  <a:cubicBezTo>
                    <a:pt x="2631" y="12893"/>
                    <a:pt x="2631" y="13814"/>
                    <a:pt x="3552" y="13814"/>
                  </a:cubicBezTo>
                  <a:cubicBezTo>
                    <a:pt x="4473" y="13814"/>
                    <a:pt x="4473" y="12893"/>
                    <a:pt x="4473" y="12630"/>
                  </a:cubicBezTo>
                  <a:lnTo>
                    <a:pt x="4473" y="11709"/>
                  </a:lnTo>
                  <a:cubicBezTo>
                    <a:pt x="4473" y="8815"/>
                    <a:pt x="5000" y="6578"/>
                    <a:pt x="5920" y="5262"/>
                  </a:cubicBezTo>
                  <a:lnTo>
                    <a:pt x="8815" y="1316"/>
                  </a:lnTo>
                  <a:cubicBezTo>
                    <a:pt x="9078" y="1052"/>
                    <a:pt x="9078" y="1052"/>
                    <a:pt x="9078" y="658"/>
                  </a:cubicBezTo>
                  <a:lnTo>
                    <a:pt x="4079" y="658"/>
                  </a:lnTo>
                  <a:cubicBezTo>
                    <a:pt x="3552" y="658"/>
                    <a:pt x="2895" y="658"/>
                    <a:pt x="2500" y="526"/>
                  </a:cubicBezTo>
                  <a:cubicBezTo>
                    <a:pt x="1447" y="526"/>
                    <a:pt x="1447" y="263"/>
                    <a:pt x="1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5"/>
            <p:cNvSpPr/>
            <p:nvPr/>
          </p:nvSpPr>
          <p:spPr>
            <a:xfrm>
              <a:off x="267725" y="2883800"/>
              <a:ext cx="223675" cy="342075"/>
            </a:xfrm>
            <a:custGeom>
              <a:avLst/>
              <a:gdLst/>
              <a:ahLst/>
              <a:cxnLst/>
              <a:rect l="l" t="t" r="r" b="b"/>
              <a:pathLst>
                <a:path w="8947" h="13683" extrusionOk="0">
                  <a:moveTo>
                    <a:pt x="658" y="0"/>
                  </a:moveTo>
                  <a:lnTo>
                    <a:pt x="0" y="4079"/>
                  </a:lnTo>
                  <a:lnTo>
                    <a:pt x="658" y="4079"/>
                  </a:lnTo>
                  <a:cubicBezTo>
                    <a:pt x="658" y="3816"/>
                    <a:pt x="789" y="2500"/>
                    <a:pt x="1184" y="2237"/>
                  </a:cubicBezTo>
                  <a:lnTo>
                    <a:pt x="7367" y="2237"/>
                  </a:lnTo>
                  <a:lnTo>
                    <a:pt x="5262" y="4868"/>
                  </a:lnTo>
                  <a:cubicBezTo>
                    <a:pt x="3026" y="7894"/>
                    <a:pt x="2500" y="11052"/>
                    <a:pt x="2500" y="12630"/>
                  </a:cubicBezTo>
                  <a:cubicBezTo>
                    <a:pt x="2500" y="12762"/>
                    <a:pt x="2500" y="13683"/>
                    <a:pt x="3421" y="13683"/>
                  </a:cubicBezTo>
                  <a:cubicBezTo>
                    <a:pt x="4342" y="13683"/>
                    <a:pt x="4342" y="12762"/>
                    <a:pt x="4342" y="12630"/>
                  </a:cubicBezTo>
                  <a:lnTo>
                    <a:pt x="4342" y="11578"/>
                  </a:lnTo>
                  <a:cubicBezTo>
                    <a:pt x="4342" y="8815"/>
                    <a:pt x="4868" y="6447"/>
                    <a:pt x="5789" y="5131"/>
                  </a:cubicBezTo>
                  <a:lnTo>
                    <a:pt x="8815" y="1316"/>
                  </a:lnTo>
                  <a:cubicBezTo>
                    <a:pt x="8946" y="1053"/>
                    <a:pt x="8946" y="1053"/>
                    <a:pt x="8946" y="527"/>
                  </a:cubicBezTo>
                  <a:lnTo>
                    <a:pt x="2368" y="527"/>
                  </a:lnTo>
                  <a:cubicBezTo>
                    <a:pt x="1316" y="395"/>
                    <a:pt x="1316" y="264"/>
                    <a:pt x="1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5"/>
            <p:cNvSpPr/>
            <p:nvPr/>
          </p:nvSpPr>
          <p:spPr>
            <a:xfrm>
              <a:off x="527550" y="2887100"/>
              <a:ext cx="207225" cy="338775"/>
            </a:xfrm>
            <a:custGeom>
              <a:avLst/>
              <a:gdLst/>
              <a:ahLst/>
              <a:cxnLst/>
              <a:rect l="l" t="t" r="r" b="b"/>
              <a:pathLst>
                <a:path w="8289" h="13551" extrusionOk="0">
                  <a:moveTo>
                    <a:pt x="1316" y="0"/>
                  </a:moveTo>
                  <a:cubicBezTo>
                    <a:pt x="1053" y="0"/>
                    <a:pt x="1053" y="263"/>
                    <a:pt x="1053" y="658"/>
                  </a:cubicBezTo>
                  <a:lnTo>
                    <a:pt x="1053" y="6447"/>
                  </a:lnTo>
                  <a:cubicBezTo>
                    <a:pt x="1053" y="6710"/>
                    <a:pt x="1053" y="6973"/>
                    <a:pt x="1316" y="6973"/>
                  </a:cubicBezTo>
                  <a:cubicBezTo>
                    <a:pt x="1448" y="6973"/>
                    <a:pt x="1579" y="6973"/>
                    <a:pt x="1711" y="6710"/>
                  </a:cubicBezTo>
                  <a:cubicBezTo>
                    <a:pt x="1842" y="6447"/>
                    <a:pt x="2632" y="5394"/>
                    <a:pt x="4342" y="5394"/>
                  </a:cubicBezTo>
                  <a:cubicBezTo>
                    <a:pt x="5394" y="5394"/>
                    <a:pt x="5921" y="6315"/>
                    <a:pt x="6184" y="6710"/>
                  </a:cubicBezTo>
                  <a:cubicBezTo>
                    <a:pt x="6447" y="7499"/>
                    <a:pt x="6578" y="8288"/>
                    <a:pt x="6578" y="9078"/>
                  </a:cubicBezTo>
                  <a:cubicBezTo>
                    <a:pt x="6578" y="9867"/>
                    <a:pt x="6447" y="10920"/>
                    <a:pt x="5921" y="11840"/>
                  </a:cubicBezTo>
                  <a:cubicBezTo>
                    <a:pt x="5526" y="12367"/>
                    <a:pt x="4737" y="13025"/>
                    <a:pt x="3684" y="13025"/>
                  </a:cubicBezTo>
                  <a:cubicBezTo>
                    <a:pt x="2500" y="13025"/>
                    <a:pt x="1184" y="12235"/>
                    <a:pt x="790" y="10920"/>
                  </a:cubicBezTo>
                  <a:lnTo>
                    <a:pt x="921" y="10920"/>
                  </a:lnTo>
                  <a:cubicBezTo>
                    <a:pt x="1448" y="10920"/>
                    <a:pt x="1974" y="10525"/>
                    <a:pt x="1974" y="9999"/>
                  </a:cubicBezTo>
                  <a:cubicBezTo>
                    <a:pt x="1974" y="9209"/>
                    <a:pt x="1316" y="8946"/>
                    <a:pt x="921" y="8946"/>
                  </a:cubicBezTo>
                  <a:cubicBezTo>
                    <a:pt x="658" y="8946"/>
                    <a:pt x="0" y="9209"/>
                    <a:pt x="0" y="9999"/>
                  </a:cubicBezTo>
                  <a:cubicBezTo>
                    <a:pt x="0" y="11840"/>
                    <a:pt x="1448" y="13551"/>
                    <a:pt x="3816" y="13551"/>
                  </a:cubicBezTo>
                  <a:cubicBezTo>
                    <a:pt x="6184" y="13551"/>
                    <a:pt x="8289" y="11709"/>
                    <a:pt x="8289" y="9209"/>
                  </a:cubicBezTo>
                  <a:cubicBezTo>
                    <a:pt x="8289" y="6973"/>
                    <a:pt x="6710" y="4868"/>
                    <a:pt x="4342" y="4868"/>
                  </a:cubicBezTo>
                  <a:cubicBezTo>
                    <a:pt x="3421" y="4868"/>
                    <a:pt x="2368" y="5262"/>
                    <a:pt x="1711" y="5920"/>
                  </a:cubicBezTo>
                  <a:lnTo>
                    <a:pt x="1711" y="2105"/>
                  </a:lnTo>
                  <a:cubicBezTo>
                    <a:pt x="1974" y="2105"/>
                    <a:pt x="2763" y="2368"/>
                    <a:pt x="3552" y="2368"/>
                  </a:cubicBezTo>
                  <a:cubicBezTo>
                    <a:pt x="6052" y="2368"/>
                    <a:pt x="7499" y="658"/>
                    <a:pt x="7499" y="263"/>
                  </a:cubicBezTo>
                  <a:cubicBezTo>
                    <a:pt x="7499" y="132"/>
                    <a:pt x="7368" y="0"/>
                    <a:pt x="7236" y="0"/>
                  </a:cubicBezTo>
                  <a:cubicBezTo>
                    <a:pt x="7236" y="0"/>
                    <a:pt x="7236" y="0"/>
                    <a:pt x="6973" y="132"/>
                  </a:cubicBezTo>
                  <a:cubicBezTo>
                    <a:pt x="6315" y="395"/>
                    <a:pt x="5394" y="658"/>
                    <a:pt x="4342" y="658"/>
                  </a:cubicBezTo>
                  <a:cubicBezTo>
                    <a:pt x="3158" y="658"/>
                    <a:pt x="2105" y="395"/>
                    <a:pt x="1579" y="132"/>
                  </a:cubicBezTo>
                  <a:cubicBezTo>
                    <a:pt x="1316" y="0"/>
                    <a:pt x="1316" y="0"/>
                    <a:pt x="1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5"/>
            <p:cNvSpPr/>
            <p:nvPr/>
          </p:nvSpPr>
          <p:spPr>
            <a:xfrm>
              <a:off x="1086675" y="2528575"/>
              <a:ext cx="499950" cy="519700"/>
            </a:xfrm>
            <a:custGeom>
              <a:avLst/>
              <a:gdLst/>
              <a:ahLst/>
              <a:cxnLst/>
              <a:rect l="l" t="t" r="r" b="b"/>
              <a:pathLst>
                <a:path w="19998" h="20788" extrusionOk="0">
                  <a:moveTo>
                    <a:pt x="7500" y="790"/>
                  </a:moveTo>
                  <a:cubicBezTo>
                    <a:pt x="9868" y="790"/>
                    <a:pt x="13683" y="790"/>
                    <a:pt x="13683" y="5263"/>
                  </a:cubicBezTo>
                  <a:cubicBezTo>
                    <a:pt x="13683" y="7895"/>
                    <a:pt x="12367" y="9736"/>
                    <a:pt x="8421" y="9736"/>
                  </a:cubicBezTo>
                  <a:lnTo>
                    <a:pt x="5132" y="9736"/>
                  </a:lnTo>
                  <a:lnTo>
                    <a:pt x="5132" y="1974"/>
                  </a:lnTo>
                  <a:cubicBezTo>
                    <a:pt x="5132" y="1317"/>
                    <a:pt x="5132" y="922"/>
                    <a:pt x="5789" y="790"/>
                  </a:cubicBezTo>
                  <a:close/>
                  <a:moveTo>
                    <a:pt x="1" y="1"/>
                  </a:moveTo>
                  <a:lnTo>
                    <a:pt x="1" y="790"/>
                  </a:lnTo>
                  <a:lnTo>
                    <a:pt x="658" y="790"/>
                  </a:lnTo>
                  <a:cubicBezTo>
                    <a:pt x="2763" y="790"/>
                    <a:pt x="2763" y="1053"/>
                    <a:pt x="2763" y="2238"/>
                  </a:cubicBezTo>
                  <a:lnTo>
                    <a:pt x="2763" y="17893"/>
                  </a:lnTo>
                  <a:cubicBezTo>
                    <a:pt x="2763" y="19077"/>
                    <a:pt x="2763" y="19340"/>
                    <a:pt x="658" y="19340"/>
                  </a:cubicBezTo>
                  <a:lnTo>
                    <a:pt x="1" y="19340"/>
                  </a:lnTo>
                  <a:lnTo>
                    <a:pt x="1" y="20130"/>
                  </a:lnTo>
                  <a:lnTo>
                    <a:pt x="8026" y="20130"/>
                  </a:lnTo>
                  <a:lnTo>
                    <a:pt x="8026" y="19340"/>
                  </a:lnTo>
                  <a:lnTo>
                    <a:pt x="7368" y="19340"/>
                  </a:lnTo>
                  <a:cubicBezTo>
                    <a:pt x="5263" y="19340"/>
                    <a:pt x="5132" y="19077"/>
                    <a:pt x="5132" y="17893"/>
                  </a:cubicBezTo>
                  <a:lnTo>
                    <a:pt x="5132" y="10394"/>
                  </a:lnTo>
                  <a:lnTo>
                    <a:pt x="8552" y="10394"/>
                  </a:lnTo>
                  <a:cubicBezTo>
                    <a:pt x="9736" y="10394"/>
                    <a:pt x="10789" y="10657"/>
                    <a:pt x="11710" y="11447"/>
                  </a:cubicBezTo>
                  <a:cubicBezTo>
                    <a:pt x="12631" y="12631"/>
                    <a:pt x="12631" y="13289"/>
                    <a:pt x="12631" y="15262"/>
                  </a:cubicBezTo>
                  <a:cubicBezTo>
                    <a:pt x="12631" y="17630"/>
                    <a:pt x="12631" y="18419"/>
                    <a:pt x="13946" y="19735"/>
                  </a:cubicBezTo>
                  <a:cubicBezTo>
                    <a:pt x="14341" y="20130"/>
                    <a:pt x="15656" y="20788"/>
                    <a:pt x="17367" y="20788"/>
                  </a:cubicBezTo>
                  <a:cubicBezTo>
                    <a:pt x="19603" y="20788"/>
                    <a:pt x="19998" y="18288"/>
                    <a:pt x="19998" y="17630"/>
                  </a:cubicBezTo>
                  <a:cubicBezTo>
                    <a:pt x="19998" y="17367"/>
                    <a:pt x="19998" y="17104"/>
                    <a:pt x="19735" y="17104"/>
                  </a:cubicBezTo>
                  <a:cubicBezTo>
                    <a:pt x="19340" y="17104"/>
                    <a:pt x="19340" y="17367"/>
                    <a:pt x="19340" y="17630"/>
                  </a:cubicBezTo>
                  <a:cubicBezTo>
                    <a:pt x="19209" y="19472"/>
                    <a:pt x="18288" y="20261"/>
                    <a:pt x="17367" y="20261"/>
                  </a:cubicBezTo>
                  <a:cubicBezTo>
                    <a:pt x="16051" y="20261"/>
                    <a:pt x="15788" y="18814"/>
                    <a:pt x="15525" y="17235"/>
                  </a:cubicBezTo>
                  <a:cubicBezTo>
                    <a:pt x="15525" y="17104"/>
                    <a:pt x="15262" y="15788"/>
                    <a:pt x="15262" y="14999"/>
                  </a:cubicBezTo>
                  <a:cubicBezTo>
                    <a:pt x="14999" y="13552"/>
                    <a:pt x="14867" y="12631"/>
                    <a:pt x="13946" y="11710"/>
                  </a:cubicBezTo>
                  <a:cubicBezTo>
                    <a:pt x="13683" y="11315"/>
                    <a:pt x="12894" y="10526"/>
                    <a:pt x="11315" y="10131"/>
                  </a:cubicBezTo>
                  <a:cubicBezTo>
                    <a:pt x="14209" y="9473"/>
                    <a:pt x="16446" y="7631"/>
                    <a:pt x="16446" y="5263"/>
                  </a:cubicBezTo>
                  <a:cubicBezTo>
                    <a:pt x="16446" y="2369"/>
                    <a:pt x="13157" y="1"/>
                    <a:pt x="8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5"/>
            <p:cNvSpPr/>
            <p:nvPr/>
          </p:nvSpPr>
          <p:spPr>
            <a:xfrm>
              <a:off x="1612925" y="2702900"/>
              <a:ext cx="276300" cy="338800"/>
            </a:xfrm>
            <a:custGeom>
              <a:avLst/>
              <a:gdLst/>
              <a:ahLst/>
              <a:cxnLst/>
              <a:rect l="l" t="t" r="r" b="b"/>
              <a:pathLst>
                <a:path w="11052" h="13552" extrusionOk="0">
                  <a:moveTo>
                    <a:pt x="5921" y="658"/>
                  </a:moveTo>
                  <a:cubicBezTo>
                    <a:pt x="9078" y="658"/>
                    <a:pt x="9210" y="4737"/>
                    <a:pt x="9341" y="5789"/>
                  </a:cubicBezTo>
                  <a:lnTo>
                    <a:pt x="2237" y="5789"/>
                  </a:lnTo>
                  <a:cubicBezTo>
                    <a:pt x="2500" y="1185"/>
                    <a:pt x="5131" y="658"/>
                    <a:pt x="5921" y="658"/>
                  </a:cubicBezTo>
                  <a:close/>
                  <a:moveTo>
                    <a:pt x="5921" y="1"/>
                  </a:moveTo>
                  <a:cubicBezTo>
                    <a:pt x="2500" y="1"/>
                    <a:pt x="0" y="3027"/>
                    <a:pt x="0" y="6710"/>
                  </a:cubicBezTo>
                  <a:cubicBezTo>
                    <a:pt x="0" y="10657"/>
                    <a:pt x="3026" y="13551"/>
                    <a:pt x="6315" y="13551"/>
                  </a:cubicBezTo>
                  <a:cubicBezTo>
                    <a:pt x="9736" y="13551"/>
                    <a:pt x="11052" y="10262"/>
                    <a:pt x="11052" y="9736"/>
                  </a:cubicBezTo>
                  <a:cubicBezTo>
                    <a:pt x="11052" y="9473"/>
                    <a:pt x="10920" y="9341"/>
                    <a:pt x="10788" y="9341"/>
                  </a:cubicBezTo>
                  <a:cubicBezTo>
                    <a:pt x="10525" y="9341"/>
                    <a:pt x="10525" y="9605"/>
                    <a:pt x="10394" y="9736"/>
                  </a:cubicBezTo>
                  <a:cubicBezTo>
                    <a:pt x="9604" y="12236"/>
                    <a:pt x="7631" y="12894"/>
                    <a:pt x="6447" y="12894"/>
                  </a:cubicBezTo>
                  <a:cubicBezTo>
                    <a:pt x="5131" y="12894"/>
                    <a:pt x="2237" y="11973"/>
                    <a:pt x="2237" y="6842"/>
                  </a:cubicBezTo>
                  <a:lnTo>
                    <a:pt x="2237" y="6316"/>
                  </a:lnTo>
                  <a:lnTo>
                    <a:pt x="10394" y="6316"/>
                  </a:lnTo>
                  <a:cubicBezTo>
                    <a:pt x="11052" y="6316"/>
                    <a:pt x="11052" y="6316"/>
                    <a:pt x="11052" y="5789"/>
                  </a:cubicBezTo>
                  <a:cubicBezTo>
                    <a:pt x="11052" y="2763"/>
                    <a:pt x="9473" y="1"/>
                    <a:pt x="5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5"/>
            <p:cNvSpPr/>
            <p:nvPr/>
          </p:nvSpPr>
          <p:spPr>
            <a:xfrm>
              <a:off x="2158900" y="2653575"/>
              <a:ext cx="657825" cy="388125"/>
            </a:xfrm>
            <a:custGeom>
              <a:avLst/>
              <a:gdLst/>
              <a:ahLst/>
              <a:cxnLst/>
              <a:rect l="l" t="t" r="r" b="b"/>
              <a:pathLst>
                <a:path w="26313" h="15525" extrusionOk="0">
                  <a:moveTo>
                    <a:pt x="19340" y="0"/>
                  </a:moveTo>
                  <a:cubicBezTo>
                    <a:pt x="19208" y="0"/>
                    <a:pt x="18814" y="0"/>
                    <a:pt x="18814" y="395"/>
                  </a:cubicBezTo>
                  <a:cubicBezTo>
                    <a:pt x="18814" y="527"/>
                    <a:pt x="19077" y="2368"/>
                    <a:pt x="20261" y="4342"/>
                  </a:cubicBezTo>
                  <a:cubicBezTo>
                    <a:pt x="20919" y="5263"/>
                    <a:pt x="21708" y="6184"/>
                    <a:pt x="23024" y="7236"/>
                  </a:cubicBezTo>
                  <a:lnTo>
                    <a:pt x="1053" y="7236"/>
                  </a:lnTo>
                  <a:cubicBezTo>
                    <a:pt x="527" y="7236"/>
                    <a:pt x="0" y="7236"/>
                    <a:pt x="0" y="7762"/>
                  </a:cubicBezTo>
                  <a:cubicBezTo>
                    <a:pt x="0" y="8420"/>
                    <a:pt x="527" y="8420"/>
                    <a:pt x="1053" y="8420"/>
                  </a:cubicBezTo>
                  <a:lnTo>
                    <a:pt x="23024" y="8420"/>
                  </a:lnTo>
                  <a:cubicBezTo>
                    <a:pt x="21445" y="9604"/>
                    <a:pt x="20656" y="10788"/>
                    <a:pt x="20392" y="11183"/>
                  </a:cubicBezTo>
                  <a:cubicBezTo>
                    <a:pt x="19077" y="13288"/>
                    <a:pt x="18814" y="15130"/>
                    <a:pt x="18814" y="15130"/>
                  </a:cubicBezTo>
                  <a:cubicBezTo>
                    <a:pt x="18814" y="15524"/>
                    <a:pt x="19208" y="15524"/>
                    <a:pt x="19340" y="15524"/>
                  </a:cubicBezTo>
                  <a:cubicBezTo>
                    <a:pt x="19866" y="15524"/>
                    <a:pt x="19998" y="15393"/>
                    <a:pt x="19998" y="14867"/>
                  </a:cubicBezTo>
                  <a:cubicBezTo>
                    <a:pt x="20787" y="11972"/>
                    <a:pt x="22497" y="9473"/>
                    <a:pt x="25786" y="8157"/>
                  </a:cubicBezTo>
                  <a:cubicBezTo>
                    <a:pt x="26181" y="8025"/>
                    <a:pt x="26313" y="8025"/>
                    <a:pt x="26313" y="7762"/>
                  </a:cubicBezTo>
                  <a:cubicBezTo>
                    <a:pt x="26313" y="7631"/>
                    <a:pt x="26050" y="7499"/>
                    <a:pt x="26050" y="7499"/>
                  </a:cubicBezTo>
                  <a:cubicBezTo>
                    <a:pt x="24734" y="6973"/>
                    <a:pt x="21182" y="5526"/>
                    <a:pt x="19998" y="527"/>
                  </a:cubicBezTo>
                  <a:cubicBezTo>
                    <a:pt x="19998" y="132"/>
                    <a:pt x="19866" y="0"/>
                    <a:pt x="19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5"/>
            <p:cNvSpPr/>
            <p:nvPr/>
          </p:nvSpPr>
          <p:spPr>
            <a:xfrm>
              <a:off x="3352825" y="2400325"/>
              <a:ext cx="174325" cy="325625"/>
            </a:xfrm>
            <a:custGeom>
              <a:avLst/>
              <a:gdLst/>
              <a:ahLst/>
              <a:cxnLst/>
              <a:rect l="l" t="t" r="r" b="b"/>
              <a:pathLst>
                <a:path w="6973" h="13025" extrusionOk="0">
                  <a:moveTo>
                    <a:pt x="3684" y="0"/>
                  </a:moveTo>
                  <a:cubicBezTo>
                    <a:pt x="2894" y="789"/>
                    <a:pt x="1842" y="1184"/>
                    <a:pt x="0" y="1184"/>
                  </a:cubicBezTo>
                  <a:lnTo>
                    <a:pt x="0" y="1842"/>
                  </a:lnTo>
                  <a:cubicBezTo>
                    <a:pt x="526" y="1842"/>
                    <a:pt x="1579" y="1842"/>
                    <a:pt x="2763" y="1316"/>
                  </a:cubicBezTo>
                  <a:lnTo>
                    <a:pt x="2763" y="11446"/>
                  </a:lnTo>
                  <a:cubicBezTo>
                    <a:pt x="2763" y="12235"/>
                    <a:pt x="2631" y="12498"/>
                    <a:pt x="789" y="12498"/>
                  </a:cubicBezTo>
                  <a:lnTo>
                    <a:pt x="132" y="12498"/>
                  </a:lnTo>
                  <a:lnTo>
                    <a:pt x="132" y="13025"/>
                  </a:lnTo>
                  <a:lnTo>
                    <a:pt x="6973" y="13025"/>
                  </a:lnTo>
                  <a:lnTo>
                    <a:pt x="6973" y="12498"/>
                  </a:lnTo>
                  <a:lnTo>
                    <a:pt x="6183" y="12498"/>
                  </a:lnTo>
                  <a:cubicBezTo>
                    <a:pt x="4342" y="12498"/>
                    <a:pt x="4342" y="12235"/>
                    <a:pt x="4342" y="11446"/>
                  </a:cubicBezTo>
                  <a:lnTo>
                    <a:pt x="4342" y="526"/>
                  </a:lnTo>
                  <a:cubicBezTo>
                    <a:pt x="4342" y="0"/>
                    <a:pt x="4210" y="0"/>
                    <a:pt x="3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5"/>
            <p:cNvSpPr/>
            <p:nvPr/>
          </p:nvSpPr>
          <p:spPr>
            <a:xfrm>
              <a:off x="3589625" y="2400325"/>
              <a:ext cx="217100" cy="338775"/>
            </a:xfrm>
            <a:custGeom>
              <a:avLst/>
              <a:gdLst/>
              <a:ahLst/>
              <a:cxnLst/>
              <a:rect l="l" t="t" r="r" b="b"/>
              <a:pathLst>
                <a:path w="8684" h="13551" extrusionOk="0">
                  <a:moveTo>
                    <a:pt x="4342" y="526"/>
                  </a:moveTo>
                  <a:cubicBezTo>
                    <a:pt x="5921" y="526"/>
                    <a:pt x="7105" y="1579"/>
                    <a:pt x="7105" y="2894"/>
                  </a:cubicBezTo>
                  <a:cubicBezTo>
                    <a:pt x="7105" y="4078"/>
                    <a:pt x="6315" y="4999"/>
                    <a:pt x="5131" y="5526"/>
                  </a:cubicBezTo>
                  <a:lnTo>
                    <a:pt x="2632" y="4078"/>
                  </a:lnTo>
                  <a:cubicBezTo>
                    <a:pt x="2105" y="3815"/>
                    <a:pt x="1579" y="3158"/>
                    <a:pt x="1579" y="2500"/>
                  </a:cubicBezTo>
                  <a:cubicBezTo>
                    <a:pt x="1579" y="1316"/>
                    <a:pt x="2895" y="526"/>
                    <a:pt x="4342" y="526"/>
                  </a:cubicBezTo>
                  <a:close/>
                  <a:moveTo>
                    <a:pt x="3553" y="6841"/>
                  </a:moveTo>
                  <a:cubicBezTo>
                    <a:pt x="3684" y="6841"/>
                    <a:pt x="5921" y="8288"/>
                    <a:pt x="6315" y="8420"/>
                  </a:cubicBezTo>
                  <a:cubicBezTo>
                    <a:pt x="6578" y="8683"/>
                    <a:pt x="7631" y="9209"/>
                    <a:pt x="7631" y="10393"/>
                  </a:cubicBezTo>
                  <a:cubicBezTo>
                    <a:pt x="7631" y="11972"/>
                    <a:pt x="6052" y="12893"/>
                    <a:pt x="4342" y="12893"/>
                  </a:cubicBezTo>
                  <a:cubicBezTo>
                    <a:pt x="2632" y="12893"/>
                    <a:pt x="1053" y="11709"/>
                    <a:pt x="1053" y="10130"/>
                  </a:cubicBezTo>
                  <a:cubicBezTo>
                    <a:pt x="1053" y="8552"/>
                    <a:pt x="2237" y="7499"/>
                    <a:pt x="3553" y="6841"/>
                  </a:cubicBezTo>
                  <a:close/>
                  <a:moveTo>
                    <a:pt x="4342" y="0"/>
                  </a:moveTo>
                  <a:cubicBezTo>
                    <a:pt x="2237" y="0"/>
                    <a:pt x="527" y="1447"/>
                    <a:pt x="527" y="3289"/>
                  </a:cubicBezTo>
                  <a:cubicBezTo>
                    <a:pt x="527" y="3947"/>
                    <a:pt x="790" y="4605"/>
                    <a:pt x="1316" y="5263"/>
                  </a:cubicBezTo>
                  <a:cubicBezTo>
                    <a:pt x="1711" y="5657"/>
                    <a:pt x="1711" y="5657"/>
                    <a:pt x="3026" y="6447"/>
                  </a:cubicBezTo>
                  <a:cubicBezTo>
                    <a:pt x="527" y="7499"/>
                    <a:pt x="0" y="8946"/>
                    <a:pt x="0" y="10130"/>
                  </a:cubicBezTo>
                  <a:cubicBezTo>
                    <a:pt x="0" y="12235"/>
                    <a:pt x="2237" y="13551"/>
                    <a:pt x="4342" y="13551"/>
                  </a:cubicBezTo>
                  <a:cubicBezTo>
                    <a:pt x="6710" y="13551"/>
                    <a:pt x="8683" y="11841"/>
                    <a:pt x="8683" y="9736"/>
                  </a:cubicBezTo>
                  <a:cubicBezTo>
                    <a:pt x="8683" y="8552"/>
                    <a:pt x="8026" y="7631"/>
                    <a:pt x="7763" y="7368"/>
                  </a:cubicBezTo>
                  <a:cubicBezTo>
                    <a:pt x="7368" y="7104"/>
                    <a:pt x="7368" y="6973"/>
                    <a:pt x="5658" y="5920"/>
                  </a:cubicBezTo>
                  <a:cubicBezTo>
                    <a:pt x="6842" y="5394"/>
                    <a:pt x="8157" y="4473"/>
                    <a:pt x="8157" y="2894"/>
                  </a:cubicBezTo>
                  <a:cubicBezTo>
                    <a:pt x="8157" y="1053"/>
                    <a:pt x="6184" y="0"/>
                    <a:pt x="4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5"/>
            <p:cNvSpPr/>
            <p:nvPr/>
          </p:nvSpPr>
          <p:spPr>
            <a:xfrm>
              <a:off x="3859325" y="2393750"/>
              <a:ext cx="223675" cy="345350"/>
            </a:xfrm>
            <a:custGeom>
              <a:avLst/>
              <a:gdLst/>
              <a:ahLst/>
              <a:cxnLst/>
              <a:rect l="l" t="t" r="r" b="b"/>
              <a:pathLst>
                <a:path w="8947" h="13814" extrusionOk="0">
                  <a:moveTo>
                    <a:pt x="658" y="0"/>
                  </a:moveTo>
                  <a:lnTo>
                    <a:pt x="0" y="4210"/>
                  </a:lnTo>
                  <a:lnTo>
                    <a:pt x="658" y="4210"/>
                  </a:lnTo>
                  <a:cubicBezTo>
                    <a:pt x="658" y="3815"/>
                    <a:pt x="921" y="2500"/>
                    <a:pt x="1184" y="2368"/>
                  </a:cubicBezTo>
                  <a:cubicBezTo>
                    <a:pt x="1316" y="2237"/>
                    <a:pt x="2895" y="2237"/>
                    <a:pt x="3158" y="2237"/>
                  </a:cubicBezTo>
                  <a:lnTo>
                    <a:pt x="7368" y="2237"/>
                  </a:lnTo>
                  <a:lnTo>
                    <a:pt x="5263" y="4999"/>
                  </a:lnTo>
                  <a:cubicBezTo>
                    <a:pt x="3026" y="8025"/>
                    <a:pt x="2500" y="11051"/>
                    <a:pt x="2500" y="12630"/>
                  </a:cubicBezTo>
                  <a:cubicBezTo>
                    <a:pt x="2500" y="12893"/>
                    <a:pt x="2500" y="13814"/>
                    <a:pt x="3421" y="13814"/>
                  </a:cubicBezTo>
                  <a:cubicBezTo>
                    <a:pt x="4473" y="13814"/>
                    <a:pt x="4473" y="12893"/>
                    <a:pt x="4473" y="12630"/>
                  </a:cubicBezTo>
                  <a:lnTo>
                    <a:pt x="4473" y="11709"/>
                  </a:lnTo>
                  <a:cubicBezTo>
                    <a:pt x="4473" y="8815"/>
                    <a:pt x="4868" y="6578"/>
                    <a:pt x="5789" y="5262"/>
                  </a:cubicBezTo>
                  <a:lnTo>
                    <a:pt x="8815" y="1316"/>
                  </a:lnTo>
                  <a:cubicBezTo>
                    <a:pt x="8947" y="1052"/>
                    <a:pt x="8947" y="1052"/>
                    <a:pt x="8947" y="658"/>
                  </a:cubicBezTo>
                  <a:lnTo>
                    <a:pt x="3947" y="658"/>
                  </a:lnTo>
                  <a:cubicBezTo>
                    <a:pt x="3421" y="658"/>
                    <a:pt x="2895" y="658"/>
                    <a:pt x="2369" y="526"/>
                  </a:cubicBezTo>
                  <a:cubicBezTo>
                    <a:pt x="1316" y="526"/>
                    <a:pt x="1316" y="263"/>
                    <a:pt x="1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5"/>
            <p:cNvSpPr/>
            <p:nvPr/>
          </p:nvSpPr>
          <p:spPr>
            <a:xfrm>
              <a:off x="3333075" y="2883800"/>
              <a:ext cx="226975" cy="342075"/>
            </a:xfrm>
            <a:custGeom>
              <a:avLst/>
              <a:gdLst/>
              <a:ahLst/>
              <a:cxnLst/>
              <a:rect l="l" t="t" r="r" b="b"/>
              <a:pathLst>
                <a:path w="9079" h="13683" extrusionOk="0">
                  <a:moveTo>
                    <a:pt x="790" y="0"/>
                  </a:moveTo>
                  <a:lnTo>
                    <a:pt x="1" y="4079"/>
                  </a:lnTo>
                  <a:lnTo>
                    <a:pt x="658" y="4079"/>
                  </a:lnTo>
                  <a:cubicBezTo>
                    <a:pt x="658" y="3816"/>
                    <a:pt x="922" y="2500"/>
                    <a:pt x="1185" y="2237"/>
                  </a:cubicBezTo>
                  <a:lnTo>
                    <a:pt x="7368" y="2237"/>
                  </a:lnTo>
                  <a:lnTo>
                    <a:pt x="5395" y="4868"/>
                  </a:lnTo>
                  <a:cubicBezTo>
                    <a:pt x="3158" y="7894"/>
                    <a:pt x="2632" y="11052"/>
                    <a:pt x="2632" y="12630"/>
                  </a:cubicBezTo>
                  <a:cubicBezTo>
                    <a:pt x="2632" y="12762"/>
                    <a:pt x="2632" y="13683"/>
                    <a:pt x="3553" y="13683"/>
                  </a:cubicBezTo>
                  <a:cubicBezTo>
                    <a:pt x="4474" y="13683"/>
                    <a:pt x="4474" y="12762"/>
                    <a:pt x="4474" y="12630"/>
                  </a:cubicBezTo>
                  <a:lnTo>
                    <a:pt x="4474" y="11578"/>
                  </a:lnTo>
                  <a:cubicBezTo>
                    <a:pt x="4474" y="8815"/>
                    <a:pt x="5000" y="6447"/>
                    <a:pt x="5921" y="5131"/>
                  </a:cubicBezTo>
                  <a:lnTo>
                    <a:pt x="8947" y="1316"/>
                  </a:lnTo>
                  <a:cubicBezTo>
                    <a:pt x="9078" y="1053"/>
                    <a:pt x="9078" y="1053"/>
                    <a:pt x="9078" y="527"/>
                  </a:cubicBezTo>
                  <a:lnTo>
                    <a:pt x="2500" y="527"/>
                  </a:lnTo>
                  <a:cubicBezTo>
                    <a:pt x="1448" y="395"/>
                    <a:pt x="1448" y="264"/>
                    <a:pt x="1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5"/>
            <p:cNvSpPr/>
            <p:nvPr/>
          </p:nvSpPr>
          <p:spPr>
            <a:xfrm>
              <a:off x="3589625" y="2887100"/>
              <a:ext cx="217100" cy="338775"/>
            </a:xfrm>
            <a:custGeom>
              <a:avLst/>
              <a:gdLst/>
              <a:ahLst/>
              <a:cxnLst/>
              <a:rect l="l" t="t" r="r" b="b"/>
              <a:pathLst>
                <a:path w="8684" h="13551" extrusionOk="0">
                  <a:moveTo>
                    <a:pt x="4474" y="5262"/>
                  </a:moveTo>
                  <a:cubicBezTo>
                    <a:pt x="5526" y="5262"/>
                    <a:pt x="6052" y="5789"/>
                    <a:pt x="6447" y="6578"/>
                  </a:cubicBezTo>
                  <a:cubicBezTo>
                    <a:pt x="6842" y="7236"/>
                    <a:pt x="6842" y="8157"/>
                    <a:pt x="6842" y="9078"/>
                  </a:cubicBezTo>
                  <a:cubicBezTo>
                    <a:pt x="6842" y="10130"/>
                    <a:pt x="6842" y="11051"/>
                    <a:pt x="6447" y="11709"/>
                  </a:cubicBezTo>
                  <a:cubicBezTo>
                    <a:pt x="5921" y="12630"/>
                    <a:pt x="5263" y="13025"/>
                    <a:pt x="4342" y="13025"/>
                  </a:cubicBezTo>
                  <a:cubicBezTo>
                    <a:pt x="3289" y="13025"/>
                    <a:pt x="2632" y="12235"/>
                    <a:pt x="2369" y="11709"/>
                  </a:cubicBezTo>
                  <a:cubicBezTo>
                    <a:pt x="1974" y="10788"/>
                    <a:pt x="1842" y="9472"/>
                    <a:pt x="1842" y="8683"/>
                  </a:cubicBezTo>
                  <a:cubicBezTo>
                    <a:pt x="1842" y="6710"/>
                    <a:pt x="3026" y="5262"/>
                    <a:pt x="4474" y="5262"/>
                  </a:cubicBezTo>
                  <a:close/>
                  <a:moveTo>
                    <a:pt x="5526" y="0"/>
                  </a:moveTo>
                  <a:cubicBezTo>
                    <a:pt x="2763" y="0"/>
                    <a:pt x="0" y="2631"/>
                    <a:pt x="0" y="6973"/>
                  </a:cubicBezTo>
                  <a:cubicBezTo>
                    <a:pt x="0" y="12235"/>
                    <a:pt x="2500" y="13551"/>
                    <a:pt x="4342" y="13551"/>
                  </a:cubicBezTo>
                  <a:cubicBezTo>
                    <a:pt x="5394" y="13551"/>
                    <a:pt x="6315" y="13288"/>
                    <a:pt x="7236" y="12498"/>
                  </a:cubicBezTo>
                  <a:cubicBezTo>
                    <a:pt x="8026" y="11709"/>
                    <a:pt x="8683" y="10920"/>
                    <a:pt x="8683" y="9209"/>
                  </a:cubicBezTo>
                  <a:cubicBezTo>
                    <a:pt x="8683" y="6578"/>
                    <a:pt x="6710" y="4736"/>
                    <a:pt x="4605" y="4736"/>
                  </a:cubicBezTo>
                  <a:cubicBezTo>
                    <a:pt x="3158" y="4736"/>
                    <a:pt x="2237" y="5657"/>
                    <a:pt x="1842" y="6578"/>
                  </a:cubicBezTo>
                  <a:cubicBezTo>
                    <a:pt x="1842" y="4999"/>
                    <a:pt x="1974" y="3552"/>
                    <a:pt x="2632" y="2368"/>
                  </a:cubicBezTo>
                  <a:cubicBezTo>
                    <a:pt x="3289" y="1316"/>
                    <a:pt x="4342" y="526"/>
                    <a:pt x="5526" y="526"/>
                  </a:cubicBezTo>
                  <a:cubicBezTo>
                    <a:pt x="5921" y="526"/>
                    <a:pt x="6842" y="658"/>
                    <a:pt x="7236" y="1316"/>
                  </a:cubicBezTo>
                  <a:cubicBezTo>
                    <a:pt x="6447" y="1316"/>
                    <a:pt x="6315" y="1973"/>
                    <a:pt x="6315" y="2237"/>
                  </a:cubicBezTo>
                  <a:cubicBezTo>
                    <a:pt x="6315" y="2763"/>
                    <a:pt x="6842" y="3157"/>
                    <a:pt x="7236" y="3157"/>
                  </a:cubicBezTo>
                  <a:cubicBezTo>
                    <a:pt x="7631" y="3157"/>
                    <a:pt x="8157" y="2894"/>
                    <a:pt x="8157" y="2237"/>
                  </a:cubicBezTo>
                  <a:cubicBezTo>
                    <a:pt x="8157" y="1053"/>
                    <a:pt x="7236" y="0"/>
                    <a:pt x="5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5"/>
            <p:cNvSpPr/>
            <p:nvPr/>
          </p:nvSpPr>
          <p:spPr>
            <a:xfrm>
              <a:off x="4161925" y="2512150"/>
              <a:ext cx="483500" cy="536125"/>
            </a:xfrm>
            <a:custGeom>
              <a:avLst/>
              <a:gdLst/>
              <a:ahLst/>
              <a:cxnLst/>
              <a:rect l="l" t="t" r="r" b="b"/>
              <a:pathLst>
                <a:path w="19340" h="21445" extrusionOk="0">
                  <a:moveTo>
                    <a:pt x="9736" y="658"/>
                  </a:moveTo>
                  <a:cubicBezTo>
                    <a:pt x="12630" y="658"/>
                    <a:pt x="16577" y="3158"/>
                    <a:pt x="16577" y="10393"/>
                  </a:cubicBezTo>
                  <a:cubicBezTo>
                    <a:pt x="16577" y="18024"/>
                    <a:pt x="12630" y="20787"/>
                    <a:pt x="9736" y="20787"/>
                  </a:cubicBezTo>
                  <a:cubicBezTo>
                    <a:pt x="6710" y="20787"/>
                    <a:pt x="2763" y="17892"/>
                    <a:pt x="2763" y="10393"/>
                  </a:cubicBezTo>
                  <a:cubicBezTo>
                    <a:pt x="2763" y="3158"/>
                    <a:pt x="6973" y="658"/>
                    <a:pt x="9736" y="658"/>
                  </a:cubicBezTo>
                  <a:close/>
                  <a:moveTo>
                    <a:pt x="9736" y="0"/>
                  </a:moveTo>
                  <a:cubicBezTo>
                    <a:pt x="4473" y="0"/>
                    <a:pt x="0" y="4736"/>
                    <a:pt x="0" y="10788"/>
                  </a:cubicBezTo>
                  <a:cubicBezTo>
                    <a:pt x="0" y="16840"/>
                    <a:pt x="4473" y="21445"/>
                    <a:pt x="9736" y="21445"/>
                  </a:cubicBezTo>
                  <a:cubicBezTo>
                    <a:pt x="14998" y="21445"/>
                    <a:pt x="19339" y="16708"/>
                    <a:pt x="19339" y="10788"/>
                  </a:cubicBezTo>
                  <a:cubicBezTo>
                    <a:pt x="19339" y="4736"/>
                    <a:pt x="14866" y="0"/>
                    <a:pt x="97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5"/>
            <p:cNvSpPr/>
            <p:nvPr/>
          </p:nvSpPr>
          <p:spPr>
            <a:xfrm>
              <a:off x="4711175" y="2702900"/>
              <a:ext cx="236850" cy="338800"/>
            </a:xfrm>
            <a:custGeom>
              <a:avLst/>
              <a:gdLst/>
              <a:ahLst/>
              <a:cxnLst/>
              <a:rect l="l" t="t" r="r" b="b"/>
              <a:pathLst>
                <a:path w="9474" h="13552" extrusionOk="0">
                  <a:moveTo>
                    <a:pt x="4605" y="1"/>
                  </a:moveTo>
                  <a:cubicBezTo>
                    <a:pt x="1053" y="1"/>
                    <a:pt x="1" y="1974"/>
                    <a:pt x="1" y="3553"/>
                  </a:cubicBezTo>
                  <a:cubicBezTo>
                    <a:pt x="1" y="3947"/>
                    <a:pt x="1" y="5000"/>
                    <a:pt x="1185" y="5921"/>
                  </a:cubicBezTo>
                  <a:cubicBezTo>
                    <a:pt x="2106" y="6842"/>
                    <a:pt x="3158" y="6973"/>
                    <a:pt x="4474" y="7236"/>
                  </a:cubicBezTo>
                  <a:cubicBezTo>
                    <a:pt x="6052" y="7631"/>
                    <a:pt x="6447" y="7763"/>
                    <a:pt x="7237" y="8289"/>
                  </a:cubicBezTo>
                  <a:cubicBezTo>
                    <a:pt x="7763" y="8684"/>
                    <a:pt x="8157" y="9341"/>
                    <a:pt x="8157" y="10262"/>
                  </a:cubicBezTo>
                  <a:cubicBezTo>
                    <a:pt x="8157" y="11446"/>
                    <a:pt x="7368" y="12894"/>
                    <a:pt x="4737" y="12894"/>
                  </a:cubicBezTo>
                  <a:cubicBezTo>
                    <a:pt x="2763" y="12894"/>
                    <a:pt x="1448" y="11841"/>
                    <a:pt x="790" y="8815"/>
                  </a:cubicBezTo>
                  <a:cubicBezTo>
                    <a:pt x="658" y="8289"/>
                    <a:pt x="658" y="8289"/>
                    <a:pt x="658" y="8289"/>
                  </a:cubicBezTo>
                  <a:cubicBezTo>
                    <a:pt x="527" y="8157"/>
                    <a:pt x="395" y="8157"/>
                    <a:pt x="395" y="8157"/>
                  </a:cubicBezTo>
                  <a:cubicBezTo>
                    <a:pt x="1" y="8157"/>
                    <a:pt x="1" y="8289"/>
                    <a:pt x="1" y="8815"/>
                  </a:cubicBezTo>
                  <a:lnTo>
                    <a:pt x="1" y="12894"/>
                  </a:lnTo>
                  <a:cubicBezTo>
                    <a:pt x="1" y="13420"/>
                    <a:pt x="1" y="13551"/>
                    <a:pt x="264" y="13551"/>
                  </a:cubicBezTo>
                  <a:cubicBezTo>
                    <a:pt x="395" y="13551"/>
                    <a:pt x="527" y="13420"/>
                    <a:pt x="1053" y="12894"/>
                  </a:cubicBezTo>
                  <a:cubicBezTo>
                    <a:pt x="1185" y="12630"/>
                    <a:pt x="1185" y="12630"/>
                    <a:pt x="1579" y="12104"/>
                  </a:cubicBezTo>
                  <a:cubicBezTo>
                    <a:pt x="2763" y="13551"/>
                    <a:pt x="4342" y="13551"/>
                    <a:pt x="4868" y="13551"/>
                  </a:cubicBezTo>
                  <a:cubicBezTo>
                    <a:pt x="7894" y="13551"/>
                    <a:pt x="9473" y="11841"/>
                    <a:pt x="9473" y="9473"/>
                  </a:cubicBezTo>
                  <a:cubicBezTo>
                    <a:pt x="9473" y="7894"/>
                    <a:pt x="8421" y="6842"/>
                    <a:pt x="8157" y="6579"/>
                  </a:cubicBezTo>
                  <a:cubicBezTo>
                    <a:pt x="7105" y="5658"/>
                    <a:pt x="6316" y="5526"/>
                    <a:pt x="4342" y="5132"/>
                  </a:cubicBezTo>
                  <a:cubicBezTo>
                    <a:pt x="3553" y="5000"/>
                    <a:pt x="1316" y="4605"/>
                    <a:pt x="1316" y="2763"/>
                  </a:cubicBezTo>
                  <a:cubicBezTo>
                    <a:pt x="1316" y="1843"/>
                    <a:pt x="1974" y="527"/>
                    <a:pt x="4605" y="527"/>
                  </a:cubicBezTo>
                  <a:cubicBezTo>
                    <a:pt x="7894" y="527"/>
                    <a:pt x="8026" y="3290"/>
                    <a:pt x="8157" y="4211"/>
                  </a:cubicBezTo>
                  <a:cubicBezTo>
                    <a:pt x="8157" y="4474"/>
                    <a:pt x="8289" y="4474"/>
                    <a:pt x="8421" y="4474"/>
                  </a:cubicBezTo>
                  <a:cubicBezTo>
                    <a:pt x="8815" y="4474"/>
                    <a:pt x="8815" y="4342"/>
                    <a:pt x="8815" y="3816"/>
                  </a:cubicBezTo>
                  <a:lnTo>
                    <a:pt x="8815" y="658"/>
                  </a:lnTo>
                  <a:cubicBezTo>
                    <a:pt x="8815" y="132"/>
                    <a:pt x="8815" y="1"/>
                    <a:pt x="8421" y="1"/>
                  </a:cubicBezTo>
                  <a:cubicBezTo>
                    <a:pt x="8157" y="1"/>
                    <a:pt x="7631" y="658"/>
                    <a:pt x="7500" y="922"/>
                  </a:cubicBezTo>
                  <a:cubicBezTo>
                    <a:pt x="6579" y="132"/>
                    <a:pt x="5658" y="1"/>
                    <a:pt x="4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5"/>
            <p:cNvSpPr/>
            <p:nvPr/>
          </p:nvSpPr>
          <p:spPr>
            <a:xfrm>
              <a:off x="5418325" y="2607525"/>
              <a:ext cx="483500" cy="483500"/>
            </a:xfrm>
            <a:custGeom>
              <a:avLst/>
              <a:gdLst/>
              <a:ahLst/>
              <a:cxnLst/>
              <a:rect l="l" t="t" r="r" b="b"/>
              <a:pathLst>
                <a:path w="19340" h="19340" extrusionOk="0">
                  <a:moveTo>
                    <a:pt x="9736" y="0"/>
                  </a:moveTo>
                  <a:cubicBezTo>
                    <a:pt x="9209" y="0"/>
                    <a:pt x="9209" y="527"/>
                    <a:pt x="9209" y="921"/>
                  </a:cubicBezTo>
                  <a:lnTo>
                    <a:pt x="9209" y="9078"/>
                  </a:lnTo>
                  <a:lnTo>
                    <a:pt x="921" y="9078"/>
                  </a:lnTo>
                  <a:cubicBezTo>
                    <a:pt x="526" y="9078"/>
                    <a:pt x="0" y="9078"/>
                    <a:pt x="0" y="9604"/>
                  </a:cubicBezTo>
                  <a:cubicBezTo>
                    <a:pt x="0" y="10131"/>
                    <a:pt x="526" y="10131"/>
                    <a:pt x="921" y="10131"/>
                  </a:cubicBezTo>
                  <a:lnTo>
                    <a:pt x="9209" y="10131"/>
                  </a:lnTo>
                  <a:lnTo>
                    <a:pt x="9209" y="18419"/>
                  </a:lnTo>
                  <a:cubicBezTo>
                    <a:pt x="9209" y="18814"/>
                    <a:pt x="9209" y="19340"/>
                    <a:pt x="9736" y="19340"/>
                  </a:cubicBezTo>
                  <a:cubicBezTo>
                    <a:pt x="10262" y="19340"/>
                    <a:pt x="10262" y="18814"/>
                    <a:pt x="10262" y="18419"/>
                  </a:cubicBezTo>
                  <a:lnTo>
                    <a:pt x="10262" y="10131"/>
                  </a:lnTo>
                  <a:lnTo>
                    <a:pt x="18419" y="10131"/>
                  </a:lnTo>
                  <a:cubicBezTo>
                    <a:pt x="18813" y="10131"/>
                    <a:pt x="19340" y="10131"/>
                    <a:pt x="19340" y="9604"/>
                  </a:cubicBezTo>
                  <a:cubicBezTo>
                    <a:pt x="19340" y="9078"/>
                    <a:pt x="18813" y="9078"/>
                    <a:pt x="18419" y="9078"/>
                  </a:cubicBezTo>
                  <a:lnTo>
                    <a:pt x="10262" y="9078"/>
                  </a:lnTo>
                  <a:lnTo>
                    <a:pt x="10262" y="921"/>
                  </a:lnTo>
                  <a:cubicBezTo>
                    <a:pt x="10262" y="527"/>
                    <a:pt x="10262" y="0"/>
                    <a:pt x="97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5"/>
            <p:cNvSpPr/>
            <p:nvPr/>
          </p:nvSpPr>
          <p:spPr>
            <a:xfrm>
              <a:off x="6391875" y="3081150"/>
              <a:ext cx="322350" cy="23050"/>
            </a:xfrm>
            <a:custGeom>
              <a:avLst/>
              <a:gdLst/>
              <a:ahLst/>
              <a:cxnLst/>
              <a:rect l="l" t="t" r="r" b="b"/>
              <a:pathLst>
                <a:path w="12894" h="922" extrusionOk="0">
                  <a:moveTo>
                    <a:pt x="790" y="0"/>
                  </a:moveTo>
                  <a:cubicBezTo>
                    <a:pt x="526" y="0"/>
                    <a:pt x="0" y="0"/>
                    <a:pt x="0" y="526"/>
                  </a:cubicBezTo>
                  <a:cubicBezTo>
                    <a:pt x="0" y="921"/>
                    <a:pt x="526" y="921"/>
                    <a:pt x="790" y="921"/>
                  </a:cubicBezTo>
                  <a:lnTo>
                    <a:pt x="12104" y="921"/>
                  </a:lnTo>
                  <a:cubicBezTo>
                    <a:pt x="12367" y="921"/>
                    <a:pt x="12893" y="921"/>
                    <a:pt x="12893" y="526"/>
                  </a:cubicBezTo>
                  <a:cubicBezTo>
                    <a:pt x="12893" y="0"/>
                    <a:pt x="12367" y="0"/>
                    <a:pt x="12104" y="0"/>
                  </a:cubicBezTo>
                  <a:close/>
                </a:path>
              </a:pathLst>
            </a:custGeom>
            <a:solidFill>
              <a:srgbClr val="99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5"/>
            <p:cNvSpPr/>
            <p:nvPr/>
          </p:nvSpPr>
          <p:spPr>
            <a:xfrm>
              <a:off x="6806275" y="2887100"/>
              <a:ext cx="171075" cy="328925"/>
            </a:xfrm>
            <a:custGeom>
              <a:avLst/>
              <a:gdLst/>
              <a:ahLst/>
              <a:cxnLst/>
              <a:rect l="l" t="t" r="r" b="b"/>
              <a:pathLst>
                <a:path w="6843" h="13157" extrusionOk="0">
                  <a:moveTo>
                    <a:pt x="3685" y="0"/>
                  </a:moveTo>
                  <a:cubicBezTo>
                    <a:pt x="2895" y="789"/>
                    <a:pt x="1843" y="1316"/>
                    <a:pt x="1" y="1316"/>
                  </a:cubicBezTo>
                  <a:lnTo>
                    <a:pt x="1" y="1973"/>
                  </a:lnTo>
                  <a:cubicBezTo>
                    <a:pt x="527" y="1973"/>
                    <a:pt x="1580" y="1973"/>
                    <a:pt x="2632" y="1447"/>
                  </a:cubicBezTo>
                  <a:lnTo>
                    <a:pt x="2632" y="11577"/>
                  </a:lnTo>
                  <a:cubicBezTo>
                    <a:pt x="2632" y="12235"/>
                    <a:pt x="2632" y="12498"/>
                    <a:pt x="790" y="12498"/>
                  </a:cubicBezTo>
                  <a:lnTo>
                    <a:pt x="1" y="12498"/>
                  </a:lnTo>
                  <a:lnTo>
                    <a:pt x="1" y="13156"/>
                  </a:lnTo>
                  <a:lnTo>
                    <a:pt x="6842" y="13156"/>
                  </a:lnTo>
                  <a:lnTo>
                    <a:pt x="6842" y="12498"/>
                  </a:lnTo>
                  <a:lnTo>
                    <a:pt x="6184" y="12498"/>
                  </a:lnTo>
                  <a:cubicBezTo>
                    <a:pt x="4342" y="12498"/>
                    <a:pt x="4211" y="12235"/>
                    <a:pt x="4211" y="11577"/>
                  </a:cubicBezTo>
                  <a:lnTo>
                    <a:pt x="4211" y="526"/>
                  </a:lnTo>
                  <a:cubicBezTo>
                    <a:pt x="4211" y="0"/>
                    <a:pt x="4211" y="0"/>
                    <a:pt x="3685" y="0"/>
                  </a:cubicBezTo>
                  <a:close/>
                </a:path>
              </a:pathLst>
            </a:custGeom>
            <a:solidFill>
              <a:srgbClr val="99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5"/>
            <p:cNvSpPr/>
            <p:nvPr/>
          </p:nvSpPr>
          <p:spPr>
            <a:xfrm>
              <a:off x="7072700" y="2702900"/>
              <a:ext cx="279575" cy="338800"/>
            </a:xfrm>
            <a:custGeom>
              <a:avLst/>
              <a:gdLst/>
              <a:ahLst/>
              <a:cxnLst/>
              <a:rect l="l" t="t" r="r" b="b"/>
              <a:pathLst>
                <a:path w="11183" h="13552" extrusionOk="0">
                  <a:moveTo>
                    <a:pt x="5921" y="658"/>
                  </a:moveTo>
                  <a:cubicBezTo>
                    <a:pt x="9078" y="658"/>
                    <a:pt x="9341" y="4737"/>
                    <a:pt x="9341" y="5789"/>
                  </a:cubicBezTo>
                  <a:lnTo>
                    <a:pt x="2237" y="5789"/>
                  </a:lnTo>
                  <a:cubicBezTo>
                    <a:pt x="2500" y="1185"/>
                    <a:pt x="5131" y="658"/>
                    <a:pt x="5921" y="658"/>
                  </a:cubicBezTo>
                  <a:close/>
                  <a:moveTo>
                    <a:pt x="6052" y="1"/>
                  </a:moveTo>
                  <a:cubicBezTo>
                    <a:pt x="2632" y="1"/>
                    <a:pt x="0" y="3027"/>
                    <a:pt x="0" y="6710"/>
                  </a:cubicBezTo>
                  <a:cubicBezTo>
                    <a:pt x="0" y="10657"/>
                    <a:pt x="3026" y="13551"/>
                    <a:pt x="6315" y="13551"/>
                  </a:cubicBezTo>
                  <a:cubicBezTo>
                    <a:pt x="9867" y="13551"/>
                    <a:pt x="11183" y="10262"/>
                    <a:pt x="11183" y="9736"/>
                  </a:cubicBezTo>
                  <a:cubicBezTo>
                    <a:pt x="11183" y="9473"/>
                    <a:pt x="11051" y="9341"/>
                    <a:pt x="10788" y="9341"/>
                  </a:cubicBezTo>
                  <a:cubicBezTo>
                    <a:pt x="10657" y="9341"/>
                    <a:pt x="10525" y="9605"/>
                    <a:pt x="10525" y="9736"/>
                  </a:cubicBezTo>
                  <a:cubicBezTo>
                    <a:pt x="9736" y="12236"/>
                    <a:pt x="7762" y="12894"/>
                    <a:pt x="6447" y="12894"/>
                  </a:cubicBezTo>
                  <a:cubicBezTo>
                    <a:pt x="5263" y="12894"/>
                    <a:pt x="2237" y="11973"/>
                    <a:pt x="2237" y="6842"/>
                  </a:cubicBezTo>
                  <a:lnTo>
                    <a:pt x="2237" y="6316"/>
                  </a:lnTo>
                  <a:lnTo>
                    <a:pt x="10525" y="6316"/>
                  </a:lnTo>
                  <a:cubicBezTo>
                    <a:pt x="11051" y="6316"/>
                    <a:pt x="11183" y="6316"/>
                    <a:pt x="11183" y="5789"/>
                  </a:cubicBezTo>
                  <a:cubicBezTo>
                    <a:pt x="11183" y="2763"/>
                    <a:pt x="9604" y="1"/>
                    <a:pt x="6052" y="1"/>
                  </a:cubicBezTo>
                  <a:close/>
                </a:path>
              </a:pathLst>
            </a:custGeom>
            <a:solidFill>
              <a:srgbClr val="99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1" name="Google Shape;601;p25"/>
          <p:cNvSpPr txBox="1"/>
          <p:nvPr/>
        </p:nvSpPr>
        <p:spPr>
          <a:xfrm>
            <a:off x="930738" y="2877550"/>
            <a:ext cx="7282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 this example, uranium-238 loses a helium nucleus to become thorium-234.</a:t>
            </a:r>
            <a:endParaRPr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02" name="Google Shape;602;p25"/>
          <p:cNvSpPr txBox="1">
            <a:spLocks noGrp="1"/>
          </p:cNvSpPr>
          <p:nvPr>
            <p:ph type="body" idx="1"/>
          </p:nvPr>
        </p:nvSpPr>
        <p:spPr>
          <a:xfrm>
            <a:off x="311700" y="3148550"/>
            <a:ext cx="85206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uring </a:t>
            </a:r>
            <a:r>
              <a:rPr lang="en" sz="1400" b="1">
                <a:solidFill>
                  <a:srgbClr val="9900FF"/>
                </a:solidFill>
                <a:latin typeface="Cambria"/>
                <a:ea typeface="Cambria"/>
                <a:cs typeface="Cambria"/>
                <a:sym typeface="Cambria"/>
              </a:rPr>
              <a:t>beta decay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the mass number stays the same.</a:t>
            </a: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atomic number </a:t>
            </a:r>
            <a:r>
              <a:rPr lang="en" sz="10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increases </a:t>
            </a: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by </a:t>
            </a:r>
            <a:r>
              <a:rPr lang="en" sz="10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03" name="Google Shape;603;p25"/>
          <p:cNvSpPr txBox="1"/>
          <p:nvPr/>
        </p:nvSpPr>
        <p:spPr>
          <a:xfrm>
            <a:off x="930750" y="4147475"/>
            <a:ext cx="7282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 this example, rhenium-187 gains a proton to turn into osmium-187. An electron is also emitted.</a:t>
            </a:r>
            <a:endParaRPr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604" name="Google Shape;604;p25"/>
          <p:cNvGrpSpPr/>
          <p:nvPr/>
        </p:nvGrpSpPr>
        <p:grpSpPr>
          <a:xfrm>
            <a:off x="3411271" y="2571586"/>
            <a:ext cx="2438750" cy="304814"/>
            <a:chOff x="261225" y="2362825"/>
            <a:chExt cx="7024050" cy="934725"/>
          </a:xfrm>
        </p:grpSpPr>
        <p:sp>
          <p:nvSpPr>
            <p:cNvPr id="605" name="Google Shape;605;p25"/>
            <p:cNvSpPr/>
            <p:nvPr/>
          </p:nvSpPr>
          <p:spPr>
            <a:xfrm>
              <a:off x="265425" y="2369125"/>
              <a:ext cx="222675" cy="376000"/>
            </a:xfrm>
            <a:custGeom>
              <a:avLst/>
              <a:gdLst/>
              <a:ahLst/>
              <a:cxnLst/>
              <a:rect l="l" t="t" r="r" b="b"/>
              <a:pathLst>
                <a:path w="8907" h="15040" extrusionOk="0">
                  <a:moveTo>
                    <a:pt x="4201" y="0"/>
                  </a:moveTo>
                  <a:cubicBezTo>
                    <a:pt x="1597" y="0"/>
                    <a:pt x="0" y="2185"/>
                    <a:pt x="0" y="4201"/>
                  </a:cubicBezTo>
                  <a:cubicBezTo>
                    <a:pt x="0" y="5293"/>
                    <a:pt x="1008" y="5293"/>
                    <a:pt x="1093" y="5293"/>
                  </a:cubicBezTo>
                  <a:cubicBezTo>
                    <a:pt x="1597" y="5293"/>
                    <a:pt x="2185" y="4957"/>
                    <a:pt x="2185" y="4285"/>
                  </a:cubicBezTo>
                  <a:cubicBezTo>
                    <a:pt x="2185" y="3613"/>
                    <a:pt x="1765" y="3193"/>
                    <a:pt x="1093" y="3193"/>
                  </a:cubicBezTo>
                  <a:lnTo>
                    <a:pt x="756" y="3193"/>
                  </a:lnTo>
                  <a:cubicBezTo>
                    <a:pt x="1177" y="1680"/>
                    <a:pt x="2437" y="672"/>
                    <a:pt x="3865" y="672"/>
                  </a:cubicBezTo>
                  <a:cubicBezTo>
                    <a:pt x="5798" y="672"/>
                    <a:pt x="6974" y="2269"/>
                    <a:pt x="6974" y="4369"/>
                  </a:cubicBezTo>
                  <a:cubicBezTo>
                    <a:pt x="6974" y="6301"/>
                    <a:pt x="5882" y="7982"/>
                    <a:pt x="4621" y="9410"/>
                  </a:cubicBezTo>
                  <a:lnTo>
                    <a:pt x="0" y="14535"/>
                  </a:lnTo>
                  <a:lnTo>
                    <a:pt x="0" y="15039"/>
                  </a:lnTo>
                  <a:lnTo>
                    <a:pt x="8318" y="15039"/>
                  </a:lnTo>
                  <a:lnTo>
                    <a:pt x="8906" y="11259"/>
                  </a:lnTo>
                  <a:lnTo>
                    <a:pt x="8402" y="11259"/>
                  </a:lnTo>
                  <a:cubicBezTo>
                    <a:pt x="8318" y="11679"/>
                    <a:pt x="8150" y="12855"/>
                    <a:pt x="7898" y="13275"/>
                  </a:cubicBezTo>
                  <a:cubicBezTo>
                    <a:pt x="7730" y="13443"/>
                    <a:pt x="6470" y="13443"/>
                    <a:pt x="5798" y="13443"/>
                  </a:cubicBezTo>
                  <a:lnTo>
                    <a:pt x="1597" y="13443"/>
                  </a:lnTo>
                  <a:cubicBezTo>
                    <a:pt x="2185" y="12939"/>
                    <a:pt x="3613" y="11511"/>
                    <a:pt x="4201" y="10923"/>
                  </a:cubicBezTo>
                  <a:cubicBezTo>
                    <a:pt x="7646" y="7730"/>
                    <a:pt x="8906" y="6554"/>
                    <a:pt x="8906" y="4369"/>
                  </a:cubicBezTo>
                  <a:cubicBezTo>
                    <a:pt x="8906" y="1764"/>
                    <a:pt x="6806" y="0"/>
                    <a:pt x="4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5"/>
            <p:cNvSpPr/>
            <p:nvPr/>
          </p:nvSpPr>
          <p:spPr>
            <a:xfrm>
              <a:off x="538475" y="2369125"/>
              <a:ext cx="231075" cy="388600"/>
            </a:xfrm>
            <a:custGeom>
              <a:avLst/>
              <a:gdLst/>
              <a:ahLst/>
              <a:cxnLst/>
              <a:rect l="l" t="t" r="r" b="b"/>
              <a:pathLst>
                <a:path w="9243" h="15544" extrusionOk="0">
                  <a:moveTo>
                    <a:pt x="4622" y="0"/>
                  </a:moveTo>
                  <a:cubicBezTo>
                    <a:pt x="2353" y="0"/>
                    <a:pt x="673" y="1344"/>
                    <a:pt x="673" y="3025"/>
                  </a:cubicBezTo>
                  <a:cubicBezTo>
                    <a:pt x="673" y="3949"/>
                    <a:pt x="1345" y="4117"/>
                    <a:pt x="1681" y="4117"/>
                  </a:cubicBezTo>
                  <a:cubicBezTo>
                    <a:pt x="2185" y="4117"/>
                    <a:pt x="2689" y="3781"/>
                    <a:pt x="2689" y="3109"/>
                  </a:cubicBezTo>
                  <a:cubicBezTo>
                    <a:pt x="2689" y="2353"/>
                    <a:pt x="2185" y="2017"/>
                    <a:pt x="1681" y="2017"/>
                  </a:cubicBezTo>
                  <a:cubicBezTo>
                    <a:pt x="1513" y="2017"/>
                    <a:pt x="1513" y="2017"/>
                    <a:pt x="1429" y="2101"/>
                  </a:cubicBezTo>
                  <a:cubicBezTo>
                    <a:pt x="2269" y="504"/>
                    <a:pt x="4454" y="504"/>
                    <a:pt x="4538" y="504"/>
                  </a:cubicBezTo>
                  <a:cubicBezTo>
                    <a:pt x="5294" y="504"/>
                    <a:pt x="6722" y="840"/>
                    <a:pt x="6722" y="3109"/>
                  </a:cubicBezTo>
                  <a:cubicBezTo>
                    <a:pt x="6722" y="3529"/>
                    <a:pt x="6722" y="4789"/>
                    <a:pt x="6050" y="5797"/>
                  </a:cubicBezTo>
                  <a:cubicBezTo>
                    <a:pt x="5378" y="6722"/>
                    <a:pt x="4538" y="6806"/>
                    <a:pt x="3950" y="6890"/>
                  </a:cubicBezTo>
                  <a:lnTo>
                    <a:pt x="3278" y="6890"/>
                  </a:lnTo>
                  <a:cubicBezTo>
                    <a:pt x="2857" y="6974"/>
                    <a:pt x="2773" y="6974"/>
                    <a:pt x="2773" y="7142"/>
                  </a:cubicBezTo>
                  <a:cubicBezTo>
                    <a:pt x="2773" y="7394"/>
                    <a:pt x="2941" y="7394"/>
                    <a:pt x="3362" y="7394"/>
                  </a:cubicBezTo>
                  <a:lnTo>
                    <a:pt x="4370" y="7394"/>
                  </a:lnTo>
                  <a:cubicBezTo>
                    <a:pt x="6302" y="7394"/>
                    <a:pt x="7142" y="8990"/>
                    <a:pt x="7142" y="11175"/>
                  </a:cubicBezTo>
                  <a:cubicBezTo>
                    <a:pt x="7142" y="14115"/>
                    <a:pt x="5630" y="14955"/>
                    <a:pt x="4538" y="14955"/>
                  </a:cubicBezTo>
                  <a:cubicBezTo>
                    <a:pt x="3446" y="14955"/>
                    <a:pt x="1513" y="14451"/>
                    <a:pt x="925" y="12939"/>
                  </a:cubicBezTo>
                  <a:lnTo>
                    <a:pt x="925" y="12939"/>
                  </a:lnTo>
                  <a:cubicBezTo>
                    <a:pt x="981" y="12946"/>
                    <a:pt x="1038" y="12950"/>
                    <a:pt x="1094" y="12950"/>
                  </a:cubicBezTo>
                  <a:cubicBezTo>
                    <a:pt x="1705" y="12950"/>
                    <a:pt x="2269" y="12532"/>
                    <a:pt x="2269" y="11763"/>
                  </a:cubicBezTo>
                  <a:cubicBezTo>
                    <a:pt x="2269" y="11175"/>
                    <a:pt x="1765" y="10670"/>
                    <a:pt x="1177" y="10670"/>
                  </a:cubicBezTo>
                  <a:cubicBezTo>
                    <a:pt x="589" y="10670"/>
                    <a:pt x="1" y="11007"/>
                    <a:pt x="1" y="11847"/>
                  </a:cubicBezTo>
                  <a:cubicBezTo>
                    <a:pt x="1" y="13863"/>
                    <a:pt x="2017" y="15544"/>
                    <a:pt x="4538" y="15544"/>
                  </a:cubicBezTo>
                  <a:cubicBezTo>
                    <a:pt x="7310" y="15544"/>
                    <a:pt x="9243" y="13443"/>
                    <a:pt x="9243" y="11175"/>
                  </a:cubicBezTo>
                  <a:cubicBezTo>
                    <a:pt x="9243" y="9074"/>
                    <a:pt x="7563" y="7478"/>
                    <a:pt x="5378" y="7058"/>
                  </a:cubicBezTo>
                  <a:cubicBezTo>
                    <a:pt x="7394" y="6554"/>
                    <a:pt x="8655" y="4873"/>
                    <a:pt x="8655" y="3109"/>
                  </a:cubicBezTo>
                  <a:cubicBezTo>
                    <a:pt x="8655" y="1260"/>
                    <a:pt x="6806" y="0"/>
                    <a:pt x="4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5"/>
            <p:cNvSpPr/>
            <p:nvPr/>
          </p:nvSpPr>
          <p:spPr>
            <a:xfrm>
              <a:off x="817850" y="2369125"/>
              <a:ext cx="231075" cy="388600"/>
            </a:xfrm>
            <a:custGeom>
              <a:avLst/>
              <a:gdLst/>
              <a:ahLst/>
              <a:cxnLst/>
              <a:rect l="l" t="t" r="r" b="b"/>
              <a:pathLst>
                <a:path w="9243" h="15544" extrusionOk="0">
                  <a:moveTo>
                    <a:pt x="4537" y="504"/>
                  </a:moveTo>
                  <a:cubicBezTo>
                    <a:pt x="6218" y="504"/>
                    <a:pt x="7646" y="1680"/>
                    <a:pt x="7646" y="3361"/>
                  </a:cubicBezTo>
                  <a:cubicBezTo>
                    <a:pt x="7646" y="4705"/>
                    <a:pt x="6638" y="5797"/>
                    <a:pt x="5378" y="6554"/>
                  </a:cubicBezTo>
                  <a:lnTo>
                    <a:pt x="2689" y="4873"/>
                  </a:lnTo>
                  <a:cubicBezTo>
                    <a:pt x="2437" y="4621"/>
                    <a:pt x="1513" y="4033"/>
                    <a:pt x="1513" y="2941"/>
                  </a:cubicBezTo>
                  <a:cubicBezTo>
                    <a:pt x="1513" y="1428"/>
                    <a:pt x="3025" y="504"/>
                    <a:pt x="4537" y="504"/>
                  </a:cubicBezTo>
                  <a:close/>
                  <a:moveTo>
                    <a:pt x="3781" y="7730"/>
                  </a:moveTo>
                  <a:lnTo>
                    <a:pt x="6554" y="9578"/>
                  </a:lnTo>
                  <a:cubicBezTo>
                    <a:pt x="7142" y="9914"/>
                    <a:pt x="8150" y="10670"/>
                    <a:pt x="8150" y="12015"/>
                  </a:cubicBezTo>
                  <a:cubicBezTo>
                    <a:pt x="8150" y="13779"/>
                    <a:pt x="6386" y="14955"/>
                    <a:pt x="4621" y="14955"/>
                  </a:cubicBezTo>
                  <a:cubicBezTo>
                    <a:pt x="2689" y="14955"/>
                    <a:pt x="1009" y="13527"/>
                    <a:pt x="1009" y="11679"/>
                  </a:cubicBezTo>
                  <a:cubicBezTo>
                    <a:pt x="1009" y="9914"/>
                    <a:pt x="2269" y="8402"/>
                    <a:pt x="3781" y="7730"/>
                  </a:cubicBezTo>
                  <a:close/>
                  <a:moveTo>
                    <a:pt x="4621" y="0"/>
                  </a:moveTo>
                  <a:cubicBezTo>
                    <a:pt x="2353" y="0"/>
                    <a:pt x="588" y="1596"/>
                    <a:pt x="588" y="3697"/>
                  </a:cubicBezTo>
                  <a:cubicBezTo>
                    <a:pt x="588" y="4453"/>
                    <a:pt x="841" y="5209"/>
                    <a:pt x="1429" y="6049"/>
                  </a:cubicBezTo>
                  <a:cubicBezTo>
                    <a:pt x="1681" y="6301"/>
                    <a:pt x="1681" y="6301"/>
                    <a:pt x="3277" y="7478"/>
                  </a:cubicBezTo>
                  <a:cubicBezTo>
                    <a:pt x="1093" y="8486"/>
                    <a:pt x="0" y="9998"/>
                    <a:pt x="0" y="11679"/>
                  </a:cubicBezTo>
                  <a:cubicBezTo>
                    <a:pt x="0" y="14031"/>
                    <a:pt x="2269" y="15544"/>
                    <a:pt x="4537" y="15544"/>
                  </a:cubicBezTo>
                  <a:cubicBezTo>
                    <a:pt x="7058" y="15544"/>
                    <a:pt x="9242" y="13695"/>
                    <a:pt x="9242" y="11343"/>
                  </a:cubicBezTo>
                  <a:cubicBezTo>
                    <a:pt x="9242" y="8990"/>
                    <a:pt x="7562" y="7982"/>
                    <a:pt x="5798" y="6890"/>
                  </a:cubicBezTo>
                  <a:cubicBezTo>
                    <a:pt x="6974" y="6301"/>
                    <a:pt x="8570" y="5209"/>
                    <a:pt x="8570" y="3277"/>
                  </a:cubicBezTo>
                  <a:cubicBezTo>
                    <a:pt x="8570" y="1344"/>
                    <a:pt x="6722" y="0"/>
                    <a:pt x="4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5"/>
            <p:cNvSpPr/>
            <p:nvPr/>
          </p:nvSpPr>
          <p:spPr>
            <a:xfrm>
              <a:off x="261225" y="2908925"/>
              <a:ext cx="231075" cy="388625"/>
            </a:xfrm>
            <a:custGeom>
              <a:avLst/>
              <a:gdLst/>
              <a:ahLst/>
              <a:cxnLst/>
              <a:rect l="l" t="t" r="r" b="b"/>
              <a:pathLst>
                <a:path w="9243" h="15545" extrusionOk="0">
                  <a:moveTo>
                    <a:pt x="4705" y="505"/>
                  </a:moveTo>
                  <a:cubicBezTo>
                    <a:pt x="5966" y="505"/>
                    <a:pt x="6638" y="1681"/>
                    <a:pt x="6890" y="2185"/>
                  </a:cubicBezTo>
                  <a:cubicBezTo>
                    <a:pt x="7310" y="3278"/>
                    <a:pt x="7310" y="5210"/>
                    <a:pt x="7310" y="5546"/>
                  </a:cubicBezTo>
                  <a:cubicBezTo>
                    <a:pt x="7310" y="7479"/>
                    <a:pt x="6470" y="9663"/>
                    <a:pt x="4453" y="9663"/>
                  </a:cubicBezTo>
                  <a:cubicBezTo>
                    <a:pt x="3025" y="9663"/>
                    <a:pt x="2437" y="8487"/>
                    <a:pt x="2269" y="8067"/>
                  </a:cubicBezTo>
                  <a:cubicBezTo>
                    <a:pt x="1849" y="7143"/>
                    <a:pt x="1849" y="6134"/>
                    <a:pt x="1849" y="5042"/>
                  </a:cubicBezTo>
                  <a:cubicBezTo>
                    <a:pt x="1849" y="3782"/>
                    <a:pt x="1849" y="2690"/>
                    <a:pt x="2437" y="1765"/>
                  </a:cubicBezTo>
                  <a:cubicBezTo>
                    <a:pt x="2857" y="1177"/>
                    <a:pt x="3445" y="505"/>
                    <a:pt x="4705" y="505"/>
                  </a:cubicBezTo>
                  <a:close/>
                  <a:moveTo>
                    <a:pt x="4705" y="1"/>
                  </a:moveTo>
                  <a:cubicBezTo>
                    <a:pt x="2185" y="1"/>
                    <a:pt x="0" y="2017"/>
                    <a:pt x="0" y="5042"/>
                  </a:cubicBezTo>
                  <a:cubicBezTo>
                    <a:pt x="0" y="8067"/>
                    <a:pt x="2101" y="10083"/>
                    <a:pt x="4369" y="10083"/>
                  </a:cubicBezTo>
                  <a:cubicBezTo>
                    <a:pt x="6050" y="10083"/>
                    <a:pt x="6890" y="8823"/>
                    <a:pt x="7394" y="7731"/>
                  </a:cubicBezTo>
                  <a:lnTo>
                    <a:pt x="7394" y="8487"/>
                  </a:lnTo>
                  <a:cubicBezTo>
                    <a:pt x="7394" y="13780"/>
                    <a:pt x="5041" y="14956"/>
                    <a:pt x="3613" y="14956"/>
                  </a:cubicBezTo>
                  <a:cubicBezTo>
                    <a:pt x="3109" y="14956"/>
                    <a:pt x="1933" y="14872"/>
                    <a:pt x="1345" y="14032"/>
                  </a:cubicBezTo>
                  <a:lnTo>
                    <a:pt x="1429" y="14032"/>
                  </a:lnTo>
                  <a:cubicBezTo>
                    <a:pt x="1453" y="14045"/>
                    <a:pt x="1493" y="14052"/>
                    <a:pt x="1543" y="14052"/>
                  </a:cubicBezTo>
                  <a:cubicBezTo>
                    <a:pt x="1827" y="14052"/>
                    <a:pt x="2437" y="13824"/>
                    <a:pt x="2437" y="13108"/>
                  </a:cubicBezTo>
                  <a:cubicBezTo>
                    <a:pt x="2437" y="12604"/>
                    <a:pt x="2101" y="12184"/>
                    <a:pt x="1513" y="12184"/>
                  </a:cubicBezTo>
                  <a:cubicBezTo>
                    <a:pt x="924" y="12184"/>
                    <a:pt x="588" y="12604"/>
                    <a:pt x="588" y="13192"/>
                  </a:cubicBezTo>
                  <a:cubicBezTo>
                    <a:pt x="588" y="14620"/>
                    <a:pt x="1681" y="15545"/>
                    <a:pt x="3697" y="15545"/>
                  </a:cubicBezTo>
                  <a:cubicBezTo>
                    <a:pt x="6470" y="15545"/>
                    <a:pt x="9242" y="12520"/>
                    <a:pt x="9242" y="7563"/>
                  </a:cubicBezTo>
                  <a:cubicBezTo>
                    <a:pt x="9242" y="1513"/>
                    <a:pt x="6722" y="1"/>
                    <a:pt x="47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5"/>
            <p:cNvSpPr/>
            <p:nvPr/>
          </p:nvSpPr>
          <p:spPr>
            <a:xfrm>
              <a:off x="544775" y="2908925"/>
              <a:ext cx="220575" cy="376025"/>
            </a:xfrm>
            <a:custGeom>
              <a:avLst/>
              <a:gdLst/>
              <a:ahLst/>
              <a:cxnLst/>
              <a:rect l="l" t="t" r="r" b="b"/>
              <a:pathLst>
                <a:path w="8823" h="15041" extrusionOk="0">
                  <a:moveTo>
                    <a:pt x="4118" y="1"/>
                  </a:moveTo>
                  <a:cubicBezTo>
                    <a:pt x="1513" y="1"/>
                    <a:pt x="1" y="2185"/>
                    <a:pt x="1" y="4202"/>
                  </a:cubicBezTo>
                  <a:cubicBezTo>
                    <a:pt x="1" y="5294"/>
                    <a:pt x="925" y="5294"/>
                    <a:pt x="1009" y="5294"/>
                  </a:cubicBezTo>
                  <a:cubicBezTo>
                    <a:pt x="1513" y="5294"/>
                    <a:pt x="2101" y="4958"/>
                    <a:pt x="2101" y="4286"/>
                  </a:cubicBezTo>
                  <a:cubicBezTo>
                    <a:pt x="2101" y="3614"/>
                    <a:pt x="1681" y="3194"/>
                    <a:pt x="1009" y="3194"/>
                  </a:cubicBezTo>
                  <a:lnTo>
                    <a:pt x="673" y="3194"/>
                  </a:lnTo>
                  <a:cubicBezTo>
                    <a:pt x="1177" y="1681"/>
                    <a:pt x="2353" y="589"/>
                    <a:pt x="3866" y="589"/>
                  </a:cubicBezTo>
                  <a:cubicBezTo>
                    <a:pt x="5798" y="589"/>
                    <a:pt x="6974" y="2269"/>
                    <a:pt x="6974" y="4286"/>
                  </a:cubicBezTo>
                  <a:cubicBezTo>
                    <a:pt x="6974" y="6218"/>
                    <a:pt x="5798" y="7899"/>
                    <a:pt x="4538" y="9411"/>
                  </a:cubicBezTo>
                  <a:lnTo>
                    <a:pt x="1" y="14536"/>
                  </a:lnTo>
                  <a:lnTo>
                    <a:pt x="1" y="15040"/>
                  </a:lnTo>
                  <a:lnTo>
                    <a:pt x="8235" y="15040"/>
                  </a:lnTo>
                  <a:lnTo>
                    <a:pt x="8823" y="11260"/>
                  </a:lnTo>
                  <a:lnTo>
                    <a:pt x="8319" y="11260"/>
                  </a:lnTo>
                  <a:cubicBezTo>
                    <a:pt x="8235" y="11596"/>
                    <a:pt x="8067" y="12856"/>
                    <a:pt x="7899" y="13276"/>
                  </a:cubicBezTo>
                  <a:cubicBezTo>
                    <a:pt x="7731" y="13444"/>
                    <a:pt x="6386" y="13444"/>
                    <a:pt x="5714" y="13444"/>
                  </a:cubicBezTo>
                  <a:lnTo>
                    <a:pt x="1513" y="13444"/>
                  </a:lnTo>
                  <a:cubicBezTo>
                    <a:pt x="2101" y="12940"/>
                    <a:pt x="3530" y="11512"/>
                    <a:pt x="4118" y="10923"/>
                  </a:cubicBezTo>
                  <a:cubicBezTo>
                    <a:pt x="7563" y="7731"/>
                    <a:pt x="8823" y="6554"/>
                    <a:pt x="8823" y="4286"/>
                  </a:cubicBezTo>
                  <a:cubicBezTo>
                    <a:pt x="8823" y="1681"/>
                    <a:pt x="6806" y="1"/>
                    <a:pt x="4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5"/>
            <p:cNvSpPr/>
            <p:nvPr/>
          </p:nvSpPr>
          <p:spPr>
            <a:xfrm>
              <a:off x="1132925" y="2524550"/>
              <a:ext cx="483125" cy="571350"/>
            </a:xfrm>
            <a:custGeom>
              <a:avLst/>
              <a:gdLst/>
              <a:ahLst/>
              <a:cxnLst/>
              <a:rect l="l" t="t" r="r" b="b"/>
              <a:pathLst>
                <a:path w="19325" h="22854" extrusionOk="0">
                  <a:moveTo>
                    <a:pt x="0" y="0"/>
                  </a:moveTo>
                  <a:lnTo>
                    <a:pt x="0" y="841"/>
                  </a:lnTo>
                  <a:cubicBezTo>
                    <a:pt x="2269" y="841"/>
                    <a:pt x="2605" y="841"/>
                    <a:pt x="2605" y="2353"/>
                  </a:cubicBezTo>
                  <a:lnTo>
                    <a:pt x="2605" y="14872"/>
                  </a:lnTo>
                  <a:cubicBezTo>
                    <a:pt x="2605" y="19577"/>
                    <a:pt x="6218" y="22854"/>
                    <a:pt x="9999" y="22854"/>
                  </a:cubicBezTo>
                  <a:cubicBezTo>
                    <a:pt x="14200" y="22854"/>
                    <a:pt x="16720" y="18569"/>
                    <a:pt x="16720" y="15292"/>
                  </a:cubicBezTo>
                  <a:lnTo>
                    <a:pt x="16720" y="2941"/>
                  </a:lnTo>
                  <a:cubicBezTo>
                    <a:pt x="16720" y="1093"/>
                    <a:pt x="18316" y="841"/>
                    <a:pt x="19325" y="841"/>
                  </a:cubicBezTo>
                  <a:lnTo>
                    <a:pt x="19325" y="0"/>
                  </a:lnTo>
                  <a:cubicBezTo>
                    <a:pt x="18569" y="84"/>
                    <a:pt x="17140" y="84"/>
                    <a:pt x="16384" y="84"/>
                  </a:cubicBezTo>
                  <a:cubicBezTo>
                    <a:pt x="15544" y="84"/>
                    <a:pt x="14116" y="84"/>
                    <a:pt x="13359" y="0"/>
                  </a:cubicBezTo>
                  <a:lnTo>
                    <a:pt x="13359" y="841"/>
                  </a:lnTo>
                  <a:cubicBezTo>
                    <a:pt x="15964" y="841"/>
                    <a:pt x="15964" y="2437"/>
                    <a:pt x="15964" y="3193"/>
                  </a:cubicBezTo>
                  <a:lnTo>
                    <a:pt x="15964" y="14872"/>
                  </a:lnTo>
                  <a:cubicBezTo>
                    <a:pt x="15964" y="19241"/>
                    <a:pt x="13107" y="22013"/>
                    <a:pt x="10083" y="22013"/>
                  </a:cubicBezTo>
                  <a:cubicBezTo>
                    <a:pt x="8402" y="22013"/>
                    <a:pt x="6890" y="21173"/>
                    <a:pt x="5966" y="19745"/>
                  </a:cubicBezTo>
                  <a:cubicBezTo>
                    <a:pt x="4873" y="18233"/>
                    <a:pt x="4789" y="16216"/>
                    <a:pt x="4789" y="15040"/>
                  </a:cubicBezTo>
                  <a:lnTo>
                    <a:pt x="4789" y="2353"/>
                  </a:lnTo>
                  <a:cubicBezTo>
                    <a:pt x="4789" y="841"/>
                    <a:pt x="5125" y="841"/>
                    <a:pt x="7394" y="841"/>
                  </a:cubicBezTo>
                  <a:lnTo>
                    <a:pt x="7394" y="0"/>
                  </a:lnTo>
                  <a:cubicBezTo>
                    <a:pt x="6470" y="84"/>
                    <a:pt x="4705" y="84"/>
                    <a:pt x="3697" y="84"/>
                  </a:cubicBezTo>
                  <a:cubicBezTo>
                    <a:pt x="2689" y="84"/>
                    <a:pt x="924" y="8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5"/>
            <p:cNvSpPr/>
            <p:nvPr/>
          </p:nvSpPr>
          <p:spPr>
            <a:xfrm>
              <a:off x="1931100" y="2665275"/>
              <a:ext cx="724700" cy="426425"/>
            </a:xfrm>
            <a:custGeom>
              <a:avLst/>
              <a:gdLst/>
              <a:ahLst/>
              <a:cxnLst/>
              <a:rect l="l" t="t" r="r" b="b"/>
              <a:pathLst>
                <a:path w="28988" h="17057" extrusionOk="0">
                  <a:moveTo>
                    <a:pt x="21426" y="1"/>
                  </a:moveTo>
                  <a:cubicBezTo>
                    <a:pt x="21174" y="1"/>
                    <a:pt x="20753" y="1"/>
                    <a:pt x="20753" y="421"/>
                  </a:cubicBezTo>
                  <a:cubicBezTo>
                    <a:pt x="20753" y="505"/>
                    <a:pt x="21090" y="2521"/>
                    <a:pt x="22434" y="4706"/>
                  </a:cubicBezTo>
                  <a:cubicBezTo>
                    <a:pt x="23106" y="5714"/>
                    <a:pt x="24030" y="6890"/>
                    <a:pt x="25459" y="7899"/>
                  </a:cubicBezTo>
                  <a:lnTo>
                    <a:pt x="1177" y="7899"/>
                  </a:lnTo>
                  <a:cubicBezTo>
                    <a:pt x="589" y="7899"/>
                    <a:pt x="1" y="7899"/>
                    <a:pt x="1" y="8571"/>
                  </a:cubicBezTo>
                  <a:cubicBezTo>
                    <a:pt x="1" y="9243"/>
                    <a:pt x="589" y="9243"/>
                    <a:pt x="1177" y="9243"/>
                  </a:cubicBezTo>
                  <a:lnTo>
                    <a:pt x="25459" y="9243"/>
                  </a:lnTo>
                  <a:cubicBezTo>
                    <a:pt x="23610" y="10587"/>
                    <a:pt x="22770" y="11931"/>
                    <a:pt x="22518" y="12352"/>
                  </a:cubicBezTo>
                  <a:cubicBezTo>
                    <a:pt x="21005" y="14620"/>
                    <a:pt x="20753" y="16637"/>
                    <a:pt x="20753" y="16721"/>
                  </a:cubicBezTo>
                  <a:cubicBezTo>
                    <a:pt x="20753" y="17057"/>
                    <a:pt x="21174" y="17057"/>
                    <a:pt x="21426" y="17057"/>
                  </a:cubicBezTo>
                  <a:cubicBezTo>
                    <a:pt x="21930" y="17057"/>
                    <a:pt x="22014" y="17057"/>
                    <a:pt x="22098" y="16469"/>
                  </a:cubicBezTo>
                  <a:cubicBezTo>
                    <a:pt x="22854" y="13192"/>
                    <a:pt x="24786" y="10503"/>
                    <a:pt x="28483" y="8991"/>
                  </a:cubicBezTo>
                  <a:cubicBezTo>
                    <a:pt x="28903" y="8823"/>
                    <a:pt x="28987" y="8739"/>
                    <a:pt x="28987" y="8571"/>
                  </a:cubicBezTo>
                  <a:cubicBezTo>
                    <a:pt x="28987" y="8319"/>
                    <a:pt x="28819" y="8235"/>
                    <a:pt x="28735" y="8151"/>
                  </a:cubicBezTo>
                  <a:cubicBezTo>
                    <a:pt x="27307" y="7646"/>
                    <a:pt x="23358" y="5966"/>
                    <a:pt x="22098" y="505"/>
                  </a:cubicBezTo>
                  <a:cubicBezTo>
                    <a:pt x="22014" y="85"/>
                    <a:pt x="21930" y="1"/>
                    <a:pt x="2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5"/>
            <p:cNvSpPr/>
            <p:nvPr/>
          </p:nvSpPr>
          <p:spPr>
            <a:xfrm>
              <a:off x="3092675" y="2369125"/>
              <a:ext cx="222675" cy="376000"/>
            </a:xfrm>
            <a:custGeom>
              <a:avLst/>
              <a:gdLst/>
              <a:ahLst/>
              <a:cxnLst/>
              <a:rect l="l" t="t" r="r" b="b"/>
              <a:pathLst>
                <a:path w="8907" h="15040" extrusionOk="0">
                  <a:moveTo>
                    <a:pt x="4201" y="0"/>
                  </a:moveTo>
                  <a:cubicBezTo>
                    <a:pt x="1597" y="0"/>
                    <a:pt x="0" y="2185"/>
                    <a:pt x="0" y="4201"/>
                  </a:cubicBezTo>
                  <a:cubicBezTo>
                    <a:pt x="0" y="5293"/>
                    <a:pt x="1009" y="5293"/>
                    <a:pt x="1093" y="5293"/>
                  </a:cubicBezTo>
                  <a:cubicBezTo>
                    <a:pt x="1597" y="5293"/>
                    <a:pt x="2185" y="4957"/>
                    <a:pt x="2185" y="4285"/>
                  </a:cubicBezTo>
                  <a:cubicBezTo>
                    <a:pt x="2185" y="3613"/>
                    <a:pt x="1765" y="3193"/>
                    <a:pt x="1093" y="3193"/>
                  </a:cubicBezTo>
                  <a:lnTo>
                    <a:pt x="757" y="3193"/>
                  </a:lnTo>
                  <a:cubicBezTo>
                    <a:pt x="1177" y="1680"/>
                    <a:pt x="2437" y="672"/>
                    <a:pt x="3949" y="672"/>
                  </a:cubicBezTo>
                  <a:cubicBezTo>
                    <a:pt x="5882" y="672"/>
                    <a:pt x="7058" y="2269"/>
                    <a:pt x="7058" y="4369"/>
                  </a:cubicBezTo>
                  <a:cubicBezTo>
                    <a:pt x="7058" y="6301"/>
                    <a:pt x="5882" y="7982"/>
                    <a:pt x="4621" y="9410"/>
                  </a:cubicBezTo>
                  <a:lnTo>
                    <a:pt x="0" y="14535"/>
                  </a:lnTo>
                  <a:lnTo>
                    <a:pt x="0" y="15039"/>
                  </a:lnTo>
                  <a:lnTo>
                    <a:pt x="8318" y="15039"/>
                  </a:lnTo>
                  <a:lnTo>
                    <a:pt x="8906" y="11259"/>
                  </a:lnTo>
                  <a:lnTo>
                    <a:pt x="8402" y="11259"/>
                  </a:lnTo>
                  <a:cubicBezTo>
                    <a:pt x="8318" y="11679"/>
                    <a:pt x="8150" y="12855"/>
                    <a:pt x="7898" y="13275"/>
                  </a:cubicBezTo>
                  <a:cubicBezTo>
                    <a:pt x="7814" y="13443"/>
                    <a:pt x="6470" y="13443"/>
                    <a:pt x="5798" y="13443"/>
                  </a:cubicBezTo>
                  <a:lnTo>
                    <a:pt x="1597" y="13443"/>
                  </a:lnTo>
                  <a:cubicBezTo>
                    <a:pt x="2185" y="12939"/>
                    <a:pt x="3613" y="11511"/>
                    <a:pt x="4201" y="10923"/>
                  </a:cubicBezTo>
                  <a:cubicBezTo>
                    <a:pt x="7646" y="7730"/>
                    <a:pt x="8906" y="6554"/>
                    <a:pt x="8906" y="4369"/>
                  </a:cubicBezTo>
                  <a:cubicBezTo>
                    <a:pt x="8906" y="1764"/>
                    <a:pt x="6890" y="0"/>
                    <a:pt x="4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5"/>
            <p:cNvSpPr/>
            <p:nvPr/>
          </p:nvSpPr>
          <p:spPr>
            <a:xfrm>
              <a:off x="3367825" y="2369125"/>
              <a:ext cx="231100" cy="388600"/>
            </a:xfrm>
            <a:custGeom>
              <a:avLst/>
              <a:gdLst/>
              <a:ahLst/>
              <a:cxnLst/>
              <a:rect l="l" t="t" r="r" b="b"/>
              <a:pathLst>
                <a:path w="9244" h="15544" extrusionOk="0">
                  <a:moveTo>
                    <a:pt x="4538" y="0"/>
                  </a:moveTo>
                  <a:cubicBezTo>
                    <a:pt x="2269" y="0"/>
                    <a:pt x="589" y="1344"/>
                    <a:pt x="589" y="3025"/>
                  </a:cubicBezTo>
                  <a:cubicBezTo>
                    <a:pt x="589" y="3949"/>
                    <a:pt x="1261" y="4117"/>
                    <a:pt x="1597" y="4117"/>
                  </a:cubicBezTo>
                  <a:cubicBezTo>
                    <a:pt x="2101" y="4117"/>
                    <a:pt x="2606" y="3781"/>
                    <a:pt x="2606" y="3109"/>
                  </a:cubicBezTo>
                  <a:cubicBezTo>
                    <a:pt x="2606" y="2353"/>
                    <a:pt x="2101" y="2017"/>
                    <a:pt x="1597" y="2017"/>
                  </a:cubicBezTo>
                  <a:cubicBezTo>
                    <a:pt x="1429" y="2017"/>
                    <a:pt x="1429" y="2017"/>
                    <a:pt x="1345" y="2101"/>
                  </a:cubicBezTo>
                  <a:cubicBezTo>
                    <a:pt x="2185" y="504"/>
                    <a:pt x="4370" y="504"/>
                    <a:pt x="4454" y="504"/>
                  </a:cubicBezTo>
                  <a:cubicBezTo>
                    <a:pt x="5210" y="504"/>
                    <a:pt x="6722" y="840"/>
                    <a:pt x="6722" y="3109"/>
                  </a:cubicBezTo>
                  <a:cubicBezTo>
                    <a:pt x="6722" y="3529"/>
                    <a:pt x="6638" y="4789"/>
                    <a:pt x="5966" y="5797"/>
                  </a:cubicBezTo>
                  <a:cubicBezTo>
                    <a:pt x="5294" y="6722"/>
                    <a:pt x="4538" y="6806"/>
                    <a:pt x="3866" y="6890"/>
                  </a:cubicBezTo>
                  <a:lnTo>
                    <a:pt x="3194" y="6890"/>
                  </a:lnTo>
                  <a:cubicBezTo>
                    <a:pt x="2858" y="6974"/>
                    <a:pt x="2774" y="6974"/>
                    <a:pt x="2774" y="7142"/>
                  </a:cubicBezTo>
                  <a:cubicBezTo>
                    <a:pt x="2774" y="7394"/>
                    <a:pt x="2858" y="7394"/>
                    <a:pt x="3278" y="7394"/>
                  </a:cubicBezTo>
                  <a:lnTo>
                    <a:pt x="4286" y="7394"/>
                  </a:lnTo>
                  <a:cubicBezTo>
                    <a:pt x="6218" y="7394"/>
                    <a:pt x="7059" y="8990"/>
                    <a:pt x="7059" y="11175"/>
                  </a:cubicBezTo>
                  <a:cubicBezTo>
                    <a:pt x="7059" y="14115"/>
                    <a:pt x="5546" y="14955"/>
                    <a:pt x="4454" y="14955"/>
                  </a:cubicBezTo>
                  <a:cubicBezTo>
                    <a:pt x="3362" y="14955"/>
                    <a:pt x="1513" y="14451"/>
                    <a:pt x="841" y="12939"/>
                  </a:cubicBezTo>
                  <a:lnTo>
                    <a:pt x="841" y="12939"/>
                  </a:lnTo>
                  <a:cubicBezTo>
                    <a:pt x="898" y="12946"/>
                    <a:pt x="954" y="12950"/>
                    <a:pt x="1010" y="12950"/>
                  </a:cubicBezTo>
                  <a:cubicBezTo>
                    <a:pt x="1621" y="12950"/>
                    <a:pt x="2185" y="12532"/>
                    <a:pt x="2185" y="11763"/>
                  </a:cubicBezTo>
                  <a:cubicBezTo>
                    <a:pt x="2185" y="11175"/>
                    <a:pt x="1765" y="10670"/>
                    <a:pt x="1093" y="10670"/>
                  </a:cubicBezTo>
                  <a:cubicBezTo>
                    <a:pt x="589" y="10670"/>
                    <a:pt x="1" y="11007"/>
                    <a:pt x="1" y="11847"/>
                  </a:cubicBezTo>
                  <a:cubicBezTo>
                    <a:pt x="1" y="13863"/>
                    <a:pt x="2017" y="15544"/>
                    <a:pt x="4538" y="15544"/>
                  </a:cubicBezTo>
                  <a:cubicBezTo>
                    <a:pt x="7227" y="15544"/>
                    <a:pt x="9243" y="13443"/>
                    <a:pt x="9243" y="11175"/>
                  </a:cubicBezTo>
                  <a:cubicBezTo>
                    <a:pt x="9243" y="9074"/>
                    <a:pt x="7563" y="7478"/>
                    <a:pt x="5378" y="7058"/>
                  </a:cubicBezTo>
                  <a:cubicBezTo>
                    <a:pt x="7311" y="6554"/>
                    <a:pt x="8571" y="4873"/>
                    <a:pt x="8571" y="3109"/>
                  </a:cubicBezTo>
                  <a:cubicBezTo>
                    <a:pt x="8571" y="1260"/>
                    <a:pt x="6722" y="0"/>
                    <a:pt x="4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5"/>
            <p:cNvSpPr/>
            <p:nvPr/>
          </p:nvSpPr>
          <p:spPr>
            <a:xfrm>
              <a:off x="3636700" y="2362825"/>
              <a:ext cx="247875" cy="382300"/>
            </a:xfrm>
            <a:custGeom>
              <a:avLst/>
              <a:gdLst/>
              <a:ahLst/>
              <a:cxnLst/>
              <a:rect l="l" t="t" r="r" b="b"/>
              <a:pathLst>
                <a:path w="9915" h="15292" extrusionOk="0">
                  <a:moveTo>
                    <a:pt x="6050" y="2353"/>
                  </a:moveTo>
                  <a:lnTo>
                    <a:pt x="6050" y="10838"/>
                  </a:lnTo>
                  <a:lnTo>
                    <a:pt x="589" y="10838"/>
                  </a:lnTo>
                  <a:lnTo>
                    <a:pt x="6050" y="2353"/>
                  </a:lnTo>
                  <a:close/>
                  <a:moveTo>
                    <a:pt x="7310" y="0"/>
                  </a:moveTo>
                  <a:cubicBezTo>
                    <a:pt x="7058" y="0"/>
                    <a:pt x="7058" y="0"/>
                    <a:pt x="6806" y="252"/>
                  </a:cubicBezTo>
                  <a:lnTo>
                    <a:pt x="0" y="10838"/>
                  </a:lnTo>
                  <a:lnTo>
                    <a:pt x="0" y="11511"/>
                  </a:lnTo>
                  <a:lnTo>
                    <a:pt x="5966" y="11511"/>
                  </a:lnTo>
                  <a:lnTo>
                    <a:pt x="5966" y="13611"/>
                  </a:lnTo>
                  <a:cubicBezTo>
                    <a:pt x="5966" y="14451"/>
                    <a:pt x="5966" y="14703"/>
                    <a:pt x="4285" y="14703"/>
                  </a:cubicBezTo>
                  <a:lnTo>
                    <a:pt x="3781" y="14703"/>
                  </a:lnTo>
                  <a:lnTo>
                    <a:pt x="3781" y="15291"/>
                  </a:lnTo>
                  <a:lnTo>
                    <a:pt x="9747" y="15291"/>
                  </a:lnTo>
                  <a:lnTo>
                    <a:pt x="9747" y="14703"/>
                  </a:lnTo>
                  <a:lnTo>
                    <a:pt x="9327" y="14703"/>
                  </a:lnTo>
                  <a:cubicBezTo>
                    <a:pt x="7646" y="14703"/>
                    <a:pt x="7562" y="14451"/>
                    <a:pt x="7562" y="13611"/>
                  </a:cubicBezTo>
                  <a:lnTo>
                    <a:pt x="7562" y="11511"/>
                  </a:lnTo>
                  <a:lnTo>
                    <a:pt x="9915" y="11511"/>
                  </a:lnTo>
                  <a:lnTo>
                    <a:pt x="9915" y="10838"/>
                  </a:lnTo>
                  <a:lnTo>
                    <a:pt x="7562" y="10838"/>
                  </a:lnTo>
                  <a:lnTo>
                    <a:pt x="7562" y="504"/>
                  </a:lnTo>
                  <a:cubicBezTo>
                    <a:pt x="7562" y="84"/>
                    <a:pt x="7562" y="0"/>
                    <a:pt x="7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5"/>
            <p:cNvSpPr/>
            <p:nvPr/>
          </p:nvSpPr>
          <p:spPr>
            <a:xfrm>
              <a:off x="3088475" y="2908925"/>
              <a:ext cx="231075" cy="388625"/>
            </a:xfrm>
            <a:custGeom>
              <a:avLst/>
              <a:gdLst/>
              <a:ahLst/>
              <a:cxnLst/>
              <a:rect l="l" t="t" r="r" b="b"/>
              <a:pathLst>
                <a:path w="9243" h="15545" extrusionOk="0">
                  <a:moveTo>
                    <a:pt x="4705" y="505"/>
                  </a:moveTo>
                  <a:cubicBezTo>
                    <a:pt x="6050" y="505"/>
                    <a:pt x="6638" y="1681"/>
                    <a:pt x="6890" y="2185"/>
                  </a:cubicBezTo>
                  <a:cubicBezTo>
                    <a:pt x="7394" y="3278"/>
                    <a:pt x="7394" y="5210"/>
                    <a:pt x="7394" y="5546"/>
                  </a:cubicBezTo>
                  <a:cubicBezTo>
                    <a:pt x="7394" y="7479"/>
                    <a:pt x="6470" y="9663"/>
                    <a:pt x="4537" y="9663"/>
                  </a:cubicBezTo>
                  <a:cubicBezTo>
                    <a:pt x="3025" y="9663"/>
                    <a:pt x="2437" y="8487"/>
                    <a:pt x="2269" y="8067"/>
                  </a:cubicBezTo>
                  <a:cubicBezTo>
                    <a:pt x="1849" y="7143"/>
                    <a:pt x="1849" y="6134"/>
                    <a:pt x="1849" y="5042"/>
                  </a:cubicBezTo>
                  <a:cubicBezTo>
                    <a:pt x="1849" y="3782"/>
                    <a:pt x="1849" y="2690"/>
                    <a:pt x="2437" y="1765"/>
                  </a:cubicBezTo>
                  <a:cubicBezTo>
                    <a:pt x="2857" y="1177"/>
                    <a:pt x="3529" y="505"/>
                    <a:pt x="4705" y="505"/>
                  </a:cubicBezTo>
                  <a:close/>
                  <a:moveTo>
                    <a:pt x="4705" y="1"/>
                  </a:moveTo>
                  <a:cubicBezTo>
                    <a:pt x="2185" y="1"/>
                    <a:pt x="0" y="2017"/>
                    <a:pt x="0" y="5042"/>
                  </a:cubicBezTo>
                  <a:cubicBezTo>
                    <a:pt x="0" y="8067"/>
                    <a:pt x="2101" y="10083"/>
                    <a:pt x="4369" y="10083"/>
                  </a:cubicBezTo>
                  <a:cubicBezTo>
                    <a:pt x="6050" y="10083"/>
                    <a:pt x="6974" y="8823"/>
                    <a:pt x="7394" y="7731"/>
                  </a:cubicBezTo>
                  <a:lnTo>
                    <a:pt x="7394" y="8487"/>
                  </a:lnTo>
                  <a:cubicBezTo>
                    <a:pt x="7394" y="13780"/>
                    <a:pt x="5042" y="14956"/>
                    <a:pt x="3697" y="14956"/>
                  </a:cubicBezTo>
                  <a:cubicBezTo>
                    <a:pt x="3109" y="14956"/>
                    <a:pt x="1933" y="14872"/>
                    <a:pt x="1345" y="14032"/>
                  </a:cubicBezTo>
                  <a:lnTo>
                    <a:pt x="1513" y="14032"/>
                  </a:lnTo>
                  <a:cubicBezTo>
                    <a:pt x="1525" y="14045"/>
                    <a:pt x="1554" y="14052"/>
                    <a:pt x="1595" y="14052"/>
                  </a:cubicBezTo>
                  <a:cubicBezTo>
                    <a:pt x="1827" y="14052"/>
                    <a:pt x="2437" y="13824"/>
                    <a:pt x="2437" y="13108"/>
                  </a:cubicBezTo>
                  <a:cubicBezTo>
                    <a:pt x="2437" y="12604"/>
                    <a:pt x="2101" y="12184"/>
                    <a:pt x="1513" y="12184"/>
                  </a:cubicBezTo>
                  <a:cubicBezTo>
                    <a:pt x="925" y="12184"/>
                    <a:pt x="588" y="12604"/>
                    <a:pt x="588" y="13192"/>
                  </a:cubicBezTo>
                  <a:cubicBezTo>
                    <a:pt x="588" y="14620"/>
                    <a:pt x="1681" y="15545"/>
                    <a:pt x="3697" y="15545"/>
                  </a:cubicBezTo>
                  <a:cubicBezTo>
                    <a:pt x="6554" y="15545"/>
                    <a:pt x="9242" y="12520"/>
                    <a:pt x="9242" y="7563"/>
                  </a:cubicBezTo>
                  <a:cubicBezTo>
                    <a:pt x="9242" y="1513"/>
                    <a:pt x="6722" y="1"/>
                    <a:pt x="47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5"/>
            <p:cNvSpPr/>
            <p:nvPr/>
          </p:nvSpPr>
          <p:spPr>
            <a:xfrm>
              <a:off x="3367825" y="2908925"/>
              <a:ext cx="231100" cy="388625"/>
            </a:xfrm>
            <a:custGeom>
              <a:avLst/>
              <a:gdLst/>
              <a:ahLst/>
              <a:cxnLst/>
              <a:rect l="l" t="t" r="r" b="b"/>
              <a:pathLst>
                <a:path w="9244" h="15545" extrusionOk="0">
                  <a:moveTo>
                    <a:pt x="4538" y="421"/>
                  </a:moveTo>
                  <a:cubicBezTo>
                    <a:pt x="5462" y="421"/>
                    <a:pt x="6722" y="925"/>
                    <a:pt x="7143" y="2858"/>
                  </a:cubicBezTo>
                  <a:cubicBezTo>
                    <a:pt x="7479" y="4202"/>
                    <a:pt x="7479" y="5966"/>
                    <a:pt x="7479" y="7563"/>
                  </a:cubicBezTo>
                  <a:cubicBezTo>
                    <a:pt x="7479" y="9075"/>
                    <a:pt x="7479" y="10755"/>
                    <a:pt x="7227" y="12184"/>
                  </a:cubicBezTo>
                  <a:cubicBezTo>
                    <a:pt x="6806" y="14620"/>
                    <a:pt x="5378" y="15124"/>
                    <a:pt x="4538" y="15124"/>
                  </a:cubicBezTo>
                  <a:cubicBezTo>
                    <a:pt x="3866" y="15124"/>
                    <a:pt x="2353" y="14704"/>
                    <a:pt x="1933" y="12184"/>
                  </a:cubicBezTo>
                  <a:cubicBezTo>
                    <a:pt x="1681" y="10839"/>
                    <a:pt x="1681" y="9075"/>
                    <a:pt x="1681" y="7563"/>
                  </a:cubicBezTo>
                  <a:cubicBezTo>
                    <a:pt x="1681" y="5630"/>
                    <a:pt x="1681" y="3950"/>
                    <a:pt x="2017" y="2606"/>
                  </a:cubicBezTo>
                  <a:cubicBezTo>
                    <a:pt x="2437" y="1093"/>
                    <a:pt x="3614" y="421"/>
                    <a:pt x="4538" y="421"/>
                  </a:cubicBezTo>
                  <a:close/>
                  <a:moveTo>
                    <a:pt x="4622" y="1"/>
                  </a:moveTo>
                  <a:cubicBezTo>
                    <a:pt x="3278" y="1"/>
                    <a:pt x="1681" y="589"/>
                    <a:pt x="841" y="2522"/>
                  </a:cubicBezTo>
                  <a:cubicBezTo>
                    <a:pt x="169" y="3950"/>
                    <a:pt x="1" y="5378"/>
                    <a:pt x="1" y="7815"/>
                  </a:cubicBezTo>
                  <a:cubicBezTo>
                    <a:pt x="1" y="9999"/>
                    <a:pt x="85" y="11680"/>
                    <a:pt x="925" y="13276"/>
                  </a:cubicBezTo>
                  <a:cubicBezTo>
                    <a:pt x="1849" y="14956"/>
                    <a:pt x="3362" y="15545"/>
                    <a:pt x="4538" y="15545"/>
                  </a:cubicBezTo>
                  <a:cubicBezTo>
                    <a:pt x="6554" y="15545"/>
                    <a:pt x="7647" y="14368"/>
                    <a:pt x="8319" y="13024"/>
                  </a:cubicBezTo>
                  <a:cubicBezTo>
                    <a:pt x="9159" y="11344"/>
                    <a:pt x="9243" y="9075"/>
                    <a:pt x="9243" y="7815"/>
                  </a:cubicBezTo>
                  <a:cubicBezTo>
                    <a:pt x="9243" y="5882"/>
                    <a:pt x="9075" y="4034"/>
                    <a:pt x="8235" y="2354"/>
                  </a:cubicBezTo>
                  <a:cubicBezTo>
                    <a:pt x="7311" y="505"/>
                    <a:pt x="5714" y="1"/>
                    <a:pt x="4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5"/>
            <p:cNvSpPr/>
            <p:nvPr/>
          </p:nvSpPr>
          <p:spPr>
            <a:xfrm>
              <a:off x="3941275" y="2526650"/>
              <a:ext cx="499925" cy="556650"/>
            </a:xfrm>
            <a:custGeom>
              <a:avLst/>
              <a:gdLst/>
              <a:ahLst/>
              <a:cxnLst/>
              <a:rect l="l" t="t" r="r" b="b"/>
              <a:pathLst>
                <a:path w="19997" h="22266" extrusionOk="0">
                  <a:moveTo>
                    <a:pt x="588" y="0"/>
                  </a:moveTo>
                  <a:lnTo>
                    <a:pt x="0" y="7226"/>
                  </a:lnTo>
                  <a:lnTo>
                    <a:pt x="588" y="7226"/>
                  </a:lnTo>
                  <a:cubicBezTo>
                    <a:pt x="1008" y="1849"/>
                    <a:pt x="1513" y="925"/>
                    <a:pt x="6554" y="925"/>
                  </a:cubicBezTo>
                  <a:lnTo>
                    <a:pt x="8318" y="925"/>
                  </a:lnTo>
                  <a:cubicBezTo>
                    <a:pt x="8990" y="1009"/>
                    <a:pt x="8990" y="1429"/>
                    <a:pt x="8990" y="2185"/>
                  </a:cubicBezTo>
                  <a:lnTo>
                    <a:pt x="8990" y="19913"/>
                  </a:lnTo>
                  <a:cubicBezTo>
                    <a:pt x="8990" y="21089"/>
                    <a:pt x="8822" y="21425"/>
                    <a:pt x="6134" y="21425"/>
                  </a:cubicBezTo>
                  <a:lnTo>
                    <a:pt x="5209" y="21425"/>
                  </a:lnTo>
                  <a:lnTo>
                    <a:pt x="5209" y="22266"/>
                  </a:lnTo>
                  <a:cubicBezTo>
                    <a:pt x="6806" y="22266"/>
                    <a:pt x="8402" y="22182"/>
                    <a:pt x="9999" y="22182"/>
                  </a:cubicBezTo>
                  <a:cubicBezTo>
                    <a:pt x="11595" y="22182"/>
                    <a:pt x="13275" y="22266"/>
                    <a:pt x="14872" y="22266"/>
                  </a:cubicBezTo>
                  <a:lnTo>
                    <a:pt x="14872" y="21425"/>
                  </a:lnTo>
                  <a:lnTo>
                    <a:pt x="13947" y="21425"/>
                  </a:lnTo>
                  <a:cubicBezTo>
                    <a:pt x="11175" y="21425"/>
                    <a:pt x="11091" y="21089"/>
                    <a:pt x="11091" y="19913"/>
                  </a:cubicBezTo>
                  <a:lnTo>
                    <a:pt x="11091" y="2185"/>
                  </a:lnTo>
                  <a:cubicBezTo>
                    <a:pt x="11091" y="1429"/>
                    <a:pt x="11091" y="1009"/>
                    <a:pt x="11679" y="925"/>
                  </a:cubicBezTo>
                  <a:lnTo>
                    <a:pt x="13527" y="925"/>
                  </a:lnTo>
                  <a:cubicBezTo>
                    <a:pt x="18484" y="925"/>
                    <a:pt x="18989" y="1849"/>
                    <a:pt x="19409" y="7226"/>
                  </a:cubicBezTo>
                  <a:lnTo>
                    <a:pt x="19997" y="7226"/>
                  </a:lnTo>
                  <a:lnTo>
                    <a:pt x="194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5"/>
            <p:cNvSpPr/>
            <p:nvPr/>
          </p:nvSpPr>
          <p:spPr>
            <a:xfrm>
              <a:off x="4491600" y="2516150"/>
              <a:ext cx="367600" cy="567150"/>
            </a:xfrm>
            <a:custGeom>
              <a:avLst/>
              <a:gdLst/>
              <a:ahLst/>
              <a:cxnLst/>
              <a:rect l="l" t="t" r="r" b="b"/>
              <a:pathLst>
                <a:path w="14704" h="22686" extrusionOk="0">
                  <a:moveTo>
                    <a:pt x="3865" y="0"/>
                  </a:moveTo>
                  <a:lnTo>
                    <a:pt x="0" y="336"/>
                  </a:lnTo>
                  <a:lnTo>
                    <a:pt x="0" y="1177"/>
                  </a:lnTo>
                  <a:cubicBezTo>
                    <a:pt x="1933" y="1177"/>
                    <a:pt x="2269" y="1429"/>
                    <a:pt x="2269" y="2941"/>
                  </a:cubicBezTo>
                  <a:lnTo>
                    <a:pt x="2269" y="20417"/>
                  </a:lnTo>
                  <a:cubicBezTo>
                    <a:pt x="2269" y="21677"/>
                    <a:pt x="2101" y="21845"/>
                    <a:pt x="0" y="21845"/>
                  </a:cubicBezTo>
                  <a:lnTo>
                    <a:pt x="0" y="22686"/>
                  </a:lnTo>
                  <a:cubicBezTo>
                    <a:pt x="756" y="22602"/>
                    <a:pt x="2269" y="22602"/>
                    <a:pt x="3109" y="22602"/>
                  </a:cubicBezTo>
                  <a:cubicBezTo>
                    <a:pt x="3949" y="22602"/>
                    <a:pt x="5378" y="22602"/>
                    <a:pt x="6218" y="22686"/>
                  </a:cubicBezTo>
                  <a:lnTo>
                    <a:pt x="6218" y="21845"/>
                  </a:lnTo>
                  <a:cubicBezTo>
                    <a:pt x="4117" y="21845"/>
                    <a:pt x="3949" y="21677"/>
                    <a:pt x="3949" y="20417"/>
                  </a:cubicBezTo>
                  <a:lnTo>
                    <a:pt x="3949" y="14116"/>
                  </a:lnTo>
                  <a:cubicBezTo>
                    <a:pt x="3949" y="11175"/>
                    <a:pt x="5798" y="8906"/>
                    <a:pt x="8066" y="8906"/>
                  </a:cubicBezTo>
                  <a:cubicBezTo>
                    <a:pt x="10503" y="8906"/>
                    <a:pt x="10755" y="11091"/>
                    <a:pt x="10755" y="12603"/>
                  </a:cubicBezTo>
                  <a:lnTo>
                    <a:pt x="10755" y="20417"/>
                  </a:lnTo>
                  <a:cubicBezTo>
                    <a:pt x="10755" y="21677"/>
                    <a:pt x="10671" y="21845"/>
                    <a:pt x="8570" y="21845"/>
                  </a:cubicBezTo>
                  <a:lnTo>
                    <a:pt x="8570" y="22686"/>
                  </a:lnTo>
                  <a:cubicBezTo>
                    <a:pt x="9326" y="22602"/>
                    <a:pt x="10755" y="22602"/>
                    <a:pt x="11595" y="22602"/>
                  </a:cubicBezTo>
                  <a:cubicBezTo>
                    <a:pt x="12435" y="22602"/>
                    <a:pt x="13948" y="22602"/>
                    <a:pt x="14704" y="22686"/>
                  </a:cubicBezTo>
                  <a:lnTo>
                    <a:pt x="14704" y="21845"/>
                  </a:lnTo>
                  <a:cubicBezTo>
                    <a:pt x="12603" y="21845"/>
                    <a:pt x="12519" y="21677"/>
                    <a:pt x="12519" y="20417"/>
                  </a:cubicBezTo>
                  <a:lnTo>
                    <a:pt x="12519" y="12771"/>
                  </a:lnTo>
                  <a:cubicBezTo>
                    <a:pt x="12519" y="11091"/>
                    <a:pt x="12183" y="8402"/>
                    <a:pt x="8318" y="8402"/>
                  </a:cubicBezTo>
                  <a:cubicBezTo>
                    <a:pt x="5630" y="8402"/>
                    <a:pt x="4285" y="10503"/>
                    <a:pt x="3949" y="11595"/>
                  </a:cubicBezTo>
                  <a:lnTo>
                    <a:pt x="3865" y="11595"/>
                  </a:lnTo>
                  <a:lnTo>
                    <a:pt x="38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5"/>
            <p:cNvSpPr/>
            <p:nvPr/>
          </p:nvSpPr>
          <p:spPr>
            <a:xfrm>
              <a:off x="5237275" y="2623275"/>
              <a:ext cx="512525" cy="512550"/>
            </a:xfrm>
            <a:custGeom>
              <a:avLst/>
              <a:gdLst/>
              <a:ahLst/>
              <a:cxnLst/>
              <a:rect l="l" t="t" r="r" b="b"/>
              <a:pathLst>
                <a:path w="20501" h="20502" extrusionOk="0">
                  <a:moveTo>
                    <a:pt x="10251" y="0"/>
                  </a:moveTo>
                  <a:cubicBezTo>
                    <a:pt x="9662" y="0"/>
                    <a:pt x="9662" y="504"/>
                    <a:pt x="9662" y="1009"/>
                  </a:cubicBezTo>
                  <a:lnTo>
                    <a:pt x="9662" y="9663"/>
                  </a:lnTo>
                  <a:lnTo>
                    <a:pt x="1008" y="9663"/>
                  </a:lnTo>
                  <a:cubicBezTo>
                    <a:pt x="588" y="9663"/>
                    <a:pt x="0" y="9663"/>
                    <a:pt x="0" y="10251"/>
                  </a:cubicBezTo>
                  <a:cubicBezTo>
                    <a:pt x="0" y="10839"/>
                    <a:pt x="504" y="10839"/>
                    <a:pt x="1008" y="10839"/>
                  </a:cubicBezTo>
                  <a:lnTo>
                    <a:pt x="9662" y="10839"/>
                  </a:lnTo>
                  <a:lnTo>
                    <a:pt x="9662" y="19493"/>
                  </a:lnTo>
                  <a:cubicBezTo>
                    <a:pt x="9662" y="19913"/>
                    <a:pt x="9662" y="20501"/>
                    <a:pt x="10251" y="20501"/>
                  </a:cubicBezTo>
                  <a:cubicBezTo>
                    <a:pt x="10839" y="20501"/>
                    <a:pt x="10839" y="19997"/>
                    <a:pt x="10839" y="19493"/>
                  </a:cubicBezTo>
                  <a:lnTo>
                    <a:pt x="10839" y="10839"/>
                  </a:lnTo>
                  <a:lnTo>
                    <a:pt x="19493" y="10839"/>
                  </a:lnTo>
                  <a:cubicBezTo>
                    <a:pt x="19997" y="10839"/>
                    <a:pt x="20501" y="10839"/>
                    <a:pt x="20501" y="10251"/>
                  </a:cubicBezTo>
                  <a:cubicBezTo>
                    <a:pt x="20501" y="9663"/>
                    <a:pt x="19997" y="9663"/>
                    <a:pt x="19493" y="9663"/>
                  </a:cubicBezTo>
                  <a:lnTo>
                    <a:pt x="10839" y="9663"/>
                  </a:lnTo>
                  <a:lnTo>
                    <a:pt x="10839" y="1009"/>
                  </a:lnTo>
                  <a:cubicBezTo>
                    <a:pt x="10839" y="589"/>
                    <a:pt x="10839" y="0"/>
                    <a:pt x="10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5"/>
            <p:cNvSpPr/>
            <p:nvPr/>
          </p:nvSpPr>
          <p:spPr>
            <a:xfrm>
              <a:off x="6121575" y="2362825"/>
              <a:ext cx="247875" cy="382300"/>
            </a:xfrm>
            <a:custGeom>
              <a:avLst/>
              <a:gdLst/>
              <a:ahLst/>
              <a:cxnLst/>
              <a:rect l="l" t="t" r="r" b="b"/>
              <a:pathLst>
                <a:path w="9915" h="15292" extrusionOk="0">
                  <a:moveTo>
                    <a:pt x="6134" y="2353"/>
                  </a:moveTo>
                  <a:lnTo>
                    <a:pt x="6134" y="10838"/>
                  </a:lnTo>
                  <a:lnTo>
                    <a:pt x="589" y="10838"/>
                  </a:lnTo>
                  <a:lnTo>
                    <a:pt x="6134" y="2353"/>
                  </a:lnTo>
                  <a:close/>
                  <a:moveTo>
                    <a:pt x="7310" y="0"/>
                  </a:moveTo>
                  <a:cubicBezTo>
                    <a:pt x="7058" y="0"/>
                    <a:pt x="7058" y="0"/>
                    <a:pt x="6806" y="252"/>
                  </a:cubicBezTo>
                  <a:lnTo>
                    <a:pt x="0" y="10838"/>
                  </a:lnTo>
                  <a:lnTo>
                    <a:pt x="0" y="11511"/>
                  </a:lnTo>
                  <a:lnTo>
                    <a:pt x="5966" y="11511"/>
                  </a:lnTo>
                  <a:lnTo>
                    <a:pt x="5966" y="13611"/>
                  </a:lnTo>
                  <a:cubicBezTo>
                    <a:pt x="5966" y="14451"/>
                    <a:pt x="5966" y="14703"/>
                    <a:pt x="4285" y="14703"/>
                  </a:cubicBezTo>
                  <a:lnTo>
                    <a:pt x="3781" y="14703"/>
                  </a:lnTo>
                  <a:lnTo>
                    <a:pt x="3781" y="15291"/>
                  </a:lnTo>
                  <a:lnTo>
                    <a:pt x="9747" y="15291"/>
                  </a:lnTo>
                  <a:lnTo>
                    <a:pt x="9747" y="14703"/>
                  </a:lnTo>
                  <a:lnTo>
                    <a:pt x="9327" y="14703"/>
                  </a:lnTo>
                  <a:cubicBezTo>
                    <a:pt x="7646" y="14703"/>
                    <a:pt x="7562" y="14451"/>
                    <a:pt x="7562" y="13611"/>
                  </a:cubicBezTo>
                  <a:lnTo>
                    <a:pt x="7562" y="11511"/>
                  </a:lnTo>
                  <a:lnTo>
                    <a:pt x="9915" y="11511"/>
                  </a:lnTo>
                  <a:lnTo>
                    <a:pt x="9915" y="10838"/>
                  </a:lnTo>
                  <a:lnTo>
                    <a:pt x="7562" y="10838"/>
                  </a:lnTo>
                  <a:lnTo>
                    <a:pt x="7562" y="504"/>
                  </a:lnTo>
                  <a:cubicBezTo>
                    <a:pt x="7562" y="84"/>
                    <a:pt x="7562" y="0"/>
                    <a:pt x="7310" y="0"/>
                  </a:cubicBezTo>
                  <a:close/>
                </a:path>
              </a:pathLst>
            </a:custGeom>
            <a:solidFill>
              <a:srgbClr val="00A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5"/>
            <p:cNvSpPr/>
            <p:nvPr/>
          </p:nvSpPr>
          <p:spPr>
            <a:xfrm>
              <a:off x="6134175" y="2908925"/>
              <a:ext cx="222675" cy="376025"/>
            </a:xfrm>
            <a:custGeom>
              <a:avLst/>
              <a:gdLst/>
              <a:ahLst/>
              <a:cxnLst/>
              <a:rect l="l" t="t" r="r" b="b"/>
              <a:pathLst>
                <a:path w="8907" h="15041" extrusionOk="0">
                  <a:moveTo>
                    <a:pt x="4201" y="1"/>
                  </a:moveTo>
                  <a:cubicBezTo>
                    <a:pt x="1513" y="1"/>
                    <a:pt x="0" y="2185"/>
                    <a:pt x="0" y="4202"/>
                  </a:cubicBezTo>
                  <a:cubicBezTo>
                    <a:pt x="0" y="5294"/>
                    <a:pt x="1009" y="5294"/>
                    <a:pt x="1093" y="5294"/>
                  </a:cubicBezTo>
                  <a:cubicBezTo>
                    <a:pt x="1513" y="5294"/>
                    <a:pt x="2101" y="4958"/>
                    <a:pt x="2101" y="4286"/>
                  </a:cubicBezTo>
                  <a:cubicBezTo>
                    <a:pt x="2101" y="3614"/>
                    <a:pt x="1681" y="3194"/>
                    <a:pt x="1093" y="3194"/>
                  </a:cubicBezTo>
                  <a:lnTo>
                    <a:pt x="757" y="3194"/>
                  </a:lnTo>
                  <a:cubicBezTo>
                    <a:pt x="1177" y="1681"/>
                    <a:pt x="2437" y="589"/>
                    <a:pt x="3865" y="589"/>
                  </a:cubicBezTo>
                  <a:cubicBezTo>
                    <a:pt x="5798" y="589"/>
                    <a:pt x="6974" y="2269"/>
                    <a:pt x="6974" y="4286"/>
                  </a:cubicBezTo>
                  <a:cubicBezTo>
                    <a:pt x="6974" y="6218"/>
                    <a:pt x="5882" y="7899"/>
                    <a:pt x="4622" y="9411"/>
                  </a:cubicBezTo>
                  <a:lnTo>
                    <a:pt x="0" y="14536"/>
                  </a:lnTo>
                  <a:lnTo>
                    <a:pt x="0" y="15040"/>
                  </a:lnTo>
                  <a:lnTo>
                    <a:pt x="8318" y="15040"/>
                  </a:lnTo>
                  <a:lnTo>
                    <a:pt x="8907" y="11260"/>
                  </a:lnTo>
                  <a:lnTo>
                    <a:pt x="8402" y="11260"/>
                  </a:lnTo>
                  <a:cubicBezTo>
                    <a:pt x="8318" y="11596"/>
                    <a:pt x="8150" y="12856"/>
                    <a:pt x="7898" y="13276"/>
                  </a:cubicBezTo>
                  <a:cubicBezTo>
                    <a:pt x="7730" y="13444"/>
                    <a:pt x="6470" y="13444"/>
                    <a:pt x="5798" y="13444"/>
                  </a:cubicBezTo>
                  <a:lnTo>
                    <a:pt x="1597" y="13444"/>
                  </a:lnTo>
                  <a:cubicBezTo>
                    <a:pt x="2185" y="12940"/>
                    <a:pt x="3529" y="11512"/>
                    <a:pt x="4117" y="10923"/>
                  </a:cubicBezTo>
                  <a:cubicBezTo>
                    <a:pt x="7646" y="7731"/>
                    <a:pt x="8907" y="6554"/>
                    <a:pt x="8907" y="4286"/>
                  </a:cubicBezTo>
                  <a:cubicBezTo>
                    <a:pt x="8907" y="1681"/>
                    <a:pt x="6806" y="1"/>
                    <a:pt x="4201" y="1"/>
                  </a:cubicBezTo>
                  <a:close/>
                </a:path>
              </a:pathLst>
            </a:custGeom>
            <a:solidFill>
              <a:srgbClr val="00A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5"/>
            <p:cNvSpPr/>
            <p:nvPr/>
          </p:nvSpPr>
          <p:spPr>
            <a:xfrm>
              <a:off x="6445050" y="2524550"/>
              <a:ext cx="483125" cy="558750"/>
            </a:xfrm>
            <a:custGeom>
              <a:avLst/>
              <a:gdLst/>
              <a:ahLst/>
              <a:cxnLst/>
              <a:rect l="l" t="t" r="r" b="b"/>
              <a:pathLst>
                <a:path w="19325" h="22350" extrusionOk="0">
                  <a:moveTo>
                    <a:pt x="0" y="0"/>
                  </a:moveTo>
                  <a:lnTo>
                    <a:pt x="0" y="841"/>
                  </a:lnTo>
                  <a:cubicBezTo>
                    <a:pt x="2269" y="841"/>
                    <a:pt x="2605" y="841"/>
                    <a:pt x="2605" y="2353"/>
                  </a:cubicBezTo>
                  <a:lnTo>
                    <a:pt x="2605" y="19997"/>
                  </a:lnTo>
                  <a:cubicBezTo>
                    <a:pt x="2605" y="21509"/>
                    <a:pt x="2269" y="21509"/>
                    <a:pt x="0" y="21509"/>
                  </a:cubicBezTo>
                  <a:lnTo>
                    <a:pt x="0" y="22350"/>
                  </a:lnTo>
                  <a:cubicBezTo>
                    <a:pt x="1009" y="22266"/>
                    <a:pt x="2689" y="22266"/>
                    <a:pt x="3697" y="22266"/>
                  </a:cubicBezTo>
                  <a:cubicBezTo>
                    <a:pt x="4705" y="22266"/>
                    <a:pt x="6470" y="22266"/>
                    <a:pt x="7394" y="22350"/>
                  </a:cubicBezTo>
                  <a:lnTo>
                    <a:pt x="7394" y="21509"/>
                  </a:lnTo>
                  <a:cubicBezTo>
                    <a:pt x="5126" y="21509"/>
                    <a:pt x="4789" y="21509"/>
                    <a:pt x="4789" y="19997"/>
                  </a:cubicBezTo>
                  <a:lnTo>
                    <a:pt x="4789" y="11175"/>
                  </a:lnTo>
                  <a:lnTo>
                    <a:pt x="14536" y="11175"/>
                  </a:lnTo>
                  <a:lnTo>
                    <a:pt x="14536" y="19997"/>
                  </a:lnTo>
                  <a:cubicBezTo>
                    <a:pt x="14536" y="21509"/>
                    <a:pt x="14200" y="21509"/>
                    <a:pt x="11931" y="21509"/>
                  </a:cubicBezTo>
                  <a:lnTo>
                    <a:pt x="11931" y="22350"/>
                  </a:lnTo>
                  <a:cubicBezTo>
                    <a:pt x="12855" y="22266"/>
                    <a:pt x="14620" y="22266"/>
                    <a:pt x="15628" y="22266"/>
                  </a:cubicBezTo>
                  <a:cubicBezTo>
                    <a:pt x="16636" y="22266"/>
                    <a:pt x="18401" y="22266"/>
                    <a:pt x="19325" y="22350"/>
                  </a:cubicBezTo>
                  <a:lnTo>
                    <a:pt x="19325" y="21509"/>
                  </a:lnTo>
                  <a:cubicBezTo>
                    <a:pt x="17056" y="21509"/>
                    <a:pt x="16720" y="21509"/>
                    <a:pt x="16720" y="19997"/>
                  </a:cubicBezTo>
                  <a:lnTo>
                    <a:pt x="16720" y="2353"/>
                  </a:lnTo>
                  <a:cubicBezTo>
                    <a:pt x="16720" y="841"/>
                    <a:pt x="17056" y="841"/>
                    <a:pt x="19325" y="841"/>
                  </a:cubicBezTo>
                  <a:lnTo>
                    <a:pt x="19325" y="0"/>
                  </a:lnTo>
                  <a:cubicBezTo>
                    <a:pt x="18401" y="84"/>
                    <a:pt x="16636" y="84"/>
                    <a:pt x="15628" y="84"/>
                  </a:cubicBezTo>
                  <a:cubicBezTo>
                    <a:pt x="14620" y="84"/>
                    <a:pt x="12855" y="84"/>
                    <a:pt x="11931" y="0"/>
                  </a:cubicBezTo>
                  <a:lnTo>
                    <a:pt x="11931" y="841"/>
                  </a:lnTo>
                  <a:cubicBezTo>
                    <a:pt x="14200" y="841"/>
                    <a:pt x="14536" y="841"/>
                    <a:pt x="14536" y="2353"/>
                  </a:cubicBezTo>
                  <a:lnTo>
                    <a:pt x="14536" y="10335"/>
                  </a:lnTo>
                  <a:lnTo>
                    <a:pt x="4789" y="10335"/>
                  </a:lnTo>
                  <a:lnTo>
                    <a:pt x="4789" y="2353"/>
                  </a:lnTo>
                  <a:cubicBezTo>
                    <a:pt x="4789" y="841"/>
                    <a:pt x="5126" y="841"/>
                    <a:pt x="7394" y="841"/>
                  </a:cubicBezTo>
                  <a:lnTo>
                    <a:pt x="7394" y="0"/>
                  </a:lnTo>
                  <a:cubicBezTo>
                    <a:pt x="6470" y="84"/>
                    <a:pt x="4705" y="84"/>
                    <a:pt x="3697" y="84"/>
                  </a:cubicBezTo>
                  <a:cubicBezTo>
                    <a:pt x="2689" y="84"/>
                    <a:pt x="1009" y="84"/>
                    <a:pt x="0" y="0"/>
                  </a:cubicBezTo>
                  <a:close/>
                </a:path>
              </a:pathLst>
            </a:custGeom>
            <a:solidFill>
              <a:srgbClr val="00A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5"/>
            <p:cNvSpPr/>
            <p:nvPr/>
          </p:nvSpPr>
          <p:spPr>
            <a:xfrm>
              <a:off x="6993275" y="2722000"/>
              <a:ext cx="292000" cy="367600"/>
            </a:xfrm>
            <a:custGeom>
              <a:avLst/>
              <a:gdLst/>
              <a:ahLst/>
              <a:cxnLst/>
              <a:rect l="l" t="t" r="r" b="b"/>
              <a:pathLst>
                <a:path w="11680" h="14704" extrusionOk="0">
                  <a:moveTo>
                    <a:pt x="6134" y="504"/>
                  </a:moveTo>
                  <a:cubicBezTo>
                    <a:pt x="8402" y="504"/>
                    <a:pt x="9915" y="2605"/>
                    <a:pt x="9915" y="6302"/>
                  </a:cubicBezTo>
                  <a:lnTo>
                    <a:pt x="2101" y="6302"/>
                  </a:lnTo>
                  <a:cubicBezTo>
                    <a:pt x="2353" y="1597"/>
                    <a:pt x="4874" y="504"/>
                    <a:pt x="6134" y="504"/>
                  </a:cubicBezTo>
                  <a:close/>
                  <a:moveTo>
                    <a:pt x="6218" y="0"/>
                  </a:moveTo>
                  <a:cubicBezTo>
                    <a:pt x="2689" y="0"/>
                    <a:pt x="0" y="3277"/>
                    <a:pt x="0" y="7310"/>
                  </a:cubicBezTo>
                  <a:cubicBezTo>
                    <a:pt x="0" y="11595"/>
                    <a:pt x="3109" y="14704"/>
                    <a:pt x="6554" y="14704"/>
                  </a:cubicBezTo>
                  <a:cubicBezTo>
                    <a:pt x="10251" y="14704"/>
                    <a:pt x="11679" y="11259"/>
                    <a:pt x="11679" y="10587"/>
                  </a:cubicBezTo>
                  <a:cubicBezTo>
                    <a:pt x="11679" y="10335"/>
                    <a:pt x="11427" y="10335"/>
                    <a:pt x="11427" y="10335"/>
                  </a:cubicBezTo>
                  <a:cubicBezTo>
                    <a:pt x="11175" y="10335"/>
                    <a:pt x="11091" y="10419"/>
                    <a:pt x="11007" y="10755"/>
                  </a:cubicBezTo>
                  <a:cubicBezTo>
                    <a:pt x="10251" y="13023"/>
                    <a:pt x="8486" y="14115"/>
                    <a:pt x="6806" y="14115"/>
                  </a:cubicBezTo>
                  <a:cubicBezTo>
                    <a:pt x="5378" y="14115"/>
                    <a:pt x="3949" y="13359"/>
                    <a:pt x="3109" y="11931"/>
                  </a:cubicBezTo>
                  <a:cubicBezTo>
                    <a:pt x="2101" y="10251"/>
                    <a:pt x="2101" y="8318"/>
                    <a:pt x="2101" y="6806"/>
                  </a:cubicBezTo>
                  <a:lnTo>
                    <a:pt x="11595" y="6806"/>
                  </a:lnTo>
                  <a:cubicBezTo>
                    <a:pt x="11679" y="6638"/>
                    <a:pt x="11679" y="6554"/>
                    <a:pt x="11679" y="6218"/>
                  </a:cubicBezTo>
                  <a:cubicBezTo>
                    <a:pt x="11679" y="2941"/>
                    <a:pt x="9915" y="0"/>
                    <a:pt x="6218" y="0"/>
                  </a:cubicBezTo>
                  <a:close/>
                </a:path>
              </a:pathLst>
            </a:custGeom>
            <a:solidFill>
              <a:srgbClr val="00A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Nuclear Equations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9" name="Google Shape;629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4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During </a:t>
            </a:r>
            <a:r>
              <a:rPr lang="en" sz="1500" b="1">
                <a:solidFill>
                  <a:srgbClr val="8AD7BC"/>
                </a:solidFill>
                <a:latin typeface="Cambria"/>
                <a:ea typeface="Cambria"/>
                <a:cs typeface="Cambria"/>
                <a:sym typeface="Cambria"/>
              </a:rPr>
              <a:t>gamma decay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both the mass number and the atomic number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stay the same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0" name="Google Shape;63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631" name="Google Shape;631;p26"/>
          <p:cNvGrpSpPr/>
          <p:nvPr/>
        </p:nvGrpSpPr>
        <p:grpSpPr>
          <a:xfrm>
            <a:off x="3346425" y="1669245"/>
            <a:ext cx="2451146" cy="319008"/>
            <a:chOff x="266925" y="2349550"/>
            <a:chExt cx="7003275" cy="911450"/>
          </a:xfrm>
        </p:grpSpPr>
        <p:sp>
          <p:nvSpPr>
            <p:cNvPr id="632" name="Google Shape;632;p26"/>
            <p:cNvSpPr/>
            <p:nvPr/>
          </p:nvSpPr>
          <p:spPr>
            <a:xfrm>
              <a:off x="288550" y="2356750"/>
              <a:ext cx="190950" cy="356675"/>
            </a:xfrm>
            <a:custGeom>
              <a:avLst/>
              <a:gdLst/>
              <a:ahLst/>
              <a:cxnLst/>
              <a:rect l="l" t="t" r="r" b="b"/>
              <a:pathLst>
                <a:path w="7638" h="14267" extrusionOk="0">
                  <a:moveTo>
                    <a:pt x="4179" y="0"/>
                  </a:moveTo>
                  <a:cubicBezTo>
                    <a:pt x="3315" y="865"/>
                    <a:pt x="2162" y="1297"/>
                    <a:pt x="0" y="1297"/>
                  </a:cubicBezTo>
                  <a:lnTo>
                    <a:pt x="0" y="2018"/>
                  </a:lnTo>
                  <a:cubicBezTo>
                    <a:pt x="577" y="2018"/>
                    <a:pt x="1874" y="2018"/>
                    <a:pt x="3026" y="1441"/>
                  </a:cubicBezTo>
                  <a:lnTo>
                    <a:pt x="3026" y="12537"/>
                  </a:lnTo>
                  <a:cubicBezTo>
                    <a:pt x="3026" y="13401"/>
                    <a:pt x="3026" y="13690"/>
                    <a:pt x="1009" y="13690"/>
                  </a:cubicBezTo>
                  <a:lnTo>
                    <a:pt x="144" y="13690"/>
                  </a:lnTo>
                  <a:lnTo>
                    <a:pt x="144" y="14266"/>
                  </a:lnTo>
                  <a:lnTo>
                    <a:pt x="7638" y="14266"/>
                  </a:lnTo>
                  <a:lnTo>
                    <a:pt x="7638" y="13690"/>
                  </a:lnTo>
                  <a:lnTo>
                    <a:pt x="6917" y="13690"/>
                  </a:lnTo>
                  <a:cubicBezTo>
                    <a:pt x="4900" y="13690"/>
                    <a:pt x="4756" y="13401"/>
                    <a:pt x="4756" y="12537"/>
                  </a:cubicBezTo>
                  <a:lnTo>
                    <a:pt x="4756" y="577"/>
                  </a:lnTo>
                  <a:cubicBezTo>
                    <a:pt x="4756" y="0"/>
                    <a:pt x="4756" y="0"/>
                    <a:pt x="4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547925" y="2356750"/>
              <a:ext cx="241400" cy="371075"/>
            </a:xfrm>
            <a:custGeom>
              <a:avLst/>
              <a:gdLst/>
              <a:ahLst/>
              <a:cxnLst/>
              <a:rect l="l" t="t" r="r" b="b"/>
              <a:pathLst>
                <a:path w="9656" h="14843" extrusionOk="0">
                  <a:moveTo>
                    <a:pt x="4756" y="0"/>
                  </a:moveTo>
                  <a:cubicBezTo>
                    <a:pt x="2450" y="0"/>
                    <a:pt x="721" y="1153"/>
                    <a:pt x="721" y="2882"/>
                  </a:cubicBezTo>
                  <a:cubicBezTo>
                    <a:pt x="721" y="3603"/>
                    <a:pt x="1297" y="4035"/>
                    <a:pt x="1874" y="4035"/>
                  </a:cubicBezTo>
                  <a:cubicBezTo>
                    <a:pt x="2450" y="4035"/>
                    <a:pt x="2883" y="3459"/>
                    <a:pt x="2883" y="2882"/>
                  </a:cubicBezTo>
                  <a:cubicBezTo>
                    <a:pt x="2883" y="2162"/>
                    <a:pt x="2162" y="1729"/>
                    <a:pt x="1730" y="1729"/>
                  </a:cubicBezTo>
                  <a:cubicBezTo>
                    <a:pt x="2594" y="577"/>
                    <a:pt x="4324" y="577"/>
                    <a:pt x="4756" y="577"/>
                  </a:cubicBezTo>
                  <a:cubicBezTo>
                    <a:pt x="5332" y="577"/>
                    <a:pt x="6917" y="721"/>
                    <a:pt x="6917" y="2882"/>
                  </a:cubicBezTo>
                  <a:cubicBezTo>
                    <a:pt x="6917" y="4467"/>
                    <a:pt x="6341" y="5332"/>
                    <a:pt x="5909" y="5620"/>
                  </a:cubicBezTo>
                  <a:cubicBezTo>
                    <a:pt x="5332" y="6341"/>
                    <a:pt x="4900" y="6341"/>
                    <a:pt x="3459" y="6485"/>
                  </a:cubicBezTo>
                  <a:cubicBezTo>
                    <a:pt x="3171" y="6485"/>
                    <a:pt x="2883" y="6485"/>
                    <a:pt x="2883" y="6773"/>
                  </a:cubicBezTo>
                  <a:cubicBezTo>
                    <a:pt x="2883" y="7061"/>
                    <a:pt x="3171" y="7061"/>
                    <a:pt x="3459" y="7061"/>
                  </a:cubicBezTo>
                  <a:lnTo>
                    <a:pt x="4612" y="7061"/>
                  </a:lnTo>
                  <a:cubicBezTo>
                    <a:pt x="6341" y="7061"/>
                    <a:pt x="7350" y="8358"/>
                    <a:pt x="7350" y="10664"/>
                  </a:cubicBezTo>
                  <a:cubicBezTo>
                    <a:pt x="7350" y="13401"/>
                    <a:pt x="5765" y="14122"/>
                    <a:pt x="4612" y="14122"/>
                  </a:cubicBezTo>
                  <a:cubicBezTo>
                    <a:pt x="3459" y="14122"/>
                    <a:pt x="1874" y="13690"/>
                    <a:pt x="1153" y="12537"/>
                  </a:cubicBezTo>
                  <a:cubicBezTo>
                    <a:pt x="1874" y="12537"/>
                    <a:pt x="2450" y="12105"/>
                    <a:pt x="2450" y="11384"/>
                  </a:cubicBezTo>
                  <a:cubicBezTo>
                    <a:pt x="2450" y="10664"/>
                    <a:pt x="1874" y="10231"/>
                    <a:pt x="1297" y="10231"/>
                  </a:cubicBezTo>
                  <a:cubicBezTo>
                    <a:pt x="721" y="10231"/>
                    <a:pt x="1" y="10519"/>
                    <a:pt x="1" y="11384"/>
                  </a:cubicBezTo>
                  <a:cubicBezTo>
                    <a:pt x="1" y="13401"/>
                    <a:pt x="2306" y="14842"/>
                    <a:pt x="4756" y="14842"/>
                  </a:cubicBezTo>
                  <a:cubicBezTo>
                    <a:pt x="7638" y="14842"/>
                    <a:pt x="9655" y="12825"/>
                    <a:pt x="9655" y="10664"/>
                  </a:cubicBezTo>
                  <a:cubicBezTo>
                    <a:pt x="9655" y="8790"/>
                    <a:pt x="8214" y="7205"/>
                    <a:pt x="5909" y="6773"/>
                  </a:cubicBezTo>
                  <a:cubicBezTo>
                    <a:pt x="7638" y="6052"/>
                    <a:pt x="8935" y="4611"/>
                    <a:pt x="8935" y="2882"/>
                  </a:cubicBezTo>
                  <a:cubicBezTo>
                    <a:pt x="8935" y="1153"/>
                    <a:pt x="7061" y="0"/>
                    <a:pt x="4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843325" y="2349550"/>
              <a:ext cx="248600" cy="378275"/>
            </a:xfrm>
            <a:custGeom>
              <a:avLst/>
              <a:gdLst/>
              <a:ahLst/>
              <a:cxnLst/>
              <a:rect l="l" t="t" r="r" b="b"/>
              <a:pathLst>
                <a:path w="9944" h="15131" extrusionOk="0">
                  <a:moveTo>
                    <a:pt x="721" y="0"/>
                  </a:moveTo>
                  <a:lnTo>
                    <a:pt x="1" y="4611"/>
                  </a:lnTo>
                  <a:lnTo>
                    <a:pt x="721" y="4611"/>
                  </a:lnTo>
                  <a:cubicBezTo>
                    <a:pt x="721" y="4179"/>
                    <a:pt x="1009" y="2738"/>
                    <a:pt x="1298" y="2594"/>
                  </a:cubicBezTo>
                  <a:cubicBezTo>
                    <a:pt x="1586" y="2450"/>
                    <a:pt x="3171" y="2450"/>
                    <a:pt x="3459" y="2450"/>
                  </a:cubicBezTo>
                  <a:lnTo>
                    <a:pt x="8070" y="2450"/>
                  </a:lnTo>
                  <a:lnTo>
                    <a:pt x="5909" y="5476"/>
                  </a:lnTo>
                  <a:cubicBezTo>
                    <a:pt x="3315" y="8790"/>
                    <a:pt x="2883" y="12104"/>
                    <a:pt x="2883" y="13834"/>
                  </a:cubicBezTo>
                  <a:cubicBezTo>
                    <a:pt x="2883" y="14122"/>
                    <a:pt x="2883" y="15130"/>
                    <a:pt x="3891" y="15130"/>
                  </a:cubicBezTo>
                  <a:cubicBezTo>
                    <a:pt x="4900" y="15130"/>
                    <a:pt x="4900" y="14122"/>
                    <a:pt x="4900" y="13834"/>
                  </a:cubicBezTo>
                  <a:lnTo>
                    <a:pt x="4900" y="12825"/>
                  </a:lnTo>
                  <a:cubicBezTo>
                    <a:pt x="4900" y="9655"/>
                    <a:pt x="5477" y="7205"/>
                    <a:pt x="6485" y="5764"/>
                  </a:cubicBezTo>
                  <a:lnTo>
                    <a:pt x="9655" y="1441"/>
                  </a:lnTo>
                  <a:cubicBezTo>
                    <a:pt x="9944" y="1153"/>
                    <a:pt x="9944" y="1153"/>
                    <a:pt x="9944" y="721"/>
                  </a:cubicBezTo>
                  <a:lnTo>
                    <a:pt x="4468" y="721"/>
                  </a:lnTo>
                  <a:cubicBezTo>
                    <a:pt x="3891" y="721"/>
                    <a:pt x="3171" y="721"/>
                    <a:pt x="2739" y="576"/>
                  </a:cubicBezTo>
                  <a:cubicBezTo>
                    <a:pt x="1586" y="576"/>
                    <a:pt x="1586" y="288"/>
                    <a:pt x="1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266925" y="2889900"/>
              <a:ext cx="230600" cy="371100"/>
            </a:xfrm>
            <a:custGeom>
              <a:avLst/>
              <a:gdLst/>
              <a:ahLst/>
              <a:cxnLst/>
              <a:rect l="l" t="t" r="r" b="b"/>
              <a:pathLst>
                <a:path w="9224" h="14844" extrusionOk="0">
                  <a:moveTo>
                    <a:pt x="1442" y="1"/>
                  </a:moveTo>
                  <a:cubicBezTo>
                    <a:pt x="1154" y="1"/>
                    <a:pt x="1154" y="289"/>
                    <a:pt x="1154" y="721"/>
                  </a:cubicBezTo>
                  <a:lnTo>
                    <a:pt x="1154" y="7062"/>
                  </a:lnTo>
                  <a:cubicBezTo>
                    <a:pt x="1154" y="7350"/>
                    <a:pt x="1154" y="7638"/>
                    <a:pt x="1442" y="7638"/>
                  </a:cubicBezTo>
                  <a:cubicBezTo>
                    <a:pt x="1730" y="7638"/>
                    <a:pt x="1730" y="7638"/>
                    <a:pt x="1874" y="7350"/>
                  </a:cubicBezTo>
                  <a:cubicBezTo>
                    <a:pt x="2162" y="7062"/>
                    <a:pt x="2883" y="5909"/>
                    <a:pt x="4756" y="5909"/>
                  </a:cubicBezTo>
                  <a:cubicBezTo>
                    <a:pt x="6053" y="5909"/>
                    <a:pt x="6629" y="6918"/>
                    <a:pt x="6773" y="7350"/>
                  </a:cubicBezTo>
                  <a:cubicBezTo>
                    <a:pt x="7062" y="8215"/>
                    <a:pt x="7206" y="9079"/>
                    <a:pt x="7206" y="9944"/>
                  </a:cubicBezTo>
                  <a:cubicBezTo>
                    <a:pt x="7206" y="10808"/>
                    <a:pt x="7206" y="11961"/>
                    <a:pt x="6485" y="12970"/>
                  </a:cubicBezTo>
                  <a:cubicBezTo>
                    <a:pt x="6197" y="13546"/>
                    <a:pt x="5332" y="14267"/>
                    <a:pt x="4180" y="14267"/>
                  </a:cubicBezTo>
                  <a:cubicBezTo>
                    <a:pt x="2739" y="14267"/>
                    <a:pt x="1298" y="13402"/>
                    <a:pt x="865" y="11961"/>
                  </a:cubicBezTo>
                  <a:lnTo>
                    <a:pt x="1009" y="11961"/>
                  </a:lnTo>
                  <a:cubicBezTo>
                    <a:pt x="1730" y="11961"/>
                    <a:pt x="2162" y="11529"/>
                    <a:pt x="2162" y="10952"/>
                  </a:cubicBezTo>
                  <a:cubicBezTo>
                    <a:pt x="2162" y="10088"/>
                    <a:pt x="1442" y="9800"/>
                    <a:pt x="1009" y="9800"/>
                  </a:cubicBezTo>
                  <a:cubicBezTo>
                    <a:pt x="721" y="9800"/>
                    <a:pt x="1" y="10088"/>
                    <a:pt x="1" y="10952"/>
                  </a:cubicBezTo>
                  <a:cubicBezTo>
                    <a:pt x="1" y="12970"/>
                    <a:pt x="1730" y="14843"/>
                    <a:pt x="4180" y="14843"/>
                  </a:cubicBezTo>
                  <a:cubicBezTo>
                    <a:pt x="6918" y="14843"/>
                    <a:pt x="9223" y="12826"/>
                    <a:pt x="9223" y="10088"/>
                  </a:cubicBezTo>
                  <a:cubicBezTo>
                    <a:pt x="9223" y="7638"/>
                    <a:pt x="7350" y="5333"/>
                    <a:pt x="4756" y="5333"/>
                  </a:cubicBezTo>
                  <a:cubicBezTo>
                    <a:pt x="3747" y="5333"/>
                    <a:pt x="2739" y="5765"/>
                    <a:pt x="1874" y="6485"/>
                  </a:cubicBezTo>
                  <a:lnTo>
                    <a:pt x="1874" y="2306"/>
                  </a:lnTo>
                  <a:cubicBezTo>
                    <a:pt x="2162" y="2306"/>
                    <a:pt x="3027" y="2595"/>
                    <a:pt x="3891" y="2595"/>
                  </a:cubicBezTo>
                  <a:cubicBezTo>
                    <a:pt x="6629" y="2595"/>
                    <a:pt x="8214" y="721"/>
                    <a:pt x="8214" y="289"/>
                  </a:cubicBezTo>
                  <a:cubicBezTo>
                    <a:pt x="8214" y="145"/>
                    <a:pt x="8070" y="1"/>
                    <a:pt x="8070" y="1"/>
                  </a:cubicBezTo>
                  <a:cubicBezTo>
                    <a:pt x="7926" y="1"/>
                    <a:pt x="7926" y="1"/>
                    <a:pt x="7782" y="145"/>
                  </a:cubicBezTo>
                  <a:cubicBezTo>
                    <a:pt x="6918" y="433"/>
                    <a:pt x="5909" y="721"/>
                    <a:pt x="4756" y="721"/>
                  </a:cubicBezTo>
                  <a:cubicBezTo>
                    <a:pt x="3459" y="721"/>
                    <a:pt x="2450" y="433"/>
                    <a:pt x="1730" y="145"/>
                  </a:cubicBezTo>
                  <a:cubicBezTo>
                    <a:pt x="1442" y="1"/>
                    <a:pt x="1442" y="1"/>
                    <a:pt x="1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555125" y="2889900"/>
              <a:ext cx="227000" cy="371100"/>
            </a:xfrm>
            <a:custGeom>
              <a:avLst/>
              <a:gdLst/>
              <a:ahLst/>
              <a:cxnLst/>
              <a:rect l="l" t="t" r="r" b="b"/>
              <a:pathLst>
                <a:path w="9080" h="14844" extrusionOk="0">
                  <a:moveTo>
                    <a:pt x="1442" y="1"/>
                  </a:moveTo>
                  <a:cubicBezTo>
                    <a:pt x="1154" y="1"/>
                    <a:pt x="1154" y="289"/>
                    <a:pt x="1154" y="721"/>
                  </a:cubicBezTo>
                  <a:lnTo>
                    <a:pt x="1154" y="7062"/>
                  </a:lnTo>
                  <a:cubicBezTo>
                    <a:pt x="1154" y="7350"/>
                    <a:pt x="1154" y="7638"/>
                    <a:pt x="1442" y="7638"/>
                  </a:cubicBezTo>
                  <a:cubicBezTo>
                    <a:pt x="1586" y="7638"/>
                    <a:pt x="1730" y="7638"/>
                    <a:pt x="1874" y="7350"/>
                  </a:cubicBezTo>
                  <a:cubicBezTo>
                    <a:pt x="2018" y="7062"/>
                    <a:pt x="2883" y="5909"/>
                    <a:pt x="4756" y="5909"/>
                  </a:cubicBezTo>
                  <a:cubicBezTo>
                    <a:pt x="5909" y="5909"/>
                    <a:pt x="6485" y="6918"/>
                    <a:pt x="6773" y="7350"/>
                  </a:cubicBezTo>
                  <a:cubicBezTo>
                    <a:pt x="7062" y="8215"/>
                    <a:pt x="7206" y="9079"/>
                    <a:pt x="7206" y="9944"/>
                  </a:cubicBezTo>
                  <a:cubicBezTo>
                    <a:pt x="7206" y="10808"/>
                    <a:pt x="7062" y="11961"/>
                    <a:pt x="6485" y="12970"/>
                  </a:cubicBezTo>
                  <a:cubicBezTo>
                    <a:pt x="6053" y="13546"/>
                    <a:pt x="5188" y="14267"/>
                    <a:pt x="4036" y="14267"/>
                  </a:cubicBezTo>
                  <a:cubicBezTo>
                    <a:pt x="2739" y="14267"/>
                    <a:pt x="1298" y="13402"/>
                    <a:pt x="865" y="11961"/>
                  </a:cubicBezTo>
                  <a:lnTo>
                    <a:pt x="1009" y="11961"/>
                  </a:lnTo>
                  <a:cubicBezTo>
                    <a:pt x="1586" y="11961"/>
                    <a:pt x="2162" y="11529"/>
                    <a:pt x="2162" y="10952"/>
                  </a:cubicBezTo>
                  <a:cubicBezTo>
                    <a:pt x="2162" y="10088"/>
                    <a:pt x="1442" y="9800"/>
                    <a:pt x="1009" y="9800"/>
                  </a:cubicBezTo>
                  <a:cubicBezTo>
                    <a:pt x="721" y="9800"/>
                    <a:pt x="1" y="10088"/>
                    <a:pt x="1" y="10952"/>
                  </a:cubicBezTo>
                  <a:cubicBezTo>
                    <a:pt x="1" y="12970"/>
                    <a:pt x="1586" y="14843"/>
                    <a:pt x="4180" y="14843"/>
                  </a:cubicBezTo>
                  <a:cubicBezTo>
                    <a:pt x="6773" y="14843"/>
                    <a:pt x="9079" y="12826"/>
                    <a:pt x="9079" y="10088"/>
                  </a:cubicBezTo>
                  <a:cubicBezTo>
                    <a:pt x="9079" y="7638"/>
                    <a:pt x="7350" y="5333"/>
                    <a:pt x="4756" y="5333"/>
                  </a:cubicBezTo>
                  <a:cubicBezTo>
                    <a:pt x="3747" y="5333"/>
                    <a:pt x="2595" y="5765"/>
                    <a:pt x="1874" y="6485"/>
                  </a:cubicBezTo>
                  <a:lnTo>
                    <a:pt x="1874" y="2306"/>
                  </a:lnTo>
                  <a:cubicBezTo>
                    <a:pt x="2162" y="2306"/>
                    <a:pt x="3027" y="2595"/>
                    <a:pt x="3891" y="2595"/>
                  </a:cubicBezTo>
                  <a:cubicBezTo>
                    <a:pt x="6629" y="2595"/>
                    <a:pt x="8214" y="721"/>
                    <a:pt x="8214" y="289"/>
                  </a:cubicBezTo>
                  <a:cubicBezTo>
                    <a:pt x="8214" y="145"/>
                    <a:pt x="8070" y="1"/>
                    <a:pt x="7926" y="1"/>
                  </a:cubicBezTo>
                  <a:cubicBezTo>
                    <a:pt x="7926" y="1"/>
                    <a:pt x="7926" y="1"/>
                    <a:pt x="7638" y="145"/>
                  </a:cubicBezTo>
                  <a:cubicBezTo>
                    <a:pt x="6918" y="433"/>
                    <a:pt x="5909" y="721"/>
                    <a:pt x="4756" y="721"/>
                  </a:cubicBezTo>
                  <a:cubicBezTo>
                    <a:pt x="3459" y="721"/>
                    <a:pt x="2306" y="433"/>
                    <a:pt x="1730" y="145"/>
                  </a:cubicBezTo>
                  <a:cubicBezTo>
                    <a:pt x="1442" y="1"/>
                    <a:pt x="1442" y="1"/>
                    <a:pt x="1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1178375" y="2479225"/>
              <a:ext cx="482750" cy="587225"/>
            </a:xfrm>
            <a:custGeom>
              <a:avLst/>
              <a:gdLst/>
              <a:ahLst/>
              <a:cxnLst/>
              <a:rect l="l" t="t" r="r" b="b"/>
              <a:pathLst>
                <a:path w="19310" h="23489" extrusionOk="0">
                  <a:moveTo>
                    <a:pt x="11096" y="1"/>
                  </a:moveTo>
                  <a:cubicBezTo>
                    <a:pt x="5044" y="1"/>
                    <a:pt x="0" y="5044"/>
                    <a:pt x="0" y="11673"/>
                  </a:cubicBezTo>
                  <a:cubicBezTo>
                    <a:pt x="0" y="18445"/>
                    <a:pt x="5188" y="23489"/>
                    <a:pt x="11096" y="23489"/>
                  </a:cubicBezTo>
                  <a:cubicBezTo>
                    <a:pt x="16283" y="23489"/>
                    <a:pt x="19309" y="18878"/>
                    <a:pt x="19309" y="15275"/>
                  </a:cubicBezTo>
                  <a:cubicBezTo>
                    <a:pt x="19309" y="14987"/>
                    <a:pt x="19309" y="14699"/>
                    <a:pt x="19021" y="14699"/>
                  </a:cubicBezTo>
                  <a:cubicBezTo>
                    <a:pt x="18733" y="14699"/>
                    <a:pt x="18589" y="14843"/>
                    <a:pt x="18589" y="15131"/>
                  </a:cubicBezTo>
                  <a:cubicBezTo>
                    <a:pt x="18301" y="20319"/>
                    <a:pt x="14554" y="22624"/>
                    <a:pt x="11384" y="22624"/>
                  </a:cubicBezTo>
                  <a:cubicBezTo>
                    <a:pt x="9222" y="22624"/>
                    <a:pt x="3026" y="21183"/>
                    <a:pt x="3026" y="11673"/>
                  </a:cubicBezTo>
                  <a:cubicBezTo>
                    <a:pt x="3026" y="2306"/>
                    <a:pt x="9078" y="865"/>
                    <a:pt x="11384" y="865"/>
                  </a:cubicBezTo>
                  <a:cubicBezTo>
                    <a:pt x="14842" y="865"/>
                    <a:pt x="17868" y="3747"/>
                    <a:pt x="18445" y="8647"/>
                  </a:cubicBezTo>
                  <a:cubicBezTo>
                    <a:pt x="18589" y="9079"/>
                    <a:pt x="18589" y="9223"/>
                    <a:pt x="18877" y="9223"/>
                  </a:cubicBezTo>
                  <a:cubicBezTo>
                    <a:pt x="19309" y="9223"/>
                    <a:pt x="19309" y="9079"/>
                    <a:pt x="19309" y="8358"/>
                  </a:cubicBezTo>
                  <a:lnTo>
                    <a:pt x="19309" y="721"/>
                  </a:lnTo>
                  <a:cubicBezTo>
                    <a:pt x="19309" y="145"/>
                    <a:pt x="19309" y="1"/>
                    <a:pt x="19021" y="1"/>
                  </a:cubicBezTo>
                  <a:cubicBezTo>
                    <a:pt x="18877" y="1"/>
                    <a:pt x="18877" y="1"/>
                    <a:pt x="18589" y="433"/>
                  </a:cubicBezTo>
                  <a:lnTo>
                    <a:pt x="17004" y="2883"/>
                  </a:lnTo>
                  <a:cubicBezTo>
                    <a:pt x="15563" y="1153"/>
                    <a:pt x="13401" y="1"/>
                    <a:pt x="1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1733150" y="2688175"/>
              <a:ext cx="259400" cy="371075"/>
            </a:xfrm>
            <a:custGeom>
              <a:avLst/>
              <a:gdLst/>
              <a:ahLst/>
              <a:cxnLst/>
              <a:rect l="l" t="t" r="r" b="b"/>
              <a:pathLst>
                <a:path w="10376" h="14843" extrusionOk="0">
                  <a:moveTo>
                    <a:pt x="5188" y="0"/>
                  </a:moveTo>
                  <a:cubicBezTo>
                    <a:pt x="1153" y="0"/>
                    <a:pt x="0" y="2162"/>
                    <a:pt x="0" y="3891"/>
                  </a:cubicBezTo>
                  <a:cubicBezTo>
                    <a:pt x="0" y="4323"/>
                    <a:pt x="0" y="5476"/>
                    <a:pt x="1297" y="6485"/>
                  </a:cubicBezTo>
                  <a:cubicBezTo>
                    <a:pt x="2306" y="7494"/>
                    <a:pt x="3459" y="7638"/>
                    <a:pt x="4900" y="7926"/>
                  </a:cubicBezTo>
                  <a:cubicBezTo>
                    <a:pt x="6629" y="8358"/>
                    <a:pt x="7061" y="8502"/>
                    <a:pt x="7926" y="9079"/>
                  </a:cubicBezTo>
                  <a:cubicBezTo>
                    <a:pt x="8502" y="9511"/>
                    <a:pt x="8935" y="10231"/>
                    <a:pt x="8935" y="11240"/>
                  </a:cubicBezTo>
                  <a:cubicBezTo>
                    <a:pt x="8935" y="12537"/>
                    <a:pt x="8070" y="14122"/>
                    <a:pt x="5332" y="14122"/>
                  </a:cubicBezTo>
                  <a:cubicBezTo>
                    <a:pt x="3171" y="14122"/>
                    <a:pt x="1586" y="12969"/>
                    <a:pt x="865" y="9655"/>
                  </a:cubicBezTo>
                  <a:cubicBezTo>
                    <a:pt x="721" y="9079"/>
                    <a:pt x="721" y="9079"/>
                    <a:pt x="721" y="9079"/>
                  </a:cubicBezTo>
                  <a:cubicBezTo>
                    <a:pt x="577" y="8934"/>
                    <a:pt x="433" y="8934"/>
                    <a:pt x="433" y="8934"/>
                  </a:cubicBezTo>
                  <a:cubicBezTo>
                    <a:pt x="0" y="8934"/>
                    <a:pt x="0" y="9079"/>
                    <a:pt x="0" y="9655"/>
                  </a:cubicBezTo>
                  <a:lnTo>
                    <a:pt x="0" y="14122"/>
                  </a:lnTo>
                  <a:cubicBezTo>
                    <a:pt x="0" y="14698"/>
                    <a:pt x="0" y="14843"/>
                    <a:pt x="433" y="14843"/>
                  </a:cubicBezTo>
                  <a:cubicBezTo>
                    <a:pt x="577" y="14843"/>
                    <a:pt x="577" y="14698"/>
                    <a:pt x="1153" y="14122"/>
                  </a:cubicBezTo>
                  <a:cubicBezTo>
                    <a:pt x="1297" y="13834"/>
                    <a:pt x="1297" y="13834"/>
                    <a:pt x="1730" y="13257"/>
                  </a:cubicBezTo>
                  <a:cubicBezTo>
                    <a:pt x="3027" y="14843"/>
                    <a:pt x="4756" y="14843"/>
                    <a:pt x="5332" y="14843"/>
                  </a:cubicBezTo>
                  <a:cubicBezTo>
                    <a:pt x="8646" y="14843"/>
                    <a:pt x="10376" y="12969"/>
                    <a:pt x="10376" y="10375"/>
                  </a:cubicBezTo>
                  <a:cubicBezTo>
                    <a:pt x="10376" y="8646"/>
                    <a:pt x="9367" y="7494"/>
                    <a:pt x="9079" y="7205"/>
                  </a:cubicBezTo>
                  <a:cubicBezTo>
                    <a:pt x="7926" y="6197"/>
                    <a:pt x="6917" y="6053"/>
                    <a:pt x="4900" y="5620"/>
                  </a:cubicBezTo>
                  <a:cubicBezTo>
                    <a:pt x="3891" y="5476"/>
                    <a:pt x="1441" y="5044"/>
                    <a:pt x="1441" y="3026"/>
                  </a:cubicBezTo>
                  <a:cubicBezTo>
                    <a:pt x="1441" y="2018"/>
                    <a:pt x="2162" y="577"/>
                    <a:pt x="5044" y="577"/>
                  </a:cubicBezTo>
                  <a:cubicBezTo>
                    <a:pt x="8646" y="577"/>
                    <a:pt x="8791" y="3603"/>
                    <a:pt x="8935" y="4612"/>
                  </a:cubicBezTo>
                  <a:cubicBezTo>
                    <a:pt x="8935" y="4900"/>
                    <a:pt x="9223" y="4900"/>
                    <a:pt x="9223" y="4900"/>
                  </a:cubicBezTo>
                  <a:cubicBezTo>
                    <a:pt x="9655" y="4900"/>
                    <a:pt x="9655" y="4756"/>
                    <a:pt x="9655" y="4179"/>
                  </a:cubicBezTo>
                  <a:lnTo>
                    <a:pt x="9655" y="721"/>
                  </a:lnTo>
                  <a:cubicBezTo>
                    <a:pt x="9655" y="144"/>
                    <a:pt x="9655" y="0"/>
                    <a:pt x="9223" y="0"/>
                  </a:cubicBezTo>
                  <a:cubicBezTo>
                    <a:pt x="9079" y="0"/>
                    <a:pt x="8358" y="721"/>
                    <a:pt x="8214" y="1009"/>
                  </a:cubicBezTo>
                  <a:cubicBezTo>
                    <a:pt x="7205" y="144"/>
                    <a:pt x="6197" y="0"/>
                    <a:pt x="5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2291525" y="2634125"/>
              <a:ext cx="720525" cy="425125"/>
            </a:xfrm>
            <a:custGeom>
              <a:avLst/>
              <a:gdLst/>
              <a:ahLst/>
              <a:cxnLst/>
              <a:rect l="l" t="t" r="r" b="b"/>
              <a:pathLst>
                <a:path w="28821" h="17005" extrusionOk="0">
                  <a:moveTo>
                    <a:pt x="21184" y="1"/>
                  </a:moveTo>
                  <a:cubicBezTo>
                    <a:pt x="21039" y="1"/>
                    <a:pt x="20607" y="1"/>
                    <a:pt x="20607" y="433"/>
                  </a:cubicBezTo>
                  <a:cubicBezTo>
                    <a:pt x="20607" y="577"/>
                    <a:pt x="20895" y="2595"/>
                    <a:pt x="22192" y="4756"/>
                  </a:cubicBezTo>
                  <a:cubicBezTo>
                    <a:pt x="22913" y="5765"/>
                    <a:pt x="23777" y="6774"/>
                    <a:pt x="25218" y="7926"/>
                  </a:cubicBezTo>
                  <a:lnTo>
                    <a:pt x="1154" y="7926"/>
                  </a:lnTo>
                  <a:cubicBezTo>
                    <a:pt x="577" y="7926"/>
                    <a:pt x="1" y="7926"/>
                    <a:pt x="1" y="8503"/>
                  </a:cubicBezTo>
                  <a:cubicBezTo>
                    <a:pt x="1" y="9223"/>
                    <a:pt x="577" y="9223"/>
                    <a:pt x="1154" y="9223"/>
                  </a:cubicBezTo>
                  <a:lnTo>
                    <a:pt x="25218" y="9223"/>
                  </a:lnTo>
                  <a:cubicBezTo>
                    <a:pt x="23489" y="10520"/>
                    <a:pt x="22625" y="11817"/>
                    <a:pt x="22336" y="12249"/>
                  </a:cubicBezTo>
                  <a:cubicBezTo>
                    <a:pt x="20895" y="14555"/>
                    <a:pt x="20607" y="16572"/>
                    <a:pt x="20607" y="16572"/>
                  </a:cubicBezTo>
                  <a:cubicBezTo>
                    <a:pt x="20607" y="17005"/>
                    <a:pt x="21039" y="17005"/>
                    <a:pt x="21184" y="17005"/>
                  </a:cubicBezTo>
                  <a:cubicBezTo>
                    <a:pt x="21760" y="17005"/>
                    <a:pt x="21760" y="16860"/>
                    <a:pt x="21904" y="16284"/>
                  </a:cubicBezTo>
                  <a:cubicBezTo>
                    <a:pt x="22769" y="13114"/>
                    <a:pt x="24642" y="10376"/>
                    <a:pt x="28244" y="8935"/>
                  </a:cubicBezTo>
                  <a:cubicBezTo>
                    <a:pt x="28677" y="8791"/>
                    <a:pt x="28821" y="8791"/>
                    <a:pt x="28821" y="8503"/>
                  </a:cubicBezTo>
                  <a:cubicBezTo>
                    <a:pt x="28821" y="8359"/>
                    <a:pt x="28533" y="8215"/>
                    <a:pt x="28533" y="8215"/>
                  </a:cubicBezTo>
                  <a:cubicBezTo>
                    <a:pt x="27092" y="7638"/>
                    <a:pt x="23201" y="6053"/>
                    <a:pt x="21904" y="577"/>
                  </a:cubicBezTo>
                  <a:cubicBezTo>
                    <a:pt x="21760" y="145"/>
                    <a:pt x="21760" y="1"/>
                    <a:pt x="21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3599250" y="2356750"/>
              <a:ext cx="190950" cy="356675"/>
            </a:xfrm>
            <a:custGeom>
              <a:avLst/>
              <a:gdLst/>
              <a:ahLst/>
              <a:cxnLst/>
              <a:rect l="l" t="t" r="r" b="b"/>
              <a:pathLst>
                <a:path w="7638" h="14267" extrusionOk="0">
                  <a:moveTo>
                    <a:pt x="4035" y="0"/>
                  </a:moveTo>
                  <a:cubicBezTo>
                    <a:pt x="3170" y="865"/>
                    <a:pt x="2018" y="1297"/>
                    <a:pt x="0" y="1297"/>
                  </a:cubicBezTo>
                  <a:lnTo>
                    <a:pt x="0" y="2018"/>
                  </a:lnTo>
                  <a:cubicBezTo>
                    <a:pt x="577" y="2018"/>
                    <a:pt x="1729" y="2018"/>
                    <a:pt x="3026" y="1441"/>
                  </a:cubicBezTo>
                  <a:lnTo>
                    <a:pt x="3026" y="12537"/>
                  </a:lnTo>
                  <a:cubicBezTo>
                    <a:pt x="3026" y="13401"/>
                    <a:pt x="2882" y="13690"/>
                    <a:pt x="865" y="13690"/>
                  </a:cubicBezTo>
                  <a:lnTo>
                    <a:pt x="144" y="13690"/>
                  </a:lnTo>
                  <a:lnTo>
                    <a:pt x="144" y="14266"/>
                  </a:lnTo>
                  <a:lnTo>
                    <a:pt x="7637" y="14266"/>
                  </a:lnTo>
                  <a:lnTo>
                    <a:pt x="7637" y="13690"/>
                  </a:lnTo>
                  <a:lnTo>
                    <a:pt x="6773" y="13690"/>
                  </a:lnTo>
                  <a:cubicBezTo>
                    <a:pt x="4755" y="13690"/>
                    <a:pt x="4755" y="13401"/>
                    <a:pt x="4755" y="12537"/>
                  </a:cubicBezTo>
                  <a:lnTo>
                    <a:pt x="4755" y="577"/>
                  </a:lnTo>
                  <a:cubicBezTo>
                    <a:pt x="4755" y="0"/>
                    <a:pt x="4611" y="0"/>
                    <a:pt x="4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3858625" y="2356750"/>
              <a:ext cx="237775" cy="371075"/>
            </a:xfrm>
            <a:custGeom>
              <a:avLst/>
              <a:gdLst/>
              <a:ahLst/>
              <a:cxnLst/>
              <a:rect l="l" t="t" r="r" b="b"/>
              <a:pathLst>
                <a:path w="9511" h="14843" extrusionOk="0">
                  <a:moveTo>
                    <a:pt x="4756" y="0"/>
                  </a:moveTo>
                  <a:cubicBezTo>
                    <a:pt x="2450" y="0"/>
                    <a:pt x="577" y="1153"/>
                    <a:pt x="577" y="2882"/>
                  </a:cubicBezTo>
                  <a:cubicBezTo>
                    <a:pt x="577" y="3603"/>
                    <a:pt x="1153" y="4035"/>
                    <a:pt x="1730" y="4035"/>
                  </a:cubicBezTo>
                  <a:cubicBezTo>
                    <a:pt x="2450" y="4035"/>
                    <a:pt x="2882" y="3459"/>
                    <a:pt x="2882" y="2882"/>
                  </a:cubicBezTo>
                  <a:cubicBezTo>
                    <a:pt x="2882" y="2162"/>
                    <a:pt x="2162" y="1729"/>
                    <a:pt x="1730" y="1729"/>
                  </a:cubicBezTo>
                  <a:cubicBezTo>
                    <a:pt x="2594" y="577"/>
                    <a:pt x="4179" y="577"/>
                    <a:pt x="4612" y="577"/>
                  </a:cubicBezTo>
                  <a:cubicBezTo>
                    <a:pt x="5188" y="577"/>
                    <a:pt x="6773" y="721"/>
                    <a:pt x="6773" y="2882"/>
                  </a:cubicBezTo>
                  <a:cubicBezTo>
                    <a:pt x="6773" y="4467"/>
                    <a:pt x="6197" y="5332"/>
                    <a:pt x="5908" y="5620"/>
                  </a:cubicBezTo>
                  <a:cubicBezTo>
                    <a:pt x="5188" y="6341"/>
                    <a:pt x="4756" y="6341"/>
                    <a:pt x="3459" y="6485"/>
                  </a:cubicBezTo>
                  <a:cubicBezTo>
                    <a:pt x="3026" y="6485"/>
                    <a:pt x="2882" y="6485"/>
                    <a:pt x="2882" y="6773"/>
                  </a:cubicBezTo>
                  <a:cubicBezTo>
                    <a:pt x="2882" y="7061"/>
                    <a:pt x="3026" y="7061"/>
                    <a:pt x="3459" y="7061"/>
                  </a:cubicBezTo>
                  <a:lnTo>
                    <a:pt x="4467" y="7061"/>
                  </a:lnTo>
                  <a:cubicBezTo>
                    <a:pt x="6197" y="7061"/>
                    <a:pt x="7349" y="8358"/>
                    <a:pt x="7349" y="10664"/>
                  </a:cubicBezTo>
                  <a:cubicBezTo>
                    <a:pt x="7349" y="13401"/>
                    <a:pt x="5764" y="14122"/>
                    <a:pt x="4612" y="14122"/>
                  </a:cubicBezTo>
                  <a:cubicBezTo>
                    <a:pt x="3459" y="14122"/>
                    <a:pt x="1730" y="13690"/>
                    <a:pt x="1009" y="12537"/>
                  </a:cubicBezTo>
                  <a:cubicBezTo>
                    <a:pt x="1874" y="12537"/>
                    <a:pt x="2306" y="12105"/>
                    <a:pt x="2306" y="11384"/>
                  </a:cubicBezTo>
                  <a:cubicBezTo>
                    <a:pt x="2306" y="10664"/>
                    <a:pt x="1874" y="10231"/>
                    <a:pt x="1153" y="10231"/>
                  </a:cubicBezTo>
                  <a:cubicBezTo>
                    <a:pt x="577" y="10231"/>
                    <a:pt x="0" y="10519"/>
                    <a:pt x="0" y="11384"/>
                  </a:cubicBezTo>
                  <a:cubicBezTo>
                    <a:pt x="0" y="13401"/>
                    <a:pt x="2162" y="14842"/>
                    <a:pt x="4612" y="14842"/>
                  </a:cubicBezTo>
                  <a:cubicBezTo>
                    <a:pt x="7494" y="14842"/>
                    <a:pt x="9511" y="12825"/>
                    <a:pt x="9511" y="10664"/>
                  </a:cubicBezTo>
                  <a:cubicBezTo>
                    <a:pt x="9511" y="8790"/>
                    <a:pt x="8070" y="7205"/>
                    <a:pt x="5908" y="6773"/>
                  </a:cubicBezTo>
                  <a:cubicBezTo>
                    <a:pt x="7638" y="6052"/>
                    <a:pt x="8935" y="4611"/>
                    <a:pt x="8935" y="2882"/>
                  </a:cubicBezTo>
                  <a:cubicBezTo>
                    <a:pt x="8935" y="1153"/>
                    <a:pt x="6917" y="0"/>
                    <a:pt x="4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4154025" y="2349550"/>
              <a:ext cx="245000" cy="378275"/>
            </a:xfrm>
            <a:custGeom>
              <a:avLst/>
              <a:gdLst/>
              <a:ahLst/>
              <a:cxnLst/>
              <a:rect l="l" t="t" r="r" b="b"/>
              <a:pathLst>
                <a:path w="9800" h="15131" extrusionOk="0">
                  <a:moveTo>
                    <a:pt x="721" y="0"/>
                  </a:moveTo>
                  <a:lnTo>
                    <a:pt x="1" y="4611"/>
                  </a:lnTo>
                  <a:lnTo>
                    <a:pt x="721" y="4611"/>
                  </a:lnTo>
                  <a:cubicBezTo>
                    <a:pt x="721" y="4179"/>
                    <a:pt x="865" y="2738"/>
                    <a:pt x="1297" y="2594"/>
                  </a:cubicBezTo>
                  <a:cubicBezTo>
                    <a:pt x="1442" y="2450"/>
                    <a:pt x="3027" y="2450"/>
                    <a:pt x="3459" y="2450"/>
                  </a:cubicBezTo>
                  <a:lnTo>
                    <a:pt x="8070" y="2450"/>
                  </a:lnTo>
                  <a:lnTo>
                    <a:pt x="5765" y="5476"/>
                  </a:lnTo>
                  <a:cubicBezTo>
                    <a:pt x="3315" y="8790"/>
                    <a:pt x="2738" y="12104"/>
                    <a:pt x="2738" y="13834"/>
                  </a:cubicBezTo>
                  <a:cubicBezTo>
                    <a:pt x="2738" y="14122"/>
                    <a:pt x="2738" y="15130"/>
                    <a:pt x="3747" y="15130"/>
                  </a:cubicBezTo>
                  <a:cubicBezTo>
                    <a:pt x="4756" y="15130"/>
                    <a:pt x="4756" y="14122"/>
                    <a:pt x="4756" y="13834"/>
                  </a:cubicBezTo>
                  <a:lnTo>
                    <a:pt x="4756" y="12825"/>
                  </a:lnTo>
                  <a:cubicBezTo>
                    <a:pt x="4756" y="9655"/>
                    <a:pt x="5332" y="7205"/>
                    <a:pt x="6341" y="5764"/>
                  </a:cubicBezTo>
                  <a:lnTo>
                    <a:pt x="9655" y="1441"/>
                  </a:lnTo>
                  <a:cubicBezTo>
                    <a:pt x="9799" y="1153"/>
                    <a:pt x="9799" y="1153"/>
                    <a:pt x="9799" y="721"/>
                  </a:cubicBezTo>
                  <a:lnTo>
                    <a:pt x="4324" y="721"/>
                  </a:lnTo>
                  <a:cubicBezTo>
                    <a:pt x="3747" y="721"/>
                    <a:pt x="3171" y="721"/>
                    <a:pt x="2594" y="576"/>
                  </a:cubicBezTo>
                  <a:cubicBezTo>
                    <a:pt x="1442" y="576"/>
                    <a:pt x="1442" y="288"/>
                    <a:pt x="1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3574025" y="2889900"/>
              <a:ext cx="230575" cy="371100"/>
            </a:xfrm>
            <a:custGeom>
              <a:avLst/>
              <a:gdLst/>
              <a:ahLst/>
              <a:cxnLst/>
              <a:rect l="l" t="t" r="r" b="b"/>
              <a:pathLst>
                <a:path w="9223" h="14844" extrusionOk="0">
                  <a:moveTo>
                    <a:pt x="1586" y="1"/>
                  </a:moveTo>
                  <a:cubicBezTo>
                    <a:pt x="1297" y="1"/>
                    <a:pt x="1297" y="289"/>
                    <a:pt x="1297" y="721"/>
                  </a:cubicBezTo>
                  <a:lnTo>
                    <a:pt x="1297" y="7062"/>
                  </a:lnTo>
                  <a:cubicBezTo>
                    <a:pt x="1297" y="7350"/>
                    <a:pt x="1297" y="7638"/>
                    <a:pt x="1586" y="7638"/>
                  </a:cubicBezTo>
                  <a:cubicBezTo>
                    <a:pt x="1730" y="7638"/>
                    <a:pt x="1874" y="7638"/>
                    <a:pt x="1874" y="7350"/>
                  </a:cubicBezTo>
                  <a:cubicBezTo>
                    <a:pt x="2162" y="7062"/>
                    <a:pt x="3027" y="5909"/>
                    <a:pt x="4900" y="5909"/>
                  </a:cubicBezTo>
                  <a:cubicBezTo>
                    <a:pt x="6053" y="5909"/>
                    <a:pt x="6629" y="6918"/>
                    <a:pt x="6773" y="7350"/>
                  </a:cubicBezTo>
                  <a:cubicBezTo>
                    <a:pt x="7205" y="8215"/>
                    <a:pt x="7205" y="9079"/>
                    <a:pt x="7205" y="9944"/>
                  </a:cubicBezTo>
                  <a:cubicBezTo>
                    <a:pt x="7205" y="10808"/>
                    <a:pt x="7205" y="11961"/>
                    <a:pt x="6629" y="12970"/>
                  </a:cubicBezTo>
                  <a:cubicBezTo>
                    <a:pt x="6197" y="13546"/>
                    <a:pt x="5332" y="14267"/>
                    <a:pt x="4179" y="14267"/>
                  </a:cubicBezTo>
                  <a:cubicBezTo>
                    <a:pt x="2738" y="14267"/>
                    <a:pt x="1441" y="13402"/>
                    <a:pt x="865" y="11961"/>
                  </a:cubicBezTo>
                  <a:lnTo>
                    <a:pt x="1153" y="11961"/>
                  </a:lnTo>
                  <a:cubicBezTo>
                    <a:pt x="1730" y="11961"/>
                    <a:pt x="2162" y="11529"/>
                    <a:pt x="2162" y="10952"/>
                  </a:cubicBezTo>
                  <a:cubicBezTo>
                    <a:pt x="2162" y="10088"/>
                    <a:pt x="1586" y="9800"/>
                    <a:pt x="1153" y="9800"/>
                  </a:cubicBezTo>
                  <a:cubicBezTo>
                    <a:pt x="721" y="9800"/>
                    <a:pt x="0" y="10088"/>
                    <a:pt x="0" y="10952"/>
                  </a:cubicBezTo>
                  <a:cubicBezTo>
                    <a:pt x="0" y="12970"/>
                    <a:pt x="1730" y="14843"/>
                    <a:pt x="4179" y="14843"/>
                  </a:cubicBezTo>
                  <a:cubicBezTo>
                    <a:pt x="6917" y="14843"/>
                    <a:pt x="9223" y="12826"/>
                    <a:pt x="9223" y="10088"/>
                  </a:cubicBezTo>
                  <a:cubicBezTo>
                    <a:pt x="9223" y="7638"/>
                    <a:pt x="7494" y="5333"/>
                    <a:pt x="4900" y="5333"/>
                  </a:cubicBezTo>
                  <a:cubicBezTo>
                    <a:pt x="3747" y="5333"/>
                    <a:pt x="2738" y="5765"/>
                    <a:pt x="2018" y="6485"/>
                  </a:cubicBezTo>
                  <a:lnTo>
                    <a:pt x="2018" y="2306"/>
                  </a:lnTo>
                  <a:cubicBezTo>
                    <a:pt x="2162" y="2306"/>
                    <a:pt x="3027" y="2595"/>
                    <a:pt x="4035" y="2595"/>
                  </a:cubicBezTo>
                  <a:cubicBezTo>
                    <a:pt x="6773" y="2595"/>
                    <a:pt x="8358" y="721"/>
                    <a:pt x="8358" y="289"/>
                  </a:cubicBezTo>
                  <a:cubicBezTo>
                    <a:pt x="8358" y="145"/>
                    <a:pt x="8214" y="1"/>
                    <a:pt x="8070" y="1"/>
                  </a:cubicBezTo>
                  <a:cubicBezTo>
                    <a:pt x="8070" y="1"/>
                    <a:pt x="8070" y="1"/>
                    <a:pt x="7782" y="145"/>
                  </a:cubicBezTo>
                  <a:cubicBezTo>
                    <a:pt x="6917" y="433"/>
                    <a:pt x="5909" y="721"/>
                    <a:pt x="4756" y="721"/>
                  </a:cubicBezTo>
                  <a:cubicBezTo>
                    <a:pt x="3459" y="721"/>
                    <a:pt x="2450" y="433"/>
                    <a:pt x="1730" y="145"/>
                  </a:cubicBezTo>
                  <a:cubicBezTo>
                    <a:pt x="1586" y="1"/>
                    <a:pt x="1586" y="1"/>
                    <a:pt x="1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3862225" y="2889900"/>
              <a:ext cx="230575" cy="371100"/>
            </a:xfrm>
            <a:custGeom>
              <a:avLst/>
              <a:gdLst/>
              <a:ahLst/>
              <a:cxnLst/>
              <a:rect l="l" t="t" r="r" b="b"/>
              <a:pathLst>
                <a:path w="9223" h="14844" extrusionOk="0">
                  <a:moveTo>
                    <a:pt x="1441" y="1"/>
                  </a:moveTo>
                  <a:cubicBezTo>
                    <a:pt x="1153" y="1"/>
                    <a:pt x="1153" y="289"/>
                    <a:pt x="1153" y="721"/>
                  </a:cubicBezTo>
                  <a:lnTo>
                    <a:pt x="1153" y="7062"/>
                  </a:lnTo>
                  <a:cubicBezTo>
                    <a:pt x="1153" y="7350"/>
                    <a:pt x="1153" y="7638"/>
                    <a:pt x="1586" y="7638"/>
                  </a:cubicBezTo>
                  <a:cubicBezTo>
                    <a:pt x="1730" y="7638"/>
                    <a:pt x="1730" y="7638"/>
                    <a:pt x="1874" y="7350"/>
                  </a:cubicBezTo>
                  <a:cubicBezTo>
                    <a:pt x="2162" y="7062"/>
                    <a:pt x="3027" y="5909"/>
                    <a:pt x="4756" y="5909"/>
                  </a:cubicBezTo>
                  <a:cubicBezTo>
                    <a:pt x="6053" y="5909"/>
                    <a:pt x="6629" y="6918"/>
                    <a:pt x="6773" y="7350"/>
                  </a:cubicBezTo>
                  <a:cubicBezTo>
                    <a:pt x="7205" y="8215"/>
                    <a:pt x="7205" y="9079"/>
                    <a:pt x="7205" y="9944"/>
                  </a:cubicBezTo>
                  <a:cubicBezTo>
                    <a:pt x="7205" y="10808"/>
                    <a:pt x="7205" y="11961"/>
                    <a:pt x="6629" y="12970"/>
                  </a:cubicBezTo>
                  <a:cubicBezTo>
                    <a:pt x="6197" y="13546"/>
                    <a:pt x="5332" y="14267"/>
                    <a:pt x="4179" y="14267"/>
                  </a:cubicBezTo>
                  <a:cubicBezTo>
                    <a:pt x="2738" y="14267"/>
                    <a:pt x="1441" y="13402"/>
                    <a:pt x="865" y="11961"/>
                  </a:cubicBezTo>
                  <a:lnTo>
                    <a:pt x="1153" y="11961"/>
                  </a:lnTo>
                  <a:cubicBezTo>
                    <a:pt x="1730" y="11961"/>
                    <a:pt x="2162" y="11529"/>
                    <a:pt x="2162" y="10952"/>
                  </a:cubicBezTo>
                  <a:cubicBezTo>
                    <a:pt x="2162" y="10088"/>
                    <a:pt x="1586" y="9800"/>
                    <a:pt x="1153" y="9800"/>
                  </a:cubicBezTo>
                  <a:cubicBezTo>
                    <a:pt x="721" y="9800"/>
                    <a:pt x="0" y="10088"/>
                    <a:pt x="0" y="10952"/>
                  </a:cubicBezTo>
                  <a:cubicBezTo>
                    <a:pt x="0" y="12970"/>
                    <a:pt x="1730" y="14843"/>
                    <a:pt x="4179" y="14843"/>
                  </a:cubicBezTo>
                  <a:cubicBezTo>
                    <a:pt x="6917" y="14843"/>
                    <a:pt x="9223" y="12826"/>
                    <a:pt x="9223" y="10088"/>
                  </a:cubicBezTo>
                  <a:cubicBezTo>
                    <a:pt x="9223" y="7638"/>
                    <a:pt x="7350" y="5333"/>
                    <a:pt x="4900" y="5333"/>
                  </a:cubicBezTo>
                  <a:cubicBezTo>
                    <a:pt x="3747" y="5333"/>
                    <a:pt x="2738" y="5765"/>
                    <a:pt x="1874" y="6485"/>
                  </a:cubicBezTo>
                  <a:lnTo>
                    <a:pt x="1874" y="2306"/>
                  </a:lnTo>
                  <a:cubicBezTo>
                    <a:pt x="2162" y="2306"/>
                    <a:pt x="3027" y="2595"/>
                    <a:pt x="4035" y="2595"/>
                  </a:cubicBezTo>
                  <a:cubicBezTo>
                    <a:pt x="6629" y="2595"/>
                    <a:pt x="8358" y="721"/>
                    <a:pt x="8358" y="289"/>
                  </a:cubicBezTo>
                  <a:cubicBezTo>
                    <a:pt x="8358" y="145"/>
                    <a:pt x="8214" y="1"/>
                    <a:pt x="8070" y="1"/>
                  </a:cubicBezTo>
                  <a:cubicBezTo>
                    <a:pt x="8070" y="1"/>
                    <a:pt x="7926" y="1"/>
                    <a:pt x="7782" y="145"/>
                  </a:cubicBezTo>
                  <a:cubicBezTo>
                    <a:pt x="6917" y="433"/>
                    <a:pt x="5909" y="721"/>
                    <a:pt x="4756" y="721"/>
                  </a:cubicBezTo>
                  <a:cubicBezTo>
                    <a:pt x="3459" y="721"/>
                    <a:pt x="2450" y="433"/>
                    <a:pt x="1730" y="145"/>
                  </a:cubicBezTo>
                  <a:cubicBezTo>
                    <a:pt x="1586" y="1"/>
                    <a:pt x="1441" y="1"/>
                    <a:pt x="1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4485450" y="2479225"/>
              <a:ext cx="486375" cy="587225"/>
            </a:xfrm>
            <a:custGeom>
              <a:avLst/>
              <a:gdLst/>
              <a:ahLst/>
              <a:cxnLst/>
              <a:rect l="l" t="t" r="r" b="b"/>
              <a:pathLst>
                <a:path w="19455" h="23489" extrusionOk="0">
                  <a:moveTo>
                    <a:pt x="11096" y="1"/>
                  </a:moveTo>
                  <a:cubicBezTo>
                    <a:pt x="5188" y="1"/>
                    <a:pt x="1" y="5044"/>
                    <a:pt x="1" y="11673"/>
                  </a:cubicBezTo>
                  <a:cubicBezTo>
                    <a:pt x="1" y="18445"/>
                    <a:pt x="5188" y="23489"/>
                    <a:pt x="11096" y="23489"/>
                  </a:cubicBezTo>
                  <a:cubicBezTo>
                    <a:pt x="16428" y="23489"/>
                    <a:pt x="19454" y="18878"/>
                    <a:pt x="19454" y="15275"/>
                  </a:cubicBezTo>
                  <a:cubicBezTo>
                    <a:pt x="19454" y="14987"/>
                    <a:pt x="19454" y="14699"/>
                    <a:pt x="19022" y="14699"/>
                  </a:cubicBezTo>
                  <a:cubicBezTo>
                    <a:pt x="18734" y="14699"/>
                    <a:pt x="18734" y="14843"/>
                    <a:pt x="18734" y="15131"/>
                  </a:cubicBezTo>
                  <a:cubicBezTo>
                    <a:pt x="18446" y="20319"/>
                    <a:pt x="14699" y="22624"/>
                    <a:pt x="11529" y="22624"/>
                  </a:cubicBezTo>
                  <a:cubicBezTo>
                    <a:pt x="9223" y="22624"/>
                    <a:pt x="3027" y="21183"/>
                    <a:pt x="3027" y="11673"/>
                  </a:cubicBezTo>
                  <a:cubicBezTo>
                    <a:pt x="3027" y="2306"/>
                    <a:pt x="9223" y="865"/>
                    <a:pt x="11529" y="865"/>
                  </a:cubicBezTo>
                  <a:cubicBezTo>
                    <a:pt x="14843" y="865"/>
                    <a:pt x="17869" y="3747"/>
                    <a:pt x="18590" y="8647"/>
                  </a:cubicBezTo>
                  <a:cubicBezTo>
                    <a:pt x="18590" y="9079"/>
                    <a:pt x="18590" y="9223"/>
                    <a:pt x="19022" y="9223"/>
                  </a:cubicBezTo>
                  <a:cubicBezTo>
                    <a:pt x="19454" y="9223"/>
                    <a:pt x="19454" y="9079"/>
                    <a:pt x="19454" y="8358"/>
                  </a:cubicBezTo>
                  <a:lnTo>
                    <a:pt x="19454" y="721"/>
                  </a:lnTo>
                  <a:cubicBezTo>
                    <a:pt x="19454" y="145"/>
                    <a:pt x="19454" y="1"/>
                    <a:pt x="19166" y="1"/>
                  </a:cubicBezTo>
                  <a:cubicBezTo>
                    <a:pt x="18878" y="1"/>
                    <a:pt x="18878" y="1"/>
                    <a:pt x="18734" y="433"/>
                  </a:cubicBezTo>
                  <a:lnTo>
                    <a:pt x="17149" y="2883"/>
                  </a:lnTo>
                  <a:cubicBezTo>
                    <a:pt x="15708" y="1153"/>
                    <a:pt x="13402" y="1"/>
                    <a:pt x="1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5043850" y="2688175"/>
              <a:ext cx="259400" cy="371075"/>
            </a:xfrm>
            <a:custGeom>
              <a:avLst/>
              <a:gdLst/>
              <a:ahLst/>
              <a:cxnLst/>
              <a:rect l="l" t="t" r="r" b="b"/>
              <a:pathLst>
                <a:path w="10376" h="14843" extrusionOk="0">
                  <a:moveTo>
                    <a:pt x="5044" y="0"/>
                  </a:moveTo>
                  <a:cubicBezTo>
                    <a:pt x="1153" y="0"/>
                    <a:pt x="0" y="2162"/>
                    <a:pt x="0" y="3891"/>
                  </a:cubicBezTo>
                  <a:cubicBezTo>
                    <a:pt x="0" y="4323"/>
                    <a:pt x="0" y="5476"/>
                    <a:pt x="1153" y="6485"/>
                  </a:cubicBezTo>
                  <a:cubicBezTo>
                    <a:pt x="2306" y="7494"/>
                    <a:pt x="3315" y="7638"/>
                    <a:pt x="4900" y="7926"/>
                  </a:cubicBezTo>
                  <a:cubicBezTo>
                    <a:pt x="6629" y="8358"/>
                    <a:pt x="7061" y="8502"/>
                    <a:pt x="7926" y="9079"/>
                  </a:cubicBezTo>
                  <a:cubicBezTo>
                    <a:pt x="8502" y="9511"/>
                    <a:pt x="8790" y="10231"/>
                    <a:pt x="8790" y="11240"/>
                  </a:cubicBezTo>
                  <a:cubicBezTo>
                    <a:pt x="8790" y="12537"/>
                    <a:pt x="8070" y="14122"/>
                    <a:pt x="5188" y="14122"/>
                  </a:cubicBezTo>
                  <a:cubicBezTo>
                    <a:pt x="3026" y="14122"/>
                    <a:pt x="1441" y="12969"/>
                    <a:pt x="721" y="9655"/>
                  </a:cubicBezTo>
                  <a:cubicBezTo>
                    <a:pt x="721" y="9079"/>
                    <a:pt x="721" y="9079"/>
                    <a:pt x="577" y="9079"/>
                  </a:cubicBezTo>
                  <a:cubicBezTo>
                    <a:pt x="577" y="8934"/>
                    <a:pt x="433" y="8934"/>
                    <a:pt x="288" y="8934"/>
                  </a:cubicBezTo>
                  <a:cubicBezTo>
                    <a:pt x="0" y="8934"/>
                    <a:pt x="0" y="9079"/>
                    <a:pt x="0" y="9655"/>
                  </a:cubicBezTo>
                  <a:lnTo>
                    <a:pt x="0" y="14122"/>
                  </a:lnTo>
                  <a:cubicBezTo>
                    <a:pt x="0" y="14698"/>
                    <a:pt x="0" y="14843"/>
                    <a:pt x="288" y="14843"/>
                  </a:cubicBezTo>
                  <a:cubicBezTo>
                    <a:pt x="433" y="14843"/>
                    <a:pt x="433" y="14698"/>
                    <a:pt x="1009" y="14122"/>
                  </a:cubicBezTo>
                  <a:cubicBezTo>
                    <a:pt x="1153" y="13834"/>
                    <a:pt x="1153" y="13834"/>
                    <a:pt x="1729" y="13257"/>
                  </a:cubicBezTo>
                  <a:cubicBezTo>
                    <a:pt x="2882" y="14843"/>
                    <a:pt x="4611" y="14843"/>
                    <a:pt x="5188" y="14843"/>
                  </a:cubicBezTo>
                  <a:cubicBezTo>
                    <a:pt x="8646" y="14843"/>
                    <a:pt x="10375" y="12969"/>
                    <a:pt x="10375" y="10375"/>
                  </a:cubicBezTo>
                  <a:cubicBezTo>
                    <a:pt x="10375" y="8646"/>
                    <a:pt x="9223" y="7494"/>
                    <a:pt x="8934" y="7205"/>
                  </a:cubicBezTo>
                  <a:cubicBezTo>
                    <a:pt x="7782" y="6197"/>
                    <a:pt x="6917" y="6053"/>
                    <a:pt x="4756" y="5620"/>
                  </a:cubicBezTo>
                  <a:cubicBezTo>
                    <a:pt x="3747" y="5476"/>
                    <a:pt x="1441" y="5044"/>
                    <a:pt x="1441" y="3026"/>
                  </a:cubicBezTo>
                  <a:cubicBezTo>
                    <a:pt x="1441" y="2018"/>
                    <a:pt x="2162" y="577"/>
                    <a:pt x="5044" y="577"/>
                  </a:cubicBezTo>
                  <a:cubicBezTo>
                    <a:pt x="8502" y="577"/>
                    <a:pt x="8790" y="3603"/>
                    <a:pt x="8790" y="4612"/>
                  </a:cubicBezTo>
                  <a:cubicBezTo>
                    <a:pt x="8790" y="4900"/>
                    <a:pt x="9078" y="4900"/>
                    <a:pt x="9223" y="4900"/>
                  </a:cubicBezTo>
                  <a:cubicBezTo>
                    <a:pt x="9511" y="4900"/>
                    <a:pt x="9511" y="4756"/>
                    <a:pt x="9511" y="4179"/>
                  </a:cubicBezTo>
                  <a:lnTo>
                    <a:pt x="9511" y="721"/>
                  </a:lnTo>
                  <a:cubicBezTo>
                    <a:pt x="9511" y="144"/>
                    <a:pt x="9511" y="0"/>
                    <a:pt x="9223" y="0"/>
                  </a:cubicBezTo>
                  <a:cubicBezTo>
                    <a:pt x="8934" y="0"/>
                    <a:pt x="8358" y="721"/>
                    <a:pt x="8070" y="1009"/>
                  </a:cubicBezTo>
                  <a:cubicBezTo>
                    <a:pt x="7061" y="144"/>
                    <a:pt x="6052" y="0"/>
                    <a:pt x="50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5818375" y="2583700"/>
              <a:ext cx="529600" cy="529600"/>
            </a:xfrm>
            <a:custGeom>
              <a:avLst/>
              <a:gdLst/>
              <a:ahLst/>
              <a:cxnLst/>
              <a:rect l="l" t="t" r="r" b="b"/>
              <a:pathLst>
                <a:path w="21184" h="21184" extrusionOk="0">
                  <a:moveTo>
                    <a:pt x="10664" y="0"/>
                  </a:moveTo>
                  <a:cubicBezTo>
                    <a:pt x="9944" y="0"/>
                    <a:pt x="9944" y="577"/>
                    <a:pt x="9944" y="1009"/>
                  </a:cubicBezTo>
                  <a:lnTo>
                    <a:pt x="9944" y="9943"/>
                  </a:lnTo>
                  <a:lnTo>
                    <a:pt x="1009" y="9943"/>
                  </a:lnTo>
                  <a:cubicBezTo>
                    <a:pt x="577" y="9943"/>
                    <a:pt x="1" y="9943"/>
                    <a:pt x="1" y="10520"/>
                  </a:cubicBezTo>
                  <a:cubicBezTo>
                    <a:pt x="1" y="11096"/>
                    <a:pt x="577" y="11096"/>
                    <a:pt x="1009" y="11096"/>
                  </a:cubicBezTo>
                  <a:lnTo>
                    <a:pt x="9944" y="11096"/>
                  </a:lnTo>
                  <a:lnTo>
                    <a:pt x="9944" y="20174"/>
                  </a:lnTo>
                  <a:cubicBezTo>
                    <a:pt x="9944" y="20607"/>
                    <a:pt x="9944" y="21183"/>
                    <a:pt x="10520" y="21183"/>
                  </a:cubicBezTo>
                  <a:cubicBezTo>
                    <a:pt x="11240" y="21183"/>
                    <a:pt x="11240" y="20607"/>
                    <a:pt x="11240" y="20174"/>
                  </a:cubicBezTo>
                  <a:lnTo>
                    <a:pt x="11240" y="11096"/>
                  </a:lnTo>
                  <a:lnTo>
                    <a:pt x="20175" y="11096"/>
                  </a:lnTo>
                  <a:cubicBezTo>
                    <a:pt x="20607" y="11096"/>
                    <a:pt x="21183" y="11096"/>
                    <a:pt x="21183" y="10520"/>
                  </a:cubicBezTo>
                  <a:cubicBezTo>
                    <a:pt x="21183" y="9943"/>
                    <a:pt x="20607" y="9943"/>
                    <a:pt x="20175" y="9943"/>
                  </a:cubicBezTo>
                  <a:lnTo>
                    <a:pt x="11240" y="9943"/>
                  </a:lnTo>
                  <a:lnTo>
                    <a:pt x="11240" y="1009"/>
                  </a:lnTo>
                  <a:cubicBezTo>
                    <a:pt x="11240" y="577"/>
                    <a:pt x="11240" y="0"/>
                    <a:pt x="10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6852300" y="2691775"/>
              <a:ext cx="417900" cy="533200"/>
            </a:xfrm>
            <a:custGeom>
              <a:avLst/>
              <a:gdLst/>
              <a:ahLst/>
              <a:cxnLst/>
              <a:rect l="l" t="t" r="r" b="b"/>
              <a:pathLst>
                <a:path w="16716" h="21328" extrusionOk="0">
                  <a:moveTo>
                    <a:pt x="6197" y="0"/>
                  </a:moveTo>
                  <a:cubicBezTo>
                    <a:pt x="2162" y="0"/>
                    <a:pt x="0" y="5044"/>
                    <a:pt x="0" y="5909"/>
                  </a:cubicBezTo>
                  <a:cubicBezTo>
                    <a:pt x="0" y="6197"/>
                    <a:pt x="289" y="6197"/>
                    <a:pt x="289" y="6197"/>
                  </a:cubicBezTo>
                  <a:cubicBezTo>
                    <a:pt x="577" y="6197"/>
                    <a:pt x="577" y="6197"/>
                    <a:pt x="865" y="5764"/>
                  </a:cubicBezTo>
                  <a:cubicBezTo>
                    <a:pt x="1441" y="3747"/>
                    <a:pt x="3603" y="2162"/>
                    <a:pt x="5764" y="2162"/>
                  </a:cubicBezTo>
                  <a:cubicBezTo>
                    <a:pt x="10231" y="2162"/>
                    <a:pt x="10952" y="7205"/>
                    <a:pt x="10952" y="10376"/>
                  </a:cubicBezTo>
                  <a:cubicBezTo>
                    <a:pt x="10952" y="12393"/>
                    <a:pt x="10664" y="13113"/>
                    <a:pt x="10520" y="13834"/>
                  </a:cubicBezTo>
                  <a:cubicBezTo>
                    <a:pt x="9943" y="15851"/>
                    <a:pt x="8790" y="19742"/>
                    <a:pt x="8790" y="20751"/>
                  </a:cubicBezTo>
                  <a:cubicBezTo>
                    <a:pt x="8790" y="21039"/>
                    <a:pt x="8935" y="21327"/>
                    <a:pt x="9223" y="21327"/>
                  </a:cubicBezTo>
                  <a:cubicBezTo>
                    <a:pt x="9655" y="21327"/>
                    <a:pt x="9943" y="20174"/>
                    <a:pt x="10376" y="18877"/>
                  </a:cubicBezTo>
                  <a:cubicBezTo>
                    <a:pt x="11096" y="15995"/>
                    <a:pt x="11240" y="14554"/>
                    <a:pt x="11528" y="13258"/>
                  </a:cubicBezTo>
                  <a:cubicBezTo>
                    <a:pt x="11528" y="12537"/>
                    <a:pt x="13402" y="7205"/>
                    <a:pt x="15995" y="2162"/>
                  </a:cubicBezTo>
                  <a:cubicBezTo>
                    <a:pt x="16140" y="1586"/>
                    <a:pt x="16716" y="721"/>
                    <a:pt x="16716" y="577"/>
                  </a:cubicBezTo>
                  <a:cubicBezTo>
                    <a:pt x="16716" y="577"/>
                    <a:pt x="16572" y="289"/>
                    <a:pt x="16284" y="289"/>
                  </a:cubicBezTo>
                  <a:cubicBezTo>
                    <a:pt x="16284" y="289"/>
                    <a:pt x="16140" y="289"/>
                    <a:pt x="15995" y="433"/>
                  </a:cubicBezTo>
                  <a:cubicBezTo>
                    <a:pt x="15995" y="577"/>
                    <a:pt x="14843" y="2738"/>
                    <a:pt x="13834" y="4900"/>
                  </a:cubicBezTo>
                  <a:cubicBezTo>
                    <a:pt x="13402" y="6053"/>
                    <a:pt x="12681" y="7494"/>
                    <a:pt x="11672" y="10376"/>
                  </a:cubicBezTo>
                  <a:cubicBezTo>
                    <a:pt x="11528" y="8790"/>
                    <a:pt x="11528" y="6341"/>
                    <a:pt x="10231" y="3315"/>
                  </a:cubicBezTo>
                  <a:cubicBezTo>
                    <a:pt x="9655" y="1730"/>
                    <a:pt x="8502" y="0"/>
                    <a:pt x="6197" y="0"/>
                  </a:cubicBezTo>
                  <a:close/>
                </a:path>
              </a:pathLst>
            </a:custGeom>
            <a:solidFill>
              <a:srgbClr val="8AD7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9" name="Google Shape;649;p26"/>
          <p:cNvSpPr txBox="1"/>
          <p:nvPr/>
        </p:nvSpPr>
        <p:spPr>
          <a:xfrm>
            <a:off x="930738" y="2016925"/>
            <a:ext cx="7282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 this example, caesium-137 keeps the same atomic and mass number. A gamma wave is emitted.</a:t>
            </a: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50" name="Google Shape;650;p26"/>
          <p:cNvSpPr txBox="1">
            <a:spLocks noGrp="1"/>
          </p:cNvSpPr>
          <p:nvPr>
            <p:ph type="body" idx="1"/>
          </p:nvPr>
        </p:nvSpPr>
        <p:spPr>
          <a:xfrm>
            <a:off x="311700" y="2313175"/>
            <a:ext cx="8520600" cy="12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Neutron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decay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is another form of radiation.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Neutron emission is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not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directly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ionising.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During neutron emission a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neutron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is removed from the nucleus of a radioactive isotope.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atomic number will remain the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same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mass number will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decrease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by 1.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51" name="Google Shape;651;p26"/>
          <p:cNvSpPr txBox="1"/>
          <p:nvPr/>
        </p:nvSpPr>
        <p:spPr>
          <a:xfrm>
            <a:off x="930738" y="3954775"/>
            <a:ext cx="7282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 this example, beryllium-13 loses a neutron to become beryllium-12.</a:t>
            </a: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652" name="Google Shape;652;p26"/>
          <p:cNvGrpSpPr/>
          <p:nvPr/>
        </p:nvGrpSpPr>
        <p:grpSpPr>
          <a:xfrm>
            <a:off x="3346854" y="3584098"/>
            <a:ext cx="2450284" cy="339355"/>
            <a:chOff x="254150" y="2317775"/>
            <a:chExt cx="7120850" cy="1013000"/>
          </a:xfrm>
        </p:grpSpPr>
        <p:sp>
          <p:nvSpPr>
            <p:cNvPr id="653" name="Google Shape;653;p26"/>
            <p:cNvSpPr/>
            <p:nvPr/>
          </p:nvSpPr>
          <p:spPr>
            <a:xfrm>
              <a:off x="295400" y="2317775"/>
              <a:ext cx="197125" cy="412550"/>
            </a:xfrm>
            <a:custGeom>
              <a:avLst/>
              <a:gdLst/>
              <a:ahLst/>
              <a:cxnLst/>
              <a:rect l="l" t="t" r="r" b="b"/>
              <a:pathLst>
                <a:path w="7885" h="16502" extrusionOk="0">
                  <a:moveTo>
                    <a:pt x="4310" y="0"/>
                  </a:moveTo>
                  <a:cubicBezTo>
                    <a:pt x="3760" y="642"/>
                    <a:pt x="2476" y="1558"/>
                    <a:pt x="1" y="1558"/>
                  </a:cubicBezTo>
                  <a:lnTo>
                    <a:pt x="1" y="2292"/>
                  </a:lnTo>
                  <a:cubicBezTo>
                    <a:pt x="551" y="2292"/>
                    <a:pt x="1743" y="2292"/>
                    <a:pt x="3118" y="1650"/>
                  </a:cubicBezTo>
                  <a:lnTo>
                    <a:pt x="3118" y="14576"/>
                  </a:lnTo>
                  <a:cubicBezTo>
                    <a:pt x="3118" y="15493"/>
                    <a:pt x="3026" y="15768"/>
                    <a:pt x="918" y="15768"/>
                  </a:cubicBezTo>
                  <a:lnTo>
                    <a:pt x="93" y="15768"/>
                  </a:lnTo>
                  <a:lnTo>
                    <a:pt x="93" y="16501"/>
                  </a:lnTo>
                  <a:cubicBezTo>
                    <a:pt x="826" y="16409"/>
                    <a:pt x="3209" y="16409"/>
                    <a:pt x="4035" y="16409"/>
                  </a:cubicBezTo>
                  <a:cubicBezTo>
                    <a:pt x="4860" y="16409"/>
                    <a:pt x="7151" y="16409"/>
                    <a:pt x="7885" y="16501"/>
                  </a:cubicBezTo>
                  <a:lnTo>
                    <a:pt x="7885" y="15768"/>
                  </a:lnTo>
                  <a:lnTo>
                    <a:pt x="7060" y="15768"/>
                  </a:lnTo>
                  <a:cubicBezTo>
                    <a:pt x="4951" y="15768"/>
                    <a:pt x="4860" y="15493"/>
                    <a:pt x="4860" y="14576"/>
                  </a:cubicBezTo>
                  <a:lnTo>
                    <a:pt x="4860" y="550"/>
                  </a:lnTo>
                  <a:cubicBezTo>
                    <a:pt x="4860" y="0"/>
                    <a:pt x="4860" y="0"/>
                    <a:pt x="4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565850" y="2317775"/>
              <a:ext cx="252125" cy="424000"/>
            </a:xfrm>
            <a:custGeom>
              <a:avLst/>
              <a:gdLst/>
              <a:ahLst/>
              <a:cxnLst/>
              <a:rect l="l" t="t" r="r" b="b"/>
              <a:pathLst>
                <a:path w="10085" h="16960" extrusionOk="0">
                  <a:moveTo>
                    <a:pt x="5043" y="0"/>
                  </a:moveTo>
                  <a:cubicBezTo>
                    <a:pt x="2567" y="0"/>
                    <a:pt x="734" y="1467"/>
                    <a:pt x="734" y="3300"/>
                  </a:cubicBezTo>
                  <a:cubicBezTo>
                    <a:pt x="734" y="4309"/>
                    <a:pt x="1467" y="4492"/>
                    <a:pt x="1834" y="4492"/>
                  </a:cubicBezTo>
                  <a:cubicBezTo>
                    <a:pt x="2384" y="4492"/>
                    <a:pt x="2934" y="4125"/>
                    <a:pt x="2934" y="3392"/>
                  </a:cubicBezTo>
                  <a:cubicBezTo>
                    <a:pt x="2934" y="2567"/>
                    <a:pt x="2384" y="2292"/>
                    <a:pt x="1834" y="2292"/>
                  </a:cubicBezTo>
                  <a:lnTo>
                    <a:pt x="1559" y="2292"/>
                  </a:lnTo>
                  <a:cubicBezTo>
                    <a:pt x="2476" y="550"/>
                    <a:pt x="4859" y="550"/>
                    <a:pt x="4951" y="550"/>
                  </a:cubicBezTo>
                  <a:cubicBezTo>
                    <a:pt x="5776" y="550"/>
                    <a:pt x="7334" y="1008"/>
                    <a:pt x="7334" y="3392"/>
                  </a:cubicBezTo>
                  <a:cubicBezTo>
                    <a:pt x="7334" y="3850"/>
                    <a:pt x="7334" y="5225"/>
                    <a:pt x="6601" y="6325"/>
                  </a:cubicBezTo>
                  <a:cubicBezTo>
                    <a:pt x="5868" y="7426"/>
                    <a:pt x="4951" y="7517"/>
                    <a:pt x="4309" y="7517"/>
                  </a:cubicBezTo>
                  <a:lnTo>
                    <a:pt x="3576" y="7609"/>
                  </a:lnTo>
                  <a:cubicBezTo>
                    <a:pt x="3117" y="7609"/>
                    <a:pt x="3026" y="7609"/>
                    <a:pt x="3026" y="7884"/>
                  </a:cubicBezTo>
                  <a:cubicBezTo>
                    <a:pt x="3026" y="8067"/>
                    <a:pt x="3209" y="8067"/>
                    <a:pt x="3667" y="8067"/>
                  </a:cubicBezTo>
                  <a:lnTo>
                    <a:pt x="4768" y="8067"/>
                  </a:lnTo>
                  <a:cubicBezTo>
                    <a:pt x="6876" y="8067"/>
                    <a:pt x="7793" y="9809"/>
                    <a:pt x="7793" y="12193"/>
                  </a:cubicBezTo>
                  <a:cubicBezTo>
                    <a:pt x="7793" y="15493"/>
                    <a:pt x="6143" y="16318"/>
                    <a:pt x="4951" y="16318"/>
                  </a:cubicBezTo>
                  <a:cubicBezTo>
                    <a:pt x="3759" y="16318"/>
                    <a:pt x="1651" y="15768"/>
                    <a:pt x="1009" y="14118"/>
                  </a:cubicBezTo>
                  <a:lnTo>
                    <a:pt x="1009" y="14118"/>
                  </a:lnTo>
                  <a:cubicBezTo>
                    <a:pt x="1071" y="14125"/>
                    <a:pt x="1133" y="14129"/>
                    <a:pt x="1194" y="14129"/>
                  </a:cubicBezTo>
                  <a:cubicBezTo>
                    <a:pt x="1861" y="14129"/>
                    <a:pt x="2476" y="13681"/>
                    <a:pt x="2476" y="12926"/>
                  </a:cubicBezTo>
                  <a:cubicBezTo>
                    <a:pt x="2476" y="12193"/>
                    <a:pt x="1926" y="11734"/>
                    <a:pt x="1284" y="11734"/>
                  </a:cubicBezTo>
                  <a:cubicBezTo>
                    <a:pt x="642" y="11734"/>
                    <a:pt x="0" y="12009"/>
                    <a:pt x="0" y="13018"/>
                  </a:cubicBezTo>
                  <a:cubicBezTo>
                    <a:pt x="0" y="15218"/>
                    <a:pt x="2201" y="16960"/>
                    <a:pt x="4951" y="16960"/>
                  </a:cubicBezTo>
                  <a:cubicBezTo>
                    <a:pt x="7976" y="16960"/>
                    <a:pt x="10085" y="14759"/>
                    <a:pt x="10085" y="12193"/>
                  </a:cubicBezTo>
                  <a:cubicBezTo>
                    <a:pt x="10085" y="9992"/>
                    <a:pt x="8251" y="8159"/>
                    <a:pt x="5868" y="7792"/>
                  </a:cubicBezTo>
                  <a:cubicBezTo>
                    <a:pt x="8068" y="7151"/>
                    <a:pt x="9443" y="5317"/>
                    <a:pt x="9443" y="3392"/>
                  </a:cubicBezTo>
                  <a:cubicBezTo>
                    <a:pt x="9443" y="1467"/>
                    <a:pt x="7426" y="0"/>
                    <a:pt x="5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254150" y="2899875"/>
              <a:ext cx="270475" cy="419450"/>
            </a:xfrm>
            <a:custGeom>
              <a:avLst/>
              <a:gdLst/>
              <a:ahLst/>
              <a:cxnLst/>
              <a:rect l="l" t="t" r="r" b="b"/>
              <a:pathLst>
                <a:path w="10819" h="16778" extrusionOk="0">
                  <a:moveTo>
                    <a:pt x="6693" y="2568"/>
                  </a:moveTo>
                  <a:lnTo>
                    <a:pt x="6693" y="11918"/>
                  </a:lnTo>
                  <a:lnTo>
                    <a:pt x="642" y="11918"/>
                  </a:lnTo>
                  <a:lnTo>
                    <a:pt x="6693" y="2568"/>
                  </a:lnTo>
                  <a:close/>
                  <a:moveTo>
                    <a:pt x="7976" y="1"/>
                  </a:moveTo>
                  <a:cubicBezTo>
                    <a:pt x="7793" y="1"/>
                    <a:pt x="7701" y="1"/>
                    <a:pt x="7518" y="276"/>
                  </a:cubicBezTo>
                  <a:lnTo>
                    <a:pt x="1" y="11918"/>
                  </a:lnTo>
                  <a:lnTo>
                    <a:pt x="1" y="12560"/>
                  </a:lnTo>
                  <a:lnTo>
                    <a:pt x="6510" y="12560"/>
                  </a:lnTo>
                  <a:lnTo>
                    <a:pt x="6510" y="14852"/>
                  </a:lnTo>
                  <a:cubicBezTo>
                    <a:pt x="6510" y="15769"/>
                    <a:pt x="6510" y="16044"/>
                    <a:pt x="4676" y="16044"/>
                  </a:cubicBezTo>
                  <a:lnTo>
                    <a:pt x="4218" y="16044"/>
                  </a:lnTo>
                  <a:lnTo>
                    <a:pt x="4218" y="16777"/>
                  </a:lnTo>
                  <a:cubicBezTo>
                    <a:pt x="4768" y="16685"/>
                    <a:pt x="6693" y="16685"/>
                    <a:pt x="7426" y="16685"/>
                  </a:cubicBezTo>
                  <a:cubicBezTo>
                    <a:pt x="8068" y="16685"/>
                    <a:pt x="10085" y="16685"/>
                    <a:pt x="10635" y="16777"/>
                  </a:cubicBezTo>
                  <a:lnTo>
                    <a:pt x="10635" y="16044"/>
                  </a:lnTo>
                  <a:lnTo>
                    <a:pt x="10177" y="16044"/>
                  </a:lnTo>
                  <a:cubicBezTo>
                    <a:pt x="8343" y="16044"/>
                    <a:pt x="8343" y="15769"/>
                    <a:pt x="8343" y="14852"/>
                  </a:cubicBezTo>
                  <a:lnTo>
                    <a:pt x="8343" y="12560"/>
                  </a:lnTo>
                  <a:lnTo>
                    <a:pt x="10818" y="12560"/>
                  </a:lnTo>
                  <a:lnTo>
                    <a:pt x="10818" y="11918"/>
                  </a:lnTo>
                  <a:lnTo>
                    <a:pt x="8343" y="11918"/>
                  </a:lnTo>
                  <a:lnTo>
                    <a:pt x="8343" y="643"/>
                  </a:lnTo>
                  <a:cubicBezTo>
                    <a:pt x="8343" y="184"/>
                    <a:pt x="8343" y="1"/>
                    <a:pt x="7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911925" y="2489650"/>
              <a:ext cx="495075" cy="607350"/>
            </a:xfrm>
            <a:custGeom>
              <a:avLst/>
              <a:gdLst/>
              <a:ahLst/>
              <a:cxnLst/>
              <a:rect l="l" t="t" r="r" b="b"/>
              <a:pathLst>
                <a:path w="19803" h="24294" extrusionOk="0">
                  <a:moveTo>
                    <a:pt x="11185" y="917"/>
                  </a:moveTo>
                  <a:cubicBezTo>
                    <a:pt x="14668" y="917"/>
                    <a:pt x="16318" y="3759"/>
                    <a:pt x="16318" y="5959"/>
                  </a:cubicBezTo>
                  <a:cubicBezTo>
                    <a:pt x="16318" y="8709"/>
                    <a:pt x="14118" y="11368"/>
                    <a:pt x="10268" y="11368"/>
                  </a:cubicBezTo>
                  <a:lnTo>
                    <a:pt x="5134" y="11368"/>
                  </a:lnTo>
                  <a:lnTo>
                    <a:pt x="5134" y="2292"/>
                  </a:lnTo>
                  <a:cubicBezTo>
                    <a:pt x="5134" y="1101"/>
                    <a:pt x="5226" y="917"/>
                    <a:pt x="6601" y="917"/>
                  </a:cubicBezTo>
                  <a:close/>
                  <a:moveTo>
                    <a:pt x="11735" y="11918"/>
                  </a:moveTo>
                  <a:cubicBezTo>
                    <a:pt x="15402" y="11918"/>
                    <a:pt x="17144" y="15218"/>
                    <a:pt x="17144" y="17785"/>
                  </a:cubicBezTo>
                  <a:cubicBezTo>
                    <a:pt x="17144" y="20444"/>
                    <a:pt x="15127" y="23377"/>
                    <a:pt x="11276" y="23377"/>
                  </a:cubicBezTo>
                  <a:lnTo>
                    <a:pt x="6601" y="23377"/>
                  </a:lnTo>
                  <a:cubicBezTo>
                    <a:pt x="5226" y="23377"/>
                    <a:pt x="5134" y="23194"/>
                    <a:pt x="5134" y="22002"/>
                  </a:cubicBezTo>
                  <a:lnTo>
                    <a:pt x="5134" y="11918"/>
                  </a:lnTo>
                  <a:close/>
                  <a:moveTo>
                    <a:pt x="0" y="0"/>
                  </a:moveTo>
                  <a:lnTo>
                    <a:pt x="0" y="917"/>
                  </a:lnTo>
                  <a:cubicBezTo>
                    <a:pt x="2476" y="917"/>
                    <a:pt x="2842" y="917"/>
                    <a:pt x="2842" y="2476"/>
                  </a:cubicBezTo>
                  <a:lnTo>
                    <a:pt x="2842" y="21819"/>
                  </a:lnTo>
                  <a:cubicBezTo>
                    <a:pt x="2842" y="23377"/>
                    <a:pt x="2476" y="23377"/>
                    <a:pt x="0" y="23377"/>
                  </a:cubicBezTo>
                  <a:lnTo>
                    <a:pt x="0" y="24294"/>
                  </a:lnTo>
                  <a:lnTo>
                    <a:pt x="12285" y="24294"/>
                  </a:lnTo>
                  <a:cubicBezTo>
                    <a:pt x="16869" y="24294"/>
                    <a:pt x="19802" y="21085"/>
                    <a:pt x="19802" y="17877"/>
                  </a:cubicBezTo>
                  <a:cubicBezTo>
                    <a:pt x="19802" y="14668"/>
                    <a:pt x="16869" y="11918"/>
                    <a:pt x="13110" y="11643"/>
                  </a:cubicBezTo>
                  <a:cubicBezTo>
                    <a:pt x="16502" y="10910"/>
                    <a:pt x="18885" y="8709"/>
                    <a:pt x="18885" y="5959"/>
                  </a:cubicBezTo>
                  <a:cubicBezTo>
                    <a:pt x="18885" y="3026"/>
                    <a:pt x="15952" y="0"/>
                    <a:pt x="11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1473425" y="2702800"/>
              <a:ext cx="318600" cy="401075"/>
            </a:xfrm>
            <a:custGeom>
              <a:avLst/>
              <a:gdLst/>
              <a:ahLst/>
              <a:cxnLst/>
              <a:rect l="l" t="t" r="r" b="b"/>
              <a:pathLst>
                <a:path w="12744" h="16043" extrusionOk="0">
                  <a:moveTo>
                    <a:pt x="6785" y="642"/>
                  </a:moveTo>
                  <a:cubicBezTo>
                    <a:pt x="9168" y="642"/>
                    <a:pt x="10818" y="2842"/>
                    <a:pt x="10818" y="6876"/>
                  </a:cubicBezTo>
                  <a:lnTo>
                    <a:pt x="2293" y="6876"/>
                  </a:lnTo>
                  <a:cubicBezTo>
                    <a:pt x="2568" y="1742"/>
                    <a:pt x="5318" y="642"/>
                    <a:pt x="6785" y="642"/>
                  </a:cubicBezTo>
                  <a:close/>
                  <a:moveTo>
                    <a:pt x="6785" y="0"/>
                  </a:moveTo>
                  <a:cubicBezTo>
                    <a:pt x="3026" y="0"/>
                    <a:pt x="1" y="3667"/>
                    <a:pt x="1" y="8067"/>
                  </a:cubicBezTo>
                  <a:cubicBezTo>
                    <a:pt x="1" y="12651"/>
                    <a:pt x="3393" y="16043"/>
                    <a:pt x="7151" y="16043"/>
                  </a:cubicBezTo>
                  <a:cubicBezTo>
                    <a:pt x="11185" y="16043"/>
                    <a:pt x="12743" y="12284"/>
                    <a:pt x="12743" y="11551"/>
                  </a:cubicBezTo>
                  <a:cubicBezTo>
                    <a:pt x="12743" y="11276"/>
                    <a:pt x="12560" y="11276"/>
                    <a:pt x="12468" y="11276"/>
                  </a:cubicBezTo>
                  <a:cubicBezTo>
                    <a:pt x="12193" y="11276"/>
                    <a:pt x="12193" y="11368"/>
                    <a:pt x="12010" y="11826"/>
                  </a:cubicBezTo>
                  <a:cubicBezTo>
                    <a:pt x="11277" y="14209"/>
                    <a:pt x="9260" y="15401"/>
                    <a:pt x="7426" y="15401"/>
                  </a:cubicBezTo>
                  <a:cubicBezTo>
                    <a:pt x="5868" y="15401"/>
                    <a:pt x="4401" y="14576"/>
                    <a:pt x="3393" y="13018"/>
                  </a:cubicBezTo>
                  <a:cubicBezTo>
                    <a:pt x="2293" y="11184"/>
                    <a:pt x="2293" y="9076"/>
                    <a:pt x="2293" y="7426"/>
                  </a:cubicBezTo>
                  <a:lnTo>
                    <a:pt x="12652" y="7426"/>
                  </a:lnTo>
                  <a:cubicBezTo>
                    <a:pt x="12743" y="7242"/>
                    <a:pt x="12743" y="7242"/>
                    <a:pt x="12743" y="6876"/>
                  </a:cubicBezTo>
                  <a:cubicBezTo>
                    <a:pt x="12743" y="3209"/>
                    <a:pt x="10818" y="0"/>
                    <a:pt x="6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2108275" y="2640900"/>
              <a:ext cx="793000" cy="467575"/>
            </a:xfrm>
            <a:custGeom>
              <a:avLst/>
              <a:gdLst/>
              <a:ahLst/>
              <a:cxnLst/>
              <a:rect l="l" t="t" r="r" b="b"/>
              <a:pathLst>
                <a:path w="31720" h="18703" extrusionOk="0">
                  <a:moveTo>
                    <a:pt x="23378" y="1"/>
                  </a:moveTo>
                  <a:cubicBezTo>
                    <a:pt x="23103" y="1"/>
                    <a:pt x="22736" y="1"/>
                    <a:pt x="22736" y="459"/>
                  </a:cubicBezTo>
                  <a:cubicBezTo>
                    <a:pt x="22736" y="551"/>
                    <a:pt x="23011" y="2751"/>
                    <a:pt x="24569" y="5226"/>
                  </a:cubicBezTo>
                  <a:cubicBezTo>
                    <a:pt x="25211" y="6235"/>
                    <a:pt x="26311" y="7518"/>
                    <a:pt x="27778" y="8618"/>
                  </a:cubicBezTo>
                  <a:lnTo>
                    <a:pt x="1284" y="8618"/>
                  </a:lnTo>
                  <a:cubicBezTo>
                    <a:pt x="642" y="8618"/>
                    <a:pt x="1" y="8618"/>
                    <a:pt x="1" y="9352"/>
                  </a:cubicBezTo>
                  <a:cubicBezTo>
                    <a:pt x="1" y="10085"/>
                    <a:pt x="642" y="10085"/>
                    <a:pt x="1284" y="10085"/>
                  </a:cubicBezTo>
                  <a:lnTo>
                    <a:pt x="27778" y="10085"/>
                  </a:lnTo>
                  <a:cubicBezTo>
                    <a:pt x="25853" y="11552"/>
                    <a:pt x="24844" y="13018"/>
                    <a:pt x="24569" y="13477"/>
                  </a:cubicBezTo>
                  <a:cubicBezTo>
                    <a:pt x="23011" y="15952"/>
                    <a:pt x="22736" y="18244"/>
                    <a:pt x="22736" y="18244"/>
                  </a:cubicBezTo>
                  <a:cubicBezTo>
                    <a:pt x="22736" y="18702"/>
                    <a:pt x="23103" y="18702"/>
                    <a:pt x="23378" y="18702"/>
                  </a:cubicBezTo>
                  <a:cubicBezTo>
                    <a:pt x="24019" y="18702"/>
                    <a:pt x="24019" y="18611"/>
                    <a:pt x="24203" y="17969"/>
                  </a:cubicBezTo>
                  <a:cubicBezTo>
                    <a:pt x="25028" y="14485"/>
                    <a:pt x="27136" y="11460"/>
                    <a:pt x="31170" y="9810"/>
                  </a:cubicBezTo>
                  <a:cubicBezTo>
                    <a:pt x="31628" y="9718"/>
                    <a:pt x="31720" y="9627"/>
                    <a:pt x="31720" y="9352"/>
                  </a:cubicBezTo>
                  <a:cubicBezTo>
                    <a:pt x="31720" y="9077"/>
                    <a:pt x="31445" y="8985"/>
                    <a:pt x="31445" y="8985"/>
                  </a:cubicBezTo>
                  <a:cubicBezTo>
                    <a:pt x="29886" y="8343"/>
                    <a:pt x="25486" y="6601"/>
                    <a:pt x="24203" y="551"/>
                  </a:cubicBezTo>
                  <a:cubicBezTo>
                    <a:pt x="24019" y="184"/>
                    <a:pt x="24019" y="1"/>
                    <a:pt x="23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524650" y="2317775"/>
              <a:ext cx="197125" cy="412550"/>
            </a:xfrm>
            <a:custGeom>
              <a:avLst/>
              <a:gdLst/>
              <a:ahLst/>
              <a:cxnLst/>
              <a:rect l="l" t="t" r="r" b="b"/>
              <a:pathLst>
                <a:path w="7885" h="16502" extrusionOk="0">
                  <a:moveTo>
                    <a:pt x="4401" y="0"/>
                  </a:moveTo>
                  <a:cubicBezTo>
                    <a:pt x="3759" y="642"/>
                    <a:pt x="2567" y="1558"/>
                    <a:pt x="1" y="1558"/>
                  </a:cubicBezTo>
                  <a:lnTo>
                    <a:pt x="1" y="2292"/>
                  </a:lnTo>
                  <a:cubicBezTo>
                    <a:pt x="551" y="2292"/>
                    <a:pt x="1834" y="2292"/>
                    <a:pt x="3209" y="1650"/>
                  </a:cubicBezTo>
                  <a:lnTo>
                    <a:pt x="3209" y="14576"/>
                  </a:lnTo>
                  <a:cubicBezTo>
                    <a:pt x="3209" y="15493"/>
                    <a:pt x="3117" y="15768"/>
                    <a:pt x="917" y="15768"/>
                  </a:cubicBezTo>
                  <a:lnTo>
                    <a:pt x="184" y="15768"/>
                  </a:lnTo>
                  <a:lnTo>
                    <a:pt x="184" y="16501"/>
                  </a:lnTo>
                  <a:cubicBezTo>
                    <a:pt x="826" y="16409"/>
                    <a:pt x="3209" y="16409"/>
                    <a:pt x="4034" y="16409"/>
                  </a:cubicBezTo>
                  <a:cubicBezTo>
                    <a:pt x="4859" y="16409"/>
                    <a:pt x="7243" y="16409"/>
                    <a:pt x="7885" y="16501"/>
                  </a:cubicBezTo>
                  <a:lnTo>
                    <a:pt x="7885" y="15768"/>
                  </a:lnTo>
                  <a:lnTo>
                    <a:pt x="7151" y="15768"/>
                  </a:lnTo>
                  <a:cubicBezTo>
                    <a:pt x="4951" y="15768"/>
                    <a:pt x="4859" y="15493"/>
                    <a:pt x="4859" y="14576"/>
                  </a:cubicBezTo>
                  <a:lnTo>
                    <a:pt x="4859" y="550"/>
                  </a:lnTo>
                  <a:cubicBezTo>
                    <a:pt x="4859" y="0"/>
                    <a:pt x="4859" y="0"/>
                    <a:pt x="4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801975" y="2317775"/>
              <a:ext cx="242950" cy="412550"/>
            </a:xfrm>
            <a:custGeom>
              <a:avLst/>
              <a:gdLst/>
              <a:ahLst/>
              <a:cxnLst/>
              <a:rect l="l" t="t" r="r" b="b"/>
              <a:pathLst>
                <a:path w="9718" h="16502" extrusionOk="0">
                  <a:moveTo>
                    <a:pt x="4584" y="0"/>
                  </a:moveTo>
                  <a:cubicBezTo>
                    <a:pt x="1650" y="0"/>
                    <a:pt x="0" y="2475"/>
                    <a:pt x="0" y="4584"/>
                  </a:cubicBezTo>
                  <a:cubicBezTo>
                    <a:pt x="0" y="5867"/>
                    <a:pt x="1100" y="5867"/>
                    <a:pt x="1192" y="5867"/>
                  </a:cubicBezTo>
                  <a:cubicBezTo>
                    <a:pt x="1650" y="5867"/>
                    <a:pt x="2292" y="5500"/>
                    <a:pt x="2292" y="4675"/>
                  </a:cubicBezTo>
                  <a:cubicBezTo>
                    <a:pt x="2292" y="4034"/>
                    <a:pt x="1834" y="3484"/>
                    <a:pt x="1192" y="3484"/>
                  </a:cubicBezTo>
                  <a:cubicBezTo>
                    <a:pt x="917" y="3484"/>
                    <a:pt x="917" y="3484"/>
                    <a:pt x="825" y="3575"/>
                  </a:cubicBezTo>
                  <a:cubicBezTo>
                    <a:pt x="1284" y="1833"/>
                    <a:pt x="2659" y="733"/>
                    <a:pt x="4217" y="733"/>
                  </a:cubicBezTo>
                  <a:cubicBezTo>
                    <a:pt x="6326" y="733"/>
                    <a:pt x="7609" y="2475"/>
                    <a:pt x="7609" y="4767"/>
                  </a:cubicBezTo>
                  <a:cubicBezTo>
                    <a:pt x="7609" y="6875"/>
                    <a:pt x="6417" y="8709"/>
                    <a:pt x="5042" y="10267"/>
                  </a:cubicBezTo>
                  <a:lnTo>
                    <a:pt x="0" y="15859"/>
                  </a:lnTo>
                  <a:lnTo>
                    <a:pt x="0" y="16501"/>
                  </a:lnTo>
                  <a:lnTo>
                    <a:pt x="9076" y="16501"/>
                  </a:lnTo>
                  <a:lnTo>
                    <a:pt x="9718" y="12284"/>
                  </a:lnTo>
                  <a:lnTo>
                    <a:pt x="9168" y="12284"/>
                  </a:lnTo>
                  <a:cubicBezTo>
                    <a:pt x="9076" y="12743"/>
                    <a:pt x="8893" y="14118"/>
                    <a:pt x="8618" y="14484"/>
                  </a:cubicBezTo>
                  <a:cubicBezTo>
                    <a:pt x="8434" y="14668"/>
                    <a:pt x="7059" y="14668"/>
                    <a:pt x="6326" y="14668"/>
                  </a:cubicBezTo>
                  <a:lnTo>
                    <a:pt x="1742" y="14668"/>
                  </a:lnTo>
                  <a:cubicBezTo>
                    <a:pt x="2384" y="14118"/>
                    <a:pt x="3850" y="12559"/>
                    <a:pt x="4492" y="12009"/>
                  </a:cubicBezTo>
                  <a:cubicBezTo>
                    <a:pt x="8343" y="8526"/>
                    <a:pt x="9718" y="7242"/>
                    <a:pt x="9718" y="4767"/>
                  </a:cubicBezTo>
                  <a:cubicBezTo>
                    <a:pt x="9718" y="1925"/>
                    <a:pt x="7426" y="0"/>
                    <a:pt x="4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485700" y="2899875"/>
              <a:ext cx="268150" cy="419450"/>
            </a:xfrm>
            <a:custGeom>
              <a:avLst/>
              <a:gdLst/>
              <a:ahLst/>
              <a:cxnLst/>
              <a:rect l="l" t="t" r="r" b="b"/>
              <a:pathLst>
                <a:path w="10726" h="16778" extrusionOk="0">
                  <a:moveTo>
                    <a:pt x="6601" y="2568"/>
                  </a:moveTo>
                  <a:lnTo>
                    <a:pt x="6601" y="11918"/>
                  </a:lnTo>
                  <a:lnTo>
                    <a:pt x="642" y="11918"/>
                  </a:lnTo>
                  <a:lnTo>
                    <a:pt x="6601" y="2568"/>
                  </a:lnTo>
                  <a:close/>
                  <a:moveTo>
                    <a:pt x="7884" y="1"/>
                  </a:moveTo>
                  <a:cubicBezTo>
                    <a:pt x="7701" y="1"/>
                    <a:pt x="7609" y="1"/>
                    <a:pt x="7426" y="276"/>
                  </a:cubicBezTo>
                  <a:lnTo>
                    <a:pt x="0" y="11918"/>
                  </a:lnTo>
                  <a:lnTo>
                    <a:pt x="0" y="12560"/>
                  </a:lnTo>
                  <a:lnTo>
                    <a:pt x="6509" y="12560"/>
                  </a:lnTo>
                  <a:lnTo>
                    <a:pt x="6509" y="14852"/>
                  </a:lnTo>
                  <a:cubicBezTo>
                    <a:pt x="6509" y="15769"/>
                    <a:pt x="6417" y="16044"/>
                    <a:pt x="4675" y="16044"/>
                  </a:cubicBezTo>
                  <a:lnTo>
                    <a:pt x="4125" y="16044"/>
                  </a:lnTo>
                  <a:lnTo>
                    <a:pt x="4125" y="16777"/>
                  </a:lnTo>
                  <a:cubicBezTo>
                    <a:pt x="4675" y="16685"/>
                    <a:pt x="6692" y="16685"/>
                    <a:pt x="7334" y="16685"/>
                  </a:cubicBezTo>
                  <a:cubicBezTo>
                    <a:pt x="8067" y="16685"/>
                    <a:pt x="10084" y="16685"/>
                    <a:pt x="10634" y="16777"/>
                  </a:cubicBezTo>
                  <a:lnTo>
                    <a:pt x="10634" y="16044"/>
                  </a:lnTo>
                  <a:lnTo>
                    <a:pt x="10084" y="16044"/>
                  </a:lnTo>
                  <a:cubicBezTo>
                    <a:pt x="8342" y="16044"/>
                    <a:pt x="8251" y="15769"/>
                    <a:pt x="8251" y="14852"/>
                  </a:cubicBezTo>
                  <a:lnTo>
                    <a:pt x="8251" y="12560"/>
                  </a:lnTo>
                  <a:lnTo>
                    <a:pt x="10726" y="12560"/>
                  </a:lnTo>
                  <a:lnTo>
                    <a:pt x="10726" y="11918"/>
                  </a:lnTo>
                  <a:lnTo>
                    <a:pt x="8251" y="11918"/>
                  </a:lnTo>
                  <a:lnTo>
                    <a:pt x="8251" y="643"/>
                  </a:lnTo>
                  <a:cubicBezTo>
                    <a:pt x="8251" y="184"/>
                    <a:pt x="8251" y="1"/>
                    <a:pt x="78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4143450" y="2489650"/>
              <a:ext cx="495075" cy="607350"/>
            </a:xfrm>
            <a:custGeom>
              <a:avLst/>
              <a:gdLst/>
              <a:ahLst/>
              <a:cxnLst/>
              <a:rect l="l" t="t" r="r" b="b"/>
              <a:pathLst>
                <a:path w="19803" h="24294" extrusionOk="0">
                  <a:moveTo>
                    <a:pt x="11093" y="917"/>
                  </a:moveTo>
                  <a:cubicBezTo>
                    <a:pt x="14669" y="917"/>
                    <a:pt x="16227" y="3759"/>
                    <a:pt x="16227" y="5959"/>
                  </a:cubicBezTo>
                  <a:cubicBezTo>
                    <a:pt x="16227" y="8709"/>
                    <a:pt x="14027" y="11368"/>
                    <a:pt x="10177" y="11368"/>
                  </a:cubicBezTo>
                  <a:lnTo>
                    <a:pt x="5043" y="11368"/>
                  </a:lnTo>
                  <a:lnTo>
                    <a:pt x="5043" y="2292"/>
                  </a:lnTo>
                  <a:cubicBezTo>
                    <a:pt x="5043" y="1101"/>
                    <a:pt x="5134" y="917"/>
                    <a:pt x="6601" y="917"/>
                  </a:cubicBezTo>
                  <a:close/>
                  <a:moveTo>
                    <a:pt x="11643" y="11918"/>
                  </a:moveTo>
                  <a:cubicBezTo>
                    <a:pt x="15310" y="11918"/>
                    <a:pt x="17144" y="15218"/>
                    <a:pt x="17144" y="17785"/>
                  </a:cubicBezTo>
                  <a:cubicBezTo>
                    <a:pt x="17144" y="20444"/>
                    <a:pt x="15127" y="23377"/>
                    <a:pt x="11185" y="23377"/>
                  </a:cubicBezTo>
                  <a:lnTo>
                    <a:pt x="6601" y="23377"/>
                  </a:lnTo>
                  <a:cubicBezTo>
                    <a:pt x="5134" y="23377"/>
                    <a:pt x="5043" y="23194"/>
                    <a:pt x="5043" y="22002"/>
                  </a:cubicBezTo>
                  <a:lnTo>
                    <a:pt x="5043" y="11918"/>
                  </a:lnTo>
                  <a:close/>
                  <a:moveTo>
                    <a:pt x="1" y="0"/>
                  </a:moveTo>
                  <a:lnTo>
                    <a:pt x="1" y="917"/>
                  </a:lnTo>
                  <a:cubicBezTo>
                    <a:pt x="2476" y="917"/>
                    <a:pt x="2843" y="917"/>
                    <a:pt x="2843" y="2476"/>
                  </a:cubicBezTo>
                  <a:lnTo>
                    <a:pt x="2843" y="21819"/>
                  </a:lnTo>
                  <a:cubicBezTo>
                    <a:pt x="2843" y="23377"/>
                    <a:pt x="2476" y="23377"/>
                    <a:pt x="1" y="23377"/>
                  </a:cubicBezTo>
                  <a:lnTo>
                    <a:pt x="1" y="24294"/>
                  </a:lnTo>
                  <a:lnTo>
                    <a:pt x="12285" y="24294"/>
                  </a:lnTo>
                  <a:cubicBezTo>
                    <a:pt x="16777" y="24294"/>
                    <a:pt x="19802" y="21085"/>
                    <a:pt x="19802" y="17877"/>
                  </a:cubicBezTo>
                  <a:cubicBezTo>
                    <a:pt x="19802" y="14668"/>
                    <a:pt x="16869" y="11918"/>
                    <a:pt x="13018" y="11643"/>
                  </a:cubicBezTo>
                  <a:cubicBezTo>
                    <a:pt x="16410" y="10910"/>
                    <a:pt x="18886" y="8709"/>
                    <a:pt x="18886" y="5959"/>
                  </a:cubicBezTo>
                  <a:cubicBezTo>
                    <a:pt x="18886" y="3026"/>
                    <a:pt x="15952" y="0"/>
                    <a:pt x="1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4704950" y="2702800"/>
              <a:ext cx="318600" cy="401075"/>
            </a:xfrm>
            <a:custGeom>
              <a:avLst/>
              <a:gdLst/>
              <a:ahLst/>
              <a:cxnLst/>
              <a:rect l="l" t="t" r="r" b="b"/>
              <a:pathLst>
                <a:path w="12744" h="16043" extrusionOk="0">
                  <a:moveTo>
                    <a:pt x="6693" y="642"/>
                  </a:moveTo>
                  <a:cubicBezTo>
                    <a:pt x="9168" y="642"/>
                    <a:pt x="10819" y="2842"/>
                    <a:pt x="10819" y="6876"/>
                  </a:cubicBezTo>
                  <a:lnTo>
                    <a:pt x="2293" y="6876"/>
                  </a:lnTo>
                  <a:cubicBezTo>
                    <a:pt x="2568" y="1742"/>
                    <a:pt x="5318" y="642"/>
                    <a:pt x="6693" y="642"/>
                  </a:cubicBezTo>
                  <a:close/>
                  <a:moveTo>
                    <a:pt x="6785" y="0"/>
                  </a:moveTo>
                  <a:cubicBezTo>
                    <a:pt x="2935" y="0"/>
                    <a:pt x="1" y="3667"/>
                    <a:pt x="1" y="8067"/>
                  </a:cubicBezTo>
                  <a:cubicBezTo>
                    <a:pt x="1" y="12651"/>
                    <a:pt x="3393" y="16043"/>
                    <a:pt x="7152" y="16043"/>
                  </a:cubicBezTo>
                  <a:cubicBezTo>
                    <a:pt x="11094" y="16043"/>
                    <a:pt x="12744" y="12284"/>
                    <a:pt x="12744" y="11551"/>
                  </a:cubicBezTo>
                  <a:cubicBezTo>
                    <a:pt x="12744" y="11276"/>
                    <a:pt x="12469" y="11276"/>
                    <a:pt x="12377" y="11276"/>
                  </a:cubicBezTo>
                  <a:cubicBezTo>
                    <a:pt x="12194" y="11276"/>
                    <a:pt x="12102" y="11368"/>
                    <a:pt x="12010" y="11826"/>
                  </a:cubicBezTo>
                  <a:cubicBezTo>
                    <a:pt x="11185" y="14209"/>
                    <a:pt x="9260" y="15401"/>
                    <a:pt x="7427" y="15401"/>
                  </a:cubicBezTo>
                  <a:cubicBezTo>
                    <a:pt x="5868" y="15401"/>
                    <a:pt x="4310" y="14576"/>
                    <a:pt x="3393" y="13018"/>
                  </a:cubicBezTo>
                  <a:cubicBezTo>
                    <a:pt x="2201" y="11184"/>
                    <a:pt x="2201" y="9076"/>
                    <a:pt x="2201" y="7426"/>
                  </a:cubicBezTo>
                  <a:lnTo>
                    <a:pt x="12560" y="7426"/>
                  </a:lnTo>
                  <a:cubicBezTo>
                    <a:pt x="12744" y="7242"/>
                    <a:pt x="12744" y="7242"/>
                    <a:pt x="12744" y="6876"/>
                  </a:cubicBezTo>
                  <a:cubicBezTo>
                    <a:pt x="12744" y="3209"/>
                    <a:pt x="10819" y="0"/>
                    <a:pt x="6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5550650" y="2595075"/>
              <a:ext cx="559250" cy="559225"/>
            </a:xfrm>
            <a:custGeom>
              <a:avLst/>
              <a:gdLst/>
              <a:ahLst/>
              <a:cxnLst/>
              <a:rect l="l" t="t" r="r" b="b"/>
              <a:pathLst>
                <a:path w="22370" h="22369" extrusionOk="0">
                  <a:moveTo>
                    <a:pt x="11185" y="0"/>
                  </a:moveTo>
                  <a:cubicBezTo>
                    <a:pt x="10544" y="0"/>
                    <a:pt x="10544" y="550"/>
                    <a:pt x="10544" y="1101"/>
                  </a:cubicBezTo>
                  <a:lnTo>
                    <a:pt x="10544" y="10543"/>
                  </a:lnTo>
                  <a:lnTo>
                    <a:pt x="1101" y="10543"/>
                  </a:lnTo>
                  <a:cubicBezTo>
                    <a:pt x="643" y="10543"/>
                    <a:pt x="1" y="10543"/>
                    <a:pt x="1" y="11185"/>
                  </a:cubicBezTo>
                  <a:cubicBezTo>
                    <a:pt x="1" y="11826"/>
                    <a:pt x="551" y="11826"/>
                    <a:pt x="1101" y="11826"/>
                  </a:cubicBezTo>
                  <a:lnTo>
                    <a:pt x="10544" y="11826"/>
                  </a:lnTo>
                  <a:lnTo>
                    <a:pt x="10544" y="21269"/>
                  </a:lnTo>
                  <a:cubicBezTo>
                    <a:pt x="10544" y="21819"/>
                    <a:pt x="10544" y="22369"/>
                    <a:pt x="11185" y="22369"/>
                  </a:cubicBezTo>
                  <a:cubicBezTo>
                    <a:pt x="11827" y="22369"/>
                    <a:pt x="11827" y="21819"/>
                    <a:pt x="11827" y="21269"/>
                  </a:cubicBezTo>
                  <a:lnTo>
                    <a:pt x="11827" y="11826"/>
                  </a:lnTo>
                  <a:lnTo>
                    <a:pt x="21269" y="11826"/>
                  </a:lnTo>
                  <a:cubicBezTo>
                    <a:pt x="21728" y="11826"/>
                    <a:pt x="22370" y="11826"/>
                    <a:pt x="22370" y="11185"/>
                  </a:cubicBezTo>
                  <a:cubicBezTo>
                    <a:pt x="22370" y="10543"/>
                    <a:pt x="21820" y="10543"/>
                    <a:pt x="21269" y="10543"/>
                  </a:cubicBezTo>
                  <a:lnTo>
                    <a:pt x="11827" y="10543"/>
                  </a:lnTo>
                  <a:lnTo>
                    <a:pt x="11827" y="1101"/>
                  </a:lnTo>
                  <a:cubicBezTo>
                    <a:pt x="11827" y="642"/>
                    <a:pt x="11827" y="0"/>
                    <a:pt x="11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6675975" y="2317775"/>
              <a:ext cx="197125" cy="412550"/>
            </a:xfrm>
            <a:custGeom>
              <a:avLst/>
              <a:gdLst/>
              <a:ahLst/>
              <a:cxnLst/>
              <a:rect l="l" t="t" r="r" b="b"/>
              <a:pathLst>
                <a:path w="7885" h="16502" extrusionOk="0">
                  <a:moveTo>
                    <a:pt x="4401" y="0"/>
                  </a:moveTo>
                  <a:cubicBezTo>
                    <a:pt x="3759" y="642"/>
                    <a:pt x="2567" y="1558"/>
                    <a:pt x="0" y="1558"/>
                  </a:cubicBezTo>
                  <a:lnTo>
                    <a:pt x="0" y="2292"/>
                  </a:lnTo>
                  <a:cubicBezTo>
                    <a:pt x="550" y="2292"/>
                    <a:pt x="1834" y="2292"/>
                    <a:pt x="3117" y="1650"/>
                  </a:cubicBezTo>
                  <a:lnTo>
                    <a:pt x="3117" y="14576"/>
                  </a:lnTo>
                  <a:cubicBezTo>
                    <a:pt x="3117" y="15493"/>
                    <a:pt x="3117" y="15768"/>
                    <a:pt x="917" y="15768"/>
                  </a:cubicBezTo>
                  <a:lnTo>
                    <a:pt x="92" y="15768"/>
                  </a:lnTo>
                  <a:lnTo>
                    <a:pt x="92" y="16501"/>
                  </a:lnTo>
                  <a:cubicBezTo>
                    <a:pt x="825" y="16409"/>
                    <a:pt x="3209" y="16409"/>
                    <a:pt x="4034" y="16409"/>
                  </a:cubicBezTo>
                  <a:cubicBezTo>
                    <a:pt x="4859" y="16409"/>
                    <a:pt x="7243" y="16409"/>
                    <a:pt x="7884" y="16501"/>
                  </a:cubicBezTo>
                  <a:lnTo>
                    <a:pt x="7884" y="15768"/>
                  </a:lnTo>
                  <a:lnTo>
                    <a:pt x="7151" y="15768"/>
                  </a:lnTo>
                  <a:cubicBezTo>
                    <a:pt x="4951" y="15768"/>
                    <a:pt x="4859" y="15493"/>
                    <a:pt x="4859" y="14576"/>
                  </a:cubicBezTo>
                  <a:lnTo>
                    <a:pt x="4859" y="550"/>
                  </a:lnTo>
                  <a:cubicBezTo>
                    <a:pt x="4859" y="0"/>
                    <a:pt x="4859" y="0"/>
                    <a:pt x="4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6643875" y="2906750"/>
              <a:ext cx="252125" cy="424025"/>
            </a:xfrm>
            <a:custGeom>
              <a:avLst/>
              <a:gdLst/>
              <a:ahLst/>
              <a:cxnLst/>
              <a:rect l="l" t="t" r="r" b="b"/>
              <a:pathLst>
                <a:path w="10085" h="16961" extrusionOk="0">
                  <a:moveTo>
                    <a:pt x="5043" y="459"/>
                  </a:moveTo>
                  <a:cubicBezTo>
                    <a:pt x="5960" y="459"/>
                    <a:pt x="7426" y="1009"/>
                    <a:pt x="7885" y="3210"/>
                  </a:cubicBezTo>
                  <a:cubicBezTo>
                    <a:pt x="8251" y="4585"/>
                    <a:pt x="8251" y="6510"/>
                    <a:pt x="8251" y="8252"/>
                  </a:cubicBezTo>
                  <a:cubicBezTo>
                    <a:pt x="8251" y="9902"/>
                    <a:pt x="8251" y="11735"/>
                    <a:pt x="7976" y="13294"/>
                  </a:cubicBezTo>
                  <a:cubicBezTo>
                    <a:pt x="7518" y="16044"/>
                    <a:pt x="5960" y="16502"/>
                    <a:pt x="5043" y="16502"/>
                  </a:cubicBezTo>
                  <a:cubicBezTo>
                    <a:pt x="4309" y="16502"/>
                    <a:pt x="2659" y="16044"/>
                    <a:pt x="2201" y="13385"/>
                  </a:cubicBezTo>
                  <a:cubicBezTo>
                    <a:pt x="1926" y="11827"/>
                    <a:pt x="1926" y="9993"/>
                    <a:pt x="1926" y="8252"/>
                  </a:cubicBezTo>
                  <a:cubicBezTo>
                    <a:pt x="1926" y="6235"/>
                    <a:pt x="1926" y="4401"/>
                    <a:pt x="2293" y="2935"/>
                  </a:cubicBezTo>
                  <a:cubicBezTo>
                    <a:pt x="2751" y="1284"/>
                    <a:pt x="4034" y="459"/>
                    <a:pt x="5043" y="459"/>
                  </a:cubicBezTo>
                  <a:close/>
                  <a:moveTo>
                    <a:pt x="5043" y="1"/>
                  </a:moveTo>
                  <a:cubicBezTo>
                    <a:pt x="3668" y="1"/>
                    <a:pt x="1926" y="734"/>
                    <a:pt x="1009" y="2751"/>
                  </a:cubicBezTo>
                  <a:cubicBezTo>
                    <a:pt x="276" y="4310"/>
                    <a:pt x="1" y="5868"/>
                    <a:pt x="1" y="8527"/>
                  </a:cubicBezTo>
                  <a:cubicBezTo>
                    <a:pt x="1" y="10910"/>
                    <a:pt x="184" y="12744"/>
                    <a:pt x="1101" y="14485"/>
                  </a:cubicBezTo>
                  <a:cubicBezTo>
                    <a:pt x="2018" y="16410"/>
                    <a:pt x="3759" y="16960"/>
                    <a:pt x="5043" y="16960"/>
                  </a:cubicBezTo>
                  <a:cubicBezTo>
                    <a:pt x="7243" y="16960"/>
                    <a:pt x="8435" y="15677"/>
                    <a:pt x="9168" y="14302"/>
                  </a:cubicBezTo>
                  <a:cubicBezTo>
                    <a:pt x="10085" y="12377"/>
                    <a:pt x="10085" y="9993"/>
                    <a:pt x="10085" y="8527"/>
                  </a:cubicBezTo>
                  <a:cubicBezTo>
                    <a:pt x="10085" y="6510"/>
                    <a:pt x="9993" y="4493"/>
                    <a:pt x="9077" y="2568"/>
                  </a:cubicBezTo>
                  <a:cubicBezTo>
                    <a:pt x="8068" y="551"/>
                    <a:pt x="6326" y="1"/>
                    <a:pt x="50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6973900" y="2707375"/>
              <a:ext cx="401100" cy="389625"/>
            </a:xfrm>
            <a:custGeom>
              <a:avLst/>
              <a:gdLst/>
              <a:ahLst/>
              <a:cxnLst/>
              <a:rect l="l" t="t" r="r" b="b"/>
              <a:pathLst>
                <a:path w="16044" h="15585" extrusionOk="0">
                  <a:moveTo>
                    <a:pt x="4218" y="0"/>
                  </a:moveTo>
                  <a:lnTo>
                    <a:pt x="1" y="367"/>
                  </a:lnTo>
                  <a:lnTo>
                    <a:pt x="1" y="1284"/>
                  </a:lnTo>
                  <a:cubicBezTo>
                    <a:pt x="2109" y="1284"/>
                    <a:pt x="2384" y="1559"/>
                    <a:pt x="2384" y="3209"/>
                  </a:cubicBezTo>
                  <a:lnTo>
                    <a:pt x="2384" y="13110"/>
                  </a:lnTo>
                  <a:cubicBezTo>
                    <a:pt x="2384" y="14485"/>
                    <a:pt x="2293" y="14668"/>
                    <a:pt x="1" y="14668"/>
                  </a:cubicBezTo>
                  <a:lnTo>
                    <a:pt x="1" y="15585"/>
                  </a:lnTo>
                  <a:lnTo>
                    <a:pt x="6693" y="15585"/>
                  </a:lnTo>
                  <a:lnTo>
                    <a:pt x="6693" y="14668"/>
                  </a:lnTo>
                  <a:cubicBezTo>
                    <a:pt x="4401" y="14668"/>
                    <a:pt x="4310" y="14576"/>
                    <a:pt x="4310" y="13110"/>
                  </a:cubicBezTo>
                  <a:lnTo>
                    <a:pt x="4310" y="6326"/>
                  </a:lnTo>
                  <a:cubicBezTo>
                    <a:pt x="4310" y="3026"/>
                    <a:pt x="6326" y="550"/>
                    <a:pt x="8802" y="550"/>
                  </a:cubicBezTo>
                  <a:cubicBezTo>
                    <a:pt x="11460" y="550"/>
                    <a:pt x="11735" y="2934"/>
                    <a:pt x="11735" y="4584"/>
                  </a:cubicBezTo>
                  <a:lnTo>
                    <a:pt x="11735" y="13110"/>
                  </a:lnTo>
                  <a:cubicBezTo>
                    <a:pt x="11735" y="14485"/>
                    <a:pt x="11552" y="14668"/>
                    <a:pt x="9260" y="14668"/>
                  </a:cubicBezTo>
                  <a:lnTo>
                    <a:pt x="9260" y="15585"/>
                  </a:lnTo>
                  <a:lnTo>
                    <a:pt x="16044" y="15585"/>
                  </a:lnTo>
                  <a:lnTo>
                    <a:pt x="16044" y="14668"/>
                  </a:lnTo>
                  <a:cubicBezTo>
                    <a:pt x="13752" y="14668"/>
                    <a:pt x="13569" y="14576"/>
                    <a:pt x="13569" y="13110"/>
                  </a:cubicBezTo>
                  <a:lnTo>
                    <a:pt x="13569" y="4767"/>
                  </a:lnTo>
                  <a:cubicBezTo>
                    <a:pt x="13569" y="2934"/>
                    <a:pt x="13294" y="0"/>
                    <a:pt x="9077" y="0"/>
                  </a:cubicBezTo>
                  <a:cubicBezTo>
                    <a:pt x="6235" y="0"/>
                    <a:pt x="4768" y="2201"/>
                    <a:pt x="4218" y="3576"/>
                  </a:cubicBezTo>
                  <a:lnTo>
                    <a:pt x="42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Atomic Structure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108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7.1 and 7.2</a:t>
            </a:r>
            <a:endParaRPr sz="16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Use the following units: becquerel (Bq), centimetre (cm), hour (h), minute (min) and second (s).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the structure of an atom in terms of protons, neutrons and electrons.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 atom is the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smallest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particle of a chemical element.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At the centre of the atom is the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nucleus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nucleus contains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positively charged </a:t>
            </a:r>
            <a:r>
              <a:rPr lang="en" sz="1200" b="1">
                <a:solidFill>
                  <a:srgbClr val="00AEFF"/>
                </a:solidFill>
                <a:latin typeface="Cambria"/>
                <a:ea typeface="Cambria"/>
                <a:cs typeface="Cambria"/>
                <a:sym typeface="Cambria"/>
              </a:rPr>
              <a:t>protons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nucleus also contains </a:t>
            </a:r>
            <a:r>
              <a:rPr lang="en" sz="1200" b="1">
                <a:solidFill>
                  <a:srgbClr val="35C232"/>
                </a:solidFill>
                <a:latin typeface="Cambria"/>
                <a:ea typeface="Cambria"/>
                <a:cs typeface="Cambria"/>
                <a:sym typeface="Cambria"/>
              </a:rPr>
              <a:t>neutrons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which have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no charge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Orbiting the nucleus are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negatively charged </a:t>
            </a:r>
            <a:r>
              <a:rPr lang="en" sz="1600" b="1">
                <a:solidFill>
                  <a:srgbClr val="FF004D"/>
                </a:solidFill>
                <a:latin typeface="Cambria"/>
                <a:ea typeface="Cambria"/>
                <a:cs typeface="Cambria"/>
                <a:sym typeface="Cambria"/>
              </a:rPr>
              <a:t>electrons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electrons are very small and have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almost no mass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64" name="Google Shape;64;p14"/>
          <p:cNvGrpSpPr/>
          <p:nvPr/>
        </p:nvGrpSpPr>
        <p:grpSpPr>
          <a:xfrm>
            <a:off x="5647600" y="1416324"/>
            <a:ext cx="2667900" cy="2983213"/>
            <a:chOff x="5849450" y="1435587"/>
            <a:chExt cx="2667900" cy="2859675"/>
          </a:xfrm>
        </p:grpSpPr>
        <p:grpSp>
          <p:nvGrpSpPr>
            <p:cNvPr id="65" name="Google Shape;65;p14"/>
            <p:cNvGrpSpPr/>
            <p:nvPr/>
          </p:nvGrpSpPr>
          <p:grpSpPr>
            <a:xfrm>
              <a:off x="5941450" y="1435587"/>
              <a:ext cx="2575655" cy="2292905"/>
              <a:chOff x="978025" y="555778"/>
              <a:chExt cx="5599250" cy="4984575"/>
            </a:xfrm>
          </p:grpSpPr>
          <p:sp>
            <p:nvSpPr>
              <p:cNvPr id="66" name="Google Shape;66;p14"/>
              <p:cNvSpPr/>
              <p:nvPr/>
            </p:nvSpPr>
            <p:spPr>
              <a:xfrm>
                <a:off x="1169825" y="555778"/>
                <a:ext cx="5215650" cy="4984575"/>
              </a:xfrm>
              <a:custGeom>
                <a:avLst/>
                <a:gdLst/>
                <a:ahLst/>
                <a:cxnLst/>
                <a:rect l="l" t="t" r="r" b="b"/>
                <a:pathLst>
                  <a:path w="208626" h="199383" fill="none" extrusionOk="0">
                    <a:moveTo>
                      <a:pt x="208625" y="99738"/>
                    </a:moveTo>
                    <a:cubicBezTo>
                      <a:pt x="208625" y="154737"/>
                      <a:pt x="161946" y="199383"/>
                      <a:pt x="104359" y="199383"/>
                    </a:cubicBezTo>
                    <a:cubicBezTo>
                      <a:pt x="46680" y="199383"/>
                      <a:pt x="0" y="154737"/>
                      <a:pt x="0" y="99738"/>
                    </a:cubicBezTo>
                    <a:cubicBezTo>
                      <a:pt x="0" y="44647"/>
                      <a:pt x="46680" y="1"/>
                      <a:pt x="104359" y="1"/>
                    </a:cubicBezTo>
                    <a:cubicBezTo>
                      <a:pt x="161946" y="1"/>
                      <a:pt x="208625" y="44647"/>
                      <a:pt x="208625" y="9973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9243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14"/>
              <p:cNvSpPr/>
              <p:nvPr/>
            </p:nvSpPr>
            <p:spPr>
              <a:xfrm>
                <a:off x="978025" y="2609075"/>
                <a:ext cx="399800" cy="399800"/>
              </a:xfrm>
              <a:custGeom>
                <a:avLst/>
                <a:gdLst/>
                <a:ahLst/>
                <a:cxnLst/>
                <a:rect l="l" t="t" r="r" b="b"/>
                <a:pathLst>
                  <a:path w="15992" h="15992" extrusionOk="0">
                    <a:moveTo>
                      <a:pt x="15992" y="8042"/>
                    </a:moveTo>
                    <a:cubicBezTo>
                      <a:pt x="15992" y="12387"/>
                      <a:pt x="12387" y="15991"/>
                      <a:pt x="7950" y="15991"/>
                    </a:cubicBezTo>
                    <a:cubicBezTo>
                      <a:pt x="3605" y="15991"/>
                      <a:pt x="0" y="12387"/>
                      <a:pt x="0" y="8042"/>
                    </a:cubicBezTo>
                    <a:cubicBezTo>
                      <a:pt x="0" y="3605"/>
                      <a:pt x="3605" y="0"/>
                      <a:pt x="7950" y="0"/>
                    </a:cubicBezTo>
                    <a:cubicBezTo>
                      <a:pt x="12387" y="0"/>
                      <a:pt x="15992" y="3605"/>
                      <a:pt x="15992" y="8042"/>
                    </a:cubicBezTo>
                    <a:close/>
                  </a:path>
                </a:pathLst>
              </a:custGeom>
              <a:solidFill>
                <a:srgbClr val="FF0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14"/>
              <p:cNvSpPr/>
              <p:nvPr/>
            </p:nvSpPr>
            <p:spPr>
              <a:xfrm>
                <a:off x="6177475" y="2609075"/>
                <a:ext cx="399800" cy="399800"/>
              </a:xfrm>
              <a:custGeom>
                <a:avLst/>
                <a:gdLst/>
                <a:ahLst/>
                <a:cxnLst/>
                <a:rect l="l" t="t" r="r" b="b"/>
                <a:pathLst>
                  <a:path w="15992" h="15992" extrusionOk="0">
                    <a:moveTo>
                      <a:pt x="15992" y="8042"/>
                    </a:moveTo>
                    <a:cubicBezTo>
                      <a:pt x="15992" y="12387"/>
                      <a:pt x="12387" y="15991"/>
                      <a:pt x="8042" y="15991"/>
                    </a:cubicBezTo>
                    <a:cubicBezTo>
                      <a:pt x="3605" y="15991"/>
                      <a:pt x="0" y="12387"/>
                      <a:pt x="0" y="8042"/>
                    </a:cubicBezTo>
                    <a:cubicBezTo>
                      <a:pt x="0" y="3605"/>
                      <a:pt x="3605" y="0"/>
                      <a:pt x="8042" y="0"/>
                    </a:cubicBezTo>
                    <a:cubicBezTo>
                      <a:pt x="12387" y="0"/>
                      <a:pt x="15992" y="3605"/>
                      <a:pt x="15992" y="8042"/>
                    </a:cubicBezTo>
                    <a:close/>
                  </a:path>
                </a:pathLst>
              </a:custGeom>
              <a:solidFill>
                <a:srgbClr val="FF0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14"/>
              <p:cNvSpPr/>
              <p:nvPr/>
            </p:nvSpPr>
            <p:spPr>
              <a:xfrm>
                <a:off x="3591600" y="2375675"/>
                <a:ext cx="547700" cy="550000"/>
              </a:xfrm>
              <a:custGeom>
                <a:avLst/>
                <a:gdLst/>
                <a:ahLst/>
                <a:cxnLst/>
                <a:rect l="l" t="t" r="r" b="b"/>
                <a:pathLst>
                  <a:path w="21908" h="22000" extrusionOk="0">
                    <a:moveTo>
                      <a:pt x="21908" y="11000"/>
                    </a:moveTo>
                    <a:cubicBezTo>
                      <a:pt x="21908" y="17101"/>
                      <a:pt x="17009" y="22000"/>
                      <a:pt x="11001" y="22000"/>
                    </a:cubicBezTo>
                    <a:cubicBezTo>
                      <a:pt x="4900" y="22000"/>
                      <a:pt x="1" y="17101"/>
                      <a:pt x="1" y="11000"/>
                    </a:cubicBezTo>
                    <a:cubicBezTo>
                      <a:pt x="1" y="4899"/>
                      <a:pt x="4900" y="0"/>
                      <a:pt x="11001" y="0"/>
                    </a:cubicBezTo>
                    <a:cubicBezTo>
                      <a:pt x="17009" y="0"/>
                      <a:pt x="21908" y="4899"/>
                      <a:pt x="21908" y="11000"/>
                    </a:cubicBezTo>
                    <a:close/>
                  </a:path>
                </a:pathLst>
              </a:custGeom>
              <a:solidFill>
                <a:srgbClr val="00A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14"/>
              <p:cNvSpPr/>
              <p:nvPr/>
            </p:nvSpPr>
            <p:spPr>
              <a:xfrm>
                <a:off x="3210325" y="2361800"/>
                <a:ext cx="547700" cy="550025"/>
              </a:xfrm>
              <a:custGeom>
                <a:avLst/>
                <a:gdLst/>
                <a:ahLst/>
                <a:cxnLst/>
                <a:rect l="l" t="t" r="r" b="b"/>
                <a:pathLst>
                  <a:path w="21908" h="22001" extrusionOk="0">
                    <a:moveTo>
                      <a:pt x="21907" y="11000"/>
                    </a:moveTo>
                    <a:cubicBezTo>
                      <a:pt x="21907" y="17101"/>
                      <a:pt x="17008" y="22000"/>
                      <a:pt x="10908" y="22000"/>
                    </a:cubicBezTo>
                    <a:cubicBezTo>
                      <a:pt x="4899" y="22000"/>
                      <a:pt x="0" y="17101"/>
                      <a:pt x="0" y="11000"/>
                    </a:cubicBezTo>
                    <a:cubicBezTo>
                      <a:pt x="0" y="4900"/>
                      <a:pt x="4899" y="1"/>
                      <a:pt x="10908" y="1"/>
                    </a:cubicBezTo>
                    <a:cubicBezTo>
                      <a:pt x="17008" y="1"/>
                      <a:pt x="21907" y="4900"/>
                      <a:pt x="21907" y="11000"/>
                    </a:cubicBezTo>
                    <a:close/>
                  </a:path>
                </a:pathLst>
              </a:custGeom>
              <a:solidFill>
                <a:srgbClr val="35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14"/>
              <p:cNvSpPr/>
              <p:nvPr/>
            </p:nvSpPr>
            <p:spPr>
              <a:xfrm>
                <a:off x="3591600" y="2756975"/>
                <a:ext cx="547700" cy="550000"/>
              </a:xfrm>
              <a:custGeom>
                <a:avLst/>
                <a:gdLst/>
                <a:ahLst/>
                <a:cxnLst/>
                <a:rect l="l" t="t" r="r" b="b"/>
                <a:pathLst>
                  <a:path w="21908" h="22000" extrusionOk="0">
                    <a:moveTo>
                      <a:pt x="21908" y="11000"/>
                    </a:moveTo>
                    <a:cubicBezTo>
                      <a:pt x="21908" y="17101"/>
                      <a:pt x="17009" y="22000"/>
                      <a:pt x="11001" y="22000"/>
                    </a:cubicBezTo>
                    <a:cubicBezTo>
                      <a:pt x="4900" y="22000"/>
                      <a:pt x="1" y="17101"/>
                      <a:pt x="1" y="11000"/>
                    </a:cubicBezTo>
                    <a:cubicBezTo>
                      <a:pt x="1" y="4992"/>
                      <a:pt x="4900" y="0"/>
                      <a:pt x="11001" y="0"/>
                    </a:cubicBezTo>
                    <a:cubicBezTo>
                      <a:pt x="17009" y="0"/>
                      <a:pt x="21908" y="4992"/>
                      <a:pt x="21908" y="11000"/>
                    </a:cubicBezTo>
                    <a:close/>
                  </a:path>
                </a:pathLst>
              </a:custGeom>
              <a:solidFill>
                <a:srgbClr val="35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14"/>
              <p:cNvSpPr/>
              <p:nvPr/>
            </p:nvSpPr>
            <p:spPr>
              <a:xfrm>
                <a:off x="3168725" y="2798550"/>
                <a:ext cx="547700" cy="550025"/>
              </a:xfrm>
              <a:custGeom>
                <a:avLst/>
                <a:gdLst/>
                <a:ahLst/>
                <a:cxnLst/>
                <a:rect l="l" t="t" r="r" b="b"/>
                <a:pathLst>
                  <a:path w="21908" h="22001" extrusionOk="0">
                    <a:moveTo>
                      <a:pt x="21907" y="11001"/>
                    </a:moveTo>
                    <a:cubicBezTo>
                      <a:pt x="21907" y="17009"/>
                      <a:pt x="17008" y="22000"/>
                      <a:pt x="11000" y="22000"/>
                    </a:cubicBezTo>
                    <a:cubicBezTo>
                      <a:pt x="4899" y="22000"/>
                      <a:pt x="0" y="17009"/>
                      <a:pt x="0" y="11001"/>
                    </a:cubicBezTo>
                    <a:cubicBezTo>
                      <a:pt x="0" y="4900"/>
                      <a:pt x="4899" y="1"/>
                      <a:pt x="11000" y="1"/>
                    </a:cubicBezTo>
                    <a:cubicBezTo>
                      <a:pt x="17008" y="1"/>
                      <a:pt x="21907" y="4900"/>
                      <a:pt x="21907" y="11001"/>
                    </a:cubicBezTo>
                    <a:close/>
                  </a:path>
                </a:pathLst>
              </a:custGeom>
              <a:solidFill>
                <a:srgbClr val="00A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14"/>
            <p:cNvSpPr txBox="1"/>
            <p:nvPr/>
          </p:nvSpPr>
          <p:spPr>
            <a:xfrm>
              <a:off x="5849450" y="3763963"/>
              <a:ext cx="2667900" cy="5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 helium (He) atom. Atoms consist of protons, neutrons and electrons.</a:t>
              </a:r>
              <a:endParaRPr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Atomic Number and Mass Number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088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7.3</a:t>
            </a:r>
            <a:endParaRPr sz="16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the terms atomic number, mass number and isotope.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number of protons in the nucleus of an atom is called the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atomic number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It is sometimes referred to as the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proton number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number of protons is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same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the number of electrons.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number of protons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neutrons in the nucleus of the atom is called the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mass number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It is sometimes referred to as the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nucleon number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Atoms are summarised using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nuclear notation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Nuclear notation includes the atomic number, mass number and chemical symbol associated with an atom.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81" name="Google Shape;81;p15"/>
          <p:cNvGrpSpPr/>
          <p:nvPr/>
        </p:nvGrpSpPr>
        <p:grpSpPr>
          <a:xfrm>
            <a:off x="6425825" y="1679588"/>
            <a:ext cx="1859100" cy="2737900"/>
            <a:chOff x="6416275" y="1846975"/>
            <a:chExt cx="1859100" cy="2737900"/>
          </a:xfrm>
        </p:grpSpPr>
        <p:sp>
          <p:nvSpPr>
            <p:cNvPr id="82" name="Google Shape;82;p15"/>
            <p:cNvSpPr/>
            <p:nvPr/>
          </p:nvSpPr>
          <p:spPr>
            <a:xfrm>
              <a:off x="6418975" y="1846975"/>
              <a:ext cx="1828800" cy="1828800"/>
            </a:xfrm>
            <a:prstGeom prst="rect">
              <a:avLst/>
            </a:prstGeom>
            <a:noFill/>
            <a:ln w="28575" cap="flat" cmpd="sng">
              <a:solidFill>
                <a:srgbClr val="00AE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 txBox="1"/>
            <p:nvPr/>
          </p:nvSpPr>
          <p:spPr>
            <a:xfrm>
              <a:off x="6418975" y="2268775"/>
              <a:ext cx="18288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2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O</a:t>
              </a:r>
              <a:endParaRPr sz="52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84" name="Google Shape;84;p15"/>
            <p:cNvSpPr txBox="1"/>
            <p:nvPr/>
          </p:nvSpPr>
          <p:spPr>
            <a:xfrm>
              <a:off x="6466650" y="1846975"/>
              <a:ext cx="526500" cy="66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1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16</a:t>
              </a:r>
              <a:endParaRPr sz="31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85" name="Google Shape;85;p15"/>
            <p:cNvSpPr txBox="1"/>
            <p:nvPr/>
          </p:nvSpPr>
          <p:spPr>
            <a:xfrm>
              <a:off x="6466650" y="3148779"/>
              <a:ext cx="526500" cy="66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100" dirty="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8</a:t>
              </a:r>
              <a:endParaRPr sz="31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86" name="Google Shape;86;p15"/>
            <p:cNvSpPr txBox="1"/>
            <p:nvPr/>
          </p:nvSpPr>
          <p:spPr>
            <a:xfrm>
              <a:off x="6416275" y="3722975"/>
              <a:ext cx="18591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The nuclear notation for an </a:t>
              </a:r>
              <a:r>
                <a:rPr lang="en" sz="11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oxygen </a:t>
              </a: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</a:t>
              </a:r>
              <a:r>
                <a:rPr lang="en" sz="11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O</a:t>
              </a: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) atom. Oxygen has an </a:t>
              </a:r>
              <a:r>
                <a:rPr lang="en" sz="11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atomic number </a:t>
              </a: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of </a:t>
              </a:r>
              <a:r>
                <a:rPr lang="en" sz="11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8 </a:t>
              </a: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and a mass number of</a:t>
              </a:r>
              <a:r>
                <a:rPr lang="en" sz="11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16</a:t>
              </a: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87" name="Google Shape;87;p15"/>
          <p:cNvSpPr txBox="1"/>
          <p:nvPr/>
        </p:nvSpPr>
        <p:spPr>
          <a:xfrm>
            <a:off x="6881025" y="1824956"/>
            <a:ext cx="888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MASS NUMBER</a:t>
            </a:r>
            <a:endParaRPr sz="800" dirty="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6798675" y="3131557"/>
            <a:ext cx="1053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ATOMIC NUMBER</a:t>
            </a:r>
            <a:endParaRPr sz="8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94" name="Google Shape;94;p16"/>
          <p:cNvSpPr/>
          <p:nvPr/>
        </p:nvSpPr>
        <p:spPr>
          <a:xfrm>
            <a:off x="1681925" y="1631838"/>
            <a:ext cx="892938" cy="895063"/>
          </a:xfrm>
          <a:custGeom>
            <a:avLst/>
            <a:gdLst/>
            <a:ahLst/>
            <a:cxnLst/>
            <a:rect l="l" t="t" r="r" b="b"/>
            <a:pathLst>
              <a:path w="14287" h="14321" extrusionOk="0">
                <a:moveTo>
                  <a:pt x="7144" y="1"/>
                </a:moveTo>
                <a:cubicBezTo>
                  <a:pt x="3213" y="1"/>
                  <a:pt x="1" y="3213"/>
                  <a:pt x="1" y="7178"/>
                </a:cubicBezTo>
                <a:cubicBezTo>
                  <a:pt x="1" y="11108"/>
                  <a:pt x="3213" y="14321"/>
                  <a:pt x="7144" y="14321"/>
                </a:cubicBezTo>
                <a:cubicBezTo>
                  <a:pt x="11108" y="14321"/>
                  <a:pt x="14287" y="11108"/>
                  <a:pt x="14287" y="7178"/>
                </a:cubicBezTo>
                <a:cubicBezTo>
                  <a:pt x="14287" y="3213"/>
                  <a:pt x="11108" y="1"/>
                  <a:pt x="7144" y="1"/>
                </a:cubicBezTo>
                <a:close/>
              </a:path>
            </a:pathLst>
          </a:custGeom>
          <a:solidFill>
            <a:srgbClr val="35C232"/>
          </a:solidFill>
          <a:ln w="11100" cap="flat" cmpd="sng">
            <a:solidFill>
              <a:srgbClr val="FFFFFF"/>
            </a:solidFill>
            <a:prstDash val="solid"/>
            <a:miter lim="3417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/>
          <p:nvPr/>
        </p:nvSpPr>
        <p:spPr>
          <a:xfrm>
            <a:off x="2709363" y="1275150"/>
            <a:ext cx="895063" cy="895063"/>
          </a:xfrm>
          <a:custGeom>
            <a:avLst/>
            <a:gdLst/>
            <a:ahLst/>
            <a:cxnLst/>
            <a:rect l="l" t="t" r="r" b="b"/>
            <a:pathLst>
              <a:path w="14321" h="14321" extrusionOk="0">
                <a:moveTo>
                  <a:pt x="7144" y="0"/>
                </a:moveTo>
                <a:cubicBezTo>
                  <a:pt x="3213" y="0"/>
                  <a:pt x="1" y="3213"/>
                  <a:pt x="1" y="7143"/>
                </a:cubicBezTo>
                <a:cubicBezTo>
                  <a:pt x="1" y="11108"/>
                  <a:pt x="3213" y="14320"/>
                  <a:pt x="7144" y="14320"/>
                </a:cubicBezTo>
                <a:cubicBezTo>
                  <a:pt x="11108" y="14320"/>
                  <a:pt x="14321" y="11108"/>
                  <a:pt x="14321" y="7143"/>
                </a:cubicBezTo>
                <a:cubicBezTo>
                  <a:pt x="14321" y="3213"/>
                  <a:pt x="11108" y="0"/>
                  <a:pt x="7144" y="0"/>
                </a:cubicBezTo>
                <a:close/>
              </a:path>
            </a:pathLst>
          </a:custGeom>
          <a:solidFill>
            <a:srgbClr val="00AEFF"/>
          </a:solidFill>
          <a:ln w="11100" cap="flat" cmpd="sng">
            <a:solidFill>
              <a:srgbClr val="FFFFFF"/>
            </a:solidFill>
            <a:prstDash val="solid"/>
            <a:miter lim="3417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3038300" y="1604088"/>
            <a:ext cx="235063" cy="237188"/>
          </a:xfrm>
          <a:custGeom>
            <a:avLst/>
            <a:gdLst/>
            <a:ahLst/>
            <a:cxnLst/>
            <a:rect l="l" t="t" r="r" b="b"/>
            <a:pathLst>
              <a:path w="3761" h="3795" extrusionOk="0">
                <a:moveTo>
                  <a:pt x="1641" y="1"/>
                </a:moveTo>
                <a:lnTo>
                  <a:pt x="1641" y="1675"/>
                </a:lnTo>
                <a:lnTo>
                  <a:pt x="1" y="1675"/>
                </a:lnTo>
                <a:lnTo>
                  <a:pt x="1" y="2119"/>
                </a:lnTo>
                <a:lnTo>
                  <a:pt x="1641" y="2119"/>
                </a:lnTo>
                <a:lnTo>
                  <a:pt x="1641" y="3794"/>
                </a:lnTo>
                <a:lnTo>
                  <a:pt x="2120" y="3794"/>
                </a:lnTo>
                <a:lnTo>
                  <a:pt x="2120" y="2119"/>
                </a:lnTo>
                <a:lnTo>
                  <a:pt x="3760" y="2119"/>
                </a:lnTo>
                <a:lnTo>
                  <a:pt x="3760" y="1675"/>
                </a:lnTo>
                <a:lnTo>
                  <a:pt x="2120" y="1675"/>
                </a:lnTo>
                <a:lnTo>
                  <a:pt x="2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1457675" y="1990713"/>
            <a:ext cx="895063" cy="892938"/>
          </a:xfrm>
          <a:custGeom>
            <a:avLst/>
            <a:gdLst/>
            <a:ahLst/>
            <a:cxnLst/>
            <a:rect l="l" t="t" r="r" b="b"/>
            <a:pathLst>
              <a:path w="14321" h="14287" extrusionOk="0">
                <a:moveTo>
                  <a:pt x="7177" y="0"/>
                </a:moveTo>
                <a:cubicBezTo>
                  <a:pt x="3213" y="0"/>
                  <a:pt x="0" y="3213"/>
                  <a:pt x="0" y="7143"/>
                </a:cubicBezTo>
                <a:cubicBezTo>
                  <a:pt x="0" y="11108"/>
                  <a:pt x="3213" y="14286"/>
                  <a:pt x="7177" y="14286"/>
                </a:cubicBezTo>
                <a:cubicBezTo>
                  <a:pt x="11108" y="14286"/>
                  <a:pt x="14320" y="11108"/>
                  <a:pt x="14320" y="7143"/>
                </a:cubicBezTo>
                <a:cubicBezTo>
                  <a:pt x="14320" y="3213"/>
                  <a:pt x="11108" y="0"/>
                  <a:pt x="7177" y="0"/>
                </a:cubicBezTo>
                <a:close/>
              </a:path>
            </a:pathLst>
          </a:custGeom>
          <a:solidFill>
            <a:srgbClr val="00AEFF"/>
          </a:solidFill>
          <a:ln w="11100" cap="flat" cmpd="sng">
            <a:solidFill>
              <a:srgbClr val="FFFFFF"/>
            </a:solidFill>
            <a:prstDash val="solid"/>
            <a:miter lim="3417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1788738" y="2319650"/>
            <a:ext cx="235000" cy="237188"/>
          </a:xfrm>
          <a:custGeom>
            <a:avLst/>
            <a:gdLst/>
            <a:ahLst/>
            <a:cxnLst/>
            <a:rect l="l" t="t" r="r" b="b"/>
            <a:pathLst>
              <a:path w="3760" h="3795" extrusionOk="0">
                <a:moveTo>
                  <a:pt x="1641" y="1"/>
                </a:moveTo>
                <a:lnTo>
                  <a:pt x="1641" y="1675"/>
                </a:lnTo>
                <a:lnTo>
                  <a:pt x="1" y="1675"/>
                </a:lnTo>
                <a:lnTo>
                  <a:pt x="1" y="2119"/>
                </a:lnTo>
                <a:lnTo>
                  <a:pt x="1641" y="2119"/>
                </a:lnTo>
                <a:lnTo>
                  <a:pt x="1641" y="3794"/>
                </a:lnTo>
                <a:lnTo>
                  <a:pt x="2120" y="3794"/>
                </a:lnTo>
                <a:lnTo>
                  <a:pt x="2120" y="2119"/>
                </a:lnTo>
                <a:lnTo>
                  <a:pt x="3760" y="2119"/>
                </a:lnTo>
                <a:lnTo>
                  <a:pt x="3760" y="1675"/>
                </a:lnTo>
                <a:lnTo>
                  <a:pt x="2120" y="1675"/>
                </a:lnTo>
                <a:lnTo>
                  <a:pt x="2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1816488" y="1631838"/>
            <a:ext cx="1072375" cy="1787938"/>
          </a:xfrm>
          <a:custGeom>
            <a:avLst/>
            <a:gdLst/>
            <a:ahLst/>
            <a:cxnLst/>
            <a:rect l="l" t="t" r="r" b="b"/>
            <a:pathLst>
              <a:path w="17158" h="28607" extrusionOk="0">
                <a:moveTo>
                  <a:pt x="10015" y="1"/>
                </a:moveTo>
                <a:cubicBezTo>
                  <a:pt x="6050" y="1"/>
                  <a:pt x="2872" y="3213"/>
                  <a:pt x="2872" y="7178"/>
                </a:cubicBezTo>
                <a:cubicBezTo>
                  <a:pt x="2872" y="11108"/>
                  <a:pt x="6050" y="14321"/>
                  <a:pt x="10015" y="14321"/>
                </a:cubicBezTo>
                <a:cubicBezTo>
                  <a:pt x="13945" y="14321"/>
                  <a:pt x="17157" y="11108"/>
                  <a:pt x="17157" y="7178"/>
                </a:cubicBezTo>
                <a:cubicBezTo>
                  <a:pt x="17157" y="3213"/>
                  <a:pt x="13945" y="1"/>
                  <a:pt x="10015" y="1"/>
                </a:cubicBezTo>
                <a:close/>
                <a:moveTo>
                  <a:pt x="7144" y="14321"/>
                </a:moveTo>
                <a:cubicBezTo>
                  <a:pt x="3179" y="14321"/>
                  <a:pt x="1" y="17533"/>
                  <a:pt x="1" y="21463"/>
                </a:cubicBezTo>
                <a:cubicBezTo>
                  <a:pt x="1" y="25428"/>
                  <a:pt x="3179" y="28606"/>
                  <a:pt x="7144" y="28606"/>
                </a:cubicBezTo>
                <a:cubicBezTo>
                  <a:pt x="11108" y="28606"/>
                  <a:pt x="14287" y="25428"/>
                  <a:pt x="14287" y="21463"/>
                </a:cubicBezTo>
                <a:cubicBezTo>
                  <a:pt x="14287" y="17533"/>
                  <a:pt x="11108" y="14321"/>
                  <a:pt x="7144" y="14321"/>
                </a:cubicBezTo>
                <a:close/>
              </a:path>
            </a:pathLst>
          </a:custGeom>
          <a:solidFill>
            <a:srgbClr val="35C232"/>
          </a:solidFill>
          <a:ln w="11100" cap="flat" cmpd="sng">
            <a:solidFill>
              <a:srgbClr val="FFFFFF"/>
            </a:solidFill>
            <a:prstDash val="solid"/>
            <a:miter lim="3417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3200675" y="2302588"/>
            <a:ext cx="895063" cy="895000"/>
          </a:xfrm>
          <a:custGeom>
            <a:avLst/>
            <a:gdLst/>
            <a:ahLst/>
            <a:cxnLst/>
            <a:rect l="l" t="t" r="r" b="b"/>
            <a:pathLst>
              <a:path w="14321" h="14320" extrusionOk="0">
                <a:moveTo>
                  <a:pt x="7177" y="0"/>
                </a:moveTo>
                <a:cubicBezTo>
                  <a:pt x="3213" y="0"/>
                  <a:pt x="0" y="3213"/>
                  <a:pt x="0" y="7177"/>
                </a:cubicBezTo>
                <a:cubicBezTo>
                  <a:pt x="0" y="11107"/>
                  <a:pt x="3213" y="14320"/>
                  <a:pt x="7177" y="14320"/>
                </a:cubicBezTo>
                <a:cubicBezTo>
                  <a:pt x="11108" y="14320"/>
                  <a:pt x="14320" y="11107"/>
                  <a:pt x="14320" y="7177"/>
                </a:cubicBezTo>
                <a:cubicBezTo>
                  <a:pt x="14320" y="3213"/>
                  <a:pt x="11108" y="0"/>
                  <a:pt x="7177" y="0"/>
                </a:cubicBezTo>
                <a:close/>
              </a:path>
            </a:pathLst>
          </a:custGeom>
          <a:solidFill>
            <a:srgbClr val="00AEFF"/>
          </a:solidFill>
          <a:ln w="11100" cap="flat" cmpd="sng">
            <a:solidFill>
              <a:srgbClr val="FFFFFF"/>
            </a:solidFill>
            <a:prstDash val="solid"/>
            <a:miter lim="3417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6"/>
          <p:cNvSpPr/>
          <p:nvPr/>
        </p:nvSpPr>
        <p:spPr>
          <a:xfrm>
            <a:off x="3574913" y="2633650"/>
            <a:ext cx="235000" cy="237188"/>
          </a:xfrm>
          <a:custGeom>
            <a:avLst/>
            <a:gdLst/>
            <a:ahLst/>
            <a:cxnLst/>
            <a:rect l="l" t="t" r="r" b="b"/>
            <a:pathLst>
              <a:path w="3760" h="3795" extrusionOk="0">
                <a:moveTo>
                  <a:pt x="1641" y="0"/>
                </a:moveTo>
                <a:lnTo>
                  <a:pt x="1641" y="1675"/>
                </a:lnTo>
                <a:lnTo>
                  <a:pt x="0" y="1675"/>
                </a:lnTo>
                <a:lnTo>
                  <a:pt x="0" y="2119"/>
                </a:lnTo>
                <a:lnTo>
                  <a:pt x="1641" y="2119"/>
                </a:lnTo>
                <a:lnTo>
                  <a:pt x="1641" y="3794"/>
                </a:lnTo>
                <a:lnTo>
                  <a:pt x="2119" y="3794"/>
                </a:lnTo>
                <a:lnTo>
                  <a:pt x="2119" y="2119"/>
                </a:lnTo>
                <a:lnTo>
                  <a:pt x="3760" y="2119"/>
                </a:lnTo>
                <a:lnTo>
                  <a:pt x="3760" y="1675"/>
                </a:lnTo>
                <a:lnTo>
                  <a:pt x="2119" y="1675"/>
                </a:lnTo>
                <a:lnTo>
                  <a:pt x="21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6"/>
          <p:cNvSpPr/>
          <p:nvPr/>
        </p:nvSpPr>
        <p:spPr>
          <a:xfrm>
            <a:off x="2709363" y="1856150"/>
            <a:ext cx="895063" cy="895063"/>
          </a:xfrm>
          <a:custGeom>
            <a:avLst/>
            <a:gdLst/>
            <a:ahLst/>
            <a:cxnLst/>
            <a:rect l="l" t="t" r="r" b="b"/>
            <a:pathLst>
              <a:path w="14321" h="14321" extrusionOk="0">
                <a:moveTo>
                  <a:pt x="7144" y="0"/>
                </a:moveTo>
                <a:cubicBezTo>
                  <a:pt x="3213" y="0"/>
                  <a:pt x="1" y="3213"/>
                  <a:pt x="1" y="7143"/>
                </a:cubicBezTo>
                <a:cubicBezTo>
                  <a:pt x="1" y="11108"/>
                  <a:pt x="3213" y="14320"/>
                  <a:pt x="7144" y="14320"/>
                </a:cubicBezTo>
                <a:cubicBezTo>
                  <a:pt x="11108" y="14320"/>
                  <a:pt x="14321" y="11108"/>
                  <a:pt x="14321" y="7143"/>
                </a:cubicBezTo>
                <a:cubicBezTo>
                  <a:pt x="14321" y="3213"/>
                  <a:pt x="11108" y="0"/>
                  <a:pt x="7144" y="0"/>
                </a:cubicBezTo>
                <a:close/>
              </a:path>
            </a:pathLst>
          </a:custGeom>
          <a:solidFill>
            <a:srgbClr val="35C232"/>
          </a:solidFill>
          <a:ln w="11100" cap="flat" cmpd="sng">
            <a:solidFill>
              <a:srgbClr val="FFFFFF"/>
            </a:solidFill>
            <a:prstDash val="solid"/>
            <a:miter lim="3417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6"/>
          <p:cNvSpPr/>
          <p:nvPr/>
        </p:nvSpPr>
        <p:spPr>
          <a:xfrm>
            <a:off x="2218113" y="2302588"/>
            <a:ext cx="892875" cy="895000"/>
          </a:xfrm>
          <a:custGeom>
            <a:avLst/>
            <a:gdLst/>
            <a:ahLst/>
            <a:cxnLst/>
            <a:rect l="l" t="t" r="r" b="b"/>
            <a:pathLst>
              <a:path w="14286" h="14320" extrusionOk="0">
                <a:moveTo>
                  <a:pt x="7143" y="0"/>
                </a:moveTo>
                <a:cubicBezTo>
                  <a:pt x="3213" y="0"/>
                  <a:pt x="0" y="3213"/>
                  <a:pt x="0" y="7177"/>
                </a:cubicBezTo>
                <a:cubicBezTo>
                  <a:pt x="0" y="11107"/>
                  <a:pt x="3213" y="14320"/>
                  <a:pt x="7143" y="14320"/>
                </a:cubicBezTo>
                <a:cubicBezTo>
                  <a:pt x="11107" y="14320"/>
                  <a:pt x="14286" y="11107"/>
                  <a:pt x="14286" y="7177"/>
                </a:cubicBezTo>
                <a:cubicBezTo>
                  <a:pt x="14286" y="3213"/>
                  <a:pt x="11107" y="0"/>
                  <a:pt x="7143" y="0"/>
                </a:cubicBezTo>
                <a:close/>
              </a:path>
            </a:pathLst>
          </a:custGeom>
          <a:solidFill>
            <a:srgbClr val="00AEFF"/>
          </a:solidFill>
          <a:ln w="11100" cap="flat" cmpd="sng">
            <a:solidFill>
              <a:srgbClr val="FFFFFF"/>
            </a:solidFill>
            <a:prstDash val="solid"/>
            <a:miter lim="3417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6"/>
          <p:cNvSpPr/>
          <p:nvPr/>
        </p:nvSpPr>
        <p:spPr>
          <a:xfrm>
            <a:off x="2547050" y="2633650"/>
            <a:ext cx="235000" cy="237188"/>
          </a:xfrm>
          <a:custGeom>
            <a:avLst/>
            <a:gdLst/>
            <a:ahLst/>
            <a:cxnLst/>
            <a:rect l="l" t="t" r="r" b="b"/>
            <a:pathLst>
              <a:path w="3760" h="3795" extrusionOk="0">
                <a:moveTo>
                  <a:pt x="1641" y="0"/>
                </a:moveTo>
                <a:lnTo>
                  <a:pt x="1641" y="1675"/>
                </a:lnTo>
                <a:lnTo>
                  <a:pt x="0" y="1675"/>
                </a:lnTo>
                <a:lnTo>
                  <a:pt x="0" y="2119"/>
                </a:lnTo>
                <a:lnTo>
                  <a:pt x="1641" y="2119"/>
                </a:lnTo>
                <a:lnTo>
                  <a:pt x="1641" y="3794"/>
                </a:lnTo>
                <a:lnTo>
                  <a:pt x="2119" y="3794"/>
                </a:lnTo>
                <a:lnTo>
                  <a:pt x="2119" y="2119"/>
                </a:lnTo>
                <a:lnTo>
                  <a:pt x="3760" y="2119"/>
                </a:lnTo>
                <a:lnTo>
                  <a:pt x="3760" y="1675"/>
                </a:lnTo>
                <a:lnTo>
                  <a:pt x="2119" y="1675"/>
                </a:lnTo>
                <a:lnTo>
                  <a:pt x="21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6"/>
          <p:cNvSpPr/>
          <p:nvPr/>
        </p:nvSpPr>
        <p:spPr>
          <a:xfrm>
            <a:off x="2619675" y="2751150"/>
            <a:ext cx="895063" cy="892875"/>
          </a:xfrm>
          <a:custGeom>
            <a:avLst/>
            <a:gdLst/>
            <a:ahLst/>
            <a:cxnLst/>
            <a:rect l="l" t="t" r="r" b="b"/>
            <a:pathLst>
              <a:path w="14321" h="14286" extrusionOk="0">
                <a:moveTo>
                  <a:pt x="7177" y="0"/>
                </a:moveTo>
                <a:cubicBezTo>
                  <a:pt x="3213" y="0"/>
                  <a:pt x="0" y="3179"/>
                  <a:pt x="0" y="7143"/>
                </a:cubicBezTo>
                <a:cubicBezTo>
                  <a:pt x="0" y="11073"/>
                  <a:pt x="3213" y="14286"/>
                  <a:pt x="7177" y="14286"/>
                </a:cubicBezTo>
                <a:cubicBezTo>
                  <a:pt x="11108" y="14286"/>
                  <a:pt x="14320" y="11073"/>
                  <a:pt x="14320" y="7143"/>
                </a:cubicBezTo>
                <a:cubicBezTo>
                  <a:pt x="14320" y="3179"/>
                  <a:pt x="11108" y="0"/>
                  <a:pt x="7177" y="0"/>
                </a:cubicBezTo>
                <a:close/>
              </a:path>
            </a:pathLst>
          </a:custGeom>
          <a:solidFill>
            <a:srgbClr val="35C232"/>
          </a:solidFill>
          <a:ln w="11100" cap="flat" cmpd="sng">
            <a:solidFill>
              <a:srgbClr val="FFFFFF"/>
            </a:solidFill>
            <a:prstDash val="solid"/>
            <a:miter lim="3417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6"/>
          <p:cNvSpPr/>
          <p:nvPr/>
        </p:nvSpPr>
        <p:spPr>
          <a:xfrm>
            <a:off x="2218113" y="2973275"/>
            <a:ext cx="892875" cy="895063"/>
          </a:xfrm>
          <a:custGeom>
            <a:avLst/>
            <a:gdLst/>
            <a:ahLst/>
            <a:cxnLst/>
            <a:rect l="l" t="t" r="r" b="b"/>
            <a:pathLst>
              <a:path w="14286" h="14321" extrusionOk="0">
                <a:moveTo>
                  <a:pt x="7143" y="0"/>
                </a:moveTo>
                <a:cubicBezTo>
                  <a:pt x="3213" y="0"/>
                  <a:pt x="0" y="3213"/>
                  <a:pt x="0" y="7143"/>
                </a:cubicBezTo>
                <a:cubicBezTo>
                  <a:pt x="0" y="11108"/>
                  <a:pt x="3213" y="14320"/>
                  <a:pt x="7143" y="14320"/>
                </a:cubicBezTo>
                <a:cubicBezTo>
                  <a:pt x="11107" y="14320"/>
                  <a:pt x="14286" y="11108"/>
                  <a:pt x="14286" y="7143"/>
                </a:cubicBezTo>
                <a:cubicBezTo>
                  <a:pt x="14286" y="3213"/>
                  <a:pt x="11107" y="0"/>
                  <a:pt x="7143" y="0"/>
                </a:cubicBezTo>
                <a:close/>
              </a:path>
            </a:pathLst>
          </a:custGeom>
          <a:solidFill>
            <a:srgbClr val="00AEFF"/>
          </a:solidFill>
          <a:ln w="11100" cap="flat" cmpd="sng">
            <a:solidFill>
              <a:srgbClr val="FFFFFF"/>
            </a:solidFill>
            <a:prstDash val="solid"/>
            <a:miter lim="3417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6"/>
          <p:cNvSpPr/>
          <p:nvPr/>
        </p:nvSpPr>
        <p:spPr>
          <a:xfrm>
            <a:off x="2547050" y="3302213"/>
            <a:ext cx="235000" cy="237188"/>
          </a:xfrm>
          <a:custGeom>
            <a:avLst/>
            <a:gdLst/>
            <a:ahLst/>
            <a:cxnLst/>
            <a:rect l="l" t="t" r="r" b="b"/>
            <a:pathLst>
              <a:path w="3760" h="3795" extrusionOk="0">
                <a:moveTo>
                  <a:pt x="1641" y="1"/>
                </a:moveTo>
                <a:lnTo>
                  <a:pt x="1641" y="1675"/>
                </a:lnTo>
                <a:lnTo>
                  <a:pt x="0" y="1675"/>
                </a:lnTo>
                <a:lnTo>
                  <a:pt x="0" y="2120"/>
                </a:lnTo>
                <a:lnTo>
                  <a:pt x="1641" y="2120"/>
                </a:lnTo>
                <a:lnTo>
                  <a:pt x="1641" y="3794"/>
                </a:lnTo>
                <a:lnTo>
                  <a:pt x="2119" y="3794"/>
                </a:lnTo>
                <a:lnTo>
                  <a:pt x="2119" y="2120"/>
                </a:lnTo>
                <a:lnTo>
                  <a:pt x="3760" y="2120"/>
                </a:lnTo>
                <a:lnTo>
                  <a:pt x="3760" y="1675"/>
                </a:lnTo>
                <a:lnTo>
                  <a:pt x="2119" y="1675"/>
                </a:lnTo>
                <a:lnTo>
                  <a:pt x="21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5027775" y="1401900"/>
            <a:ext cx="31605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This is the element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boron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). The nucleus of boron contains </a:t>
            </a:r>
            <a:r>
              <a:rPr lang="en" b="1">
                <a:solidFill>
                  <a:srgbClr val="00AEFF"/>
                </a:solidFill>
                <a:latin typeface="Cambria"/>
                <a:ea typeface="Cambria"/>
                <a:cs typeface="Cambria"/>
                <a:sym typeface="Cambria"/>
              </a:rPr>
              <a:t>5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b="1">
                <a:solidFill>
                  <a:srgbClr val="00AEFF"/>
                </a:solidFill>
                <a:latin typeface="Cambria"/>
                <a:ea typeface="Cambria"/>
                <a:cs typeface="Cambria"/>
                <a:sym typeface="Cambria"/>
              </a:rPr>
              <a:t>protons</a:t>
            </a:r>
            <a:r>
              <a:rPr lang="en">
                <a:solidFill>
                  <a:srgbClr val="00AEF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b="1">
                <a:solidFill>
                  <a:srgbClr val="35C232"/>
                </a:solidFill>
                <a:latin typeface="Cambria"/>
                <a:ea typeface="Cambria"/>
                <a:cs typeface="Cambria"/>
                <a:sym typeface="Cambria"/>
              </a:rPr>
              <a:t>5 neutrons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Boron therefore has an atomic number of 5 and a mass number of 10.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As the number of protons is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same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as the number of electrons, boron also has 5 electrons.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Isotopes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9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isotope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an atom with the same number of protons but a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different number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neutrons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Many elements have several different isotopes.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Isotopes will have different mass numbers.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isotopes have the same atomic number, they have similar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physical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chemical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properties.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Some isotopes are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unstable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because of the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imbalance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between protons and neutrons.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Unstable isotopes break down and emit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radiation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These isotopes are said to be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radioactive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16" name="Google Shape;116;p17"/>
          <p:cNvGrpSpPr/>
          <p:nvPr/>
        </p:nvGrpSpPr>
        <p:grpSpPr>
          <a:xfrm>
            <a:off x="1350390" y="3190605"/>
            <a:ext cx="6450910" cy="1615556"/>
            <a:chOff x="1991765" y="3190605"/>
            <a:chExt cx="6450910" cy="1615556"/>
          </a:xfrm>
        </p:grpSpPr>
        <p:grpSp>
          <p:nvGrpSpPr>
            <p:cNvPr id="117" name="Google Shape;117;p17"/>
            <p:cNvGrpSpPr/>
            <p:nvPr/>
          </p:nvGrpSpPr>
          <p:grpSpPr>
            <a:xfrm>
              <a:off x="1991765" y="3190605"/>
              <a:ext cx="4122563" cy="1615556"/>
              <a:chOff x="2892640" y="3306355"/>
              <a:chExt cx="3926250" cy="1538625"/>
            </a:xfrm>
          </p:grpSpPr>
          <p:sp>
            <p:nvSpPr>
              <p:cNvPr id="118" name="Google Shape;118;p17"/>
              <p:cNvSpPr/>
              <p:nvPr/>
            </p:nvSpPr>
            <p:spPr>
              <a:xfrm>
                <a:off x="2892640" y="3306355"/>
                <a:ext cx="1172520" cy="1172520"/>
              </a:xfrm>
              <a:custGeom>
                <a:avLst/>
                <a:gdLst/>
                <a:ahLst/>
                <a:cxnLst/>
                <a:rect l="l" t="t" r="r" b="b"/>
                <a:pathLst>
                  <a:path w="78168" h="78168" extrusionOk="0">
                    <a:moveTo>
                      <a:pt x="78167" y="39094"/>
                    </a:moveTo>
                    <a:cubicBezTo>
                      <a:pt x="78167" y="60679"/>
                      <a:pt x="60659" y="78168"/>
                      <a:pt x="39074" y="78168"/>
                    </a:cubicBezTo>
                    <a:cubicBezTo>
                      <a:pt x="17489" y="78168"/>
                      <a:pt x="0" y="60679"/>
                      <a:pt x="0" y="39094"/>
                    </a:cubicBezTo>
                    <a:cubicBezTo>
                      <a:pt x="0" y="17509"/>
                      <a:pt x="17489" y="1"/>
                      <a:pt x="39074" y="1"/>
                    </a:cubicBezTo>
                    <a:cubicBezTo>
                      <a:pt x="60659" y="1"/>
                      <a:pt x="78167" y="17509"/>
                      <a:pt x="78167" y="39094"/>
                    </a:cubicBezTo>
                    <a:close/>
                  </a:path>
                </a:pathLst>
              </a:custGeom>
              <a:noFill/>
              <a:ln w="7250" cap="flat" cmpd="sng">
                <a:solidFill>
                  <a:srgbClr val="FFFFFF"/>
                </a:solidFill>
                <a:prstDash val="solid"/>
                <a:miter lim="193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7"/>
              <p:cNvSpPr/>
              <p:nvPr/>
            </p:nvSpPr>
            <p:spPr>
              <a:xfrm>
                <a:off x="2909440" y="3649855"/>
                <a:ext cx="51330" cy="51030"/>
              </a:xfrm>
              <a:custGeom>
                <a:avLst/>
                <a:gdLst/>
                <a:ahLst/>
                <a:cxnLst/>
                <a:rect l="l" t="t" r="r" b="b"/>
                <a:pathLst>
                  <a:path w="3422" h="3402" extrusionOk="0">
                    <a:moveTo>
                      <a:pt x="3421" y="1701"/>
                    </a:moveTo>
                    <a:cubicBezTo>
                      <a:pt x="3421" y="2648"/>
                      <a:pt x="2648" y="3401"/>
                      <a:pt x="1701" y="3401"/>
                    </a:cubicBezTo>
                    <a:cubicBezTo>
                      <a:pt x="774" y="3401"/>
                      <a:pt x="1" y="2648"/>
                      <a:pt x="1" y="1701"/>
                    </a:cubicBezTo>
                    <a:cubicBezTo>
                      <a:pt x="1" y="754"/>
                      <a:pt x="774" y="0"/>
                      <a:pt x="1701" y="0"/>
                    </a:cubicBezTo>
                    <a:cubicBezTo>
                      <a:pt x="2648" y="0"/>
                      <a:pt x="3421" y="754"/>
                      <a:pt x="3421" y="1701"/>
                    </a:cubicBezTo>
                    <a:close/>
                  </a:path>
                </a:pathLst>
              </a:custGeom>
              <a:solidFill>
                <a:srgbClr val="FF004D"/>
              </a:solidFill>
              <a:ln w="7250" cap="flat" cmpd="sng">
                <a:solidFill>
                  <a:srgbClr val="FFFFFF"/>
                </a:solidFill>
                <a:prstDash val="solid"/>
                <a:miter lim="193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7"/>
              <p:cNvSpPr/>
              <p:nvPr/>
            </p:nvSpPr>
            <p:spPr>
              <a:xfrm>
                <a:off x="6122905" y="4610170"/>
                <a:ext cx="59145" cy="99735"/>
              </a:xfrm>
              <a:custGeom>
                <a:avLst/>
                <a:gdLst/>
                <a:ahLst/>
                <a:cxnLst/>
                <a:rect l="l" t="t" r="r" b="b"/>
                <a:pathLst>
                  <a:path w="3943" h="6649" extrusionOk="0">
                    <a:moveTo>
                      <a:pt x="1971" y="1"/>
                    </a:moveTo>
                    <a:cubicBezTo>
                      <a:pt x="1566" y="1"/>
                      <a:pt x="1218" y="97"/>
                      <a:pt x="909" y="291"/>
                    </a:cubicBezTo>
                    <a:cubicBezTo>
                      <a:pt x="406" y="600"/>
                      <a:pt x="155" y="948"/>
                      <a:pt x="155" y="1353"/>
                    </a:cubicBezTo>
                    <a:cubicBezTo>
                      <a:pt x="155" y="1450"/>
                      <a:pt x="213" y="1508"/>
                      <a:pt x="310" y="1508"/>
                    </a:cubicBezTo>
                    <a:cubicBezTo>
                      <a:pt x="310" y="1701"/>
                      <a:pt x="464" y="1817"/>
                      <a:pt x="773" y="1817"/>
                    </a:cubicBezTo>
                    <a:lnTo>
                      <a:pt x="909" y="1817"/>
                    </a:lnTo>
                    <a:cubicBezTo>
                      <a:pt x="1121" y="1701"/>
                      <a:pt x="1218" y="1547"/>
                      <a:pt x="1218" y="1353"/>
                    </a:cubicBezTo>
                    <a:cubicBezTo>
                      <a:pt x="1218" y="1044"/>
                      <a:pt x="1025" y="909"/>
                      <a:pt x="619" y="909"/>
                    </a:cubicBezTo>
                    <a:cubicBezTo>
                      <a:pt x="619" y="793"/>
                      <a:pt x="657" y="754"/>
                      <a:pt x="773" y="754"/>
                    </a:cubicBezTo>
                    <a:cubicBezTo>
                      <a:pt x="1063" y="445"/>
                      <a:pt x="1430" y="291"/>
                      <a:pt x="1817" y="291"/>
                    </a:cubicBezTo>
                    <a:lnTo>
                      <a:pt x="2126" y="291"/>
                    </a:lnTo>
                    <a:cubicBezTo>
                      <a:pt x="2628" y="387"/>
                      <a:pt x="2880" y="754"/>
                      <a:pt x="2880" y="1353"/>
                    </a:cubicBezTo>
                    <a:cubicBezTo>
                      <a:pt x="2880" y="1759"/>
                      <a:pt x="2783" y="2107"/>
                      <a:pt x="2590" y="2416"/>
                    </a:cubicBezTo>
                    <a:lnTo>
                      <a:pt x="2435" y="2571"/>
                    </a:lnTo>
                    <a:cubicBezTo>
                      <a:pt x="2223" y="2861"/>
                      <a:pt x="1971" y="3015"/>
                      <a:pt x="1682" y="3015"/>
                    </a:cubicBezTo>
                    <a:lnTo>
                      <a:pt x="1372" y="3015"/>
                    </a:lnTo>
                    <a:cubicBezTo>
                      <a:pt x="1276" y="3015"/>
                      <a:pt x="1218" y="3073"/>
                      <a:pt x="1218" y="3170"/>
                    </a:cubicBezTo>
                    <a:lnTo>
                      <a:pt x="1817" y="3170"/>
                    </a:lnTo>
                    <a:cubicBezTo>
                      <a:pt x="1933" y="3170"/>
                      <a:pt x="2068" y="3228"/>
                      <a:pt x="2281" y="3324"/>
                    </a:cubicBezTo>
                    <a:cubicBezTo>
                      <a:pt x="2783" y="3518"/>
                      <a:pt x="3034" y="4039"/>
                      <a:pt x="3034" y="4832"/>
                    </a:cubicBezTo>
                    <a:cubicBezTo>
                      <a:pt x="3034" y="5238"/>
                      <a:pt x="2938" y="5605"/>
                      <a:pt x="2725" y="5895"/>
                    </a:cubicBezTo>
                    <a:cubicBezTo>
                      <a:pt x="2628" y="6300"/>
                      <a:pt x="2339" y="6513"/>
                      <a:pt x="1817" y="6513"/>
                    </a:cubicBezTo>
                    <a:lnTo>
                      <a:pt x="1682" y="6358"/>
                    </a:lnTo>
                    <a:cubicBezTo>
                      <a:pt x="1063" y="6358"/>
                      <a:pt x="657" y="6146"/>
                      <a:pt x="464" y="5740"/>
                    </a:cubicBezTo>
                    <a:lnTo>
                      <a:pt x="773" y="5740"/>
                    </a:lnTo>
                    <a:cubicBezTo>
                      <a:pt x="967" y="5643"/>
                      <a:pt x="1063" y="5450"/>
                      <a:pt x="1063" y="5141"/>
                    </a:cubicBezTo>
                    <a:lnTo>
                      <a:pt x="1063" y="4986"/>
                    </a:lnTo>
                    <a:cubicBezTo>
                      <a:pt x="967" y="4793"/>
                      <a:pt x="773" y="4677"/>
                      <a:pt x="464" y="4677"/>
                    </a:cubicBezTo>
                    <a:lnTo>
                      <a:pt x="310" y="4677"/>
                    </a:lnTo>
                    <a:cubicBezTo>
                      <a:pt x="116" y="4677"/>
                      <a:pt x="0" y="4832"/>
                      <a:pt x="0" y="5141"/>
                    </a:cubicBezTo>
                    <a:cubicBezTo>
                      <a:pt x="0" y="5547"/>
                      <a:pt x="116" y="5895"/>
                      <a:pt x="310" y="6204"/>
                    </a:cubicBezTo>
                    <a:cubicBezTo>
                      <a:pt x="715" y="6513"/>
                      <a:pt x="1276" y="6648"/>
                      <a:pt x="1971" y="6648"/>
                    </a:cubicBezTo>
                    <a:cubicBezTo>
                      <a:pt x="2474" y="6648"/>
                      <a:pt x="2938" y="6513"/>
                      <a:pt x="3343" y="6204"/>
                    </a:cubicBezTo>
                    <a:cubicBezTo>
                      <a:pt x="3749" y="5798"/>
                      <a:pt x="3942" y="5334"/>
                      <a:pt x="3942" y="4832"/>
                    </a:cubicBezTo>
                    <a:cubicBezTo>
                      <a:pt x="3942" y="4542"/>
                      <a:pt x="3904" y="4291"/>
                      <a:pt x="3788" y="4078"/>
                    </a:cubicBezTo>
                    <a:cubicBezTo>
                      <a:pt x="3498" y="3576"/>
                      <a:pt x="3034" y="3228"/>
                      <a:pt x="2435" y="3015"/>
                    </a:cubicBezTo>
                    <a:cubicBezTo>
                      <a:pt x="2628" y="3015"/>
                      <a:pt x="2841" y="2919"/>
                      <a:pt x="3034" y="2725"/>
                    </a:cubicBezTo>
                    <a:cubicBezTo>
                      <a:pt x="3537" y="2416"/>
                      <a:pt x="3788" y="1952"/>
                      <a:pt x="3788" y="1353"/>
                    </a:cubicBezTo>
                    <a:cubicBezTo>
                      <a:pt x="3788" y="1044"/>
                      <a:pt x="3633" y="793"/>
                      <a:pt x="3343" y="600"/>
                    </a:cubicBezTo>
                    <a:cubicBezTo>
                      <a:pt x="3034" y="194"/>
                      <a:pt x="2590" y="1"/>
                      <a:pt x="19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7"/>
              <p:cNvSpPr/>
              <p:nvPr/>
            </p:nvSpPr>
            <p:spPr>
              <a:xfrm>
                <a:off x="6129865" y="4747285"/>
                <a:ext cx="47550" cy="9769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6513" extrusionOk="0">
                    <a:moveTo>
                      <a:pt x="1971" y="290"/>
                    </a:moveTo>
                    <a:lnTo>
                      <a:pt x="1971" y="5739"/>
                    </a:lnTo>
                    <a:cubicBezTo>
                      <a:pt x="1971" y="5952"/>
                      <a:pt x="2010" y="6049"/>
                      <a:pt x="2126" y="6049"/>
                    </a:cubicBezTo>
                    <a:cubicBezTo>
                      <a:pt x="2222" y="6145"/>
                      <a:pt x="2474" y="6203"/>
                      <a:pt x="2879" y="6203"/>
                    </a:cubicBezTo>
                    <a:lnTo>
                      <a:pt x="3169" y="6203"/>
                    </a:lnTo>
                    <a:lnTo>
                      <a:pt x="3169" y="6512"/>
                    </a:lnTo>
                    <a:lnTo>
                      <a:pt x="1507" y="6512"/>
                    </a:lnTo>
                    <a:lnTo>
                      <a:pt x="0" y="6512"/>
                    </a:lnTo>
                    <a:lnTo>
                      <a:pt x="0" y="6203"/>
                    </a:lnTo>
                    <a:lnTo>
                      <a:pt x="309" y="6203"/>
                    </a:lnTo>
                    <a:cubicBezTo>
                      <a:pt x="812" y="6203"/>
                      <a:pt x="1102" y="6145"/>
                      <a:pt x="1218" y="6049"/>
                    </a:cubicBezTo>
                    <a:lnTo>
                      <a:pt x="1218" y="6049"/>
                    </a:lnTo>
                    <a:lnTo>
                      <a:pt x="1218" y="5739"/>
                    </a:lnTo>
                    <a:lnTo>
                      <a:pt x="1218" y="754"/>
                    </a:lnTo>
                    <a:cubicBezTo>
                      <a:pt x="908" y="850"/>
                      <a:pt x="503" y="908"/>
                      <a:pt x="0" y="908"/>
                    </a:cubicBezTo>
                    <a:lnTo>
                      <a:pt x="0" y="599"/>
                    </a:lnTo>
                    <a:cubicBezTo>
                      <a:pt x="696" y="599"/>
                      <a:pt x="1256" y="387"/>
                      <a:pt x="1662" y="0"/>
                    </a:cubicBezTo>
                    <a:cubicBezTo>
                      <a:pt x="1875" y="0"/>
                      <a:pt x="1971" y="39"/>
                      <a:pt x="1971" y="135"/>
                    </a:cubicBezTo>
                    <a:lnTo>
                      <a:pt x="1971" y="135"/>
                    </a:lnTo>
                    <a:lnTo>
                      <a:pt x="1971" y="1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17"/>
              <p:cNvSpPr/>
              <p:nvPr/>
            </p:nvSpPr>
            <p:spPr>
              <a:xfrm>
                <a:off x="6199135" y="4650760"/>
                <a:ext cx="142920" cy="142620"/>
              </a:xfrm>
              <a:custGeom>
                <a:avLst/>
                <a:gdLst/>
                <a:ahLst/>
                <a:cxnLst/>
                <a:rect l="l" t="t" r="r" b="b"/>
                <a:pathLst>
                  <a:path w="9528" h="9508" extrusionOk="0">
                    <a:moveTo>
                      <a:pt x="8020" y="1082"/>
                    </a:moveTo>
                    <a:lnTo>
                      <a:pt x="8020" y="8425"/>
                    </a:lnTo>
                    <a:cubicBezTo>
                      <a:pt x="8020" y="8715"/>
                      <a:pt x="8078" y="8870"/>
                      <a:pt x="8233" y="8870"/>
                    </a:cubicBezTo>
                    <a:lnTo>
                      <a:pt x="8233" y="8870"/>
                    </a:lnTo>
                    <a:cubicBezTo>
                      <a:pt x="8368" y="9005"/>
                      <a:pt x="8658" y="9083"/>
                      <a:pt x="9102" y="9083"/>
                    </a:cubicBezTo>
                    <a:lnTo>
                      <a:pt x="9528" y="9083"/>
                    </a:lnTo>
                    <a:lnTo>
                      <a:pt x="9528" y="9508"/>
                    </a:lnTo>
                    <a:lnTo>
                      <a:pt x="7363" y="9508"/>
                    </a:lnTo>
                    <a:lnTo>
                      <a:pt x="5411" y="9508"/>
                    </a:lnTo>
                    <a:lnTo>
                      <a:pt x="5411" y="9083"/>
                    </a:lnTo>
                    <a:lnTo>
                      <a:pt x="5624" y="9083"/>
                    </a:lnTo>
                    <a:cubicBezTo>
                      <a:pt x="6358" y="9083"/>
                      <a:pt x="6706" y="9005"/>
                      <a:pt x="6706" y="8870"/>
                    </a:cubicBezTo>
                    <a:cubicBezTo>
                      <a:pt x="6861" y="8715"/>
                      <a:pt x="6938" y="8580"/>
                      <a:pt x="6938" y="8425"/>
                    </a:cubicBezTo>
                    <a:lnTo>
                      <a:pt x="6938" y="4754"/>
                    </a:lnTo>
                    <a:lnTo>
                      <a:pt x="2609" y="4754"/>
                    </a:lnTo>
                    <a:lnTo>
                      <a:pt x="2609" y="8425"/>
                    </a:lnTo>
                    <a:cubicBezTo>
                      <a:pt x="2609" y="8715"/>
                      <a:pt x="2667" y="8870"/>
                      <a:pt x="2822" y="8870"/>
                    </a:cubicBezTo>
                    <a:cubicBezTo>
                      <a:pt x="2957" y="9005"/>
                      <a:pt x="3247" y="9083"/>
                      <a:pt x="3692" y="9083"/>
                    </a:cubicBezTo>
                    <a:lnTo>
                      <a:pt x="4117" y="9083"/>
                    </a:lnTo>
                    <a:lnTo>
                      <a:pt x="4117" y="9508"/>
                    </a:lnTo>
                    <a:lnTo>
                      <a:pt x="2165" y="9508"/>
                    </a:lnTo>
                    <a:lnTo>
                      <a:pt x="1" y="9508"/>
                    </a:lnTo>
                    <a:lnTo>
                      <a:pt x="1" y="9083"/>
                    </a:lnTo>
                    <a:lnTo>
                      <a:pt x="445" y="9083"/>
                    </a:lnTo>
                    <a:cubicBezTo>
                      <a:pt x="1006" y="9083"/>
                      <a:pt x="1295" y="9005"/>
                      <a:pt x="1295" y="8870"/>
                    </a:cubicBezTo>
                    <a:cubicBezTo>
                      <a:pt x="1450" y="8715"/>
                      <a:pt x="1527" y="8580"/>
                      <a:pt x="1527" y="8425"/>
                    </a:cubicBezTo>
                    <a:lnTo>
                      <a:pt x="1527" y="1082"/>
                    </a:lnTo>
                    <a:cubicBezTo>
                      <a:pt x="1527" y="792"/>
                      <a:pt x="1450" y="638"/>
                      <a:pt x="1295" y="638"/>
                    </a:cubicBezTo>
                    <a:cubicBezTo>
                      <a:pt x="1160" y="503"/>
                      <a:pt x="870" y="425"/>
                      <a:pt x="445" y="425"/>
                    </a:cubicBezTo>
                    <a:lnTo>
                      <a:pt x="1" y="425"/>
                    </a:lnTo>
                    <a:lnTo>
                      <a:pt x="1" y="0"/>
                    </a:lnTo>
                    <a:lnTo>
                      <a:pt x="2165" y="0"/>
                    </a:lnTo>
                    <a:lnTo>
                      <a:pt x="4117" y="0"/>
                    </a:lnTo>
                    <a:lnTo>
                      <a:pt x="4117" y="425"/>
                    </a:lnTo>
                    <a:lnTo>
                      <a:pt x="3692" y="425"/>
                    </a:lnTo>
                    <a:cubicBezTo>
                      <a:pt x="3112" y="425"/>
                      <a:pt x="2822" y="503"/>
                      <a:pt x="2822" y="638"/>
                    </a:cubicBezTo>
                    <a:cubicBezTo>
                      <a:pt x="2667" y="792"/>
                      <a:pt x="2609" y="928"/>
                      <a:pt x="2609" y="1082"/>
                    </a:cubicBezTo>
                    <a:lnTo>
                      <a:pt x="2609" y="4329"/>
                    </a:lnTo>
                    <a:lnTo>
                      <a:pt x="6938" y="4329"/>
                    </a:lnTo>
                    <a:lnTo>
                      <a:pt x="6938" y="1082"/>
                    </a:lnTo>
                    <a:cubicBezTo>
                      <a:pt x="6938" y="792"/>
                      <a:pt x="6861" y="638"/>
                      <a:pt x="6706" y="638"/>
                    </a:cubicBezTo>
                    <a:lnTo>
                      <a:pt x="6706" y="638"/>
                    </a:lnTo>
                    <a:cubicBezTo>
                      <a:pt x="6571" y="503"/>
                      <a:pt x="6204" y="425"/>
                      <a:pt x="5624" y="425"/>
                    </a:cubicBezTo>
                    <a:lnTo>
                      <a:pt x="5411" y="425"/>
                    </a:lnTo>
                    <a:lnTo>
                      <a:pt x="5411" y="0"/>
                    </a:lnTo>
                    <a:lnTo>
                      <a:pt x="7363" y="0"/>
                    </a:lnTo>
                    <a:lnTo>
                      <a:pt x="9528" y="0"/>
                    </a:lnTo>
                    <a:lnTo>
                      <a:pt x="9528" y="425"/>
                    </a:lnTo>
                    <a:lnTo>
                      <a:pt x="9102" y="425"/>
                    </a:lnTo>
                    <a:cubicBezTo>
                      <a:pt x="8523" y="425"/>
                      <a:pt x="8156" y="503"/>
                      <a:pt x="8020" y="6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17"/>
              <p:cNvSpPr/>
              <p:nvPr/>
            </p:nvSpPr>
            <p:spPr>
              <a:xfrm>
                <a:off x="3393235" y="3807250"/>
                <a:ext cx="171030" cy="171030"/>
              </a:xfrm>
              <a:custGeom>
                <a:avLst/>
                <a:gdLst/>
                <a:ahLst/>
                <a:cxnLst/>
                <a:rect l="l" t="t" r="r" b="b"/>
                <a:pathLst>
                  <a:path w="11402" h="11402" extrusionOk="0">
                    <a:moveTo>
                      <a:pt x="11402" y="5701"/>
                    </a:moveTo>
                    <a:cubicBezTo>
                      <a:pt x="11402" y="8851"/>
                      <a:pt x="8851" y="11402"/>
                      <a:pt x="5701" y="11402"/>
                    </a:cubicBezTo>
                    <a:cubicBezTo>
                      <a:pt x="2551" y="11402"/>
                      <a:pt x="0" y="8851"/>
                      <a:pt x="0" y="5701"/>
                    </a:cubicBezTo>
                    <a:cubicBezTo>
                      <a:pt x="0" y="2551"/>
                      <a:pt x="2551" y="0"/>
                      <a:pt x="5701" y="0"/>
                    </a:cubicBezTo>
                    <a:cubicBezTo>
                      <a:pt x="8851" y="0"/>
                      <a:pt x="11402" y="2551"/>
                      <a:pt x="11402" y="5701"/>
                    </a:cubicBezTo>
                    <a:close/>
                  </a:path>
                </a:pathLst>
              </a:custGeom>
              <a:solidFill>
                <a:srgbClr val="00AEFF"/>
              </a:solidFill>
              <a:ln w="7250" cap="flat" cmpd="sng">
                <a:solidFill>
                  <a:srgbClr val="FFFFFF"/>
                </a:solidFill>
                <a:prstDash val="solid"/>
                <a:miter lim="193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17"/>
              <p:cNvSpPr/>
              <p:nvPr/>
            </p:nvSpPr>
            <p:spPr>
              <a:xfrm>
                <a:off x="4746040" y="4610170"/>
                <a:ext cx="59145" cy="97695"/>
              </a:xfrm>
              <a:custGeom>
                <a:avLst/>
                <a:gdLst/>
                <a:ahLst/>
                <a:cxnLst/>
                <a:rect l="l" t="t" r="r" b="b"/>
                <a:pathLst>
                  <a:path w="3943" h="6513" extrusionOk="0">
                    <a:moveTo>
                      <a:pt x="1817" y="1"/>
                    </a:moveTo>
                    <a:cubicBezTo>
                      <a:pt x="1314" y="1"/>
                      <a:pt x="909" y="194"/>
                      <a:pt x="619" y="600"/>
                    </a:cubicBezTo>
                    <a:cubicBezTo>
                      <a:pt x="213" y="909"/>
                      <a:pt x="0" y="1315"/>
                      <a:pt x="0" y="1817"/>
                    </a:cubicBezTo>
                    <a:lnTo>
                      <a:pt x="0" y="2107"/>
                    </a:lnTo>
                    <a:cubicBezTo>
                      <a:pt x="116" y="2320"/>
                      <a:pt x="310" y="2416"/>
                      <a:pt x="619" y="2416"/>
                    </a:cubicBezTo>
                    <a:lnTo>
                      <a:pt x="619" y="2262"/>
                    </a:lnTo>
                    <a:cubicBezTo>
                      <a:pt x="909" y="2262"/>
                      <a:pt x="1063" y="2107"/>
                      <a:pt x="1063" y="1817"/>
                    </a:cubicBezTo>
                    <a:lnTo>
                      <a:pt x="1063" y="1663"/>
                    </a:lnTo>
                    <a:cubicBezTo>
                      <a:pt x="967" y="1450"/>
                      <a:pt x="812" y="1353"/>
                      <a:pt x="619" y="1353"/>
                    </a:cubicBezTo>
                    <a:lnTo>
                      <a:pt x="464" y="1353"/>
                    </a:lnTo>
                    <a:cubicBezTo>
                      <a:pt x="464" y="1160"/>
                      <a:pt x="503" y="1006"/>
                      <a:pt x="619" y="909"/>
                    </a:cubicBezTo>
                    <a:cubicBezTo>
                      <a:pt x="909" y="503"/>
                      <a:pt x="1276" y="291"/>
                      <a:pt x="1682" y="291"/>
                    </a:cubicBezTo>
                    <a:cubicBezTo>
                      <a:pt x="1971" y="291"/>
                      <a:pt x="2223" y="387"/>
                      <a:pt x="2435" y="600"/>
                    </a:cubicBezTo>
                    <a:cubicBezTo>
                      <a:pt x="2841" y="909"/>
                      <a:pt x="3034" y="1353"/>
                      <a:pt x="3034" y="1952"/>
                    </a:cubicBezTo>
                    <a:cubicBezTo>
                      <a:pt x="3034" y="2571"/>
                      <a:pt x="2686" y="3266"/>
                      <a:pt x="1971" y="4078"/>
                    </a:cubicBezTo>
                    <a:lnTo>
                      <a:pt x="155" y="6204"/>
                    </a:lnTo>
                    <a:cubicBezTo>
                      <a:pt x="58" y="6204"/>
                      <a:pt x="0" y="6300"/>
                      <a:pt x="0" y="6513"/>
                    </a:cubicBezTo>
                    <a:lnTo>
                      <a:pt x="3633" y="6513"/>
                    </a:lnTo>
                    <a:lnTo>
                      <a:pt x="3943" y="4832"/>
                    </a:lnTo>
                    <a:lnTo>
                      <a:pt x="3633" y="4832"/>
                    </a:lnTo>
                    <a:cubicBezTo>
                      <a:pt x="3537" y="5354"/>
                      <a:pt x="3498" y="5643"/>
                      <a:pt x="3498" y="5740"/>
                    </a:cubicBezTo>
                    <a:lnTo>
                      <a:pt x="773" y="5740"/>
                    </a:lnTo>
                    <a:lnTo>
                      <a:pt x="1817" y="4696"/>
                    </a:lnTo>
                    <a:lnTo>
                      <a:pt x="1971" y="4696"/>
                    </a:lnTo>
                    <a:lnTo>
                      <a:pt x="2435" y="4078"/>
                    </a:lnTo>
                    <a:cubicBezTo>
                      <a:pt x="2841" y="3788"/>
                      <a:pt x="3131" y="3518"/>
                      <a:pt x="3344" y="3324"/>
                    </a:cubicBezTo>
                    <a:cubicBezTo>
                      <a:pt x="3749" y="2822"/>
                      <a:pt x="3943" y="2358"/>
                      <a:pt x="3943" y="1952"/>
                    </a:cubicBezTo>
                    <a:lnTo>
                      <a:pt x="3943" y="1817"/>
                    </a:lnTo>
                    <a:cubicBezTo>
                      <a:pt x="3846" y="1411"/>
                      <a:pt x="3691" y="1044"/>
                      <a:pt x="3498" y="754"/>
                    </a:cubicBezTo>
                    <a:cubicBezTo>
                      <a:pt x="3092" y="252"/>
                      <a:pt x="2532" y="1"/>
                      <a:pt x="18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7"/>
              <p:cNvSpPr/>
              <p:nvPr/>
            </p:nvSpPr>
            <p:spPr>
              <a:xfrm>
                <a:off x="4753000" y="4747285"/>
                <a:ext cx="47550" cy="9769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6513" extrusionOk="0">
                    <a:moveTo>
                      <a:pt x="1971" y="290"/>
                    </a:moveTo>
                    <a:lnTo>
                      <a:pt x="1971" y="5739"/>
                    </a:lnTo>
                    <a:cubicBezTo>
                      <a:pt x="1971" y="5952"/>
                      <a:pt x="2010" y="6049"/>
                      <a:pt x="2126" y="6049"/>
                    </a:cubicBezTo>
                    <a:cubicBezTo>
                      <a:pt x="2222" y="6145"/>
                      <a:pt x="2474" y="6203"/>
                      <a:pt x="2880" y="6203"/>
                    </a:cubicBezTo>
                    <a:lnTo>
                      <a:pt x="3169" y="6203"/>
                    </a:lnTo>
                    <a:lnTo>
                      <a:pt x="3169" y="6512"/>
                    </a:lnTo>
                    <a:lnTo>
                      <a:pt x="1507" y="6512"/>
                    </a:lnTo>
                    <a:lnTo>
                      <a:pt x="0" y="6512"/>
                    </a:lnTo>
                    <a:lnTo>
                      <a:pt x="0" y="6203"/>
                    </a:lnTo>
                    <a:lnTo>
                      <a:pt x="309" y="6203"/>
                    </a:lnTo>
                    <a:cubicBezTo>
                      <a:pt x="812" y="6203"/>
                      <a:pt x="1102" y="6145"/>
                      <a:pt x="1218" y="6049"/>
                    </a:cubicBezTo>
                    <a:lnTo>
                      <a:pt x="1218" y="6049"/>
                    </a:lnTo>
                    <a:lnTo>
                      <a:pt x="1218" y="5739"/>
                    </a:lnTo>
                    <a:lnTo>
                      <a:pt x="1218" y="754"/>
                    </a:lnTo>
                    <a:cubicBezTo>
                      <a:pt x="908" y="850"/>
                      <a:pt x="503" y="908"/>
                      <a:pt x="0" y="908"/>
                    </a:cubicBezTo>
                    <a:lnTo>
                      <a:pt x="0" y="599"/>
                    </a:lnTo>
                    <a:cubicBezTo>
                      <a:pt x="696" y="599"/>
                      <a:pt x="1256" y="387"/>
                      <a:pt x="1662" y="0"/>
                    </a:cubicBezTo>
                    <a:cubicBezTo>
                      <a:pt x="1875" y="0"/>
                      <a:pt x="1971" y="39"/>
                      <a:pt x="1971" y="135"/>
                    </a:cubicBezTo>
                    <a:lnTo>
                      <a:pt x="1971" y="135"/>
                    </a:lnTo>
                    <a:lnTo>
                      <a:pt x="1971" y="1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7"/>
              <p:cNvSpPr/>
              <p:nvPr/>
            </p:nvSpPr>
            <p:spPr>
              <a:xfrm>
                <a:off x="4822270" y="4650760"/>
                <a:ext cx="142920" cy="142620"/>
              </a:xfrm>
              <a:custGeom>
                <a:avLst/>
                <a:gdLst/>
                <a:ahLst/>
                <a:cxnLst/>
                <a:rect l="l" t="t" r="r" b="b"/>
                <a:pathLst>
                  <a:path w="9528" h="9508" extrusionOk="0">
                    <a:moveTo>
                      <a:pt x="8020" y="1082"/>
                    </a:moveTo>
                    <a:lnTo>
                      <a:pt x="8020" y="8425"/>
                    </a:lnTo>
                    <a:cubicBezTo>
                      <a:pt x="8020" y="8715"/>
                      <a:pt x="8078" y="8870"/>
                      <a:pt x="8233" y="8870"/>
                    </a:cubicBezTo>
                    <a:lnTo>
                      <a:pt x="8233" y="8870"/>
                    </a:lnTo>
                    <a:cubicBezTo>
                      <a:pt x="8368" y="9005"/>
                      <a:pt x="8658" y="9083"/>
                      <a:pt x="9103" y="9083"/>
                    </a:cubicBezTo>
                    <a:lnTo>
                      <a:pt x="9528" y="9083"/>
                    </a:lnTo>
                    <a:lnTo>
                      <a:pt x="9528" y="9508"/>
                    </a:lnTo>
                    <a:lnTo>
                      <a:pt x="7363" y="9508"/>
                    </a:lnTo>
                    <a:lnTo>
                      <a:pt x="5412" y="9508"/>
                    </a:lnTo>
                    <a:lnTo>
                      <a:pt x="5412" y="9083"/>
                    </a:lnTo>
                    <a:lnTo>
                      <a:pt x="5624" y="9083"/>
                    </a:lnTo>
                    <a:cubicBezTo>
                      <a:pt x="6358" y="9083"/>
                      <a:pt x="6706" y="9005"/>
                      <a:pt x="6706" y="8870"/>
                    </a:cubicBezTo>
                    <a:cubicBezTo>
                      <a:pt x="6861" y="8715"/>
                      <a:pt x="6938" y="8580"/>
                      <a:pt x="6938" y="8425"/>
                    </a:cubicBezTo>
                    <a:lnTo>
                      <a:pt x="6938" y="4754"/>
                    </a:lnTo>
                    <a:lnTo>
                      <a:pt x="2610" y="4754"/>
                    </a:lnTo>
                    <a:lnTo>
                      <a:pt x="2610" y="8425"/>
                    </a:lnTo>
                    <a:cubicBezTo>
                      <a:pt x="2610" y="8715"/>
                      <a:pt x="2667" y="8870"/>
                      <a:pt x="2822" y="8870"/>
                    </a:cubicBezTo>
                    <a:cubicBezTo>
                      <a:pt x="2957" y="9005"/>
                      <a:pt x="3247" y="9083"/>
                      <a:pt x="3692" y="9083"/>
                    </a:cubicBezTo>
                    <a:lnTo>
                      <a:pt x="4117" y="9083"/>
                    </a:lnTo>
                    <a:lnTo>
                      <a:pt x="4117" y="9508"/>
                    </a:lnTo>
                    <a:lnTo>
                      <a:pt x="2165" y="9508"/>
                    </a:lnTo>
                    <a:lnTo>
                      <a:pt x="1" y="9508"/>
                    </a:lnTo>
                    <a:lnTo>
                      <a:pt x="1" y="9083"/>
                    </a:lnTo>
                    <a:lnTo>
                      <a:pt x="445" y="9083"/>
                    </a:lnTo>
                    <a:cubicBezTo>
                      <a:pt x="1006" y="9083"/>
                      <a:pt x="1295" y="9005"/>
                      <a:pt x="1295" y="8870"/>
                    </a:cubicBezTo>
                    <a:cubicBezTo>
                      <a:pt x="1450" y="8715"/>
                      <a:pt x="1527" y="8580"/>
                      <a:pt x="1527" y="8425"/>
                    </a:cubicBezTo>
                    <a:lnTo>
                      <a:pt x="1527" y="1082"/>
                    </a:lnTo>
                    <a:cubicBezTo>
                      <a:pt x="1527" y="792"/>
                      <a:pt x="1450" y="638"/>
                      <a:pt x="1295" y="638"/>
                    </a:cubicBezTo>
                    <a:cubicBezTo>
                      <a:pt x="1160" y="503"/>
                      <a:pt x="870" y="425"/>
                      <a:pt x="445" y="425"/>
                    </a:cubicBezTo>
                    <a:lnTo>
                      <a:pt x="1" y="425"/>
                    </a:lnTo>
                    <a:lnTo>
                      <a:pt x="1" y="0"/>
                    </a:lnTo>
                    <a:lnTo>
                      <a:pt x="2165" y="0"/>
                    </a:lnTo>
                    <a:lnTo>
                      <a:pt x="4117" y="0"/>
                    </a:lnTo>
                    <a:lnTo>
                      <a:pt x="4117" y="425"/>
                    </a:lnTo>
                    <a:lnTo>
                      <a:pt x="3692" y="425"/>
                    </a:lnTo>
                    <a:cubicBezTo>
                      <a:pt x="3112" y="425"/>
                      <a:pt x="2822" y="503"/>
                      <a:pt x="2822" y="638"/>
                    </a:cubicBezTo>
                    <a:cubicBezTo>
                      <a:pt x="2667" y="792"/>
                      <a:pt x="2610" y="928"/>
                      <a:pt x="2610" y="1082"/>
                    </a:cubicBezTo>
                    <a:lnTo>
                      <a:pt x="2610" y="4329"/>
                    </a:lnTo>
                    <a:lnTo>
                      <a:pt x="6938" y="4329"/>
                    </a:lnTo>
                    <a:lnTo>
                      <a:pt x="6938" y="1082"/>
                    </a:lnTo>
                    <a:cubicBezTo>
                      <a:pt x="6938" y="792"/>
                      <a:pt x="6861" y="638"/>
                      <a:pt x="6706" y="638"/>
                    </a:cubicBezTo>
                    <a:lnTo>
                      <a:pt x="6706" y="638"/>
                    </a:lnTo>
                    <a:cubicBezTo>
                      <a:pt x="6571" y="503"/>
                      <a:pt x="6204" y="425"/>
                      <a:pt x="5624" y="425"/>
                    </a:cubicBezTo>
                    <a:lnTo>
                      <a:pt x="5412" y="425"/>
                    </a:lnTo>
                    <a:lnTo>
                      <a:pt x="5412" y="0"/>
                    </a:lnTo>
                    <a:lnTo>
                      <a:pt x="7363" y="0"/>
                    </a:lnTo>
                    <a:lnTo>
                      <a:pt x="9528" y="0"/>
                    </a:lnTo>
                    <a:lnTo>
                      <a:pt x="9528" y="425"/>
                    </a:lnTo>
                    <a:lnTo>
                      <a:pt x="9103" y="425"/>
                    </a:lnTo>
                    <a:cubicBezTo>
                      <a:pt x="8523" y="425"/>
                      <a:pt x="8156" y="503"/>
                      <a:pt x="8020" y="6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7"/>
              <p:cNvSpPr/>
              <p:nvPr/>
            </p:nvSpPr>
            <p:spPr>
              <a:xfrm>
                <a:off x="3372655" y="4610170"/>
                <a:ext cx="47835" cy="97695"/>
              </a:xfrm>
              <a:custGeom>
                <a:avLst/>
                <a:gdLst/>
                <a:ahLst/>
                <a:cxnLst/>
                <a:rect l="l" t="t" r="r" b="b"/>
                <a:pathLst>
                  <a:path w="3189" h="6513" extrusionOk="0">
                    <a:moveTo>
                      <a:pt x="1971" y="291"/>
                    </a:moveTo>
                    <a:lnTo>
                      <a:pt x="1971" y="5740"/>
                    </a:lnTo>
                    <a:cubicBezTo>
                      <a:pt x="1971" y="5953"/>
                      <a:pt x="2029" y="6049"/>
                      <a:pt x="2126" y="6049"/>
                    </a:cubicBezTo>
                    <a:cubicBezTo>
                      <a:pt x="2223" y="6146"/>
                      <a:pt x="2474" y="6204"/>
                      <a:pt x="2880" y="6204"/>
                    </a:cubicBezTo>
                    <a:lnTo>
                      <a:pt x="3189" y="6204"/>
                    </a:lnTo>
                    <a:lnTo>
                      <a:pt x="3189" y="6513"/>
                    </a:lnTo>
                    <a:lnTo>
                      <a:pt x="1508" y="6513"/>
                    </a:lnTo>
                    <a:lnTo>
                      <a:pt x="0" y="6513"/>
                    </a:lnTo>
                    <a:lnTo>
                      <a:pt x="0" y="6204"/>
                    </a:lnTo>
                    <a:lnTo>
                      <a:pt x="310" y="6204"/>
                    </a:lnTo>
                    <a:cubicBezTo>
                      <a:pt x="812" y="6204"/>
                      <a:pt x="1121" y="6146"/>
                      <a:pt x="1218" y="6049"/>
                    </a:cubicBezTo>
                    <a:lnTo>
                      <a:pt x="1218" y="6049"/>
                    </a:lnTo>
                    <a:lnTo>
                      <a:pt x="1218" y="5740"/>
                    </a:lnTo>
                    <a:lnTo>
                      <a:pt x="1218" y="754"/>
                    </a:lnTo>
                    <a:cubicBezTo>
                      <a:pt x="909" y="851"/>
                      <a:pt x="503" y="909"/>
                      <a:pt x="0" y="909"/>
                    </a:cubicBezTo>
                    <a:lnTo>
                      <a:pt x="0" y="600"/>
                    </a:lnTo>
                    <a:cubicBezTo>
                      <a:pt x="715" y="600"/>
                      <a:pt x="1256" y="387"/>
                      <a:pt x="1662" y="1"/>
                    </a:cubicBezTo>
                    <a:cubicBezTo>
                      <a:pt x="1875" y="1"/>
                      <a:pt x="1971" y="39"/>
                      <a:pt x="1971" y="136"/>
                    </a:cubicBezTo>
                    <a:lnTo>
                      <a:pt x="1971" y="136"/>
                    </a:lnTo>
                    <a:lnTo>
                      <a:pt x="1971" y="1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17"/>
              <p:cNvSpPr/>
              <p:nvPr/>
            </p:nvSpPr>
            <p:spPr>
              <a:xfrm>
                <a:off x="3372655" y="4747285"/>
                <a:ext cx="47835" cy="97695"/>
              </a:xfrm>
              <a:custGeom>
                <a:avLst/>
                <a:gdLst/>
                <a:ahLst/>
                <a:cxnLst/>
                <a:rect l="l" t="t" r="r" b="b"/>
                <a:pathLst>
                  <a:path w="3189" h="6513" extrusionOk="0">
                    <a:moveTo>
                      <a:pt x="1971" y="290"/>
                    </a:moveTo>
                    <a:lnTo>
                      <a:pt x="1971" y="5739"/>
                    </a:lnTo>
                    <a:cubicBezTo>
                      <a:pt x="1971" y="5952"/>
                      <a:pt x="2029" y="6049"/>
                      <a:pt x="2126" y="6049"/>
                    </a:cubicBezTo>
                    <a:cubicBezTo>
                      <a:pt x="2223" y="6145"/>
                      <a:pt x="2474" y="6203"/>
                      <a:pt x="2880" y="6203"/>
                    </a:cubicBezTo>
                    <a:lnTo>
                      <a:pt x="3189" y="6203"/>
                    </a:lnTo>
                    <a:lnTo>
                      <a:pt x="3189" y="6512"/>
                    </a:lnTo>
                    <a:lnTo>
                      <a:pt x="1508" y="6512"/>
                    </a:lnTo>
                    <a:lnTo>
                      <a:pt x="0" y="6512"/>
                    </a:lnTo>
                    <a:lnTo>
                      <a:pt x="0" y="6203"/>
                    </a:lnTo>
                    <a:lnTo>
                      <a:pt x="310" y="6203"/>
                    </a:lnTo>
                    <a:cubicBezTo>
                      <a:pt x="812" y="6203"/>
                      <a:pt x="1121" y="6145"/>
                      <a:pt x="1218" y="6049"/>
                    </a:cubicBezTo>
                    <a:lnTo>
                      <a:pt x="1218" y="6049"/>
                    </a:lnTo>
                    <a:lnTo>
                      <a:pt x="1218" y="5739"/>
                    </a:lnTo>
                    <a:lnTo>
                      <a:pt x="1218" y="754"/>
                    </a:lnTo>
                    <a:cubicBezTo>
                      <a:pt x="909" y="850"/>
                      <a:pt x="503" y="908"/>
                      <a:pt x="0" y="908"/>
                    </a:cubicBezTo>
                    <a:lnTo>
                      <a:pt x="0" y="599"/>
                    </a:lnTo>
                    <a:cubicBezTo>
                      <a:pt x="715" y="599"/>
                      <a:pt x="1256" y="387"/>
                      <a:pt x="1662" y="0"/>
                    </a:cubicBezTo>
                    <a:cubicBezTo>
                      <a:pt x="1875" y="0"/>
                      <a:pt x="1971" y="39"/>
                      <a:pt x="1971" y="135"/>
                    </a:cubicBezTo>
                    <a:lnTo>
                      <a:pt x="1971" y="135"/>
                    </a:lnTo>
                    <a:lnTo>
                      <a:pt x="1971" y="1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17"/>
              <p:cNvSpPr/>
              <p:nvPr/>
            </p:nvSpPr>
            <p:spPr>
              <a:xfrm>
                <a:off x="3441925" y="4650760"/>
                <a:ext cx="142920" cy="142905"/>
              </a:xfrm>
              <a:custGeom>
                <a:avLst/>
                <a:gdLst/>
                <a:ahLst/>
                <a:cxnLst/>
                <a:rect l="l" t="t" r="r" b="b"/>
                <a:pathLst>
                  <a:path w="9528" h="9527" extrusionOk="0">
                    <a:moveTo>
                      <a:pt x="8021" y="1082"/>
                    </a:moveTo>
                    <a:lnTo>
                      <a:pt x="8021" y="8445"/>
                    </a:lnTo>
                    <a:cubicBezTo>
                      <a:pt x="8021" y="8715"/>
                      <a:pt x="8098" y="8870"/>
                      <a:pt x="8233" y="8870"/>
                    </a:cubicBezTo>
                    <a:lnTo>
                      <a:pt x="8233" y="8870"/>
                    </a:lnTo>
                    <a:cubicBezTo>
                      <a:pt x="8368" y="9005"/>
                      <a:pt x="8658" y="9083"/>
                      <a:pt x="9103" y="9083"/>
                    </a:cubicBezTo>
                    <a:lnTo>
                      <a:pt x="9528" y="9083"/>
                    </a:lnTo>
                    <a:lnTo>
                      <a:pt x="9528" y="9527"/>
                    </a:lnTo>
                    <a:lnTo>
                      <a:pt x="7363" y="9527"/>
                    </a:lnTo>
                    <a:lnTo>
                      <a:pt x="5412" y="9527"/>
                    </a:lnTo>
                    <a:lnTo>
                      <a:pt x="5412" y="9083"/>
                    </a:lnTo>
                    <a:lnTo>
                      <a:pt x="5644" y="9083"/>
                    </a:lnTo>
                    <a:cubicBezTo>
                      <a:pt x="6359" y="9083"/>
                      <a:pt x="6726" y="9005"/>
                      <a:pt x="6726" y="8870"/>
                    </a:cubicBezTo>
                    <a:cubicBezTo>
                      <a:pt x="6861" y="8715"/>
                      <a:pt x="6938" y="8580"/>
                      <a:pt x="6938" y="8445"/>
                    </a:cubicBezTo>
                    <a:lnTo>
                      <a:pt x="6938" y="4754"/>
                    </a:lnTo>
                    <a:lnTo>
                      <a:pt x="2610" y="4754"/>
                    </a:lnTo>
                    <a:lnTo>
                      <a:pt x="2610" y="8445"/>
                    </a:lnTo>
                    <a:cubicBezTo>
                      <a:pt x="2610" y="8715"/>
                      <a:pt x="2687" y="8870"/>
                      <a:pt x="2822" y="8870"/>
                    </a:cubicBezTo>
                    <a:cubicBezTo>
                      <a:pt x="2977" y="9005"/>
                      <a:pt x="3247" y="9083"/>
                      <a:pt x="3692" y="9083"/>
                    </a:cubicBezTo>
                    <a:lnTo>
                      <a:pt x="4117" y="9083"/>
                    </a:lnTo>
                    <a:lnTo>
                      <a:pt x="4117" y="9527"/>
                    </a:lnTo>
                    <a:lnTo>
                      <a:pt x="2165" y="9527"/>
                    </a:lnTo>
                    <a:lnTo>
                      <a:pt x="1" y="9527"/>
                    </a:lnTo>
                    <a:lnTo>
                      <a:pt x="1" y="9083"/>
                    </a:lnTo>
                    <a:lnTo>
                      <a:pt x="445" y="9083"/>
                    </a:lnTo>
                    <a:cubicBezTo>
                      <a:pt x="1025" y="9083"/>
                      <a:pt x="1315" y="9005"/>
                      <a:pt x="1315" y="8870"/>
                    </a:cubicBezTo>
                    <a:cubicBezTo>
                      <a:pt x="1450" y="8715"/>
                      <a:pt x="1528" y="8580"/>
                      <a:pt x="1528" y="8445"/>
                    </a:cubicBezTo>
                    <a:lnTo>
                      <a:pt x="1528" y="1082"/>
                    </a:lnTo>
                    <a:cubicBezTo>
                      <a:pt x="1528" y="792"/>
                      <a:pt x="1450" y="638"/>
                      <a:pt x="1315" y="638"/>
                    </a:cubicBezTo>
                    <a:cubicBezTo>
                      <a:pt x="1160" y="503"/>
                      <a:pt x="870" y="425"/>
                      <a:pt x="445" y="425"/>
                    </a:cubicBezTo>
                    <a:lnTo>
                      <a:pt x="1" y="425"/>
                    </a:lnTo>
                    <a:lnTo>
                      <a:pt x="1" y="0"/>
                    </a:lnTo>
                    <a:lnTo>
                      <a:pt x="2165" y="0"/>
                    </a:lnTo>
                    <a:lnTo>
                      <a:pt x="4117" y="0"/>
                    </a:lnTo>
                    <a:lnTo>
                      <a:pt x="4117" y="425"/>
                    </a:lnTo>
                    <a:lnTo>
                      <a:pt x="3692" y="425"/>
                    </a:lnTo>
                    <a:cubicBezTo>
                      <a:pt x="3112" y="425"/>
                      <a:pt x="2822" y="503"/>
                      <a:pt x="2822" y="638"/>
                    </a:cubicBezTo>
                    <a:cubicBezTo>
                      <a:pt x="2687" y="792"/>
                      <a:pt x="2610" y="928"/>
                      <a:pt x="2610" y="1082"/>
                    </a:cubicBezTo>
                    <a:lnTo>
                      <a:pt x="2610" y="4329"/>
                    </a:lnTo>
                    <a:lnTo>
                      <a:pt x="6938" y="4329"/>
                    </a:lnTo>
                    <a:lnTo>
                      <a:pt x="6938" y="1082"/>
                    </a:lnTo>
                    <a:cubicBezTo>
                      <a:pt x="6938" y="792"/>
                      <a:pt x="6861" y="638"/>
                      <a:pt x="6726" y="638"/>
                    </a:cubicBezTo>
                    <a:lnTo>
                      <a:pt x="6726" y="638"/>
                    </a:lnTo>
                    <a:cubicBezTo>
                      <a:pt x="6571" y="503"/>
                      <a:pt x="6204" y="425"/>
                      <a:pt x="5644" y="425"/>
                    </a:cubicBezTo>
                    <a:lnTo>
                      <a:pt x="5412" y="425"/>
                    </a:lnTo>
                    <a:lnTo>
                      <a:pt x="5412" y="0"/>
                    </a:lnTo>
                    <a:lnTo>
                      <a:pt x="7363" y="0"/>
                    </a:lnTo>
                    <a:lnTo>
                      <a:pt x="9528" y="0"/>
                    </a:lnTo>
                    <a:lnTo>
                      <a:pt x="9528" y="425"/>
                    </a:lnTo>
                    <a:lnTo>
                      <a:pt x="9103" y="425"/>
                    </a:lnTo>
                    <a:cubicBezTo>
                      <a:pt x="8523" y="425"/>
                      <a:pt x="8156" y="503"/>
                      <a:pt x="8021" y="6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7"/>
              <p:cNvSpPr/>
              <p:nvPr/>
            </p:nvSpPr>
            <p:spPr>
              <a:xfrm>
                <a:off x="4269505" y="3306355"/>
                <a:ext cx="1172520" cy="1172520"/>
              </a:xfrm>
              <a:custGeom>
                <a:avLst/>
                <a:gdLst/>
                <a:ahLst/>
                <a:cxnLst/>
                <a:rect l="l" t="t" r="r" b="b"/>
                <a:pathLst>
                  <a:path w="78168" h="78168" extrusionOk="0">
                    <a:moveTo>
                      <a:pt x="78167" y="39094"/>
                    </a:moveTo>
                    <a:cubicBezTo>
                      <a:pt x="78167" y="60679"/>
                      <a:pt x="60659" y="78168"/>
                      <a:pt x="39074" y="78168"/>
                    </a:cubicBezTo>
                    <a:cubicBezTo>
                      <a:pt x="17489" y="78168"/>
                      <a:pt x="0" y="60679"/>
                      <a:pt x="0" y="39094"/>
                    </a:cubicBezTo>
                    <a:cubicBezTo>
                      <a:pt x="0" y="17509"/>
                      <a:pt x="17489" y="1"/>
                      <a:pt x="39074" y="1"/>
                    </a:cubicBezTo>
                    <a:cubicBezTo>
                      <a:pt x="60659" y="1"/>
                      <a:pt x="78167" y="17509"/>
                      <a:pt x="78167" y="39094"/>
                    </a:cubicBezTo>
                    <a:close/>
                  </a:path>
                </a:pathLst>
              </a:custGeom>
              <a:noFill/>
              <a:ln w="7250" cap="flat" cmpd="sng">
                <a:solidFill>
                  <a:srgbClr val="FFFFFF"/>
                </a:solidFill>
                <a:prstDash val="solid"/>
                <a:miter lim="193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7"/>
              <p:cNvSpPr/>
              <p:nvPr/>
            </p:nvSpPr>
            <p:spPr>
              <a:xfrm>
                <a:off x="4286305" y="3649855"/>
                <a:ext cx="51330" cy="51030"/>
              </a:xfrm>
              <a:custGeom>
                <a:avLst/>
                <a:gdLst/>
                <a:ahLst/>
                <a:cxnLst/>
                <a:rect l="l" t="t" r="r" b="b"/>
                <a:pathLst>
                  <a:path w="3422" h="3402" extrusionOk="0">
                    <a:moveTo>
                      <a:pt x="3421" y="1701"/>
                    </a:moveTo>
                    <a:cubicBezTo>
                      <a:pt x="3421" y="2648"/>
                      <a:pt x="2648" y="3401"/>
                      <a:pt x="1701" y="3401"/>
                    </a:cubicBezTo>
                    <a:cubicBezTo>
                      <a:pt x="774" y="3401"/>
                      <a:pt x="1" y="2648"/>
                      <a:pt x="1" y="1701"/>
                    </a:cubicBezTo>
                    <a:cubicBezTo>
                      <a:pt x="1" y="754"/>
                      <a:pt x="774" y="0"/>
                      <a:pt x="1701" y="0"/>
                    </a:cubicBezTo>
                    <a:cubicBezTo>
                      <a:pt x="2648" y="0"/>
                      <a:pt x="3421" y="754"/>
                      <a:pt x="3421" y="1701"/>
                    </a:cubicBezTo>
                    <a:close/>
                  </a:path>
                </a:pathLst>
              </a:custGeom>
              <a:solidFill>
                <a:srgbClr val="FF004D"/>
              </a:solidFill>
              <a:ln w="7250" cap="flat" cmpd="sng">
                <a:solidFill>
                  <a:srgbClr val="FFFFFF"/>
                </a:solidFill>
                <a:prstDash val="solid"/>
                <a:miter lim="193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17"/>
              <p:cNvSpPr/>
              <p:nvPr/>
            </p:nvSpPr>
            <p:spPr>
              <a:xfrm>
                <a:off x="5646355" y="3306355"/>
                <a:ext cx="1172535" cy="1172520"/>
              </a:xfrm>
              <a:custGeom>
                <a:avLst/>
                <a:gdLst/>
                <a:ahLst/>
                <a:cxnLst/>
                <a:rect l="l" t="t" r="r" b="b"/>
                <a:pathLst>
                  <a:path w="78169" h="78168" extrusionOk="0">
                    <a:moveTo>
                      <a:pt x="78168" y="39094"/>
                    </a:moveTo>
                    <a:cubicBezTo>
                      <a:pt x="78168" y="60679"/>
                      <a:pt x="60660" y="78168"/>
                      <a:pt x="39075" y="78168"/>
                    </a:cubicBezTo>
                    <a:cubicBezTo>
                      <a:pt x="17490" y="78168"/>
                      <a:pt x="1" y="60679"/>
                      <a:pt x="1" y="39094"/>
                    </a:cubicBezTo>
                    <a:cubicBezTo>
                      <a:pt x="1" y="17509"/>
                      <a:pt x="17490" y="1"/>
                      <a:pt x="39075" y="1"/>
                    </a:cubicBezTo>
                    <a:cubicBezTo>
                      <a:pt x="60660" y="1"/>
                      <a:pt x="78168" y="17509"/>
                      <a:pt x="78168" y="39094"/>
                    </a:cubicBezTo>
                    <a:close/>
                  </a:path>
                </a:pathLst>
              </a:custGeom>
              <a:noFill/>
              <a:ln w="7250" cap="flat" cmpd="sng">
                <a:solidFill>
                  <a:srgbClr val="FFFFFF"/>
                </a:solidFill>
                <a:prstDash val="solid"/>
                <a:miter lim="193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7"/>
              <p:cNvSpPr/>
              <p:nvPr/>
            </p:nvSpPr>
            <p:spPr>
              <a:xfrm>
                <a:off x="5663170" y="3649855"/>
                <a:ext cx="51330" cy="51030"/>
              </a:xfrm>
              <a:custGeom>
                <a:avLst/>
                <a:gdLst/>
                <a:ahLst/>
                <a:cxnLst/>
                <a:rect l="l" t="t" r="r" b="b"/>
                <a:pathLst>
                  <a:path w="3422" h="3402" extrusionOk="0">
                    <a:moveTo>
                      <a:pt x="3421" y="1701"/>
                    </a:moveTo>
                    <a:cubicBezTo>
                      <a:pt x="3421" y="2648"/>
                      <a:pt x="2648" y="3401"/>
                      <a:pt x="1701" y="3401"/>
                    </a:cubicBezTo>
                    <a:cubicBezTo>
                      <a:pt x="774" y="3401"/>
                      <a:pt x="1" y="2648"/>
                      <a:pt x="1" y="1701"/>
                    </a:cubicBezTo>
                    <a:cubicBezTo>
                      <a:pt x="1" y="754"/>
                      <a:pt x="774" y="0"/>
                      <a:pt x="1701" y="0"/>
                    </a:cubicBezTo>
                    <a:cubicBezTo>
                      <a:pt x="2648" y="0"/>
                      <a:pt x="3421" y="754"/>
                      <a:pt x="3421" y="1701"/>
                    </a:cubicBezTo>
                    <a:close/>
                  </a:path>
                </a:pathLst>
              </a:custGeom>
              <a:solidFill>
                <a:srgbClr val="FF004D"/>
              </a:solidFill>
              <a:ln w="7250" cap="flat" cmpd="sng">
                <a:solidFill>
                  <a:srgbClr val="FFFFFF"/>
                </a:solidFill>
                <a:prstDash val="solid"/>
                <a:miter lim="193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7"/>
              <p:cNvSpPr/>
              <p:nvPr/>
            </p:nvSpPr>
            <p:spPr>
              <a:xfrm>
                <a:off x="6203485" y="3803485"/>
                <a:ext cx="171030" cy="171030"/>
              </a:xfrm>
              <a:custGeom>
                <a:avLst/>
                <a:gdLst/>
                <a:ahLst/>
                <a:cxnLst/>
                <a:rect l="l" t="t" r="r" b="b"/>
                <a:pathLst>
                  <a:path w="11402" h="11402" extrusionOk="0">
                    <a:moveTo>
                      <a:pt x="11402" y="5701"/>
                    </a:moveTo>
                    <a:cubicBezTo>
                      <a:pt x="11402" y="8851"/>
                      <a:pt x="8851" y="11401"/>
                      <a:pt x="5701" y="11401"/>
                    </a:cubicBezTo>
                    <a:cubicBezTo>
                      <a:pt x="2551" y="11401"/>
                      <a:pt x="1" y="8851"/>
                      <a:pt x="1" y="5701"/>
                    </a:cubicBezTo>
                    <a:cubicBezTo>
                      <a:pt x="1" y="2551"/>
                      <a:pt x="2551" y="0"/>
                      <a:pt x="5701" y="0"/>
                    </a:cubicBezTo>
                    <a:cubicBezTo>
                      <a:pt x="8851" y="0"/>
                      <a:pt x="11402" y="2551"/>
                      <a:pt x="11402" y="57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250" cap="flat" cmpd="sng">
                <a:solidFill>
                  <a:srgbClr val="FFFFFF"/>
                </a:solidFill>
                <a:prstDash val="solid"/>
                <a:miter lim="193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7"/>
              <p:cNvSpPr/>
              <p:nvPr/>
            </p:nvSpPr>
            <p:spPr>
              <a:xfrm>
                <a:off x="6090430" y="3757975"/>
                <a:ext cx="171045" cy="171030"/>
              </a:xfrm>
              <a:custGeom>
                <a:avLst/>
                <a:gdLst/>
                <a:ahLst/>
                <a:cxnLst/>
                <a:rect l="l" t="t" r="r" b="b"/>
                <a:pathLst>
                  <a:path w="11403" h="11402" extrusionOk="0">
                    <a:moveTo>
                      <a:pt x="11402" y="5701"/>
                    </a:moveTo>
                    <a:cubicBezTo>
                      <a:pt x="11402" y="8851"/>
                      <a:pt x="8852" y="11402"/>
                      <a:pt x="5702" y="11402"/>
                    </a:cubicBezTo>
                    <a:cubicBezTo>
                      <a:pt x="2571" y="11402"/>
                      <a:pt x="1" y="8851"/>
                      <a:pt x="1" y="5701"/>
                    </a:cubicBezTo>
                    <a:cubicBezTo>
                      <a:pt x="1" y="2551"/>
                      <a:pt x="2571" y="0"/>
                      <a:pt x="5702" y="0"/>
                    </a:cubicBezTo>
                    <a:cubicBezTo>
                      <a:pt x="8852" y="0"/>
                      <a:pt x="11402" y="2551"/>
                      <a:pt x="11402" y="57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250" cap="flat" cmpd="sng">
                <a:solidFill>
                  <a:srgbClr val="FFFFFF"/>
                </a:solidFill>
                <a:prstDash val="solid"/>
                <a:miter lim="193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7"/>
              <p:cNvSpPr/>
              <p:nvPr/>
            </p:nvSpPr>
            <p:spPr>
              <a:xfrm>
                <a:off x="6111880" y="3856525"/>
                <a:ext cx="171045" cy="171030"/>
              </a:xfrm>
              <a:custGeom>
                <a:avLst/>
                <a:gdLst/>
                <a:ahLst/>
                <a:cxnLst/>
                <a:rect l="l" t="t" r="r" b="b"/>
                <a:pathLst>
                  <a:path w="11403" h="11402" extrusionOk="0">
                    <a:moveTo>
                      <a:pt x="11402" y="5701"/>
                    </a:moveTo>
                    <a:cubicBezTo>
                      <a:pt x="11402" y="8851"/>
                      <a:pt x="8832" y="11402"/>
                      <a:pt x="5702" y="11402"/>
                    </a:cubicBezTo>
                    <a:cubicBezTo>
                      <a:pt x="2552" y="11402"/>
                      <a:pt x="1" y="8851"/>
                      <a:pt x="1" y="5701"/>
                    </a:cubicBezTo>
                    <a:cubicBezTo>
                      <a:pt x="1" y="2551"/>
                      <a:pt x="2552" y="0"/>
                      <a:pt x="5702" y="0"/>
                    </a:cubicBezTo>
                    <a:cubicBezTo>
                      <a:pt x="8832" y="0"/>
                      <a:pt x="11402" y="2551"/>
                      <a:pt x="11402" y="5701"/>
                    </a:cubicBezTo>
                    <a:close/>
                  </a:path>
                </a:pathLst>
              </a:custGeom>
              <a:solidFill>
                <a:srgbClr val="00AEFF"/>
              </a:solidFill>
              <a:ln w="7250" cap="flat" cmpd="sng">
                <a:solidFill>
                  <a:srgbClr val="FFFFFF"/>
                </a:solidFill>
                <a:prstDash val="solid"/>
                <a:miter lim="193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7"/>
              <p:cNvSpPr/>
              <p:nvPr/>
            </p:nvSpPr>
            <p:spPr>
              <a:xfrm>
                <a:off x="4815895" y="3780865"/>
                <a:ext cx="171030" cy="171045"/>
              </a:xfrm>
              <a:custGeom>
                <a:avLst/>
                <a:gdLst/>
                <a:ahLst/>
                <a:cxnLst/>
                <a:rect l="l" t="t" r="r" b="b"/>
                <a:pathLst>
                  <a:path w="11402" h="11403" extrusionOk="0">
                    <a:moveTo>
                      <a:pt x="11402" y="5701"/>
                    </a:moveTo>
                    <a:cubicBezTo>
                      <a:pt x="11402" y="8851"/>
                      <a:pt x="8851" y="11402"/>
                      <a:pt x="5701" y="11402"/>
                    </a:cubicBezTo>
                    <a:cubicBezTo>
                      <a:pt x="2551" y="11402"/>
                      <a:pt x="1" y="8851"/>
                      <a:pt x="1" y="5701"/>
                    </a:cubicBezTo>
                    <a:cubicBezTo>
                      <a:pt x="1" y="2552"/>
                      <a:pt x="2551" y="1"/>
                      <a:pt x="5701" y="1"/>
                    </a:cubicBezTo>
                    <a:cubicBezTo>
                      <a:pt x="8851" y="1"/>
                      <a:pt x="11402" y="2552"/>
                      <a:pt x="11402" y="5701"/>
                    </a:cubicBezTo>
                    <a:close/>
                  </a:path>
                </a:pathLst>
              </a:custGeom>
              <a:solidFill>
                <a:schemeClr val="dk1"/>
              </a:solidFill>
              <a:ln w="7250" cap="flat" cmpd="sng">
                <a:solidFill>
                  <a:srgbClr val="FFFFFF"/>
                </a:solidFill>
                <a:prstDash val="solid"/>
                <a:miter lim="193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7"/>
              <p:cNvSpPr/>
              <p:nvPr/>
            </p:nvSpPr>
            <p:spPr>
              <a:xfrm>
                <a:off x="4724305" y="3833620"/>
                <a:ext cx="171030" cy="171045"/>
              </a:xfrm>
              <a:custGeom>
                <a:avLst/>
                <a:gdLst/>
                <a:ahLst/>
                <a:cxnLst/>
                <a:rect l="l" t="t" r="r" b="b"/>
                <a:pathLst>
                  <a:path w="11402" h="11403" extrusionOk="0">
                    <a:moveTo>
                      <a:pt x="11401" y="5701"/>
                    </a:moveTo>
                    <a:cubicBezTo>
                      <a:pt x="11401" y="8851"/>
                      <a:pt x="8851" y="11402"/>
                      <a:pt x="5701" y="11402"/>
                    </a:cubicBezTo>
                    <a:cubicBezTo>
                      <a:pt x="2551" y="11402"/>
                      <a:pt x="0" y="8851"/>
                      <a:pt x="0" y="5701"/>
                    </a:cubicBezTo>
                    <a:cubicBezTo>
                      <a:pt x="0" y="2552"/>
                      <a:pt x="2551" y="1"/>
                      <a:pt x="5701" y="1"/>
                    </a:cubicBezTo>
                    <a:cubicBezTo>
                      <a:pt x="8851" y="1"/>
                      <a:pt x="11401" y="2552"/>
                      <a:pt x="11401" y="5701"/>
                    </a:cubicBezTo>
                    <a:close/>
                  </a:path>
                </a:pathLst>
              </a:custGeom>
              <a:solidFill>
                <a:srgbClr val="00AEFF"/>
              </a:solidFill>
              <a:ln w="7250" cap="flat" cmpd="sng">
                <a:solidFill>
                  <a:srgbClr val="FFFFFF"/>
                </a:solidFill>
                <a:prstDash val="solid"/>
                <a:miter lim="193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" name="Google Shape;139;p17"/>
            <p:cNvSpPr txBox="1"/>
            <p:nvPr/>
          </p:nvSpPr>
          <p:spPr>
            <a:xfrm>
              <a:off x="6328875" y="3298438"/>
              <a:ext cx="21138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The three common isotopes of </a:t>
              </a:r>
              <a:r>
                <a:rPr lang="en" sz="9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hydrogen </a:t>
              </a:r>
              <a:r>
                <a:rPr lang="en" sz="9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</a:t>
              </a:r>
              <a:r>
                <a:rPr lang="en" sz="9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</a:t>
              </a:r>
              <a:r>
                <a:rPr lang="en" sz="9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). Common hydrogen (</a:t>
              </a:r>
              <a:r>
                <a:rPr lang="en" sz="900" baseline="30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</a:t>
              </a:r>
              <a:r>
                <a:rPr lang="en" sz="9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H) has 1 proton. Deuterium (</a:t>
              </a:r>
              <a:r>
                <a:rPr lang="en" sz="900" baseline="30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2</a:t>
              </a:r>
              <a:r>
                <a:rPr lang="en" sz="9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H) has 1 proton and 1 neutron. Tritium (</a:t>
              </a:r>
              <a:r>
                <a:rPr lang="en" sz="900" baseline="30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3</a:t>
              </a:r>
              <a:r>
                <a:rPr lang="en" sz="9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H) has 1 proton and 2 neutrons. Tritium, an </a:t>
              </a:r>
              <a:r>
                <a:rPr lang="en" sz="9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unstable isotope</a:t>
              </a:r>
              <a:r>
                <a:rPr lang="en" sz="9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, is </a:t>
              </a:r>
              <a:r>
                <a:rPr lang="en" sz="9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radioactive</a:t>
              </a:r>
              <a:r>
                <a:rPr lang="en" sz="9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Radioactivity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5" name="Google Shape;14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451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7.4</a:t>
            </a:r>
            <a:endParaRPr sz="16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that alpha particles, beta particles and gamma rays are ionising radiations emitted from unstable nuclei in a random process.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nuclei of some atoms are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unstable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often due to an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imbalance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forces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inside the nuclei.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Some isotopes are unstable because of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too many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too few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neutrons.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Unstable nuclei can emit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radiation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become stable.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process is called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radioactive decay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some cases, the radioactive particle will decay to form a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new element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Radioactive decay is a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random process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It is impossible to know which unstable nuclei will decay or when.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9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6" name="Google Shape;14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47" name="Google Shape;147;p18"/>
          <p:cNvGrpSpPr/>
          <p:nvPr/>
        </p:nvGrpSpPr>
        <p:grpSpPr>
          <a:xfrm>
            <a:off x="6139950" y="1566400"/>
            <a:ext cx="2073560" cy="2683025"/>
            <a:chOff x="6124850" y="1568950"/>
            <a:chExt cx="2073560" cy="2683025"/>
          </a:xfrm>
        </p:grpSpPr>
        <p:grpSp>
          <p:nvGrpSpPr>
            <p:cNvPr id="148" name="Google Shape;148;p18"/>
            <p:cNvGrpSpPr/>
            <p:nvPr/>
          </p:nvGrpSpPr>
          <p:grpSpPr>
            <a:xfrm>
              <a:off x="6124850" y="1568950"/>
              <a:ext cx="2073560" cy="2073560"/>
              <a:chOff x="1197775" y="245275"/>
              <a:chExt cx="5183900" cy="5183900"/>
            </a:xfrm>
          </p:grpSpPr>
          <p:sp>
            <p:nvSpPr>
              <p:cNvPr id="149" name="Google Shape;149;p18"/>
              <p:cNvSpPr/>
              <p:nvPr/>
            </p:nvSpPr>
            <p:spPr>
              <a:xfrm>
                <a:off x="1197775" y="245275"/>
                <a:ext cx="5183900" cy="5183900"/>
              </a:xfrm>
              <a:custGeom>
                <a:avLst/>
                <a:gdLst/>
                <a:ahLst/>
                <a:cxnLst/>
                <a:rect l="l" t="t" r="r" b="b"/>
                <a:pathLst>
                  <a:path w="207356" h="207356" extrusionOk="0">
                    <a:moveTo>
                      <a:pt x="103654" y="0"/>
                    </a:moveTo>
                    <a:cubicBezTo>
                      <a:pt x="46413" y="0"/>
                      <a:pt x="0" y="46413"/>
                      <a:pt x="0" y="103654"/>
                    </a:cubicBezTo>
                    <a:cubicBezTo>
                      <a:pt x="0" y="160943"/>
                      <a:pt x="46413" y="207356"/>
                      <a:pt x="103654" y="207356"/>
                    </a:cubicBezTo>
                    <a:cubicBezTo>
                      <a:pt x="160943" y="207356"/>
                      <a:pt x="207356" y="160943"/>
                      <a:pt x="207356" y="103654"/>
                    </a:cubicBezTo>
                    <a:cubicBezTo>
                      <a:pt x="207356" y="46413"/>
                      <a:pt x="160943" y="0"/>
                      <a:pt x="103654" y="0"/>
                    </a:cubicBezTo>
                    <a:close/>
                  </a:path>
                </a:pathLst>
              </a:custGeom>
              <a:solidFill>
                <a:srgbClr val="1A171B"/>
              </a:solidFill>
              <a:ln w="15500" cap="flat" cmpd="sng">
                <a:solidFill>
                  <a:srgbClr val="FFFFFF"/>
                </a:solidFill>
                <a:prstDash val="solid"/>
                <a:miter lim="477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8"/>
              <p:cNvSpPr/>
              <p:nvPr/>
            </p:nvSpPr>
            <p:spPr>
              <a:xfrm>
                <a:off x="1431500" y="479000"/>
                <a:ext cx="4716450" cy="4716450"/>
              </a:xfrm>
              <a:custGeom>
                <a:avLst/>
                <a:gdLst/>
                <a:ahLst/>
                <a:cxnLst/>
                <a:rect l="l" t="t" r="r" b="b"/>
                <a:pathLst>
                  <a:path w="188658" h="188658" extrusionOk="0">
                    <a:moveTo>
                      <a:pt x="94305" y="1"/>
                    </a:moveTo>
                    <a:cubicBezTo>
                      <a:pt x="42216" y="1"/>
                      <a:pt x="1" y="42216"/>
                      <a:pt x="1" y="94305"/>
                    </a:cubicBezTo>
                    <a:cubicBezTo>
                      <a:pt x="1" y="146442"/>
                      <a:pt x="42216" y="188658"/>
                      <a:pt x="94305" y="188658"/>
                    </a:cubicBezTo>
                    <a:cubicBezTo>
                      <a:pt x="146442" y="188658"/>
                      <a:pt x="188658" y="146442"/>
                      <a:pt x="188658" y="94305"/>
                    </a:cubicBezTo>
                    <a:cubicBezTo>
                      <a:pt x="188658" y="42216"/>
                      <a:pt x="146442" y="1"/>
                      <a:pt x="94305" y="1"/>
                    </a:cubicBezTo>
                    <a:close/>
                  </a:path>
                </a:pathLst>
              </a:custGeom>
              <a:solidFill>
                <a:srgbClr val="FFFD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8"/>
              <p:cNvSpPr/>
              <p:nvPr/>
            </p:nvSpPr>
            <p:spPr>
              <a:xfrm>
                <a:off x="1662850" y="990600"/>
                <a:ext cx="2126300" cy="1846050"/>
              </a:xfrm>
              <a:custGeom>
                <a:avLst/>
                <a:gdLst/>
                <a:ahLst/>
                <a:cxnLst/>
                <a:rect l="l" t="t" r="r" b="b"/>
                <a:pathLst>
                  <a:path w="85052" h="73842" extrusionOk="0">
                    <a:moveTo>
                      <a:pt x="42550" y="0"/>
                    </a:moveTo>
                    <a:cubicBezTo>
                      <a:pt x="15265" y="15789"/>
                      <a:pt x="1" y="44410"/>
                      <a:pt x="48" y="73841"/>
                    </a:cubicBezTo>
                    <a:lnTo>
                      <a:pt x="85051" y="73841"/>
                    </a:lnTo>
                    <a:lnTo>
                      <a:pt x="42550" y="0"/>
                    </a:lnTo>
                    <a:close/>
                  </a:path>
                </a:pathLst>
              </a:custGeom>
              <a:solidFill>
                <a:srgbClr val="1A17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8"/>
              <p:cNvSpPr/>
              <p:nvPr/>
            </p:nvSpPr>
            <p:spPr>
              <a:xfrm>
                <a:off x="3789125" y="990600"/>
                <a:ext cx="2127475" cy="1846050"/>
              </a:xfrm>
              <a:custGeom>
                <a:avLst/>
                <a:gdLst/>
                <a:ahLst/>
                <a:cxnLst/>
                <a:rect l="l" t="t" r="r" b="b"/>
                <a:pathLst>
                  <a:path w="85099" h="73842" extrusionOk="0">
                    <a:moveTo>
                      <a:pt x="42502" y="0"/>
                    </a:moveTo>
                    <a:lnTo>
                      <a:pt x="0" y="73841"/>
                    </a:lnTo>
                    <a:lnTo>
                      <a:pt x="85051" y="73841"/>
                    </a:lnTo>
                    <a:cubicBezTo>
                      <a:pt x="85099" y="44410"/>
                      <a:pt x="69834" y="15789"/>
                      <a:pt x="42502" y="0"/>
                    </a:cubicBezTo>
                    <a:close/>
                  </a:path>
                </a:pathLst>
              </a:custGeom>
              <a:solidFill>
                <a:srgbClr val="1A17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8"/>
              <p:cNvSpPr/>
              <p:nvPr/>
            </p:nvSpPr>
            <p:spPr>
              <a:xfrm>
                <a:off x="2730150" y="2836625"/>
                <a:ext cx="2119150" cy="2123075"/>
              </a:xfrm>
              <a:custGeom>
                <a:avLst/>
                <a:gdLst/>
                <a:ahLst/>
                <a:cxnLst/>
                <a:rect l="l" t="t" r="r" b="b"/>
                <a:pathLst>
                  <a:path w="84766" h="84923" extrusionOk="0">
                    <a:moveTo>
                      <a:pt x="42264" y="0"/>
                    </a:moveTo>
                    <a:lnTo>
                      <a:pt x="1" y="73507"/>
                    </a:lnTo>
                    <a:cubicBezTo>
                      <a:pt x="13379" y="81243"/>
                      <a:pt x="27998" y="84922"/>
                      <a:pt x="42422" y="84922"/>
                    </a:cubicBezTo>
                    <a:cubicBezTo>
                      <a:pt x="57262" y="84922"/>
                      <a:pt x="71897" y="81028"/>
                      <a:pt x="84765" y="73650"/>
                    </a:cubicBezTo>
                    <a:lnTo>
                      <a:pt x="42264" y="0"/>
                    </a:lnTo>
                    <a:close/>
                  </a:path>
                </a:pathLst>
              </a:custGeom>
              <a:solidFill>
                <a:srgbClr val="1A17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8"/>
              <p:cNvSpPr/>
              <p:nvPr/>
            </p:nvSpPr>
            <p:spPr>
              <a:xfrm>
                <a:off x="3141575" y="2183125"/>
                <a:ext cx="1296300" cy="1295100"/>
              </a:xfrm>
              <a:custGeom>
                <a:avLst/>
                <a:gdLst/>
                <a:ahLst/>
                <a:cxnLst/>
                <a:rect l="l" t="t" r="r" b="b"/>
                <a:pathLst>
                  <a:path w="51852" h="51804" extrusionOk="0">
                    <a:moveTo>
                      <a:pt x="25902" y="0"/>
                    </a:moveTo>
                    <a:cubicBezTo>
                      <a:pt x="11592" y="0"/>
                      <a:pt x="1" y="11591"/>
                      <a:pt x="1" y="25902"/>
                    </a:cubicBezTo>
                    <a:cubicBezTo>
                      <a:pt x="1" y="40212"/>
                      <a:pt x="11592" y="51803"/>
                      <a:pt x="25902" y="51803"/>
                    </a:cubicBezTo>
                    <a:cubicBezTo>
                      <a:pt x="40213" y="51803"/>
                      <a:pt x="51852" y="40212"/>
                      <a:pt x="51852" y="25902"/>
                    </a:cubicBezTo>
                    <a:cubicBezTo>
                      <a:pt x="51852" y="11591"/>
                      <a:pt x="40213" y="0"/>
                      <a:pt x="25902" y="0"/>
                    </a:cubicBezTo>
                    <a:close/>
                  </a:path>
                </a:pathLst>
              </a:custGeom>
              <a:solidFill>
                <a:srgbClr val="FFFD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8"/>
              <p:cNvSpPr/>
              <p:nvPr/>
            </p:nvSpPr>
            <p:spPr>
              <a:xfrm>
                <a:off x="3375325" y="2415650"/>
                <a:ext cx="828825" cy="830025"/>
              </a:xfrm>
              <a:custGeom>
                <a:avLst/>
                <a:gdLst/>
                <a:ahLst/>
                <a:cxnLst/>
                <a:rect l="l" t="t" r="r" b="b"/>
                <a:pathLst>
                  <a:path w="33153" h="33201" extrusionOk="0">
                    <a:moveTo>
                      <a:pt x="16552" y="1"/>
                    </a:moveTo>
                    <a:cubicBezTo>
                      <a:pt x="7394" y="1"/>
                      <a:pt x="0" y="7442"/>
                      <a:pt x="0" y="16601"/>
                    </a:cubicBezTo>
                    <a:cubicBezTo>
                      <a:pt x="0" y="25759"/>
                      <a:pt x="7394" y="33201"/>
                      <a:pt x="16552" y="33201"/>
                    </a:cubicBezTo>
                    <a:cubicBezTo>
                      <a:pt x="25711" y="33201"/>
                      <a:pt x="33152" y="25759"/>
                      <a:pt x="33152" y="16601"/>
                    </a:cubicBezTo>
                    <a:cubicBezTo>
                      <a:pt x="33152" y="7442"/>
                      <a:pt x="25711" y="1"/>
                      <a:pt x="16552" y="1"/>
                    </a:cubicBezTo>
                    <a:close/>
                  </a:path>
                </a:pathLst>
              </a:custGeom>
              <a:solidFill>
                <a:srgbClr val="1A17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18"/>
            <p:cNvSpPr txBox="1"/>
            <p:nvPr/>
          </p:nvSpPr>
          <p:spPr>
            <a:xfrm>
              <a:off x="6285925" y="3697875"/>
              <a:ext cx="17514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The warning symbol for radiation.</a:t>
              </a:r>
              <a:endParaRPr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Ionising Radiation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2" name="Google Shape;16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7.5</a:t>
            </a:r>
            <a:endParaRPr sz="16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the nature of alpha particles, beta particles, and gamma rays, and recall that they may be distinguished in terms of penetrating power and ability to ionise.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are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three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main forms of radiation: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Alpha (α) particles.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Beta (β</a:t>
            </a:r>
            <a:r>
              <a:rPr lang="en" baseline="30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-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particles.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Gamma (γ) waves.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These forms of radiation are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ionising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Ionisation occurs when electrons are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removed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from atoms.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Ionisation turns atoms into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charged ions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Ionising radiation can be detected using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Geiger-Muller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detector.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3" name="Google Shape;16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Alpha Particles</a:t>
            </a:r>
            <a:endParaRPr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9" name="Google Shape;169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814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7.7</a:t>
            </a:r>
            <a:endParaRPr sz="16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the nature of alpha particles, beta particles, and gamma rays, and recall that they may be distinguished in terms of penetrating power and ability to ionise.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Alpha particles are </a:t>
            </a:r>
            <a:r>
              <a:rPr lang="en" sz="1600" b="1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helium nuclei</a:t>
            </a:r>
            <a:r>
              <a:rPr lang="en" sz="16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An alpha particle consists of </a:t>
            </a:r>
            <a:r>
              <a:rPr lang="en" sz="1200" b="1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2 protons </a:t>
            </a:r>
            <a:r>
              <a:rPr lang="en" sz="12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sz="1200" b="1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2 neutrons</a:t>
            </a:r>
            <a:r>
              <a:rPr lang="en" sz="12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Alpha particles have a charge of +2.</a:t>
            </a:r>
            <a:endParaRPr sz="16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This means they can be affected by </a:t>
            </a:r>
            <a:r>
              <a:rPr lang="en" sz="1200" b="1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electric fields</a:t>
            </a:r>
            <a:r>
              <a:rPr lang="en" sz="12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Alpha particles are </a:t>
            </a:r>
            <a:r>
              <a:rPr lang="en" sz="1600" b="1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heavy</a:t>
            </a:r>
            <a:r>
              <a:rPr lang="en" sz="16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This means that they </a:t>
            </a:r>
            <a:r>
              <a:rPr lang="en" sz="1200" b="1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do not penetrate</a:t>
            </a:r>
            <a:r>
              <a:rPr lang="en" sz="12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 very far into materials.</a:t>
            </a:r>
            <a:endParaRPr sz="12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Alpha particles are </a:t>
            </a:r>
            <a:r>
              <a:rPr lang="en" sz="1600" b="1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strongly ionising</a:t>
            </a:r>
            <a:r>
              <a:rPr lang="en" sz="16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The mass of alpha particles allows them to ionise lots of atoms.</a:t>
            </a:r>
            <a:endParaRPr sz="12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0" name="Google Shape;17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71" name="Google Shape;171;p20"/>
          <p:cNvGrpSpPr/>
          <p:nvPr/>
        </p:nvGrpSpPr>
        <p:grpSpPr>
          <a:xfrm>
            <a:off x="5431425" y="1596375"/>
            <a:ext cx="3095576" cy="1994828"/>
            <a:chOff x="267475" y="553400"/>
            <a:chExt cx="7035400" cy="4533700"/>
          </a:xfrm>
        </p:grpSpPr>
        <p:sp>
          <p:nvSpPr>
            <p:cNvPr id="172" name="Google Shape;172;p20"/>
            <p:cNvSpPr/>
            <p:nvPr/>
          </p:nvSpPr>
          <p:spPr>
            <a:xfrm>
              <a:off x="698700" y="4165900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extrusionOk="0">
                  <a:moveTo>
                    <a:pt x="13006" y="0"/>
                  </a:moveTo>
                  <a:cubicBezTo>
                    <a:pt x="5871" y="0"/>
                    <a:pt x="1" y="5780"/>
                    <a:pt x="1" y="13005"/>
                  </a:cubicBezTo>
                  <a:cubicBezTo>
                    <a:pt x="1" y="20140"/>
                    <a:pt x="5871" y="26010"/>
                    <a:pt x="13006" y="26010"/>
                  </a:cubicBezTo>
                  <a:cubicBezTo>
                    <a:pt x="20141" y="26010"/>
                    <a:pt x="26011" y="20140"/>
                    <a:pt x="26011" y="13005"/>
                  </a:cubicBezTo>
                  <a:cubicBezTo>
                    <a:pt x="26011" y="5780"/>
                    <a:pt x="20141" y="0"/>
                    <a:pt x="130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0"/>
            <p:cNvSpPr/>
            <p:nvPr/>
          </p:nvSpPr>
          <p:spPr>
            <a:xfrm>
              <a:off x="698700" y="4165900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fill="none" extrusionOk="0">
                  <a:moveTo>
                    <a:pt x="26011" y="13005"/>
                  </a:moveTo>
                  <a:cubicBezTo>
                    <a:pt x="26011" y="20140"/>
                    <a:pt x="20141" y="26010"/>
                    <a:pt x="13006" y="26010"/>
                  </a:cubicBezTo>
                  <a:cubicBezTo>
                    <a:pt x="5871" y="26010"/>
                    <a:pt x="1" y="20140"/>
                    <a:pt x="1" y="13005"/>
                  </a:cubicBezTo>
                  <a:cubicBezTo>
                    <a:pt x="1" y="5780"/>
                    <a:pt x="5871" y="0"/>
                    <a:pt x="13006" y="0"/>
                  </a:cubicBezTo>
                  <a:cubicBezTo>
                    <a:pt x="20141" y="0"/>
                    <a:pt x="26011" y="5780"/>
                    <a:pt x="26011" y="1300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0"/>
            <p:cNvSpPr/>
            <p:nvPr/>
          </p:nvSpPr>
          <p:spPr>
            <a:xfrm>
              <a:off x="725800" y="4132025"/>
              <a:ext cx="661575" cy="505775"/>
            </a:xfrm>
            <a:custGeom>
              <a:avLst/>
              <a:gdLst/>
              <a:ahLst/>
              <a:cxnLst/>
              <a:rect l="l" t="t" r="r" b="b"/>
              <a:pathLst>
                <a:path w="26463" h="20231" extrusionOk="0">
                  <a:moveTo>
                    <a:pt x="25108" y="13728"/>
                  </a:moveTo>
                  <a:cubicBezTo>
                    <a:pt x="23753" y="18244"/>
                    <a:pt x="17341" y="20230"/>
                    <a:pt x="10748" y="18153"/>
                  </a:cubicBezTo>
                  <a:cubicBezTo>
                    <a:pt x="4155" y="16166"/>
                    <a:pt x="1" y="10838"/>
                    <a:pt x="1355" y="6413"/>
                  </a:cubicBezTo>
                  <a:cubicBezTo>
                    <a:pt x="2800" y="1987"/>
                    <a:pt x="9213" y="0"/>
                    <a:pt x="15715" y="1987"/>
                  </a:cubicBezTo>
                  <a:cubicBezTo>
                    <a:pt x="22308" y="4064"/>
                    <a:pt x="26462" y="9303"/>
                    <a:pt x="25108" y="13728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0"/>
            <p:cNvSpPr/>
            <p:nvPr/>
          </p:nvSpPr>
          <p:spPr>
            <a:xfrm>
              <a:off x="1141250" y="4317250"/>
              <a:ext cx="97100" cy="88850"/>
            </a:xfrm>
            <a:custGeom>
              <a:avLst/>
              <a:gdLst/>
              <a:ahLst/>
              <a:cxnLst/>
              <a:rect l="l" t="t" r="r" b="b"/>
              <a:pathLst>
                <a:path w="3884" h="3554" extrusionOk="0">
                  <a:moveTo>
                    <a:pt x="829" y="0"/>
                  </a:moveTo>
                  <a:cubicBezTo>
                    <a:pt x="642" y="0"/>
                    <a:pt x="482" y="57"/>
                    <a:pt x="361" y="178"/>
                  </a:cubicBezTo>
                  <a:cubicBezTo>
                    <a:pt x="0" y="539"/>
                    <a:pt x="361" y="1532"/>
                    <a:pt x="1265" y="2435"/>
                  </a:cubicBezTo>
                  <a:cubicBezTo>
                    <a:pt x="1887" y="3127"/>
                    <a:pt x="2668" y="3554"/>
                    <a:pt x="3162" y="3554"/>
                  </a:cubicBezTo>
                  <a:cubicBezTo>
                    <a:pt x="3313" y="3554"/>
                    <a:pt x="3438" y="3514"/>
                    <a:pt x="3522" y="3429"/>
                  </a:cubicBezTo>
                  <a:cubicBezTo>
                    <a:pt x="3884" y="2977"/>
                    <a:pt x="3522" y="1984"/>
                    <a:pt x="2710" y="1081"/>
                  </a:cubicBezTo>
                  <a:cubicBezTo>
                    <a:pt x="2048" y="420"/>
                    <a:pt x="1339" y="0"/>
                    <a:pt x="8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389375" y="2515425"/>
              <a:ext cx="650300" cy="650275"/>
            </a:xfrm>
            <a:custGeom>
              <a:avLst/>
              <a:gdLst/>
              <a:ahLst/>
              <a:cxnLst/>
              <a:rect l="l" t="t" r="r" b="b"/>
              <a:pathLst>
                <a:path w="26012" h="26011" extrusionOk="0">
                  <a:moveTo>
                    <a:pt x="13006" y="1"/>
                  </a:moveTo>
                  <a:cubicBezTo>
                    <a:pt x="5871" y="1"/>
                    <a:pt x="1" y="5871"/>
                    <a:pt x="1" y="13006"/>
                  </a:cubicBezTo>
                  <a:cubicBezTo>
                    <a:pt x="1" y="20140"/>
                    <a:pt x="5871" y="26011"/>
                    <a:pt x="13006" y="26011"/>
                  </a:cubicBezTo>
                  <a:cubicBezTo>
                    <a:pt x="20231" y="26011"/>
                    <a:pt x="26011" y="20140"/>
                    <a:pt x="26011" y="13006"/>
                  </a:cubicBezTo>
                  <a:cubicBezTo>
                    <a:pt x="26011" y="5871"/>
                    <a:pt x="20231" y="1"/>
                    <a:pt x="13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389375" y="2515425"/>
              <a:ext cx="650300" cy="650275"/>
            </a:xfrm>
            <a:custGeom>
              <a:avLst/>
              <a:gdLst/>
              <a:ahLst/>
              <a:cxnLst/>
              <a:rect l="l" t="t" r="r" b="b"/>
              <a:pathLst>
                <a:path w="26012" h="26011" fill="none" extrusionOk="0">
                  <a:moveTo>
                    <a:pt x="26011" y="13006"/>
                  </a:moveTo>
                  <a:cubicBezTo>
                    <a:pt x="26011" y="20140"/>
                    <a:pt x="20231" y="26011"/>
                    <a:pt x="13006" y="26011"/>
                  </a:cubicBezTo>
                  <a:cubicBezTo>
                    <a:pt x="5871" y="26011"/>
                    <a:pt x="1" y="20140"/>
                    <a:pt x="1" y="13006"/>
                  </a:cubicBezTo>
                  <a:cubicBezTo>
                    <a:pt x="1" y="5871"/>
                    <a:pt x="5871" y="1"/>
                    <a:pt x="13006" y="1"/>
                  </a:cubicBezTo>
                  <a:cubicBezTo>
                    <a:pt x="20231" y="1"/>
                    <a:pt x="26011" y="5871"/>
                    <a:pt x="26011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416475" y="2511950"/>
              <a:ext cx="663825" cy="445000"/>
            </a:xfrm>
            <a:custGeom>
              <a:avLst/>
              <a:gdLst/>
              <a:ahLst/>
              <a:cxnLst/>
              <a:rect l="l" t="t" r="r" b="b"/>
              <a:pathLst>
                <a:path w="26553" h="17800" extrusionOk="0">
                  <a:moveTo>
                    <a:pt x="10722" y="1"/>
                  </a:moveTo>
                  <a:cubicBezTo>
                    <a:pt x="6186" y="1"/>
                    <a:pt x="2444" y="1937"/>
                    <a:pt x="1446" y="5197"/>
                  </a:cubicBezTo>
                  <a:cubicBezTo>
                    <a:pt x="1" y="9713"/>
                    <a:pt x="4245" y="14951"/>
                    <a:pt x="10748" y="17028"/>
                  </a:cubicBezTo>
                  <a:cubicBezTo>
                    <a:pt x="12485" y="17551"/>
                    <a:pt x="14209" y="17799"/>
                    <a:pt x="15831" y="17799"/>
                  </a:cubicBezTo>
                  <a:cubicBezTo>
                    <a:pt x="20368" y="17799"/>
                    <a:pt x="24110" y="15862"/>
                    <a:pt x="25108" y="12603"/>
                  </a:cubicBezTo>
                  <a:cubicBezTo>
                    <a:pt x="26553" y="8087"/>
                    <a:pt x="22308" y="2849"/>
                    <a:pt x="15805" y="772"/>
                  </a:cubicBezTo>
                  <a:cubicBezTo>
                    <a:pt x="14069" y="249"/>
                    <a:pt x="12345" y="1"/>
                    <a:pt x="10722" y="1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831925" y="2667750"/>
              <a:ext cx="97100" cy="87900"/>
            </a:xfrm>
            <a:custGeom>
              <a:avLst/>
              <a:gdLst/>
              <a:ahLst/>
              <a:cxnLst/>
              <a:rect l="l" t="t" r="r" b="b"/>
              <a:pathLst>
                <a:path w="3884" h="3516" extrusionOk="0">
                  <a:moveTo>
                    <a:pt x="809" y="1"/>
                  </a:moveTo>
                  <a:cubicBezTo>
                    <a:pt x="631" y="1"/>
                    <a:pt x="478" y="46"/>
                    <a:pt x="362" y="139"/>
                  </a:cubicBezTo>
                  <a:cubicBezTo>
                    <a:pt x="0" y="500"/>
                    <a:pt x="362" y="1494"/>
                    <a:pt x="1265" y="2397"/>
                  </a:cubicBezTo>
                  <a:cubicBezTo>
                    <a:pt x="1887" y="3088"/>
                    <a:pt x="2668" y="3515"/>
                    <a:pt x="3162" y="3515"/>
                  </a:cubicBezTo>
                  <a:cubicBezTo>
                    <a:pt x="3313" y="3515"/>
                    <a:pt x="3438" y="3475"/>
                    <a:pt x="3522" y="3390"/>
                  </a:cubicBezTo>
                  <a:cubicBezTo>
                    <a:pt x="3884" y="3029"/>
                    <a:pt x="3522" y="1945"/>
                    <a:pt x="2710" y="1042"/>
                  </a:cubicBezTo>
                  <a:cubicBezTo>
                    <a:pt x="2040" y="373"/>
                    <a:pt x="1320" y="1"/>
                    <a:pt x="8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0"/>
            <p:cNvSpPr/>
            <p:nvPr/>
          </p:nvSpPr>
          <p:spPr>
            <a:xfrm>
              <a:off x="2369500" y="2662175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extrusionOk="0">
                  <a:moveTo>
                    <a:pt x="12915" y="1"/>
                  </a:moveTo>
                  <a:cubicBezTo>
                    <a:pt x="5780" y="1"/>
                    <a:pt x="0" y="5871"/>
                    <a:pt x="0" y="13006"/>
                  </a:cubicBezTo>
                  <a:cubicBezTo>
                    <a:pt x="0" y="20141"/>
                    <a:pt x="5780" y="26011"/>
                    <a:pt x="12915" y="26011"/>
                  </a:cubicBezTo>
                  <a:cubicBezTo>
                    <a:pt x="20140" y="26011"/>
                    <a:pt x="25920" y="20141"/>
                    <a:pt x="25920" y="13006"/>
                  </a:cubicBezTo>
                  <a:cubicBezTo>
                    <a:pt x="25920" y="5871"/>
                    <a:pt x="20140" y="1"/>
                    <a:pt x="129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0"/>
            <p:cNvSpPr/>
            <p:nvPr/>
          </p:nvSpPr>
          <p:spPr>
            <a:xfrm>
              <a:off x="2369500" y="2662175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fill="none" extrusionOk="0">
                  <a:moveTo>
                    <a:pt x="25920" y="13006"/>
                  </a:moveTo>
                  <a:cubicBezTo>
                    <a:pt x="25920" y="20141"/>
                    <a:pt x="20140" y="26011"/>
                    <a:pt x="12915" y="26011"/>
                  </a:cubicBezTo>
                  <a:cubicBezTo>
                    <a:pt x="5780" y="26011"/>
                    <a:pt x="0" y="20141"/>
                    <a:pt x="0" y="13006"/>
                  </a:cubicBezTo>
                  <a:cubicBezTo>
                    <a:pt x="0" y="5871"/>
                    <a:pt x="5780" y="1"/>
                    <a:pt x="12915" y="1"/>
                  </a:cubicBezTo>
                  <a:cubicBezTo>
                    <a:pt x="20140" y="1"/>
                    <a:pt x="25920" y="5871"/>
                    <a:pt x="25920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0"/>
            <p:cNvSpPr/>
            <p:nvPr/>
          </p:nvSpPr>
          <p:spPr>
            <a:xfrm>
              <a:off x="2394325" y="2628325"/>
              <a:ext cx="663825" cy="505775"/>
            </a:xfrm>
            <a:custGeom>
              <a:avLst/>
              <a:gdLst/>
              <a:ahLst/>
              <a:cxnLst/>
              <a:rect l="l" t="t" r="r" b="b"/>
              <a:pathLst>
                <a:path w="26553" h="20231" extrusionOk="0">
                  <a:moveTo>
                    <a:pt x="25108" y="13818"/>
                  </a:moveTo>
                  <a:cubicBezTo>
                    <a:pt x="23753" y="18243"/>
                    <a:pt x="17341" y="20230"/>
                    <a:pt x="10748" y="18243"/>
                  </a:cubicBezTo>
                  <a:cubicBezTo>
                    <a:pt x="4246" y="16166"/>
                    <a:pt x="1" y="10928"/>
                    <a:pt x="1446" y="6412"/>
                  </a:cubicBezTo>
                  <a:cubicBezTo>
                    <a:pt x="2801" y="1987"/>
                    <a:pt x="9213" y="0"/>
                    <a:pt x="15806" y="1987"/>
                  </a:cubicBezTo>
                  <a:cubicBezTo>
                    <a:pt x="22308" y="4064"/>
                    <a:pt x="26553" y="9302"/>
                    <a:pt x="25108" y="13818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0"/>
            <p:cNvSpPr/>
            <p:nvPr/>
          </p:nvSpPr>
          <p:spPr>
            <a:xfrm>
              <a:off x="2809775" y="2814525"/>
              <a:ext cx="99375" cy="87875"/>
            </a:xfrm>
            <a:custGeom>
              <a:avLst/>
              <a:gdLst/>
              <a:ahLst/>
              <a:cxnLst/>
              <a:rect l="l" t="t" r="r" b="b"/>
              <a:pathLst>
                <a:path w="3975" h="3515" extrusionOk="0">
                  <a:moveTo>
                    <a:pt x="846" y="0"/>
                  </a:moveTo>
                  <a:cubicBezTo>
                    <a:pt x="681" y="0"/>
                    <a:pt x="545" y="45"/>
                    <a:pt x="452" y="139"/>
                  </a:cubicBezTo>
                  <a:cubicBezTo>
                    <a:pt x="0" y="500"/>
                    <a:pt x="452" y="1493"/>
                    <a:pt x="1265" y="2396"/>
                  </a:cubicBezTo>
                  <a:cubicBezTo>
                    <a:pt x="1956" y="3088"/>
                    <a:pt x="2701" y="3514"/>
                    <a:pt x="3174" y="3514"/>
                  </a:cubicBezTo>
                  <a:cubicBezTo>
                    <a:pt x="3318" y="3514"/>
                    <a:pt x="3438" y="3474"/>
                    <a:pt x="3523" y="3390"/>
                  </a:cubicBezTo>
                  <a:cubicBezTo>
                    <a:pt x="3974" y="3029"/>
                    <a:pt x="3523" y="1945"/>
                    <a:pt x="2710" y="1042"/>
                  </a:cubicBezTo>
                  <a:cubicBezTo>
                    <a:pt x="2040" y="372"/>
                    <a:pt x="1320" y="0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0"/>
            <p:cNvSpPr/>
            <p:nvPr/>
          </p:nvSpPr>
          <p:spPr>
            <a:xfrm>
              <a:off x="2486900" y="2364150"/>
              <a:ext cx="650275" cy="648025"/>
            </a:xfrm>
            <a:custGeom>
              <a:avLst/>
              <a:gdLst/>
              <a:ahLst/>
              <a:cxnLst/>
              <a:rect l="l" t="t" r="r" b="b"/>
              <a:pathLst>
                <a:path w="26011" h="25921" extrusionOk="0">
                  <a:moveTo>
                    <a:pt x="13006" y="1"/>
                  </a:moveTo>
                  <a:cubicBezTo>
                    <a:pt x="5781" y="1"/>
                    <a:pt x="1" y="5781"/>
                    <a:pt x="1" y="12915"/>
                  </a:cubicBezTo>
                  <a:cubicBezTo>
                    <a:pt x="1" y="20140"/>
                    <a:pt x="5781" y="25920"/>
                    <a:pt x="13006" y="25920"/>
                  </a:cubicBezTo>
                  <a:cubicBezTo>
                    <a:pt x="20140" y="25920"/>
                    <a:pt x="26011" y="20140"/>
                    <a:pt x="26011" y="12915"/>
                  </a:cubicBezTo>
                  <a:cubicBezTo>
                    <a:pt x="26011" y="5781"/>
                    <a:pt x="20140" y="1"/>
                    <a:pt x="13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0"/>
            <p:cNvSpPr/>
            <p:nvPr/>
          </p:nvSpPr>
          <p:spPr>
            <a:xfrm>
              <a:off x="2486900" y="2364150"/>
              <a:ext cx="650275" cy="648025"/>
            </a:xfrm>
            <a:custGeom>
              <a:avLst/>
              <a:gdLst/>
              <a:ahLst/>
              <a:cxnLst/>
              <a:rect l="l" t="t" r="r" b="b"/>
              <a:pathLst>
                <a:path w="26011" h="25921" fill="none" extrusionOk="0">
                  <a:moveTo>
                    <a:pt x="26011" y="12915"/>
                  </a:moveTo>
                  <a:cubicBezTo>
                    <a:pt x="26011" y="20140"/>
                    <a:pt x="20140" y="25920"/>
                    <a:pt x="13006" y="25920"/>
                  </a:cubicBezTo>
                  <a:cubicBezTo>
                    <a:pt x="5781" y="25920"/>
                    <a:pt x="1" y="20140"/>
                    <a:pt x="1" y="12915"/>
                  </a:cubicBezTo>
                  <a:cubicBezTo>
                    <a:pt x="1" y="5781"/>
                    <a:pt x="5781" y="1"/>
                    <a:pt x="13006" y="1"/>
                  </a:cubicBezTo>
                  <a:cubicBezTo>
                    <a:pt x="20140" y="1"/>
                    <a:pt x="26011" y="5781"/>
                    <a:pt x="26011" y="1291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0"/>
            <p:cNvSpPr/>
            <p:nvPr/>
          </p:nvSpPr>
          <p:spPr>
            <a:xfrm>
              <a:off x="2514000" y="2359350"/>
              <a:ext cx="661575" cy="444050"/>
            </a:xfrm>
            <a:custGeom>
              <a:avLst/>
              <a:gdLst/>
              <a:ahLst/>
              <a:cxnLst/>
              <a:rect l="l" t="t" r="r" b="b"/>
              <a:pathLst>
                <a:path w="26463" h="17762" extrusionOk="0">
                  <a:moveTo>
                    <a:pt x="10577" y="1"/>
                  </a:moveTo>
                  <a:cubicBezTo>
                    <a:pt x="6119" y="1"/>
                    <a:pt x="2411" y="1950"/>
                    <a:pt x="1355" y="5250"/>
                  </a:cubicBezTo>
                  <a:cubicBezTo>
                    <a:pt x="0" y="9676"/>
                    <a:pt x="4155" y="14914"/>
                    <a:pt x="10748" y="16991"/>
                  </a:cubicBezTo>
                  <a:cubicBezTo>
                    <a:pt x="12460" y="17514"/>
                    <a:pt x="14173" y="17762"/>
                    <a:pt x="15792" y="17762"/>
                  </a:cubicBezTo>
                  <a:cubicBezTo>
                    <a:pt x="20319" y="17762"/>
                    <a:pt x="24110" y="15825"/>
                    <a:pt x="25107" y="12566"/>
                  </a:cubicBezTo>
                  <a:cubicBezTo>
                    <a:pt x="26462" y="8050"/>
                    <a:pt x="22308" y="2812"/>
                    <a:pt x="15715" y="825"/>
                  </a:cubicBezTo>
                  <a:cubicBezTo>
                    <a:pt x="13964" y="266"/>
                    <a:pt x="12220" y="1"/>
                    <a:pt x="10577" y="1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0"/>
            <p:cNvSpPr/>
            <p:nvPr/>
          </p:nvSpPr>
          <p:spPr>
            <a:xfrm>
              <a:off x="2929425" y="2514225"/>
              <a:ext cx="97125" cy="88225"/>
            </a:xfrm>
            <a:custGeom>
              <a:avLst/>
              <a:gdLst/>
              <a:ahLst/>
              <a:cxnLst/>
              <a:rect l="l" t="t" r="r" b="b"/>
              <a:pathLst>
                <a:path w="3885" h="3529" extrusionOk="0">
                  <a:moveTo>
                    <a:pt x="808" y="1"/>
                  </a:moveTo>
                  <a:cubicBezTo>
                    <a:pt x="632" y="1"/>
                    <a:pt x="479" y="46"/>
                    <a:pt x="362" y="139"/>
                  </a:cubicBezTo>
                  <a:cubicBezTo>
                    <a:pt x="1" y="500"/>
                    <a:pt x="362" y="1584"/>
                    <a:pt x="1265" y="2487"/>
                  </a:cubicBezTo>
                  <a:cubicBezTo>
                    <a:pt x="1868" y="3157"/>
                    <a:pt x="2570" y="3529"/>
                    <a:pt x="3077" y="3529"/>
                  </a:cubicBezTo>
                  <a:cubicBezTo>
                    <a:pt x="3254" y="3529"/>
                    <a:pt x="3407" y="3484"/>
                    <a:pt x="3523" y="3390"/>
                  </a:cubicBezTo>
                  <a:cubicBezTo>
                    <a:pt x="3884" y="3029"/>
                    <a:pt x="3523" y="1945"/>
                    <a:pt x="2620" y="1042"/>
                  </a:cubicBezTo>
                  <a:cubicBezTo>
                    <a:pt x="2017" y="372"/>
                    <a:pt x="1315" y="1"/>
                    <a:pt x="8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0"/>
            <p:cNvSpPr/>
            <p:nvPr/>
          </p:nvSpPr>
          <p:spPr>
            <a:xfrm>
              <a:off x="2773650" y="2745725"/>
              <a:ext cx="648025" cy="648025"/>
            </a:xfrm>
            <a:custGeom>
              <a:avLst/>
              <a:gdLst/>
              <a:ahLst/>
              <a:cxnLst/>
              <a:rect l="l" t="t" r="r" b="b"/>
              <a:pathLst>
                <a:path w="25921" h="25921" extrusionOk="0">
                  <a:moveTo>
                    <a:pt x="12915" y="1"/>
                  </a:moveTo>
                  <a:cubicBezTo>
                    <a:pt x="5780" y="1"/>
                    <a:pt x="0" y="5781"/>
                    <a:pt x="0" y="12915"/>
                  </a:cubicBezTo>
                  <a:cubicBezTo>
                    <a:pt x="0" y="20140"/>
                    <a:pt x="5780" y="25920"/>
                    <a:pt x="12915" y="25920"/>
                  </a:cubicBezTo>
                  <a:cubicBezTo>
                    <a:pt x="20140" y="25920"/>
                    <a:pt x="25920" y="20140"/>
                    <a:pt x="25920" y="12915"/>
                  </a:cubicBezTo>
                  <a:cubicBezTo>
                    <a:pt x="25920" y="5781"/>
                    <a:pt x="20140" y="1"/>
                    <a:pt x="129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0"/>
            <p:cNvSpPr/>
            <p:nvPr/>
          </p:nvSpPr>
          <p:spPr>
            <a:xfrm>
              <a:off x="2773650" y="2745725"/>
              <a:ext cx="648025" cy="648025"/>
            </a:xfrm>
            <a:custGeom>
              <a:avLst/>
              <a:gdLst/>
              <a:ahLst/>
              <a:cxnLst/>
              <a:rect l="l" t="t" r="r" b="b"/>
              <a:pathLst>
                <a:path w="25921" h="25921" fill="none" extrusionOk="0">
                  <a:moveTo>
                    <a:pt x="25920" y="12915"/>
                  </a:moveTo>
                  <a:cubicBezTo>
                    <a:pt x="25920" y="20140"/>
                    <a:pt x="20140" y="25920"/>
                    <a:pt x="12915" y="25920"/>
                  </a:cubicBezTo>
                  <a:cubicBezTo>
                    <a:pt x="5780" y="25920"/>
                    <a:pt x="0" y="20140"/>
                    <a:pt x="0" y="12915"/>
                  </a:cubicBezTo>
                  <a:cubicBezTo>
                    <a:pt x="0" y="5781"/>
                    <a:pt x="5780" y="1"/>
                    <a:pt x="12915" y="1"/>
                  </a:cubicBezTo>
                  <a:cubicBezTo>
                    <a:pt x="20140" y="1"/>
                    <a:pt x="25920" y="5781"/>
                    <a:pt x="25920" y="1291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0"/>
            <p:cNvSpPr/>
            <p:nvPr/>
          </p:nvSpPr>
          <p:spPr>
            <a:xfrm>
              <a:off x="2798475" y="2709600"/>
              <a:ext cx="663825" cy="505775"/>
            </a:xfrm>
            <a:custGeom>
              <a:avLst/>
              <a:gdLst/>
              <a:ahLst/>
              <a:cxnLst/>
              <a:rect l="l" t="t" r="r" b="b"/>
              <a:pathLst>
                <a:path w="26553" h="20231" extrusionOk="0">
                  <a:moveTo>
                    <a:pt x="25108" y="13818"/>
                  </a:moveTo>
                  <a:cubicBezTo>
                    <a:pt x="23753" y="18244"/>
                    <a:pt x="17341" y="20231"/>
                    <a:pt x="10748" y="18244"/>
                  </a:cubicBezTo>
                  <a:cubicBezTo>
                    <a:pt x="4246" y="16166"/>
                    <a:pt x="1" y="10928"/>
                    <a:pt x="1446" y="6503"/>
                  </a:cubicBezTo>
                  <a:cubicBezTo>
                    <a:pt x="2801" y="1987"/>
                    <a:pt x="9213" y="1"/>
                    <a:pt x="15806" y="2078"/>
                  </a:cubicBezTo>
                  <a:cubicBezTo>
                    <a:pt x="22308" y="4065"/>
                    <a:pt x="26553" y="9393"/>
                    <a:pt x="25108" y="13818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0"/>
            <p:cNvSpPr/>
            <p:nvPr/>
          </p:nvSpPr>
          <p:spPr>
            <a:xfrm>
              <a:off x="3213925" y="2896150"/>
              <a:ext cx="99375" cy="87875"/>
            </a:xfrm>
            <a:custGeom>
              <a:avLst/>
              <a:gdLst/>
              <a:ahLst/>
              <a:cxnLst/>
              <a:rect l="l" t="t" r="r" b="b"/>
              <a:pathLst>
                <a:path w="3975" h="3515" extrusionOk="0">
                  <a:moveTo>
                    <a:pt x="801" y="0"/>
                  </a:moveTo>
                  <a:cubicBezTo>
                    <a:pt x="656" y="0"/>
                    <a:pt x="537" y="40"/>
                    <a:pt x="452" y="125"/>
                  </a:cubicBezTo>
                  <a:cubicBezTo>
                    <a:pt x="0" y="486"/>
                    <a:pt x="452" y="1570"/>
                    <a:pt x="1265" y="2473"/>
                  </a:cubicBezTo>
                  <a:cubicBezTo>
                    <a:pt x="1935" y="3143"/>
                    <a:pt x="2654" y="3514"/>
                    <a:pt x="3129" y="3514"/>
                  </a:cubicBezTo>
                  <a:cubicBezTo>
                    <a:pt x="3294" y="3514"/>
                    <a:pt x="3429" y="3469"/>
                    <a:pt x="3523" y="3376"/>
                  </a:cubicBezTo>
                  <a:cubicBezTo>
                    <a:pt x="3974" y="3015"/>
                    <a:pt x="3523" y="1931"/>
                    <a:pt x="2710" y="1118"/>
                  </a:cubicBezTo>
                  <a:cubicBezTo>
                    <a:pt x="2018" y="427"/>
                    <a:pt x="1274" y="0"/>
                    <a:pt x="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0"/>
            <p:cNvSpPr/>
            <p:nvPr/>
          </p:nvSpPr>
          <p:spPr>
            <a:xfrm>
              <a:off x="1179625" y="1975800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extrusionOk="0">
                  <a:moveTo>
                    <a:pt x="12915" y="1"/>
                  </a:moveTo>
                  <a:cubicBezTo>
                    <a:pt x="5781" y="1"/>
                    <a:pt x="0" y="5871"/>
                    <a:pt x="0" y="13006"/>
                  </a:cubicBezTo>
                  <a:cubicBezTo>
                    <a:pt x="0" y="20141"/>
                    <a:pt x="5781" y="26011"/>
                    <a:pt x="12915" y="26011"/>
                  </a:cubicBezTo>
                  <a:cubicBezTo>
                    <a:pt x="20140" y="26011"/>
                    <a:pt x="25920" y="20141"/>
                    <a:pt x="25920" y="13006"/>
                  </a:cubicBezTo>
                  <a:cubicBezTo>
                    <a:pt x="25920" y="5871"/>
                    <a:pt x="20140" y="1"/>
                    <a:pt x="129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0"/>
            <p:cNvSpPr/>
            <p:nvPr/>
          </p:nvSpPr>
          <p:spPr>
            <a:xfrm>
              <a:off x="1179625" y="1975800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fill="none" extrusionOk="0">
                  <a:moveTo>
                    <a:pt x="25920" y="13006"/>
                  </a:moveTo>
                  <a:cubicBezTo>
                    <a:pt x="25920" y="20141"/>
                    <a:pt x="20140" y="26011"/>
                    <a:pt x="12915" y="26011"/>
                  </a:cubicBezTo>
                  <a:cubicBezTo>
                    <a:pt x="5781" y="26011"/>
                    <a:pt x="0" y="20141"/>
                    <a:pt x="0" y="13006"/>
                  </a:cubicBezTo>
                  <a:cubicBezTo>
                    <a:pt x="0" y="5871"/>
                    <a:pt x="5781" y="1"/>
                    <a:pt x="12915" y="1"/>
                  </a:cubicBezTo>
                  <a:cubicBezTo>
                    <a:pt x="20140" y="1"/>
                    <a:pt x="25920" y="5871"/>
                    <a:pt x="25920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0"/>
            <p:cNvSpPr/>
            <p:nvPr/>
          </p:nvSpPr>
          <p:spPr>
            <a:xfrm>
              <a:off x="1204450" y="1972350"/>
              <a:ext cx="663825" cy="444075"/>
            </a:xfrm>
            <a:custGeom>
              <a:avLst/>
              <a:gdLst/>
              <a:ahLst/>
              <a:cxnLst/>
              <a:rect l="l" t="t" r="r" b="b"/>
              <a:pathLst>
                <a:path w="26553" h="17763" extrusionOk="0">
                  <a:moveTo>
                    <a:pt x="10723" y="0"/>
                  </a:moveTo>
                  <a:cubicBezTo>
                    <a:pt x="6186" y="0"/>
                    <a:pt x="2444" y="1937"/>
                    <a:pt x="1446" y="5196"/>
                  </a:cubicBezTo>
                  <a:cubicBezTo>
                    <a:pt x="1" y="9712"/>
                    <a:pt x="4246" y="14950"/>
                    <a:pt x="10748" y="16937"/>
                  </a:cubicBezTo>
                  <a:cubicBezTo>
                    <a:pt x="12529" y="17498"/>
                    <a:pt x="14297" y="17763"/>
                    <a:pt x="15956" y="17763"/>
                  </a:cubicBezTo>
                  <a:cubicBezTo>
                    <a:pt x="20436" y="17763"/>
                    <a:pt x="24119" y="15832"/>
                    <a:pt x="25108" y="12602"/>
                  </a:cubicBezTo>
                  <a:cubicBezTo>
                    <a:pt x="26553" y="8086"/>
                    <a:pt x="22308" y="2848"/>
                    <a:pt x="15806" y="771"/>
                  </a:cubicBezTo>
                  <a:cubicBezTo>
                    <a:pt x="14069" y="248"/>
                    <a:pt x="12345" y="0"/>
                    <a:pt x="10723" y="0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1619900" y="2127175"/>
              <a:ext cx="99375" cy="88850"/>
            </a:xfrm>
            <a:custGeom>
              <a:avLst/>
              <a:gdLst/>
              <a:ahLst/>
              <a:cxnLst/>
              <a:rect l="l" t="t" r="r" b="b"/>
              <a:pathLst>
                <a:path w="3975" h="3554" extrusionOk="0">
                  <a:moveTo>
                    <a:pt x="865" y="0"/>
                  </a:moveTo>
                  <a:cubicBezTo>
                    <a:pt x="691" y="0"/>
                    <a:pt x="549" y="57"/>
                    <a:pt x="452" y="178"/>
                  </a:cubicBezTo>
                  <a:cubicBezTo>
                    <a:pt x="0" y="539"/>
                    <a:pt x="452" y="1532"/>
                    <a:pt x="1265" y="2435"/>
                  </a:cubicBezTo>
                  <a:cubicBezTo>
                    <a:pt x="1956" y="3127"/>
                    <a:pt x="2701" y="3554"/>
                    <a:pt x="3174" y="3554"/>
                  </a:cubicBezTo>
                  <a:cubicBezTo>
                    <a:pt x="3319" y="3554"/>
                    <a:pt x="3438" y="3513"/>
                    <a:pt x="3523" y="3429"/>
                  </a:cubicBezTo>
                  <a:cubicBezTo>
                    <a:pt x="3974" y="2977"/>
                    <a:pt x="3523" y="1984"/>
                    <a:pt x="2710" y="1081"/>
                  </a:cubicBezTo>
                  <a:cubicBezTo>
                    <a:pt x="2049" y="420"/>
                    <a:pt x="1339" y="0"/>
                    <a:pt x="8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723550" y="2163200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extrusionOk="0">
                  <a:moveTo>
                    <a:pt x="13005" y="1"/>
                  </a:moveTo>
                  <a:cubicBezTo>
                    <a:pt x="5871" y="1"/>
                    <a:pt x="0" y="5871"/>
                    <a:pt x="0" y="13006"/>
                  </a:cubicBezTo>
                  <a:cubicBezTo>
                    <a:pt x="0" y="20141"/>
                    <a:pt x="5871" y="26011"/>
                    <a:pt x="13005" y="26011"/>
                  </a:cubicBezTo>
                  <a:cubicBezTo>
                    <a:pt x="20140" y="26011"/>
                    <a:pt x="26010" y="20141"/>
                    <a:pt x="26010" y="13006"/>
                  </a:cubicBezTo>
                  <a:cubicBezTo>
                    <a:pt x="26010" y="5871"/>
                    <a:pt x="20140" y="1"/>
                    <a:pt x="130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0"/>
            <p:cNvSpPr/>
            <p:nvPr/>
          </p:nvSpPr>
          <p:spPr>
            <a:xfrm>
              <a:off x="723550" y="2163200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fill="none" extrusionOk="0">
                  <a:moveTo>
                    <a:pt x="26010" y="13006"/>
                  </a:moveTo>
                  <a:cubicBezTo>
                    <a:pt x="26010" y="20141"/>
                    <a:pt x="20140" y="26011"/>
                    <a:pt x="13005" y="26011"/>
                  </a:cubicBezTo>
                  <a:cubicBezTo>
                    <a:pt x="5871" y="26011"/>
                    <a:pt x="0" y="20141"/>
                    <a:pt x="0" y="13006"/>
                  </a:cubicBezTo>
                  <a:cubicBezTo>
                    <a:pt x="0" y="5871"/>
                    <a:pt x="5871" y="1"/>
                    <a:pt x="13005" y="1"/>
                  </a:cubicBezTo>
                  <a:cubicBezTo>
                    <a:pt x="20140" y="1"/>
                    <a:pt x="26010" y="5871"/>
                    <a:pt x="26010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750650" y="2129350"/>
              <a:ext cx="661550" cy="505775"/>
            </a:xfrm>
            <a:custGeom>
              <a:avLst/>
              <a:gdLst/>
              <a:ahLst/>
              <a:cxnLst/>
              <a:rect l="l" t="t" r="r" b="b"/>
              <a:pathLst>
                <a:path w="26462" h="20231" extrusionOk="0">
                  <a:moveTo>
                    <a:pt x="25107" y="13818"/>
                  </a:moveTo>
                  <a:cubicBezTo>
                    <a:pt x="23752" y="18243"/>
                    <a:pt x="17340" y="20230"/>
                    <a:pt x="10747" y="18153"/>
                  </a:cubicBezTo>
                  <a:cubicBezTo>
                    <a:pt x="4245" y="16166"/>
                    <a:pt x="0" y="10928"/>
                    <a:pt x="1355" y="6412"/>
                  </a:cubicBezTo>
                  <a:cubicBezTo>
                    <a:pt x="2800" y="1987"/>
                    <a:pt x="9212" y="0"/>
                    <a:pt x="15805" y="1987"/>
                  </a:cubicBezTo>
                  <a:cubicBezTo>
                    <a:pt x="22307" y="4064"/>
                    <a:pt x="26462" y="9302"/>
                    <a:pt x="25107" y="13818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1166075" y="2315550"/>
              <a:ext cx="97125" cy="87875"/>
            </a:xfrm>
            <a:custGeom>
              <a:avLst/>
              <a:gdLst/>
              <a:ahLst/>
              <a:cxnLst/>
              <a:rect l="l" t="t" r="r" b="b"/>
              <a:pathLst>
                <a:path w="3885" h="3515" extrusionOk="0">
                  <a:moveTo>
                    <a:pt x="809" y="0"/>
                  </a:moveTo>
                  <a:cubicBezTo>
                    <a:pt x="631" y="0"/>
                    <a:pt x="479" y="45"/>
                    <a:pt x="362" y="138"/>
                  </a:cubicBezTo>
                  <a:cubicBezTo>
                    <a:pt x="1" y="500"/>
                    <a:pt x="362" y="1493"/>
                    <a:pt x="1265" y="2396"/>
                  </a:cubicBezTo>
                  <a:cubicBezTo>
                    <a:pt x="1887" y="3088"/>
                    <a:pt x="2668" y="3514"/>
                    <a:pt x="3162" y="3514"/>
                  </a:cubicBezTo>
                  <a:cubicBezTo>
                    <a:pt x="3314" y="3514"/>
                    <a:pt x="3438" y="3474"/>
                    <a:pt x="3523" y="3390"/>
                  </a:cubicBezTo>
                  <a:cubicBezTo>
                    <a:pt x="3884" y="3028"/>
                    <a:pt x="3523" y="1945"/>
                    <a:pt x="2710" y="1042"/>
                  </a:cubicBezTo>
                  <a:cubicBezTo>
                    <a:pt x="2040" y="372"/>
                    <a:pt x="1321" y="0"/>
                    <a:pt x="8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780000" y="2402550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extrusionOk="0">
                  <a:moveTo>
                    <a:pt x="13005" y="0"/>
                  </a:moveTo>
                  <a:cubicBezTo>
                    <a:pt x="5870" y="0"/>
                    <a:pt x="0" y="5870"/>
                    <a:pt x="0" y="13005"/>
                  </a:cubicBezTo>
                  <a:cubicBezTo>
                    <a:pt x="0" y="20140"/>
                    <a:pt x="5870" y="26010"/>
                    <a:pt x="13005" y="26010"/>
                  </a:cubicBezTo>
                  <a:cubicBezTo>
                    <a:pt x="20140" y="26010"/>
                    <a:pt x="26010" y="20140"/>
                    <a:pt x="26010" y="13005"/>
                  </a:cubicBezTo>
                  <a:cubicBezTo>
                    <a:pt x="26010" y="5870"/>
                    <a:pt x="20140" y="0"/>
                    <a:pt x="130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780000" y="2402550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fill="none" extrusionOk="0">
                  <a:moveTo>
                    <a:pt x="26010" y="13005"/>
                  </a:moveTo>
                  <a:cubicBezTo>
                    <a:pt x="26010" y="20140"/>
                    <a:pt x="20140" y="26010"/>
                    <a:pt x="13005" y="26010"/>
                  </a:cubicBezTo>
                  <a:cubicBezTo>
                    <a:pt x="5870" y="26010"/>
                    <a:pt x="0" y="20140"/>
                    <a:pt x="0" y="13005"/>
                  </a:cubicBezTo>
                  <a:cubicBezTo>
                    <a:pt x="0" y="5870"/>
                    <a:pt x="5870" y="0"/>
                    <a:pt x="13005" y="0"/>
                  </a:cubicBezTo>
                  <a:cubicBezTo>
                    <a:pt x="20140" y="0"/>
                    <a:pt x="26010" y="5870"/>
                    <a:pt x="26010" y="1300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807075" y="2399075"/>
              <a:ext cx="661575" cy="444975"/>
            </a:xfrm>
            <a:custGeom>
              <a:avLst/>
              <a:gdLst/>
              <a:ahLst/>
              <a:cxnLst/>
              <a:rect l="l" t="t" r="r" b="b"/>
              <a:pathLst>
                <a:path w="26463" h="17799" extrusionOk="0">
                  <a:moveTo>
                    <a:pt x="10685" y="0"/>
                  </a:moveTo>
                  <a:cubicBezTo>
                    <a:pt x="6179" y="0"/>
                    <a:pt x="2420" y="1937"/>
                    <a:pt x="1356" y="5197"/>
                  </a:cubicBezTo>
                  <a:cubicBezTo>
                    <a:pt x="1" y="9712"/>
                    <a:pt x="4155" y="14950"/>
                    <a:pt x="10748" y="17027"/>
                  </a:cubicBezTo>
                  <a:cubicBezTo>
                    <a:pt x="12461" y="17551"/>
                    <a:pt x="14174" y="17798"/>
                    <a:pt x="15792" y="17798"/>
                  </a:cubicBezTo>
                  <a:cubicBezTo>
                    <a:pt x="20319" y="17798"/>
                    <a:pt x="24110" y="15862"/>
                    <a:pt x="25108" y="12602"/>
                  </a:cubicBezTo>
                  <a:cubicBezTo>
                    <a:pt x="26463" y="8087"/>
                    <a:pt x="22308" y="2848"/>
                    <a:pt x="15715" y="771"/>
                  </a:cubicBezTo>
                  <a:cubicBezTo>
                    <a:pt x="14003" y="248"/>
                    <a:pt x="12296" y="0"/>
                    <a:pt x="10685" y="0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1222525" y="2554875"/>
              <a:ext cx="97100" cy="87875"/>
            </a:xfrm>
            <a:custGeom>
              <a:avLst/>
              <a:gdLst/>
              <a:ahLst/>
              <a:cxnLst/>
              <a:rect l="l" t="t" r="r" b="b"/>
              <a:pathLst>
                <a:path w="3884" h="3515" extrusionOk="0">
                  <a:moveTo>
                    <a:pt x="808" y="0"/>
                  </a:moveTo>
                  <a:cubicBezTo>
                    <a:pt x="631" y="0"/>
                    <a:pt x="478" y="45"/>
                    <a:pt x="362" y="139"/>
                  </a:cubicBezTo>
                  <a:cubicBezTo>
                    <a:pt x="0" y="500"/>
                    <a:pt x="362" y="1493"/>
                    <a:pt x="1265" y="2396"/>
                  </a:cubicBezTo>
                  <a:cubicBezTo>
                    <a:pt x="1887" y="3088"/>
                    <a:pt x="2668" y="3515"/>
                    <a:pt x="3162" y="3515"/>
                  </a:cubicBezTo>
                  <a:cubicBezTo>
                    <a:pt x="3314" y="3515"/>
                    <a:pt x="3438" y="3475"/>
                    <a:pt x="3523" y="3390"/>
                  </a:cubicBezTo>
                  <a:cubicBezTo>
                    <a:pt x="3884" y="3029"/>
                    <a:pt x="3523" y="1945"/>
                    <a:pt x="2619" y="1042"/>
                  </a:cubicBezTo>
                  <a:cubicBezTo>
                    <a:pt x="2017" y="372"/>
                    <a:pt x="1314" y="0"/>
                    <a:pt x="8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287775" y="3021175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extrusionOk="0">
                  <a:moveTo>
                    <a:pt x="13006" y="1"/>
                  </a:moveTo>
                  <a:cubicBezTo>
                    <a:pt x="5871" y="1"/>
                    <a:pt x="1" y="5871"/>
                    <a:pt x="1" y="13006"/>
                  </a:cubicBezTo>
                  <a:cubicBezTo>
                    <a:pt x="1" y="20140"/>
                    <a:pt x="5871" y="26011"/>
                    <a:pt x="13006" y="26011"/>
                  </a:cubicBezTo>
                  <a:cubicBezTo>
                    <a:pt x="20141" y="26011"/>
                    <a:pt x="26011" y="20140"/>
                    <a:pt x="26011" y="13006"/>
                  </a:cubicBezTo>
                  <a:cubicBezTo>
                    <a:pt x="26011" y="5871"/>
                    <a:pt x="20141" y="1"/>
                    <a:pt x="13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287775" y="3021175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fill="none" extrusionOk="0">
                  <a:moveTo>
                    <a:pt x="26011" y="13006"/>
                  </a:moveTo>
                  <a:cubicBezTo>
                    <a:pt x="26011" y="20140"/>
                    <a:pt x="20141" y="26011"/>
                    <a:pt x="13006" y="26011"/>
                  </a:cubicBezTo>
                  <a:cubicBezTo>
                    <a:pt x="5871" y="26011"/>
                    <a:pt x="1" y="20140"/>
                    <a:pt x="1" y="13006"/>
                  </a:cubicBezTo>
                  <a:cubicBezTo>
                    <a:pt x="1" y="5871"/>
                    <a:pt x="5871" y="1"/>
                    <a:pt x="13006" y="1"/>
                  </a:cubicBezTo>
                  <a:cubicBezTo>
                    <a:pt x="20141" y="1"/>
                    <a:pt x="26011" y="5871"/>
                    <a:pt x="26011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314875" y="2987300"/>
              <a:ext cx="661575" cy="505775"/>
            </a:xfrm>
            <a:custGeom>
              <a:avLst/>
              <a:gdLst/>
              <a:ahLst/>
              <a:cxnLst/>
              <a:rect l="l" t="t" r="r" b="b"/>
              <a:pathLst>
                <a:path w="26463" h="20231" extrusionOk="0">
                  <a:moveTo>
                    <a:pt x="25108" y="13819"/>
                  </a:moveTo>
                  <a:cubicBezTo>
                    <a:pt x="23753" y="18244"/>
                    <a:pt x="17250" y="20231"/>
                    <a:pt x="10748" y="18244"/>
                  </a:cubicBezTo>
                  <a:cubicBezTo>
                    <a:pt x="4155" y="16167"/>
                    <a:pt x="1" y="10929"/>
                    <a:pt x="1355" y="6413"/>
                  </a:cubicBezTo>
                  <a:cubicBezTo>
                    <a:pt x="2800" y="1988"/>
                    <a:pt x="9213" y="1"/>
                    <a:pt x="15715" y="1988"/>
                  </a:cubicBezTo>
                  <a:cubicBezTo>
                    <a:pt x="22308" y="4065"/>
                    <a:pt x="26462" y="9303"/>
                    <a:pt x="25108" y="13819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730325" y="3173500"/>
              <a:ext cx="97100" cy="87900"/>
            </a:xfrm>
            <a:custGeom>
              <a:avLst/>
              <a:gdLst/>
              <a:ahLst/>
              <a:cxnLst/>
              <a:rect l="l" t="t" r="r" b="b"/>
              <a:pathLst>
                <a:path w="3884" h="3516" extrusionOk="0">
                  <a:moveTo>
                    <a:pt x="809" y="1"/>
                  </a:moveTo>
                  <a:cubicBezTo>
                    <a:pt x="631" y="1"/>
                    <a:pt x="478" y="46"/>
                    <a:pt x="361" y="139"/>
                  </a:cubicBezTo>
                  <a:cubicBezTo>
                    <a:pt x="0" y="500"/>
                    <a:pt x="361" y="1494"/>
                    <a:pt x="1265" y="2397"/>
                  </a:cubicBezTo>
                  <a:cubicBezTo>
                    <a:pt x="1887" y="3088"/>
                    <a:pt x="2668" y="3515"/>
                    <a:pt x="3162" y="3515"/>
                  </a:cubicBezTo>
                  <a:cubicBezTo>
                    <a:pt x="3313" y="3515"/>
                    <a:pt x="3438" y="3475"/>
                    <a:pt x="3522" y="3390"/>
                  </a:cubicBezTo>
                  <a:cubicBezTo>
                    <a:pt x="3884" y="3029"/>
                    <a:pt x="3522" y="1945"/>
                    <a:pt x="2710" y="1042"/>
                  </a:cubicBezTo>
                  <a:cubicBezTo>
                    <a:pt x="2040" y="373"/>
                    <a:pt x="1320" y="1"/>
                    <a:pt x="8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0"/>
            <p:cNvSpPr/>
            <p:nvPr/>
          </p:nvSpPr>
          <p:spPr>
            <a:xfrm>
              <a:off x="1884075" y="2005175"/>
              <a:ext cx="650275" cy="648000"/>
            </a:xfrm>
            <a:custGeom>
              <a:avLst/>
              <a:gdLst/>
              <a:ahLst/>
              <a:cxnLst/>
              <a:rect l="l" t="t" r="r" b="b"/>
              <a:pathLst>
                <a:path w="26011" h="25920" extrusionOk="0">
                  <a:moveTo>
                    <a:pt x="13005" y="0"/>
                  </a:moveTo>
                  <a:cubicBezTo>
                    <a:pt x="5870" y="0"/>
                    <a:pt x="0" y="5780"/>
                    <a:pt x="0" y="12915"/>
                  </a:cubicBezTo>
                  <a:cubicBezTo>
                    <a:pt x="0" y="20140"/>
                    <a:pt x="5870" y="25920"/>
                    <a:pt x="13005" y="25920"/>
                  </a:cubicBezTo>
                  <a:cubicBezTo>
                    <a:pt x="20140" y="25920"/>
                    <a:pt x="26010" y="20140"/>
                    <a:pt x="26010" y="12915"/>
                  </a:cubicBezTo>
                  <a:cubicBezTo>
                    <a:pt x="26010" y="5780"/>
                    <a:pt x="20140" y="0"/>
                    <a:pt x="130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0"/>
            <p:cNvSpPr/>
            <p:nvPr/>
          </p:nvSpPr>
          <p:spPr>
            <a:xfrm>
              <a:off x="1884075" y="2005175"/>
              <a:ext cx="650275" cy="648000"/>
            </a:xfrm>
            <a:custGeom>
              <a:avLst/>
              <a:gdLst/>
              <a:ahLst/>
              <a:cxnLst/>
              <a:rect l="l" t="t" r="r" b="b"/>
              <a:pathLst>
                <a:path w="26011" h="25920" fill="none" extrusionOk="0">
                  <a:moveTo>
                    <a:pt x="26010" y="12915"/>
                  </a:moveTo>
                  <a:cubicBezTo>
                    <a:pt x="26010" y="20140"/>
                    <a:pt x="20140" y="25920"/>
                    <a:pt x="13005" y="25920"/>
                  </a:cubicBezTo>
                  <a:cubicBezTo>
                    <a:pt x="5870" y="25920"/>
                    <a:pt x="0" y="20140"/>
                    <a:pt x="0" y="12915"/>
                  </a:cubicBezTo>
                  <a:cubicBezTo>
                    <a:pt x="0" y="5780"/>
                    <a:pt x="5870" y="0"/>
                    <a:pt x="13005" y="0"/>
                  </a:cubicBezTo>
                  <a:cubicBezTo>
                    <a:pt x="20140" y="0"/>
                    <a:pt x="26010" y="5780"/>
                    <a:pt x="26010" y="1291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0"/>
            <p:cNvSpPr/>
            <p:nvPr/>
          </p:nvSpPr>
          <p:spPr>
            <a:xfrm>
              <a:off x="1911150" y="2000375"/>
              <a:ext cx="661575" cy="444050"/>
            </a:xfrm>
            <a:custGeom>
              <a:avLst/>
              <a:gdLst/>
              <a:ahLst/>
              <a:cxnLst/>
              <a:rect l="l" t="t" r="r" b="b"/>
              <a:pathLst>
                <a:path w="26463" h="17762" extrusionOk="0">
                  <a:moveTo>
                    <a:pt x="10613" y="0"/>
                  </a:moveTo>
                  <a:cubicBezTo>
                    <a:pt x="6120" y="0"/>
                    <a:pt x="2411" y="1950"/>
                    <a:pt x="1356" y="5250"/>
                  </a:cubicBezTo>
                  <a:cubicBezTo>
                    <a:pt x="1" y="9675"/>
                    <a:pt x="4246" y="14913"/>
                    <a:pt x="10748" y="16990"/>
                  </a:cubicBezTo>
                  <a:cubicBezTo>
                    <a:pt x="12485" y="17514"/>
                    <a:pt x="14209" y="17761"/>
                    <a:pt x="15831" y="17761"/>
                  </a:cubicBezTo>
                  <a:cubicBezTo>
                    <a:pt x="20368" y="17761"/>
                    <a:pt x="24110" y="15825"/>
                    <a:pt x="25108" y="12565"/>
                  </a:cubicBezTo>
                  <a:cubicBezTo>
                    <a:pt x="26463" y="8049"/>
                    <a:pt x="22308" y="2811"/>
                    <a:pt x="15806" y="824"/>
                  </a:cubicBezTo>
                  <a:cubicBezTo>
                    <a:pt x="14030" y="265"/>
                    <a:pt x="12268" y="0"/>
                    <a:pt x="10613" y="0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0"/>
            <p:cNvSpPr/>
            <p:nvPr/>
          </p:nvSpPr>
          <p:spPr>
            <a:xfrm>
              <a:off x="2326600" y="2155225"/>
              <a:ext cx="97100" cy="88225"/>
            </a:xfrm>
            <a:custGeom>
              <a:avLst/>
              <a:gdLst/>
              <a:ahLst/>
              <a:cxnLst/>
              <a:rect l="l" t="t" r="r" b="b"/>
              <a:pathLst>
                <a:path w="3884" h="3529" extrusionOk="0">
                  <a:moveTo>
                    <a:pt x="809" y="1"/>
                  </a:moveTo>
                  <a:cubicBezTo>
                    <a:pt x="631" y="1"/>
                    <a:pt x="478" y="46"/>
                    <a:pt x="362" y="139"/>
                  </a:cubicBezTo>
                  <a:cubicBezTo>
                    <a:pt x="0" y="501"/>
                    <a:pt x="362" y="1584"/>
                    <a:pt x="1265" y="2487"/>
                  </a:cubicBezTo>
                  <a:cubicBezTo>
                    <a:pt x="1868" y="3157"/>
                    <a:pt x="2620" y="3529"/>
                    <a:pt x="3115" y="3529"/>
                  </a:cubicBezTo>
                  <a:cubicBezTo>
                    <a:pt x="3288" y="3529"/>
                    <a:pt x="3429" y="3484"/>
                    <a:pt x="3523" y="3391"/>
                  </a:cubicBezTo>
                  <a:cubicBezTo>
                    <a:pt x="3884" y="3029"/>
                    <a:pt x="3523" y="1946"/>
                    <a:pt x="2710" y="1042"/>
                  </a:cubicBezTo>
                  <a:cubicBezTo>
                    <a:pt x="2040" y="373"/>
                    <a:pt x="1321" y="1"/>
                    <a:pt x="8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0"/>
            <p:cNvSpPr/>
            <p:nvPr/>
          </p:nvSpPr>
          <p:spPr>
            <a:xfrm>
              <a:off x="1166075" y="2142900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extrusionOk="0">
                  <a:moveTo>
                    <a:pt x="13006" y="0"/>
                  </a:moveTo>
                  <a:cubicBezTo>
                    <a:pt x="5781" y="0"/>
                    <a:pt x="1" y="5870"/>
                    <a:pt x="1" y="13005"/>
                  </a:cubicBezTo>
                  <a:cubicBezTo>
                    <a:pt x="1" y="20230"/>
                    <a:pt x="5781" y="26010"/>
                    <a:pt x="13006" y="26010"/>
                  </a:cubicBezTo>
                  <a:cubicBezTo>
                    <a:pt x="20140" y="26010"/>
                    <a:pt x="26011" y="20230"/>
                    <a:pt x="26011" y="13005"/>
                  </a:cubicBezTo>
                  <a:cubicBezTo>
                    <a:pt x="26011" y="5870"/>
                    <a:pt x="20140" y="0"/>
                    <a:pt x="130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1166075" y="2142900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fill="none" extrusionOk="0">
                  <a:moveTo>
                    <a:pt x="26011" y="13005"/>
                  </a:moveTo>
                  <a:cubicBezTo>
                    <a:pt x="26011" y="20230"/>
                    <a:pt x="20140" y="26010"/>
                    <a:pt x="13006" y="26010"/>
                  </a:cubicBezTo>
                  <a:cubicBezTo>
                    <a:pt x="5781" y="26010"/>
                    <a:pt x="1" y="20230"/>
                    <a:pt x="1" y="13005"/>
                  </a:cubicBezTo>
                  <a:cubicBezTo>
                    <a:pt x="1" y="5870"/>
                    <a:pt x="5781" y="0"/>
                    <a:pt x="13006" y="0"/>
                  </a:cubicBezTo>
                  <a:cubicBezTo>
                    <a:pt x="20140" y="0"/>
                    <a:pt x="26011" y="5870"/>
                    <a:pt x="26011" y="1300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1193175" y="2140300"/>
              <a:ext cx="661575" cy="444100"/>
            </a:xfrm>
            <a:custGeom>
              <a:avLst/>
              <a:gdLst/>
              <a:ahLst/>
              <a:cxnLst/>
              <a:rect l="l" t="t" r="r" b="b"/>
              <a:pathLst>
                <a:path w="26463" h="17764" extrusionOk="0">
                  <a:moveTo>
                    <a:pt x="10561" y="1"/>
                  </a:moveTo>
                  <a:cubicBezTo>
                    <a:pt x="6110" y="1"/>
                    <a:pt x="2410" y="1932"/>
                    <a:pt x="1355" y="5162"/>
                  </a:cubicBezTo>
                  <a:cubicBezTo>
                    <a:pt x="0" y="9677"/>
                    <a:pt x="4155" y="14915"/>
                    <a:pt x="10748" y="16993"/>
                  </a:cubicBezTo>
                  <a:cubicBezTo>
                    <a:pt x="12460" y="17516"/>
                    <a:pt x="14173" y="17764"/>
                    <a:pt x="15792" y="17764"/>
                  </a:cubicBezTo>
                  <a:cubicBezTo>
                    <a:pt x="20319" y="17764"/>
                    <a:pt x="24109" y="15827"/>
                    <a:pt x="25107" y="12567"/>
                  </a:cubicBezTo>
                  <a:cubicBezTo>
                    <a:pt x="26462" y="8052"/>
                    <a:pt x="22308" y="2813"/>
                    <a:pt x="15715" y="827"/>
                  </a:cubicBezTo>
                  <a:cubicBezTo>
                    <a:pt x="13958" y="265"/>
                    <a:pt x="12208" y="1"/>
                    <a:pt x="10561" y="1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0"/>
            <p:cNvSpPr/>
            <p:nvPr/>
          </p:nvSpPr>
          <p:spPr>
            <a:xfrm>
              <a:off x="1608600" y="2295225"/>
              <a:ext cx="97125" cy="87875"/>
            </a:xfrm>
            <a:custGeom>
              <a:avLst/>
              <a:gdLst/>
              <a:ahLst/>
              <a:cxnLst/>
              <a:rect l="l" t="t" r="r" b="b"/>
              <a:pathLst>
                <a:path w="3885" h="3515" extrusionOk="0">
                  <a:moveTo>
                    <a:pt x="808" y="0"/>
                  </a:moveTo>
                  <a:cubicBezTo>
                    <a:pt x="632" y="0"/>
                    <a:pt x="479" y="45"/>
                    <a:pt x="362" y="139"/>
                  </a:cubicBezTo>
                  <a:cubicBezTo>
                    <a:pt x="1" y="500"/>
                    <a:pt x="362" y="1584"/>
                    <a:pt x="1265" y="2396"/>
                  </a:cubicBezTo>
                  <a:cubicBezTo>
                    <a:pt x="1888" y="3088"/>
                    <a:pt x="2669" y="3515"/>
                    <a:pt x="3163" y="3515"/>
                  </a:cubicBezTo>
                  <a:cubicBezTo>
                    <a:pt x="3314" y="3515"/>
                    <a:pt x="3438" y="3475"/>
                    <a:pt x="3523" y="3390"/>
                  </a:cubicBezTo>
                  <a:cubicBezTo>
                    <a:pt x="3884" y="3029"/>
                    <a:pt x="3523" y="1945"/>
                    <a:pt x="2620" y="1042"/>
                  </a:cubicBezTo>
                  <a:cubicBezTo>
                    <a:pt x="2017" y="372"/>
                    <a:pt x="1315" y="0"/>
                    <a:pt x="8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0"/>
            <p:cNvSpPr/>
            <p:nvPr/>
          </p:nvSpPr>
          <p:spPr>
            <a:xfrm>
              <a:off x="2164025" y="2142900"/>
              <a:ext cx="648025" cy="648000"/>
            </a:xfrm>
            <a:custGeom>
              <a:avLst/>
              <a:gdLst/>
              <a:ahLst/>
              <a:cxnLst/>
              <a:rect l="l" t="t" r="r" b="b"/>
              <a:pathLst>
                <a:path w="25921" h="25920" extrusionOk="0">
                  <a:moveTo>
                    <a:pt x="13006" y="0"/>
                  </a:moveTo>
                  <a:cubicBezTo>
                    <a:pt x="5781" y="0"/>
                    <a:pt x="1" y="5780"/>
                    <a:pt x="1" y="12915"/>
                  </a:cubicBezTo>
                  <a:cubicBezTo>
                    <a:pt x="1" y="20140"/>
                    <a:pt x="5781" y="25920"/>
                    <a:pt x="13006" y="25920"/>
                  </a:cubicBezTo>
                  <a:cubicBezTo>
                    <a:pt x="20141" y="25920"/>
                    <a:pt x="25921" y="20140"/>
                    <a:pt x="25921" y="12915"/>
                  </a:cubicBezTo>
                  <a:cubicBezTo>
                    <a:pt x="25921" y="5780"/>
                    <a:pt x="20141" y="0"/>
                    <a:pt x="130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0"/>
            <p:cNvSpPr/>
            <p:nvPr/>
          </p:nvSpPr>
          <p:spPr>
            <a:xfrm>
              <a:off x="2164025" y="2142900"/>
              <a:ext cx="648025" cy="648000"/>
            </a:xfrm>
            <a:custGeom>
              <a:avLst/>
              <a:gdLst/>
              <a:ahLst/>
              <a:cxnLst/>
              <a:rect l="l" t="t" r="r" b="b"/>
              <a:pathLst>
                <a:path w="25921" h="25920" fill="none" extrusionOk="0">
                  <a:moveTo>
                    <a:pt x="25921" y="12915"/>
                  </a:moveTo>
                  <a:cubicBezTo>
                    <a:pt x="25921" y="20140"/>
                    <a:pt x="20141" y="25920"/>
                    <a:pt x="13006" y="25920"/>
                  </a:cubicBezTo>
                  <a:cubicBezTo>
                    <a:pt x="5781" y="25920"/>
                    <a:pt x="1" y="20140"/>
                    <a:pt x="1" y="12915"/>
                  </a:cubicBezTo>
                  <a:cubicBezTo>
                    <a:pt x="1" y="5780"/>
                    <a:pt x="5781" y="0"/>
                    <a:pt x="13006" y="0"/>
                  </a:cubicBezTo>
                  <a:cubicBezTo>
                    <a:pt x="20141" y="0"/>
                    <a:pt x="25921" y="5780"/>
                    <a:pt x="25921" y="1291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0"/>
            <p:cNvSpPr/>
            <p:nvPr/>
          </p:nvSpPr>
          <p:spPr>
            <a:xfrm>
              <a:off x="2191125" y="2106775"/>
              <a:ext cx="661575" cy="505775"/>
            </a:xfrm>
            <a:custGeom>
              <a:avLst/>
              <a:gdLst/>
              <a:ahLst/>
              <a:cxnLst/>
              <a:rect l="l" t="t" r="r" b="b"/>
              <a:pathLst>
                <a:path w="26463" h="20231" extrusionOk="0">
                  <a:moveTo>
                    <a:pt x="25108" y="13818"/>
                  </a:moveTo>
                  <a:cubicBezTo>
                    <a:pt x="23663" y="18334"/>
                    <a:pt x="17250" y="20230"/>
                    <a:pt x="10748" y="18243"/>
                  </a:cubicBezTo>
                  <a:cubicBezTo>
                    <a:pt x="4155" y="16166"/>
                    <a:pt x="1" y="10928"/>
                    <a:pt x="1355" y="6503"/>
                  </a:cubicBezTo>
                  <a:cubicBezTo>
                    <a:pt x="2710" y="1987"/>
                    <a:pt x="9213" y="0"/>
                    <a:pt x="15715" y="2077"/>
                  </a:cubicBezTo>
                  <a:cubicBezTo>
                    <a:pt x="22308" y="4064"/>
                    <a:pt x="26462" y="9393"/>
                    <a:pt x="25108" y="13818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0"/>
            <p:cNvSpPr/>
            <p:nvPr/>
          </p:nvSpPr>
          <p:spPr>
            <a:xfrm>
              <a:off x="2606575" y="2293300"/>
              <a:ext cx="97100" cy="87900"/>
            </a:xfrm>
            <a:custGeom>
              <a:avLst/>
              <a:gdLst/>
              <a:ahLst/>
              <a:cxnLst/>
              <a:rect l="l" t="t" r="r" b="b"/>
              <a:pathLst>
                <a:path w="3884" h="3516" extrusionOk="0">
                  <a:moveTo>
                    <a:pt x="722" y="1"/>
                  </a:moveTo>
                  <a:cubicBezTo>
                    <a:pt x="571" y="1"/>
                    <a:pt x="446" y="41"/>
                    <a:pt x="361" y="125"/>
                  </a:cubicBezTo>
                  <a:cubicBezTo>
                    <a:pt x="0" y="487"/>
                    <a:pt x="361" y="1570"/>
                    <a:pt x="1174" y="2473"/>
                  </a:cubicBezTo>
                  <a:cubicBezTo>
                    <a:pt x="1844" y="3143"/>
                    <a:pt x="2564" y="3515"/>
                    <a:pt x="3075" y="3515"/>
                  </a:cubicBezTo>
                  <a:cubicBezTo>
                    <a:pt x="3253" y="3515"/>
                    <a:pt x="3406" y="3470"/>
                    <a:pt x="3522" y="3377"/>
                  </a:cubicBezTo>
                  <a:cubicBezTo>
                    <a:pt x="3884" y="3015"/>
                    <a:pt x="3522" y="2022"/>
                    <a:pt x="2619" y="1119"/>
                  </a:cubicBezTo>
                  <a:cubicBezTo>
                    <a:pt x="1997" y="427"/>
                    <a:pt x="1216" y="1"/>
                    <a:pt x="7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0"/>
            <p:cNvSpPr/>
            <p:nvPr/>
          </p:nvSpPr>
          <p:spPr>
            <a:xfrm>
              <a:off x="448100" y="3861075"/>
              <a:ext cx="648000" cy="648025"/>
            </a:xfrm>
            <a:custGeom>
              <a:avLst/>
              <a:gdLst/>
              <a:ahLst/>
              <a:cxnLst/>
              <a:rect l="l" t="t" r="r" b="b"/>
              <a:pathLst>
                <a:path w="25920" h="25921" extrusionOk="0">
                  <a:moveTo>
                    <a:pt x="13005" y="1"/>
                  </a:moveTo>
                  <a:cubicBezTo>
                    <a:pt x="5780" y="1"/>
                    <a:pt x="0" y="5781"/>
                    <a:pt x="0" y="12916"/>
                  </a:cubicBezTo>
                  <a:cubicBezTo>
                    <a:pt x="0" y="20141"/>
                    <a:pt x="5780" y="25921"/>
                    <a:pt x="13005" y="25921"/>
                  </a:cubicBezTo>
                  <a:cubicBezTo>
                    <a:pt x="20140" y="25921"/>
                    <a:pt x="25920" y="20141"/>
                    <a:pt x="25920" y="12916"/>
                  </a:cubicBezTo>
                  <a:cubicBezTo>
                    <a:pt x="25920" y="5781"/>
                    <a:pt x="20140" y="1"/>
                    <a:pt x="130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0"/>
            <p:cNvSpPr/>
            <p:nvPr/>
          </p:nvSpPr>
          <p:spPr>
            <a:xfrm>
              <a:off x="448100" y="3861075"/>
              <a:ext cx="648000" cy="648025"/>
            </a:xfrm>
            <a:custGeom>
              <a:avLst/>
              <a:gdLst/>
              <a:ahLst/>
              <a:cxnLst/>
              <a:rect l="l" t="t" r="r" b="b"/>
              <a:pathLst>
                <a:path w="25920" h="25921" fill="none" extrusionOk="0">
                  <a:moveTo>
                    <a:pt x="25920" y="12916"/>
                  </a:moveTo>
                  <a:cubicBezTo>
                    <a:pt x="25920" y="20141"/>
                    <a:pt x="20140" y="25921"/>
                    <a:pt x="13005" y="25921"/>
                  </a:cubicBezTo>
                  <a:cubicBezTo>
                    <a:pt x="5780" y="25921"/>
                    <a:pt x="0" y="20141"/>
                    <a:pt x="0" y="12916"/>
                  </a:cubicBezTo>
                  <a:cubicBezTo>
                    <a:pt x="0" y="5781"/>
                    <a:pt x="5780" y="1"/>
                    <a:pt x="13005" y="1"/>
                  </a:cubicBezTo>
                  <a:cubicBezTo>
                    <a:pt x="20140" y="1"/>
                    <a:pt x="25920" y="5781"/>
                    <a:pt x="25920" y="1291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0"/>
            <p:cNvSpPr/>
            <p:nvPr/>
          </p:nvSpPr>
          <p:spPr>
            <a:xfrm>
              <a:off x="475175" y="3824950"/>
              <a:ext cx="661575" cy="505775"/>
            </a:xfrm>
            <a:custGeom>
              <a:avLst/>
              <a:gdLst/>
              <a:ahLst/>
              <a:cxnLst/>
              <a:rect l="l" t="t" r="r" b="b"/>
              <a:pathLst>
                <a:path w="26463" h="20231" extrusionOk="0">
                  <a:moveTo>
                    <a:pt x="25108" y="13819"/>
                  </a:moveTo>
                  <a:cubicBezTo>
                    <a:pt x="23663" y="18244"/>
                    <a:pt x="17251" y="20231"/>
                    <a:pt x="10748" y="18244"/>
                  </a:cubicBezTo>
                  <a:cubicBezTo>
                    <a:pt x="4155" y="16167"/>
                    <a:pt x="1" y="10929"/>
                    <a:pt x="1356" y="6503"/>
                  </a:cubicBezTo>
                  <a:cubicBezTo>
                    <a:pt x="2710" y="1988"/>
                    <a:pt x="9213" y="1"/>
                    <a:pt x="15715" y="2078"/>
                  </a:cubicBezTo>
                  <a:cubicBezTo>
                    <a:pt x="22308" y="4065"/>
                    <a:pt x="26463" y="9303"/>
                    <a:pt x="25108" y="13819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0"/>
            <p:cNvSpPr/>
            <p:nvPr/>
          </p:nvSpPr>
          <p:spPr>
            <a:xfrm>
              <a:off x="890625" y="4011150"/>
              <a:ext cx="97100" cy="88225"/>
            </a:xfrm>
            <a:custGeom>
              <a:avLst/>
              <a:gdLst/>
              <a:ahLst/>
              <a:cxnLst/>
              <a:rect l="l" t="t" r="r" b="b"/>
              <a:pathLst>
                <a:path w="3884" h="3529" extrusionOk="0">
                  <a:moveTo>
                    <a:pt x="769" y="1"/>
                  </a:moveTo>
                  <a:cubicBezTo>
                    <a:pt x="597" y="1"/>
                    <a:pt x="455" y="46"/>
                    <a:pt x="362" y="139"/>
                  </a:cubicBezTo>
                  <a:cubicBezTo>
                    <a:pt x="0" y="500"/>
                    <a:pt x="362" y="1584"/>
                    <a:pt x="1174" y="2487"/>
                  </a:cubicBezTo>
                  <a:cubicBezTo>
                    <a:pt x="1844" y="3157"/>
                    <a:pt x="2564" y="3529"/>
                    <a:pt x="3075" y="3529"/>
                  </a:cubicBezTo>
                  <a:cubicBezTo>
                    <a:pt x="3253" y="3529"/>
                    <a:pt x="3406" y="3484"/>
                    <a:pt x="3523" y="3390"/>
                  </a:cubicBezTo>
                  <a:cubicBezTo>
                    <a:pt x="3884" y="3029"/>
                    <a:pt x="3523" y="1945"/>
                    <a:pt x="2620" y="1042"/>
                  </a:cubicBezTo>
                  <a:cubicBezTo>
                    <a:pt x="2017" y="372"/>
                    <a:pt x="1265" y="1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0"/>
            <p:cNvSpPr/>
            <p:nvPr/>
          </p:nvSpPr>
          <p:spPr>
            <a:xfrm>
              <a:off x="1206725" y="4398450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extrusionOk="0">
                  <a:moveTo>
                    <a:pt x="13005" y="0"/>
                  </a:moveTo>
                  <a:cubicBezTo>
                    <a:pt x="5780" y="0"/>
                    <a:pt x="0" y="5871"/>
                    <a:pt x="0" y="13005"/>
                  </a:cubicBezTo>
                  <a:cubicBezTo>
                    <a:pt x="0" y="20140"/>
                    <a:pt x="5780" y="26010"/>
                    <a:pt x="13005" y="26010"/>
                  </a:cubicBezTo>
                  <a:cubicBezTo>
                    <a:pt x="20140" y="26010"/>
                    <a:pt x="25920" y="20140"/>
                    <a:pt x="25920" y="13005"/>
                  </a:cubicBezTo>
                  <a:cubicBezTo>
                    <a:pt x="25920" y="5871"/>
                    <a:pt x="20140" y="0"/>
                    <a:pt x="130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0"/>
            <p:cNvSpPr/>
            <p:nvPr/>
          </p:nvSpPr>
          <p:spPr>
            <a:xfrm>
              <a:off x="1206725" y="4398450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fill="none" extrusionOk="0">
                  <a:moveTo>
                    <a:pt x="25920" y="13005"/>
                  </a:moveTo>
                  <a:cubicBezTo>
                    <a:pt x="25920" y="20140"/>
                    <a:pt x="20140" y="26010"/>
                    <a:pt x="13005" y="26010"/>
                  </a:cubicBezTo>
                  <a:cubicBezTo>
                    <a:pt x="5780" y="26010"/>
                    <a:pt x="0" y="20140"/>
                    <a:pt x="0" y="13005"/>
                  </a:cubicBezTo>
                  <a:cubicBezTo>
                    <a:pt x="0" y="5871"/>
                    <a:pt x="5780" y="0"/>
                    <a:pt x="13005" y="0"/>
                  </a:cubicBezTo>
                  <a:cubicBezTo>
                    <a:pt x="20140" y="0"/>
                    <a:pt x="25920" y="5871"/>
                    <a:pt x="25920" y="1300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0"/>
            <p:cNvSpPr/>
            <p:nvPr/>
          </p:nvSpPr>
          <p:spPr>
            <a:xfrm>
              <a:off x="1233800" y="4394975"/>
              <a:ext cx="661575" cy="444100"/>
            </a:xfrm>
            <a:custGeom>
              <a:avLst/>
              <a:gdLst/>
              <a:ahLst/>
              <a:cxnLst/>
              <a:rect l="l" t="t" r="r" b="b"/>
              <a:pathLst>
                <a:path w="26463" h="17764" extrusionOk="0">
                  <a:moveTo>
                    <a:pt x="10632" y="0"/>
                  </a:moveTo>
                  <a:cubicBezTo>
                    <a:pt x="6095" y="0"/>
                    <a:pt x="2354" y="1937"/>
                    <a:pt x="1356" y="5197"/>
                  </a:cubicBezTo>
                  <a:cubicBezTo>
                    <a:pt x="1" y="9712"/>
                    <a:pt x="4155" y="14951"/>
                    <a:pt x="10748" y="16937"/>
                  </a:cubicBezTo>
                  <a:cubicBezTo>
                    <a:pt x="12505" y="17499"/>
                    <a:pt x="14255" y="17763"/>
                    <a:pt x="15902" y="17763"/>
                  </a:cubicBezTo>
                  <a:cubicBezTo>
                    <a:pt x="20353" y="17763"/>
                    <a:pt x="24053" y="15832"/>
                    <a:pt x="25108" y="12602"/>
                  </a:cubicBezTo>
                  <a:cubicBezTo>
                    <a:pt x="26463" y="8087"/>
                    <a:pt x="22308" y="2849"/>
                    <a:pt x="15715" y="771"/>
                  </a:cubicBezTo>
                  <a:cubicBezTo>
                    <a:pt x="13979" y="248"/>
                    <a:pt x="12255" y="0"/>
                    <a:pt x="10632" y="0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0"/>
            <p:cNvSpPr/>
            <p:nvPr/>
          </p:nvSpPr>
          <p:spPr>
            <a:xfrm>
              <a:off x="1649250" y="4549800"/>
              <a:ext cx="97125" cy="88850"/>
            </a:xfrm>
            <a:custGeom>
              <a:avLst/>
              <a:gdLst/>
              <a:ahLst/>
              <a:cxnLst/>
              <a:rect l="l" t="t" r="r" b="b"/>
              <a:pathLst>
                <a:path w="3885" h="3554" extrusionOk="0">
                  <a:moveTo>
                    <a:pt x="789" y="1"/>
                  </a:moveTo>
                  <a:cubicBezTo>
                    <a:pt x="607" y="1"/>
                    <a:pt x="459" y="57"/>
                    <a:pt x="362" y="178"/>
                  </a:cubicBezTo>
                  <a:cubicBezTo>
                    <a:pt x="1" y="539"/>
                    <a:pt x="362" y="1533"/>
                    <a:pt x="1175" y="2436"/>
                  </a:cubicBezTo>
                  <a:cubicBezTo>
                    <a:pt x="1866" y="3127"/>
                    <a:pt x="2610" y="3554"/>
                    <a:pt x="3124" y="3554"/>
                  </a:cubicBezTo>
                  <a:cubicBezTo>
                    <a:pt x="3281" y="3554"/>
                    <a:pt x="3417" y="3514"/>
                    <a:pt x="3523" y="3429"/>
                  </a:cubicBezTo>
                  <a:cubicBezTo>
                    <a:pt x="3884" y="3068"/>
                    <a:pt x="3523" y="1984"/>
                    <a:pt x="2620" y="1081"/>
                  </a:cubicBezTo>
                  <a:cubicBezTo>
                    <a:pt x="2025" y="420"/>
                    <a:pt x="1284" y="1"/>
                    <a:pt x="7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267475" y="3400500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extrusionOk="0">
                  <a:moveTo>
                    <a:pt x="13005" y="0"/>
                  </a:moveTo>
                  <a:cubicBezTo>
                    <a:pt x="5870" y="0"/>
                    <a:pt x="0" y="5870"/>
                    <a:pt x="0" y="13005"/>
                  </a:cubicBezTo>
                  <a:cubicBezTo>
                    <a:pt x="0" y="20140"/>
                    <a:pt x="5870" y="26010"/>
                    <a:pt x="13005" y="26010"/>
                  </a:cubicBezTo>
                  <a:cubicBezTo>
                    <a:pt x="20230" y="26010"/>
                    <a:pt x="26010" y="20140"/>
                    <a:pt x="26010" y="13005"/>
                  </a:cubicBezTo>
                  <a:cubicBezTo>
                    <a:pt x="26010" y="5870"/>
                    <a:pt x="20230" y="0"/>
                    <a:pt x="130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0"/>
            <p:cNvSpPr/>
            <p:nvPr/>
          </p:nvSpPr>
          <p:spPr>
            <a:xfrm>
              <a:off x="267475" y="3400500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fill="none" extrusionOk="0">
                  <a:moveTo>
                    <a:pt x="26010" y="13005"/>
                  </a:moveTo>
                  <a:cubicBezTo>
                    <a:pt x="26010" y="20140"/>
                    <a:pt x="20230" y="26010"/>
                    <a:pt x="13005" y="26010"/>
                  </a:cubicBezTo>
                  <a:cubicBezTo>
                    <a:pt x="5870" y="26010"/>
                    <a:pt x="0" y="20140"/>
                    <a:pt x="0" y="13005"/>
                  </a:cubicBezTo>
                  <a:cubicBezTo>
                    <a:pt x="0" y="5870"/>
                    <a:pt x="5870" y="0"/>
                    <a:pt x="13005" y="0"/>
                  </a:cubicBezTo>
                  <a:cubicBezTo>
                    <a:pt x="20230" y="0"/>
                    <a:pt x="26010" y="5870"/>
                    <a:pt x="26010" y="1300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0"/>
            <p:cNvSpPr/>
            <p:nvPr/>
          </p:nvSpPr>
          <p:spPr>
            <a:xfrm>
              <a:off x="294550" y="3397025"/>
              <a:ext cx="661575" cy="444075"/>
            </a:xfrm>
            <a:custGeom>
              <a:avLst/>
              <a:gdLst/>
              <a:ahLst/>
              <a:cxnLst/>
              <a:rect l="l" t="t" r="r" b="b"/>
              <a:pathLst>
                <a:path w="26463" h="17763" extrusionOk="0">
                  <a:moveTo>
                    <a:pt x="10721" y="0"/>
                  </a:moveTo>
                  <a:cubicBezTo>
                    <a:pt x="6179" y="0"/>
                    <a:pt x="2420" y="1937"/>
                    <a:pt x="1356" y="5197"/>
                  </a:cubicBezTo>
                  <a:cubicBezTo>
                    <a:pt x="1" y="9712"/>
                    <a:pt x="4246" y="14950"/>
                    <a:pt x="10748" y="16937"/>
                  </a:cubicBezTo>
                  <a:cubicBezTo>
                    <a:pt x="12529" y="17498"/>
                    <a:pt x="14297" y="17763"/>
                    <a:pt x="15956" y="17763"/>
                  </a:cubicBezTo>
                  <a:cubicBezTo>
                    <a:pt x="20436" y="17763"/>
                    <a:pt x="24119" y="15832"/>
                    <a:pt x="25108" y="12602"/>
                  </a:cubicBezTo>
                  <a:cubicBezTo>
                    <a:pt x="26463" y="8087"/>
                    <a:pt x="22308" y="2849"/>
                    <a:pt x="15806" y="771"/>
                  </a:cubicBezTo>
                  <a:cubicBezTo>
                    <a:pt x="14069" y="248"/>
                    <a:pt x="12345" y="0"/>
                    <a:pt x="10721" y="0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0"/>
            <p:cNvSpPr/>
            <p:nvPr/>
          </p:nvSpPr>
          <p:spPr>
            <a:xfrm>
              <a:off x="710000" y="3552825"/>
              <a:ext cx="97100" cy="87875"/>
            </a:xfrm>
            <a:custGeom>
              <a:avLst/>
              <a:gdLst/>
              <a:ahLst/>
              <a:cxnLst/>
              <a:rect l="l" t="t" r="r" b="b"/>
              <a:pathLst>
                <a:path w="3884" h="3515" extrusionOk="0">
                  <a:moveTo>
                    <a:pt x="809" y="0"/>
                  </a:moveTo>
                  <a:cubicBezTo>
                    <a:pt x="631" y="0"/>
                    <a:pt x="478" y="45"/>
                    <a:pt x="362" y="139"/>
                  </a:cubicBezTo>
                  <a:cubicBezTo>
                    <a:pt x="0" y="500"/>
                    <a:pt x="362" y="1493"/>
                    <a:pt x="1265" y="2397"/>
                  </a:cubicBezTo>
                  <a:cubicBezTo>
                    <a:pt x="1887" y="3088"/>
                    <a:pt x="2668" y="3515"/>
                    <a:pt x="3162" y="3515"/>
                  </a:cubicBezTo>
                  <a:cubicBezTo>
                    <a:pt x="3314" y="3515"/>
                    <a:pt x="3438" y="3475"/>
                    <a:pt x="3523" y="3390"/>
                  </a:cubicBezTo>
                  <a:cubicBezTo>
                    <a:pt x="3884" y="3029"/>
                    <a:pt x="3523" y="1945"/>
                    <a:pt x="2710" y="1042"/>
                  </a:cubicBezTo>
                  <a:cubicBezTo>
                    <a:pt x="2040" y="372"/>
                    <a:pt x="1320" y="0"/>
                    <a:pt x="8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0"/>
            <p:cNvSpPr/>
            <p:nvPr/>
          </p:nvSpPr>
          <p:spPr>
            <a:xfrm>
              <a:off x="527125" y="3463700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extrusionOk="0">
                  <a:moveTo>
                    <a:pt x="13005" y="1"/>
                  </a:moveTo>
                  <a:cubicBezTo>
                    <a:pt x="5870" y="1"/>
                    <a:pt x="0" y="5871"/>
                    <a:pt x="0" y="13006"/>
                  </a:cubicBezTo>
                  <a:cubicBezTo>
                    <a:pt x="0" y="20141"/>
                    <a:pt x="5870" y="26011"/>
                    <a:pt x="13005" y="26011"/>
                  </a:cubicBezTo>
                  <a:cubicBezTo>
                    <a:pt x="20140" y="26011"/>
                    <a:pt x="26010" y="20141"/>
                    <a:pt x="26010" y="13006"/>
                  </a:cubicBezTo>
                  <a:cubicBezTo>
                    <a:pt x="26010" y="5871"/>
                    <a:pt x="20140" y="1"/>
                    <a:pt x="130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0"/>
            <p:cNvSpPr/>
            <p:nvPr/>
          </p:nvSpPr>
          <p:spPr>
            <a:xfrm>
              <a:off x="527125" y="3463700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fill="none" extrusionOk="0">
                  <a:moveTo>
                    <a:pt x="26010" y="13006"/>
                  </a:moveTo>
                  <a:cubicBezTo>
                    <a:pt x="26010" y="20141"/>
                    <a:pt x="20140" y="26011"/>
                    <a:pt x="13005" y="26011"/>
                  </a:cubicBezTo>
                  <a:cubicBezTo>
                    <a:pt x="5870" y="26011"/>
                    <a:pt x="0" y="20141"/>
                    <a:pt x="0" y="13006"/>
                  </a:cubicBezTo>
                  <a:cubicBezTo>
                    <a:pt x="0" y="5871"/>
                    <a:pt x="5870" y="1"/>
                    <a:pt x="13005" y="1"/>
                  </a:cubicBezTo>
                  <a:cubicBezTo>
                    <a:pt x="20140" y="1"/>
                    <a:pt x="26010" y="5871"/>
                    <a:pt x="26010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0"/>
            <p:cNvSpPr/>
            <p:nvPr/>
          </p:nvSpPr>
          <p:spPr>
            <a:xfrm>
              <a:off x="554200" y="3429850"/>
              <a:ext cx="661575" cy="505775"/>
            </a:xfrm>
            <a:custGeom>
              <a:avLst/>
              <a:gdLst/>
              <a:ahLst/>
              <a:cxnLst/>
              <a:rect l="l" t="t" r="r" b="b"/>
              <a:pathLst>
                <a:path w="26463" h="20231" extrusionOk="0">
                  <a:moveTo>
                    <a:pt x="25108" y="13818"/>
                  </a:moveTo>
                  <a:cubicBezTo>
                    <a:pt x="23753" y="18243"/>
                    <a:pt x="17341" y="20230"/>
                    <a:pt x="10748" y="18243"/>
                  </a:cubicBezTo>
                  <a:cubicBezTo>
                    <a:pt x="4155" y="16166"/>
                    <a:pt x="1" y="10928"/>
                    <a:pt x="1355" y="6412"/>
                  </a:cubicBezTo>
                  <a:cubicBezTo>
                    <a:pt x="2801" y="1987"/>
                    <a:pt x="9213" y="0"/>
                    <a:pt x="15715" y="1987"/>
                  </a:cubicBezTo>
                  <a:cubicBezTo>
                    <a:pt x="22308" y="4064"/>
                    <a:pt x="26462" y="9302"/>
                    <a:pt x="25108" y="13818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0"/>
            <p:cNvSpPr/>
            <p:nvPr/>
          </p:nvSpPr>
          <p:spPr>
            <a:xfrm>
              <a:off x="969650" y="3616050"/>
              <a:ext cx="97100" cy="87875"/>
            </a:xfrm>
            <a:custGeom>
              <a:avLst/>
              <a:gdLst/>
              <a:ahLst/>
              <a:cxnLst/>
              <a:rect l="l" t="t" r="r" b="b"/>
              <a:pathLst>
                <a:path w="3884" h="3515" extrusionOk="0">
                  <a:moveTo>
                    <a:pt x="809" y="0"/>
                  </a:moveTo>
                  <a:cubicBezTo>
                    <a:pt x="631" y="0"/>
                    <a:pt x="478" y="45"/>
                    <a:pt x="362" y="138"/>
                  </a:cubicBezTo>
                  <a:cubicBezTo>
                    <a:pt x="0" y="500"/>
                    <a:pt x="362" y="1493"/>
                    <a:pt x="1265" y="2396"/>
                  </a:cubicBezTo>
                  <a:cubicBezTo>
                    <a:pt x="1887" y="3088"/>
                    <a:pt x="2668" y="3514"/>
                    <a:pt x="3162" y="3514"/>
                  </a:cubicBezTo>
                  <a:cubicBezTo>
                    <a:pt x="3313" y="3514"/>
                    <a:pt x="3438" y="3474"/>
                    <a:pt x="3523" y="3390"/>
                  </a:cubicBezTo>
                  <a:cubicBezTo>
                    <a:pt x="3884" y="3028"/>
                    <a:pt x="3523" y="1945"/>
                    <a:pt x="2710" y="1042"/>
                  </a:cubicBezTo>
                  <a:cubicBezTo>
                    <a:pt x="2040" y="372"/>
                    <a:pt x="1320" y="0"/>
                    <a:pt x="8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0"/>
            <p:cNvSpPr/>
            <p:nvPr/>
          </p:nvSpPr>
          <p:spPr>
            <a:xfrm>
              <a:off x="1586025" y="2027750"/>
              <a:ext cx="648025" cy="648000"/>
            </a:xfrm>
            <a:custGeom>
              <a:avLst/>
              <a:gdLst/>
              <a:ahLst/>
              <a:cxnLst/>
              <a:rect l="l" t="t" r="r" b="b"/>
              <a:pathLst>
                <a:path w="25921" h="25920" extrusionOk="0">
                  <a:moveTo>
                    <a:pt x="12916" y="0"/>
                  </a:moveTo>
                  <a:cubicBezTo>
                    <a:pt x="5781" y="0"/>
                    <a:pt x="1" y="5780"/>
                    <a:pt x="1" y="13005"/>
                  </a:cubicBezTo>
                  <a:cubicBezTo>
                    <a:pt x="1" y="20140"/>
                    <a:pt x="5781" y="25920"/>
                    <a:pt x="12916" y="25920"/>
                  </a:cubicBezTo>
                  <a:cubicBezTo>
                    <a:pt x="20141" y="25920"/>
                    <a:pt x="25921" y="20140"/>
                    <a:pt x="25921" y="13005"/>
                  </a:cubicBezTo>
                  <a:cubicBezTo>
                    <a:pt x="25921" y="5780"/>
                    <a:pt x="20141" y="0"/>
                    <a:pt x="129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1586025" y="2027750"/>
              <a:ext cx="648025" cy="648000"/>
            </a:xfrm>
            <a:custGeom>
              <a:avLst/>
              <a:gdLst/>
              <a:ahLst/>
              <a:cxnLst/>
              <a:rect l="l" t="t" r="r" b="b"/>
              <a:pathLst>
                <a:path w="25921" h="25920" fill="none" extrusionOk="0">
                  <a:moveTo>
                    <a:pt x="25921" y="13005"/>
                  </a:moveTo>
                  <a:cubicBezTo>
                    <a:pt x="25921" y="20140"/>
                    <a:pt x="20141" y="25920"/>
                    <a:pt x="12916" y="25920"/>
                  </a:cubicBezTo>
                  <a:cubicBezTo>
                    <a:pt x="5781" y="25920"/>
                    <a:pt x="1" y="20140"/>
                    <a:pt x="1" y="13005"/>
                  </a:cubicBezTo>
                  <a:cubicBezTo>
                    <a:pt x="1" y="5780"/>
                    <a:pt x="5781" y="0"/>
                    <a:pt x="12916" y="0"/>
                  </a:cubicBezTo>
                  <a:cubicBezTo>
                    <a:pt x="20141" y="0"/>
                    <a:pt x="25921" y="5780"/>
                    <a:pt x="25921" y="1300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1613125" y="1993875"/>
              <a:ext cx="661575" cy="505775"/>
            </a:xfrm>
            <a:custGeom>
              <a:avLst/>
              <a:gdLst/>
              <a:ahLst/>
              <a:cxnLst/>
              <a:rect l="l" t="t" r="r" b="b"/>
              <a:pathLst>
                <a:path w="26463" h="20231" extrusionOk="0">
                  <a:moveTo>
                    <a:pt x="25108" y="13728"/>
                  </a:moveTo>
                  <a:cubicBezTo>
                    <a:pt x="23663" y="18244"/>
                    <a:pt x="17250" y="20230"/>
                    <a:pt x="10657" y="18153"/>
                  </a:cubicBezTo>
                  <a:cubicBezTo>
                    <a:pt x="4155" y="16166"/>
                    <a:pt x="1" y="10838"/>
                    <a:pt x="1355" y="6413"/>
                  </a:cubicBezTo>
                  <a:cubicBezTo>
                    <a:pt x="2710" y="1897"/>
                    <a:pt x="9122" y="0"/>
                    <a:pt x="15715" y="1987"/>
                  </a:cubicBezTo>
                  <a:cubicBezTo>
                    <a:pt x="22218" y="3974"/>
                    <a:pt x="26462" y="9303"/>
                    <a:pt x="25108" y="13728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2026300" y="2178150"/>
              <a:ext cx="99375" cy="88850"/>
            </a:xfrm>
            <a:custGeom>
              <a:avLst/>
              <a:gdLst/>
              <a:ahLst/>
              <a:cxnLst/>
              <a:rect l="l" t="t" r="r" b="b"/>
              <a:pathLst>
                <a:path w="3975" h="3554" extrusionOk="0">
                  <a:moveTo>
                    <a:pt x="801" y="1"/>
                  </a:moveTo>
                  <a:cubicBezTo>
                    <a:pt x="657" y="1"/>
                    <a:pt x="537" y="41"/>
                    <a:pt x="452" y="125"/>
                  </a:cubicBezTo>
                  <a:cubicBezTo>
                    <a:pt x="1" y="577"/>
                    <a:pt x="452" y="1570"/>
                    <a:pt x="1265" y="2474"/>
                  </a:cubicBezTo>
                  <a:cubicBezTo>
                    <a:pt x="1926" y="3135"/>
                    <a:pt x="2636" y="3554"/>
                    <a:pt x="3110" y="3554"/>
                  </a:cubicBezTo>
                  <a:cubicBezTo>
                    <a:pt x="3284" y="3554"/>
                    <a:pt x="3426" y="3498"/>
                    <a:pt x="3523" y="3377"/>
                  </a:cubicBezTo>
                  <a:cubicBezTo>
                    <a:pt x="3975" y="3015"/>
                    <a:pt x="3613" y="2022"/>
                    <a:pt x="2710" y="1119"/>
                  </a:cubicBezTo>
                  <a:cubicBezTo>
                    <a:pt x="2019" y="427"/>
                    <a:pt x="1274" y="1"/>
                    <a:pt x="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926750" y="4238150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extrusionOk="0">
                  <a:moveTo>
                    <a:pt x="13005" y="0"/>
                  </a:moveTo>
                  <a:cubicBezTo>
                    <a:pt x="5780" y="0"/>
                    <a:pt x="0" y="5870"/>
                    <a:pt x="0" y="13005"/>
                  </a:cubicBezTo>
                  <a:cubicBezTo>
                    <a:pt x="0" y="20230"/>
                    <a:pt x="5780" y="26010"/>
                    <a:pt x="13005" y="26010"/>
                  </a:cubicBezTo>
                  <a:cubicBezTo>
                    <a:pt x="20140" y="26010"/>
                    <a:pt x="26011" y="20230"/>
                    <a:pt x="26011" y="13005"/>
                  </a:cubicBezTo>
                  <a:cubicBezTo>
                    <a:pt x="26011" y="5870"/>
                    <a:pt x="20140" y="0"/>
                    <a:pt x="130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926750" y="4238150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fill="none" extrusionOk="0">
                  <a:moveTo>
                    <a:pt x="26011" y="13005"/>
                  </a:moveTo>
                  <a:cubicBezTo>
                    <a:pt x="26011" y="20230"/>
                    <a:pt x="20140" y="26010"/>
                    <a:pt x="13005" y="26010"/>
                  </a:cubicBezTo>
                  <a:cubicBezTo>
                    <a:pt x="5780" y="26010"/>
                    <a:pt x="0" y="20230"/>
                    <a:pt x="0" y="13005"/>
                  </a:cubicBezTo>
                  <a:cubicBezTo>
                    <a:pt x="0" y="5870"/>
                    <a:pt x="5780" y="0"/>
                    <a:pt x="13005" y="0"/>
                  </a:cubicBezTo>
                  <a:cubicBezTo>
                    <a:pt x="20140" y="0"/>
                    <a:pt x="26011" y="5870"/>
                    <a:pt x="26011" y="1300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953850" y="4204275"/>
              <a:ext cx="661550" cy="505775"/>
            </a:xfrm>
            <a:custGeom>
              <a:avLst/>
              <a:gdLst/>
              <a:ahLst/>
              <a:cxnLst/>
              <a:rect l="l" t="t" r="r" b="b"/>
              <a:pathLst>
                <a:path w="26462" h="20231" extrusionOk="0">
                  <a:moveTo>
                    <a:pt x="25107" y="13818"/>
                  </a:moveTo>
                  <a:cubicBezTo>
                    <a:pt x="23752" y="18244"/>
                    <a:pt x="17250" y="20230"/>
                    <a:pt x="10747" y="18244"/>
                  </a:cubicBezTo>
                  <a:cubicBezTo>
                    <a:pt x="4155" y="16166"/>
                    <a:pt x="0" y="10928"/>
                    <a:pt x="1355" y="6413"/>
                  </a:cubicBezTo>
                  <a:cubicBezTo>
                    <a:pt x="2710" y="1987"/>
                    <a:pt x="9212" y="0"/>
                    <a:pt x="15715" y="2078"/>
                  </a:cubicBezTo>
                  <a:cubicBezTo>
                    <a:pt x="22307" y="4064"/>
                    <a:pt x="26462" y="9303"/>
                    <a:pt x="25107" y="13818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1369275" y="4390475"/>
              <a:ext cx="97125" cy="87900"/>
            </a:xfrm>
            <a:custGeom>
              <a:avLst/>
              <a:gdLst/>
              <a:ahLst/>
              <a:cxnLst/>
              <a:rect l="l" t="t" r="r" b="b"/>
              <a:pathLst>
                <a:path w="3885" h="3516" extrusionOk="0">
                  <a:moveTo>
                    <a:pt x="808" y="0"/>
                  </a:moveTo>
                  <a:cubicBezTo>
                    <a:pt x="631" y="0"/>
                    <a:pt x="479" y="45"/>
                    <a:pt x="362" y="139"/>
                  </a:cubicBezTo>
                  <a:cubicBezTo>
                    <a:pt x="1" y="500"/>
                    <a:pt x="362" y="1584"/>
                    <a:pt x="1265" y="2487"/>
                  </a:cubicBezTo>
                  <a:cubicBezTo>
                    <a:pt x="1885" y="3106"/>
                    <a:pt x="2609" y="3516"/>
                    <a:pt x="3118" y="3516"/>
                  </a:cubicBezTo>
                  <a:cubicBezTo>
                    <a:pt x="3277" y="3516"/>
                    <a:pt x="3416" y="3476"/>
                    <a:pt x="3523" y="3390"/>
                  </a:cubicBezTo>
                  <a:cubicBezTo>
                    <a:pt x="3884" y="3029"/>
                    <a:pt x="3523" y="1945"/>
                    <a:pt x="2620" y="1042"/>
                  </a:cubicBezTo>
                  <a:cubicBezTo>
                    <a:pt x="2017" y="372"/>
                    <a:pt x="1315" y="0"/>
                    <a:pt x="8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2324350" y="3879150"/>
              <a:ext cx="648000" cy="650275"/>
            </a:xfrm>
            <a:custGeom>
              <a:avLst/>
              <a:gdLst/>
              <a:ahLst/>
              <a:cxnLst/>
              <a:rect l="l" t="t" r="r" b="b"/>
              <a:pathLst>
                <a:path w="25920" h="26011" extrusionOk="0">
                  <a:moveTo>
                    <a:pt x="13005" y="0"/>
                  </a:moveTo>
                  <a:cubicBezTo>
                    <a:pt x="5780" y="0"/>
                    <a:pt x="0" y="5871"/>
                    <a:pt x="0" y="13005"/>
                  </a:cubicBezTo>
                  <a:cubicBezTo>
                    <a:pt x="0" y="20230"/>
                    <a:pt x="5780" y="26010"/>
                    <a:pt x="13005" y="26010"/>
                  </a:cubicBezTo>
                  <a:cubicBezTo>
                    <a:pt x="20140" y="26010"/>
                    <a:pt x="25920" y="20230"/>
                    <a:pt x="25920" y="13005"/>
                  </a:cubicBezTo>
                  <a:cubicBezTo>
                    <a:pt x="25920" y="5871"/>
                    <a:pt x="20140" y="0"/>
                    <a:pt x="130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2324350" y="3879150"/>
              <a:ext cx="648000" cy="650275"/>
            </a:xfrm>
            <a:custGeom>
              <a:avLst/>
              <a:gdLst/>
              <a:ahLst/>
              <a:cxnLst/>
              <a:rect l="l" t="t" r="r" b="b"/>
              <a:pathLst>
                <a:path w="25920" h="26011" fill="none" extrusionOk="0">
                  <a:moveTo>
                    <a:pt x="25920" y="13005"/>
                  </a:moveTo>
                  <a:cubicBezTo>
                    <a:pt x="25920" y="20230"/>
                    <a:pt x="20140" y="26010"/>
                    <a:pt x="13005" y="26010"/>
                  </a:cubicBezTo>
                  <a:cubicBezTo>
                    <a:pt x="5780" y="26010"/>
                    <a:pt x="0" y="20230"/>
                    <a:pt x="0" y="13005"/>
                  </a:cubicBezTo>
                  <a:cubicBezTo>
                    <a:pt x="0" y="5871"/>
                    <a:pt x="5780" y="0"/>
                    <a:pt x="13005" y="0"/>
                  </a:cubicBezTo>
                  <a:cubicBezTo>
                    <a:pt x="20140" y="0"/>
                    <a:pt x="25920" y="5871"/>
                    <a:pt x="25920" y="1300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2351425" y="3845275"/>
              <a:ext cx="661575" cy="505775"/>
            </a:xfrm>
            <a:custGeom>
              <a:avLst/>
              <a:gdLst/>
              <a:ahLst/>
              <a:cxnLst/>
              <a:rect l="l" t="t" r="r" b="b"/>
              <a:pathLst>
                <a:path w="26463" h="20231" extrusionOk="0">
                  <a:moveTo>
                    <a:pt x="25108" y="13819"/>
                  </a:moveTo>
                  <a:cubicBezTo>
                    <a:pt x="23663" y="18244"/>
                    <a:pt x="17251" y="20231"/>
                    <a:pt x="10658" y="18244"/>
                  </a:cubicBezTo>
                  <a:cubicBezTo>
                    <a:pt x="4155" y="16167"/>
                    <a:pt x="1" y="10929"/>
                    <a:pt x="1356" y="6413"/>
                  </a:cubicBezTo>
                  <a:cubicBezTo>
                    <a:pt x="2710" y="1988"/>
                    <a:pt x="9122" y="1"/>
                    <a:pt x="15715" y="2078"/>
                  </a:cubicBezTo>
                  <a:cubicBezTo>
                    <a:pt x="22308" y="4065"/>
                    <a:pt x="26463" y="9303"/>
                    <a:pt x="25108" y="13819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2766875" y="4031475"/>
              <a:ext cx="97100" cy="87875"/>
            </a:xfrm>
            <a:custGeom>
              <a:avLst/>
              <a:gdLst/>
              <a:ahLst/>
              <a:cxnLst/>
              <a:rect l="l" t="t" r="r" b="b"/>
              <a:pathLst>
                <a:path w="3884" h="3515" extrusionOk="0">
                  <a:moveTo>
                    <a:pt x="769" y="1"/>
                  </a:moveTo>
                  <a:cubicBezTo>
                    <a:pt x="597" y="1"/>
                    <a:pt x="455" y="46"/>
                    <a:pt x="362" y="139"/>
                  </a:cubicBezTo>
                  <a:cubicBezTo>
                    <a:pt x="0" y="500"/>
                    <a:pt x="362" y="1494"/>
                    <a:pt x="1175" y="2397"/>
                  </a:cubicBezTo>
                  <a:cubicBezTo>
                    <a:pt x="1866" y="3088"/>
                    <a:pt x="2610" y="3515"/>
                    <a:pt x="3124" y="3515"/>
                  </a:cubicBezTo>
                  <a:cubicBezTo>
                    <a:pt x="3281" y="3515"/>
                    <a:pt x="3417" y="3475"/>
                    <a:pt x="3523" y="3390"/>
                  </a:cubicBezTo>
                  <a:cubicBezTo>
                    <a:pt x="3884" y="3029"/>
                    <a:pt x="3523" y="1945"/>
                    <a:pt x="2620" y="1042"/>
                  </a:cubicBezTo>
                  <a:cubicBezTo>
                    <a:pt x="2017" y="372"/>
                    <a:pt x="1265" y="1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0"/>
            <p:cNvSpPr/>
            <p:nvPr/>
          </p:nvSpPr>
          <p:spPr>
            <a:xfrm>
              <a:off x="2523025" y="3461450"/>
              <a:ext cx="650275" cy="648025"/>
            </a:xfrm>
            <a:custGeom>
              <a:avLst/>
              <a:gdLst/>
              <a:ahLst/>
              <a:cxnLst/>
              <a:rect l="l" t="t" r="r" b="b"/>
              <a:pathLst>
                <a:path w="26011" h="25921" extrusionOk="0">
                  <a:moveTo>
                    <a:pt x="13006" y="1"/>
                  </a:moveTo>
                  <a:cubicBezTo>
                    <a:pt x="5871" y="1"/>
                    <a:pt x="1" y="5781"/>
                    <a:pt x="1" y="13006"/>
                  </a:cubicBezTo>
                  <a:cubicBezTo>
                    <a:pt x="1" y="20140"/>
                    <a:pt x="5871" y="25920"/>
                    <a:pt x="13006" y="25920"/>
                  </a:cubicBezTo>
                  <a:cubicBezTo>
                    <a:pt x="20140" y="25920"/>
                    <a:pt x="26011" y="20140"/>
                    <a:pt x="26011" y="13006"/>
                  </a:cubicBezTo>
                  <a:cubicBezTo>
                    <a:pt x="26011" y="5781"/>
                    <a:pt x="20140" y="1"/>
                    <a:pt x="13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2523025" y="3461450"/>
              <a:ext cx="650275" cy="648025"/>
            </a:xfrm>
            <a:custGeom>
              <a:avLst/>
              <a:gdLst/>
              <a:ahLst/>
              <a:cxnLst/>
              <a:rect l="l" t="t" r="r" b="b"/>
              <a:pathLst>
                <a:path w="26011" h="25921" fill="none" extrusionOk="0">
                  <a:moveTo>
                    <a:pt x="26011" y="13006"/>
                  </a:moveTo>
                  <a:cubicBezTo>
                    <a:pt x="26011" y="20140"/>
                    <a:pt x="20140" y="25920"/>
                    <a:pt x="13006" y="25920"/>
                  </a:cubicBezTo>
                  <a:cubicBezTo>
                    <a:pt x="5871" y="25920"/>
                    <a:pt x="1" y="20140"/>
                    <a:pt x="1" y="13006"/>
                  </a:cubicBezTo>
                  <a:cubicBezTo>
                    <a:pt x="1" y="5781"/>
                    <a:pt x="5871" y="1"/>
                    <a:pt x="13006" y="1"/>
                  </a:cubicBezTo>
                  <a:cubicBezTo>
                    <a:pt x="20140" y="1"/>
                    <a:pt x="26011" y="5781"/>
                    <a:pt x="26011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2550125" y="3425325"/>
              <a:ext cx="661575" cy="505775"/>
            </a:xfrm>
            <a:custGeom>
              <a:avLst/>
              <a:gdLst/>
              <a:ahLst/>
              <a:cxnLst/>
              <a:rect l="l" t="t" r="r" b="b"/>
              <a:pathLst>
                <a:path w="26463" h="20231" extrusionOk="0">
                  <a:moveTo>
                    <a:pt x="25107" y="13818"/>
                  </a:moveTo>
                  <a:cubicBezTo>
                    <a:pt x="23753" y="18334"/>
                    <a:pt x="17250" y="20231"/>
                    <a:pt x="10748" y="18244"/>
                  </a:cubicBezTo>
                  <a:cubicBezTo>
                    <a:pt x="4155" y="16257"/>
                    <a:pt x="0" y="10928"/>
                    <a:pt x="1355" y="6503"/>
                  </a:cubicBezTo>
                  <a:cubicBezTo>
                    <a:pt x="2800" y="1987"/>
                    <a:pt x="9212" y="1"/>
                    <a:pt x="15715" y="2078"/>
                  </a:cubicBezTo>
                  <a:cubicBezTo>
                    <a:pt x="22308" y="4065"/>
                    <a:pt x="26462" y="9393"/>
                    <a:pt x="25107" y="13818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2965550" y="3611875"/>
              <a:ext cx="97125" cy="87875"/>
            </a:xfrm>
            <a:custGeom>
              <a:avLst/>
              <a:gdLst/>
              <a:ahLst/>
              <a:cxnLst/>
              <a:rect l="l" t="t" r="r" b="b"/>
              <a:pathLst>
                <a:path w="3885" h="3515" extrusionOk="0">
                  <a:moveTo>
                    <a:pt x="760" y="0"/>
                  </a:moveTo>
                  <a:cubicBezTo>
                    <a:pt x="604" y="0"/>
                    <a:pt x="468" y="40"/>
                    <a:pt x="362" y="125"/>
                  </a:cubicBezTo>
                  <a:cubicBezTo>
                    <a:pt x="1" y="486"/>
                    <a:pt x="362" y="1570"/>
                    <a:pt x="1265" y="2473"/>
                  </a:cubicBezTo>
                  <a:cubicBezTo>
                    <a:pt x="1868" y="3143"/>
                    <a:pt x="2620" y="3515"/>
                    <a:pt x="3116" y="3515"/>
                  </a:cubicBezTo>
                  <a:cubicBezTo>
                    <a:pt x="3288" y="3515"/>
                    <a:pt x="3430" y="3469"/>
                    <a:pt x="3523" y="3376"/>
                  </a:cubicBezTo>
                  <a:cubicBezTo>
                    <a:pt x="3884" y="3015"/>
                    <a:pt x="3523" y="2021"/>
                    <a:pt x="2620" y="1118"/>
                  </a:cubicBezTo>
                  <a:cubicBezTo>
                    <a:pt x="1998" y="427"/>
                    <a:pt x="1270" y="0"/>
                    <a:pt x="7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1938250" y="2350600"/>
              <a:ext cx="648025" cy="648025"/>
            </a:xfrm>
            <a:custGeom>
              <a:avLst/>
              <a:gdLst/>
              <a:ahLst/>
              <a:cxnLst/>
              <a:rect l="l" t="t" r="r" b="b"/>
              <a:pathLst>
                <a:path w="25921" h="25921" extrusionOk="0">
                  <a:moveTo>
                    <a:pt x="13006" y="1"/>
                  </a:moveTo>
                  <a:cubicBezTo>
                    <a:pt x="5781" y="1"/>
                    <a:pt x="1" y="5781"/>
                    <a:pt x="1" y="13006"/>
                  </a:cubicBezTo>
                  <a:cubicBezTo>
                    <a:pt x="1" y="20141"/>
                    <a:pt x="5781" y="25921"/>
                    <a:pt x="13006" y="25921"/>
                  </a:cubicBezTo>
                  <a:cubicBezTo>
                    <a:pt x="20140" y="25921"/>
                    <a:pt x="25920" y="20141"/>
                    <a:pt x="25920" y="13006"/>
                  </a:cubicBezTo>
                  <a:cubicBezTo>
                    <a:pt x="25920" y="5781"/>
                    <a:pt x="20140" y="1"/>
                    <a:pt x="13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1938250" y="2350600"/>
              <a:ext cx="648025" cy="648025"/>
            </a:xfrm>
            <a:custGeom>
              <a:avLst/>
              <a:gdLst/>
              <a:ahLst/>
              <a:cxnLst/>
              <a:rect l="l" t="t" r="r" b="b"/>
              <a:pathLst>
                <a:path w="25921" h="25921" fill="none" extrusionOk="0">
                  <a:moveTo>
                    <a:pt x="25920" y="13006"/>
                  </a:moveTo>
                  <a:cubicBezTo>
                    <a:pt x="25920" y="20141"/>
                    <a:pt x="20140" y="25921"/>
                    <a:pt x="13006" y="25921"/>
                  </a:cubicBezTo>
                  <a:cubicBezTo>
                    <a:pt x="5781" y="25921"/>
                    <a:pt x="1" y="20141"/>
                    <a:pt x="1" y="13006"/>
                  </a:cubicBezTo>
                  <a:cubicBezTo>
                    <a:pt x="1" y="5781"/>
                    <a:pt x="5781" y="1"/>
                    <a:pt x="13006" y="1"/>
                  </a:cubicBezTo>
                  <a:cubicBezTo>
                    <a:pt x="20140" y="1"/>
                    <a:pt x="25920" y="5781"/>
                    <a:pt x="25920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1965350" y="2345825"/>
              <a:ext cx="661575" cy="445350"/>
            </a:xfrm>
            <a:custGeom>
              <a:avLst/>
              <a:gdLst/>
              <a:ahLst/>
              <a:cxnLst/>
              <a:rect l="l" t="t" r="r" b="b"/>
              <a:pathLst>
                <a:path w="26463" h="17814" extrusionOk="0">
                  <a:moveTo>
                    <a:pt x="10524" y="0"/>
                  </a:moveTo>
                  <a:cubicBezTo>
                    <a:pt x="6036" y="0"/>
                    <a:pt x="2345" y="1950"/>
                    <a:pt x="1355" y="5249"/>
                  </a:cubicBezTo>
                  <a:cubicBezTo>
                    <a:pt x="0" y="9675"/>
                    <a:pt x="4155" y="15003"/>
                    <a:pt x="10748" y="16990"/>
                  </a:cubicBezTo>
                  <a:cubicBezTo>
                    <a:pt x="12498" y="17549"/>
                    <a:pt x="14243" y="17814"/>
                    <a:pt x="15885" y="17814"/>
                  </a:cubicBezTo>
                  <a:cubicBezTo>
                    <a:pt x="20343" y="17814"/>
                    <a:pt x="24051" y="15864"/>
                    <a:pt x="25107" y="12565"/>
                  </a:cubicBezTo>
                  <a:cubicBezTo>
                    <a:pt x="26462" y="8139"/>
                    <a:pt x="22308" y="2811"/>
                    <a:pt x="15715" y="824"/>
                  </a:cubicBezTo>
                  <a:cubicBezTo>
                    <a:pt x="13940" y="265"/>
                    <a:pt x="12178" y="0"/>
                    <a:pt x="10524" y="0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2380775" y="2501025"/>
              <a:ext cx="97125" cy="88850"/>
            </a:xfrm>
            <a:custGeom>
              <a:avLst/>
              <a:gdLst/>
              <a:ahLst/>
              <a:cxnLst/>
              <a:rect l="l" t="t" r="r" b="b"/>
              <a:pathLst>
                <a:path w="3885" h="3554" extrusionOk="0">
                  <a:moveTo>
                    <a:pt x="723" y="0"/>
                  </a:moveTo>
                  <a:cubicBezTo>
                    <a:pt x="571" y="0"/>
                    <a:pt x="447" y="40"/>
                    <a:pt x="362" y="125"/>
                  </a:cubicBezTo>
                  <a:cubicBezTo>
                    <a:pt x="1" y="486"/>
                    <a:pt x="362" y="1570"/>
                    <a:pt x="1175" y="2473"/>
                  </a:cubicBezTo>
                  <a:cubicBezTo>
                    <a:pt x="1836" y="3134"/>
                    <a:pt x="2546" y="3554"/>
                    <a:pt x="3056" y="3554"/>
                  </a:cubicBezTo>
                  <a:cubicBezTo>
                    <a:pt x="3242" y="3554"/>
                    <a:pt x="3402" y="3497"/>
                    <a:pt x="3523" y="3376"/>
                  </a:cubicBezTo>
                  <a:cubicBezTo>
                    <a:pt x="3884" y="3015"/>
                    <a:pt x="3523" y="2022"/>
                    <a:pt x="2620" y="1119"/>
                  </a:cubicBezTo>
                  <a:cubicBezTo>
                    <a:pt x="1998" y="427"/>
                    <a:pt x="1217" y="0"/>
                    <a:pt x="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1362500" y="2346100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extrusionOk="0">
                  <a:moveTo>
                    <a:pt x="13006" y="0"/>
                  </a:moveTo>
                  <a:cubicBezTo>
                    <a:pt x="5781" y="0"/>
                    <a:pt x="1" y="5871"/>
                    <a:pt x="1" y="13005"/>
                  </a:cubicBezTo>
                  <a:cubicBezTo>
                    <a:pt x="1" y="20140"/>
                    <a:pt x="5781" y="26010"/>
                    <a:pt x="13006" y="26010"/>
                  </a:cubicBezTo>
                  <a:cubicBezTo>
                    <a:pt x="20141" y="26010"/>
                    <a:pt x="25921" y="20140"/>
                    <a:pt x="25921" y="13005"/>
                  </a:cubicBezTo>
                  <a:cubicBezTo>
                    <a:pt x="25921" y="5871"/>
                    <a:pt x="20141" y="0"/>
                    <a:pt x="130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1362500" y="2346100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fill="none" extrusionOk="0">
                  <a:moveTo>
                    <a:pt x="25921" y="13005"/>
                  </a:moveTo>
                  <a:cubicBezTo>
                    <a:pt x="25921" y="20140"/>
                    <a:pt x="20141" y="26010"/>
                    <a:pt x="13006" y="26010"/>
                  </a:cubicBezTo>
                  <a:cubicBezTo>
                    <a:pt x="5781" y="26010"/>
                    <a:pt x="1" y="20140"/>
                    <a:pt x="1" y="13005"/>
                  </a:cubicBezTo>
                  <a:cubicBezTo>
                    <a:pt x="1" y="5871"/>
                    <a:pt x="5781" y="0"/>
                    <a:pt x="13006" y="0"/>
                  </a:cubicBezTo>
                  <a:cubicBezTo>
                    <a:pt x="20141" y="0"/>
                    <a:pt x="25921" y="5871"/>
                    <a:pt x="25921" y="1300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1389600" y="2342625"/>
              <a:ext cx="661575" cy="444975"/>
            </a:xfrm>
            <a:custGeom>
              <a:avLst/>
              <a:gdLst/>
              <a:ahLst/>
              <a:cxnLst/>
              <a:rect l="l" t="t" r="r" b="b"/>
              <a:pathLst>
                <a:path w="26463" h="17799" extrusionOk="0">
                  <a:moveTo>
                    <a:pt x="10671" y="0"/>
                  </a:moveTo>
                  <a:cubicBezTo>
                    <a:pt x="6144" y="0"/>
                    <a:pt x="2353" y="1937"/>
                    <a:pt x="1355" y="5197"/>
                  </a:cubicBezTo>
                  <a:cubicBezTo>
                    <a:pt x="1" y="9712"/>
                    <a:pt x="4155" y="14950"/>
                    <a:pt x="10748" y="17028"/>
                  </a:cubicBezTo>
                  <a:cubicBezTo>
                    <a:pt x="12461" y="17551"/>
                    <a:pt x="14167" y="17799"/>
                    <a:pt x="15778" y="17799"/>
                  </a:cubicBezTo>
                  <a:cubicBezTo>
                    <a:pt x="20284" y="17799"/>
                    <a:pt x="24043" y="15862"/>
                    <a:pt x="25108" y="12602"/>
                  </a:cubicBezTo>
                  <a:cubicBezTo>
                    <a:pt x="26462" y="8087"/>
                    <a:pt x="22308" y="2849"/>
                    <a:pt x="15715" y="771"/>
                  </a:cubicBezTo>
                  <a:cubicBezTo>
                    <a:pt x="14002" y="248"/>
                    <a:pt x="12289" y="0"/>
                    <a:pt x="10671" y="0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1805050" y="2498425"/>
              <a:ext cx="97100" cy="87875"/>
            </a:xfrm>
            <a:custGeom>
              <a:avLst/>
              <a:gdLst/>
              <a:ahLst/>
              <a:cxnLst/>
              <a:rect l="l" t="t" r="r" b="b"/>
              <a:pathLst>
                <a:path w="3884" h="3515" extrusionOk="0">
                  <a:moveTo>
                    <a:pt x="769" y="0"/>
                  </a:moveTo>
                  <a:cubicBezTo>
                    <a:pt x="596" y="0"/>
                    <a:pt x="455" y="45"/>
                    <a:pt x="361" y="139"/>
                  </a:cubicBezTo>
                  <a:cubicBezTo>
                    <a:pt x="0" y="500"/>
                    <a:pt x="361" y="1493"/>
                    <a:pt x="1265" y="2397"/>
                  </a:cubicBezTo>
                  <a:cubicBezTo>
                    <a:pt x="1887" y="3088"/>
                    <a:pt x="2615" y="3515"/>
                    <a:pt x="3125" y="3515"/>
                  </a:cubicBezTo>
                  <a:cubicBezTo>
                    <a:pt x="3281" y="3515"/>
                    <a:pt x="3416" y="3475"/>
                    <a:pt x="3522" y="3390"/>
                  </a:cubicBezTo>
                  <a:cubicBezTo>
                    <a:pt x="3884" y="3029"/>
                    <a:pt x="3522" y="1945"/>
                    <a:pt x="2619" y="1042"/>
                  </a:cubicBezTo>
                  <a:cubicBezTo>
                    <a:pt x="2016" y="372"/>
                    <a:pt x="1265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2895575" y="3102450"/>
              <a:ext cx="650275" cy="648025"/>
            </a:xfrm>
            <a:custGeom>
              <a:avLst/>
              <a:gdLst/>
              <a:ahLst/>
              <a:cxnLst/>
              <a:rect l="l" t="t" r="r" b="b"/>
              <a:pathLst>
                <a:path w="26011" h="25921" extrusionOk="0">
                  <a:moveTo>
                    <a:pt x="13005" y="1"/>
                  </a:moveTo>
                  <a:cubicBezTo>
                    <a:pt x="5780" y="1"/>
                    <a:pt x="0" y="5781"/>
                    <a:pt x="0" y="12916"/>
                  </a:cubicBezTo>
                  <a:cubicBezTo>
                    <a:pt x="0" y="20141"/>
                    <a:pt x="5780" y="25921"/>
                    <a:pt x="13005" y="25921"/>
                  </a:cubicBezTo>
                  <a:cubicBezTo>
                    <a:pt x="20140" y="25921"/>
                    <a:pt x="26010" y="20141"/>
                    <a:pt x="26010" y="12916"/>
                  </a:cubicBezTo>
                  <a:cubicBezTo>
                    <a:pt x="26010" y="5781"/>
                    <a:pt x="20140" y="1"/>
                    <a:pt x="130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2895575" y="3102450"/>
              <a:ext cx="650275" cy="648025"/>
            </a:xfrm>
            <a:custGeom>
              <a:avLst/>
              <a:gdLst/>
              <a:ahLst/>
              <a:cxnLst/>
              <a:rect l="l" t="t" r="r" b="b"/>
              <a:pathLst>
                <a:path w="26011" h="25921" fill="none" extrusionOk="0">
                  <a:moveTo>
                    <a:pt x="26010" y="12916"/>
                  </a:moveTo>
                  <a:cubicBezTo>
                    <a:pt x="26010" y="20141"/>
                    <a:pt x="20140" y="25921"/>
                    <a:pt x="13005" y="25921"/>
                  </a:cubicBezTo>
                  <a:cubicBezTo>
                    <a:pt x="5780" y="25921"/>
                    <a:pt x="0" y="20141"/>
                    <a:pt x="0" y="12916"/>
                  </a:cubicBezTo>
                  <a:cubicBezTo>
                    <a:pt x="0" y="5781"/>
                    <a:pt x="5780" y="1"/>
                    <a:pt x="13005" y="1"/>
                  </a:cubicBezTo>
                  <a:cubicBezTo>
                    <a:pt x="20140" y="1"/>
                    <a:pt x="26010" y="5781"/>
                    <a:pt x="26010" y="1291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2922675" y="3097675"/>
              <a:ext cx="661550" cy="444050"/>
            </a:xfrm>
            <a:custGeom>
              <a:avLst/>
              <a:gdLst/>
              <a:ahLst/>
              <a:cxnLst/>
              <a:rect l="l" t="t" r="r" b="b"/>
              <a:pathLst>
                <a:path w="26462" h="17762" extrusionOk="0">
                  <a:moveTo>
                    <a:pt x="10577" y="0"/>
                  </a:moveTo>
                  <a:cubicBezTo>
                    <a:pt x="6119" y="0"/>
                    <a:pt x="2411" y="1950"/>
                    <a:pt x="1355" y="5249"/>
                  </a:cubicBezTo>
                  <a:cubicBezTo>
                    <a:pt x="0" y="9675"/>
                    <a:pt x="4154" y="14913"/>
                    <a:pt x="10747" y="16990"/>
                  </a:cubicBezTo>
                  <a:cubicBezTo>
                    <a:pt x="12460" y="17513"/>
                    <a:pt x="14173" y="17761"/>
                    <a:pt x="15792" y="17761"/>
                  </a:cubicBezTo>
                  <a:cubicBezTo>
                    <a:pt x="20318" y="17761"/>
                    <a:pt x="24109" y="15824"/>
                    <a:pt x="25107" y="12565"/>
                  </a:cubicBezTo>
                  <a:cubicBezTo>
                    <a:pt x="26462" y="8139"/>
                    <a:pt x="22307" y="2811"/>
                    <a:pt x="15714" y="824"/>
                  </a:cubicBezTo>
                  <a:cubicBezTo>
                    <a:pt x="13964" y="265"/>
                    <a:pt x="12219" y="0"/>
                    <a:pt x="10577" y="0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3338100" y="3252875"/>
              <a:ext cx="97125" cy="87875"/>
            </a:xfrm>
            <a:custGeom>
              <a:avLst/>
              <a:gdLst/>
              <a:ahLst/>
              <a:cxnLst/>
              <a:rect l="l" t="t" r="r" b="b"/>
              <a:pathLst>
                <a:path w="3885" h="3515" extrusionOk="0">
                  <a:moveTo>
                    <a:pt x="759" y="0"/>
                  </a:moveTo>
                  <a:cubicBezTo>
                    <a:pt x="603" y="0"/>
                    <a:pt x="468" y="40"/>
                    <a:pt x="362" y="125"/>
                  </a:cubicBezTo>
                  <a:cubicBezTo>
                    <a:pt x="1" y="486"/>
                    <a:pt x="362" y="1570"/>
                    <a:pt x="1265" y="2473"/>
                  </a:cubicBezTo>
                  <a:cubicBezTo>
                    <a:pt x="1868" y="3143"/>
                    <a:pt x="2570" y="3515"/>
                    <a:pt x="3077" y="3515"/>
                  </a:cubicBezTo>
                  <a:cubicBezTo>
                    <a:pt x="3253" y="3515"/>
                    <a:pt x="3406" y="3470"/>
                    <a:pt x="3523" y="3376"/>
                  </a:cubicBezTo>
                  <a:cubicBezTo>
                    <a:pt x="3884" y="3015"/>
                    <a:pt x="3523" y="2022"/>
                    <a:pt x="2620" y="1119"/>
                  </a:cubicBezTo>
                  <a:cubicBezTo>
                    <a:pt x="1997" y="427"/>
                    <a:pt x="1269" y="0"/>
                    <a:pt x="7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800300" y="3786575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extrusionOk="0">
                  <a:moveTo>
                    <a:pt x="13006" y="1"/>
                  </a:moveTo>
                  <a:cubicBezTo>
                    <a:pt x="5781" y="1"/>
                    <a:pt x="1" y="5871"/>
                    <a:pt x="1" y="13006"/>
                  </a:cubicBezTo>
                  <a:cubicBezTo>
                    <a:pt x="1" y="20140"/>
                    <a:pt x="5781" y="26011"/>
                    <a:pt x="13006" y="26011"/>
                  </a:cubicBezTo>
                  <a:cubicBezTo>
                    <a:pt x="20141" y="26011"/>
                    <a:pt x="25921" y="20140"/>
                    <a:pt x="25921" y="13006"/>
                  </a:cubicBezTo>
                  <a:cubicBezTo>
                    <a:pt x="25921" y="5871"/>
                    <a:pt x="20141" y="1"/>
                    <a:pt x="13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0"/>
            <p:cNvSpPr/>
            <p:nvPr/>
          </p:nvSpPr>
          <p:spPr>
            <a:xfrm>
              <a:off x="800300" y="3786575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fill="none" extrusionOk="0">
                  <a:moveTo>
                    <a:pt x="25921" y="13006"/>
                  </a:moveTo>
                  <a:cubicBezTo>
                    <a:pt x="25921" y="20140"/>
                    <a:pt x="20141" y="26011"/>
                    <a:pt x="13006" y="26011"/>
                  </a:cubicBezTo>
                  <a:cubicBezTo>
                    <a:pt x="5781" y="26011"/>
                    <a:pt x="1" y="20140"/>
                    <a:pt x="1" y="13006"/>
                  </a:cubicBezTo>
                  <a:cubicBezTo>
                    <a:pt x="1" y="5871"/>
                    <a:pt x="5781" y="1"/>
                    <a:pt x="13006" y="1"/>
                  </a:cubicBezTo>
                  <a:cubicBezTo>
                    <a:pt x="20141" y="1"/>
                    <a:pt x="25921" y="5871"/>
                    <a:pt x="25921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0"/>
            <p:cNvSpPr/>
            <p:nvPr/>
          </p:nvSpPr>
          <p:spPr>
            <a:xfrm>
              <a:off x="827400" y="3783100"/>
              <a:ext cx="661575" cy="444100"/>
            </a:xfrm>
            <a:custGeom>
              <a:avLst/>
              <a:gdLst/>
              <a:ahLst/>
              <a:cxnLst/>
              <a:rect l="l" t="t" r="r" b="b"/>
              <a:pathLst>
                <a:path w="26463" h="17764" extrusionOk="0">
                  <a:moveTo>
                    <a:pt x="10671" y="1"/>
                  </a:moveTo>
                  <a:cubicBezTo>
                    <a:pt x="6144" y="1"/>
                    <a:pt x="2353" y="1937"/>
                    <a:pt x="1355" y="5197"/>
                  </a:cubicBezTo>
                  <a:cubicBezTo>
                    <a:pt x="1" y="9713"/>
                    <a:pt x="4155" y="14951"/>
                    <a:pt x="10748" y="16938"/>
                  </a:cubicBezTo>
                  <a:cubicBezTo>
                    <a:pt x="12505" y="17499"/>
                    <a:pt x="14255" y="17763"/>
                    <a:pt x="15902" y="17763"/>
                  </a:cubicBezTo>
                  <a:cubicBezTo>
                    <a:pt x="20352" y="17763"/>
                    <a:pt x="24053" y="15833"/>
                    <a:pt x="25108" y="12603"/>
                  </a:cubicBezTo>
                  <a:cubicBezTo>
                    <a:pt x="26462" y="8087"/>
                    <a:pt x="22308" y="2849"/>
                    <a:pt x="15715" y="772"/>
                  </a:cubicBezTo>
                  <a:cubicBezTo>
                    <a:pt x="14002" y="248"/>
                    <a:pt x="12290" y="1"/>
                    <a:pt x="10671" y="1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0"/>
            <p:cNvSpPr/>
            <p:nvPr/>
          </p:nvSpPr>
          <p:spPr>
            <a:xfrm>
              <a:off x="1242850" y="3937925"/>
              <a:ext cx="97100" cy="88875"/>
            </a:xfrm>
            <a:custGeom>
              <a:avLst/>
              <a:gdLst/>
              <a:ahLst/>
              <a:cxnLst/>
              <a:rect l="l" t="t" r="r" b="b"/>
              <a:pathLst>
                <a:path w="3884" h="3555" extrusionOk="0">
                  <a:moveTo>
                    <a:pt x="788" y="1"/>
                  </a:moveTo>
                  <a:cubicBezTo>
                    <a:pt x="607" y="1"/>
                    <a:pt x="458" y="57"/>
                    <a:pt x="361" y="178"/>
                  </a:cubicBezTo>
                  <a:cubicBezTo>
                    <a:pt x="0" y="539"/>
                    <a:pt x="361" y="1533"/>
                    <a:pt x="1265" y="2436"/>
                  </a:cubicBezTo>
                  <a:cubicBezTo>
                    <a:pt x="1887" y="3127"/>
                    <a:pt x="2615" y="3554"/>
                    <a:pt x="3125" y="3554"/>
                  </a:cubicBezTo>
                  <a:cubicBezTo>
                    <a:pt x="3281" y="3554"/>
                    <a:pt x="3417" y="3514"/>
                    <a:pt x="3522" y="3429"/>
                  </a:cubicBezTo>
                  <a:cubicBezTo>
                    <a:pt x="3884" y="3068"/>
                    <a:pt x="3522" y="1984"/>
                    <a:pt x="2619" y="1081"/>
                  </a:cubicBezTo>
                  <a:cubicBezTo>
                    <a:pt x="2024" y="420"/>
                    <a:pt x="1284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1985675" y="4423275"/>
              <a:ext cx="648000" cy="648025"/>
            </a:xfrm>
            <a:custGeom>
              <a:avLst/>
              <a:gdLst/>
              <a:ahLst/>
              <a:cxnLst/>
              <a:rect l="l" t="t" r="r" b="b"/>
              <a:pathLst>
                <a:path w="25920" h="25921" extrusionOk="0">
                  <a:moveTo>
                    <a:pt x="12915" y="1"/>
                  </a:moveTo>
                  <a:cubicBezTo>
                    <a:pt x="5780" y="1"/>
                    <a:pt x="0" y="5781"/>
                    <a:pt x="0" y="12915"/>
                  </a:cubicBezTo>
                  <a:cubicBezTo>
                    <a:pt x="0" y="20140"/>
                    <a:pt x="5780" y="25920"/>
                    <a:pt x="12915" y="25920"/>
                  </a:cubicBezTo>
                  <a:cubicBezTo>
                    <a:pt x="20140" y="25920"/>
                    <a:pt x="25920" y="20140"/>
                    <a:pt x="25920" y="12915"/>
                  </a:cubicBezTo>
                  <a:cubicBezTo>
                    <a:pt x="25920" y="5781"/>
                    <a:pt x="20140" y="1"/>
                    <a:pt x="129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0"/>
            <p:cNvSpPr/>
            <p:nvPr/>
          </p:nvSpPr>
          <p:spPr>
            <a:xfrm>
              <a:off x="1985675" y="4423275"/>
              <a:ext cx="648000" cy="648025"/>
            </a:xfrm>
            <a:custGeom>
              <a:avLst/>
              <a:gdLst/>
              <a:ahLst/>
              <a:cxnLst/>
              <a:rect l="l" t="t" r="r" b="b"/>
              <a:pathLst>
                <a:path w="25920" h="25921" fill="none" extrusionOk="0">
                  <a:moveTo>
                    <a:pt x="25920" y="12915"/>
                  </a:moveTo>
                  <a:cubicBezTo>
                    <a:pt x="25920" y="20140"/>
                    <a:pt x="20140" y="25920"/>
                    <a:pt x="12915" y="25920"/>
                  </a:cubicBezTo>
                  <a:cubicBezTo>
                    <a:pt x="5780" y="25920"/>
                    <a:pt x="0" y="20140"/>
                    <a:pt x="0" y="12915"/>
                  </a:cubicBezTo>
                  <a:cubicBezTo>
                    <a:pt x="0" y="5781"/>
                    <a:pt x="5780" y="1"/>
                    <a:pt x="12915" y="1"/>
                  </a:cubicBezTo>
                  <a:cubicBezTo>
                    <a:pt x="20140" y="1"/>
                    <a:pt x="25920" y="5781"/>
                    <a:pt x="25920" y="1291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0"/>
            <p:cNvSpPr/>
            <p:nvPr/>
          </p:nvSpPr>
          <p:spPr>
            <a:xfrm>
              <a:off x="2010500" y="4418475"/>
              <a:ext cx="663825" cy="444050"/>
            </a:xfrm>
            <a:custGeom>
              <a:avLst/>
              <a:gdLst/>
              <a:ahLst/>
              <a:cxnLst/>
              <a:rect l="l" t="t" r="r" b="b"/>
              <a:pathLst>
                <a:path w="26553" h="17762" extrusionOk="0">
                  <a:moveTo>
                    <a:pt x="10615" y="1"/>
                  </a:moveTo>
                  <a:cubicBezTo>
                    <a:pt x="6126" y="1"/>
                    <a:pt x="2436" y="1950"/>
                    <a:pt x="1446" y="5250"/>
                  </a:cubicBezTo>
                  <a:cubicBezTo>
                    <a:pt x="1" y="9676"/>
                    <a:pt x="4245" y="14914"/>
                    <a:pt x="10748" y="16991"/>
                  </a:cubicBezTo>
                  <a:cubicBezTo>
                    <a:pt x="12484" y="17514"/>
                    <a:pt x="14208" y="17762"/>
                    <a:pt x="15831" y="17762"/>
                  </a:cubicBezTo>
                  <a:cubicBezTo>
                    <a:pt x="20368" y="17762"/>
                    <a:pt x="24110" y="15825"/>
                    <a:pt x="25108" y="12566"/>
                  </a:cubicBezTo>
                  <a:cubicBezTo>
                    <a:pt x="26553" y="8050"/>
                    <a:pt x="22308" y="2812"/>
                    <a:pt x="15805" y="825"/>
                  </a:cubicBezTo>
                  <a:cubicBezTo>
                    <a:pt x="14030" y="266"/>
                    <a:pt x="12268" y="1"/>
                    <a:pt x="10615" y="1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0"/>
            <p:cNvSpPr/>
            <p:nvPr/>
          </p:nvSpPr>
          <p:spPr>
            <a:xfrm>
              <a:off x="2425950" y="4573350"/>
              <a:ext cx="99350" cy="88225"/>
            </a:xfrm>
            <a:custGeom>
              <a:avLst/>
              <a:gdLst/>
              <a:ahLst/>
              <a:cxnLst/>
              <a:rect l="l" t="t" r="r" b="b"/>
              <a:pathLst>
                <a:path w="3974" h="3529" extrusionOk="0">
                  <a:moveTo>
                    <a:pt x="846" y="1"/>
                  </a:moveTo>
                  <a:cubicBezTo>
                    <a:pt x="681" y="1"/>
                    <a:pt x="545" y="46"/>
                    <a:pt x="452" y="139"/>
                  </a:cubicBezTo>
                  <a:cubicBezTo>
                    <a:pt x="0" y="500"/>
                    <a:pt x="361" y="1584"/>
                    <a:pt x="1265" y="2487"/>
                  </a:cubicBezTo>
                  <a:cubicBezTo>
                    <a:pt x="1934" y="3157"/>
                    <a:pt x="2654" y="3529"/>
                    <a:pt x="3128" y="3529"/>
                  </a:cubicBezTo>
                  <a:cubicBezTo>
                    <a:pt x="3294" y="3529"/>
                    <a:pt x="3429" y="3484"/>
                    <a:pt x="3522" y="3390"/>
                  </a:cubicBezTo>
                  <a:cubicBezTo>
                    <a:pt x="3974" y="3029"/>
                    <a:pt x="3522" y="1945"/>
                    <a:pt x="2710" y="1042"/>
                  </a:cubicBezTo>
                  <a:cubicBezTo>
                    <a:pt x="2040" y="372"/>
                    <a:pt x="1320" y="1"/>
                    <a:pt x="8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2803000" y="3759475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extrusionOk="0">
                  <a:moveTo>
                    <a:pt x="13006" y="1"/>
                  </a:moveTo>
                  <a:cubicBezTo>
                    <a:pt x="5780" y="1"/>
                    <a:pt x="0" y="5871"/>
                    <a:pt x="0" y="13006"/>
                  </a:cubicBezTo>
                  <a:cubicBezTo>
                    <a:pt x="0" y="20141"/>
                    <a:pt x="5780" y="26011"/>
                    <a:pt x="13006" y="26011"/>
                  </a:cubicBezTo>
                  <a:cubicBezTo>
                    <a:pt x="20140" y="26011"/>
                    <a:pt x="25920" y="20141"/>
                    <a:pt x="25920" y="13006"/>
                  </a:cubicBezTo>
                  <a:cubicBezTo>
                    <a:pt x="25920" y="5871"/>
                    <a:pt x="20140" y="1"/>
                    <a:pt x="13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2803000" y="3759475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fill="none" extrusionOk="0">
                  <a:moveTo>
                    <a:pt x="25920" y="13006"/>
                  </a:moveTo>
                  <a:cubicBezTo>
                    <a:pt x="25920" y="20141"/>
                    <a:pt x="20140" y="26011"/>
                    <a:pt x="13006" y="26011"/>
                  </a:cubicBezTo>
                  <a:cubicBezTo>
                    <a:pt x="5780" y="26011"/>
                    <a:pt x="0" y="20141"/>
                    <a:pt x="0" y="13006"/>
                  </a:cubicBezTo>
                  <a:cubicBezTo>
                    <a:pt x="0" y="5871"/>
                    <a:pt x="5780" y="1"/>
                    <a:pt x="13006" y="1"/>
                  </a:cubicBezTo>
                  <a:cubicBezTo>
                    <a:pt x="20140" y="1"/>
                    <a:pt x="25920" y="5871"/>
                    <a:pt x="25920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0"/>
            <p:cNvSpPr/>
            <p:nvPr/>
          </p:nvSpPr>
          <p:spPr>
            <a:xfrm>
              <a:off x="2830100" y="3756025"/>
              <a:ext cx="661550" cy="444975"/>
            </a:xfrm>
            <a:custGeom>
              <a:avLst/>
              <a:gdLst/>
              <a:ahLst/>
              <a:cxnLst/>
              <a:rect l="l" t="t" r="r" b="b"/>
              <a:pathLst>
                <a:path w="26462" h="17799" extrusionOk="0">
                  <a:moveTo>
                    <a:pt x="10670" y="0"/>
                  </a:moveTo>
                  <a:cubicBezTo>
                    <a:pt x="6144" y="0"/>
                    <a:pt x="2353" y="1937"/>
                    <a:pt x="1355" y="5196"/>
                  </a:cubicBezTo>
                  <a:cubicBezTo>
                    <a:pt x="0" y="9712"/>
                    <a:pt x="4155" y="14950"/>
                    <a:pt x="10747" y="17027"/>
                  </a:cubicBezTo>
                  <a:cubicBezTo>
                    <a:pt x="12460" y="17551"/>
                    <a:pt x="14167" y="17798"/>
                    <a:pt x="15778" y="17798"/>
                  </a:cubicBezTo>
                  <a:cubicBezTo>
                    <a:pt x="20283" y="17798"/>
                    <a:pt x="24043" y="15862"/>
                    <a:pt x="25107" y="12602"/>
                  </a:cubicBezTo>
                  <a:cubicBezTo>
                    <a:pt x="26462" y="8086"/>
                    <a:pt x="22307" y="2848"/>
                    <a:pt x="15715" y="771"/>
                  </a:cubicBezTo>
                  <a:cubicBezTo>
                    <a:pt x="14002" y="248"/>
                    <a:pt x="12289" y="0"/>
                    <a:pt x="10670" y="0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3245525" y="3911800"/>
              <a:ext cx="97125" cy="87900"/>
            </a:xfrm>
            <a:custGeom>
              <a:avLst/>
              <a:gdLst/>
              <a:ahLst/>
              <a:cxnLst/>
              <a:rect l="l" t="t" r="r" b="b"/>
              <a:pathLst>
                <a:path w="3885" h="3516" extrusionOk="0">
                  <a:moveTo>
                    <a:pt x="770" y="1"/>
                  </a:moveTo>
                  <a:cubicBezTo>
                    <a:pt x="597" y="1"/>
                    <a:pt x="455" y="46"/>
                    <a:pt x="362" y="139"/>
                  </a:cubicBezTo>
                  <a:cubicBezTo>
                    <a:pt x="1" y="501"/>
                    <a:pt x="362" y="1494"/>
                    <a:pt x="1175" y="2397"/>
                  </a:cubicBezTo>
                  <a:cubicBezTo>
                    <a:pt x="1866" y="3089"/>
                    <a:pt x="2611" y="3515"/>
                    <a:pt x="3124" y="3515"/>
                  </a:cubicBezTo>
                  <a:cubicBezTo>
                    <a:pt x="3281" y="3515"/>
                    <a:pt x="3417" y="3475"/>
                    <a:pt x="3523" y="3391"/>
                  </a:cubicBezTo>
                  <a:cubicBezTo>
                    <a:pt x="3884" y="3029"/>
                    <a:pt x="3523" y="1946"/>
                    <a:pt x="2620" y="1043"/>
                  </a:cubicBezTo>
                  <a:cubicBezTo>
                    <a:pt x="2017" y="373"/>
                    <a:pt x="1265" y="1"/>
                    <a:pt x="7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2584000" y="4019125"/>
              <a:ext cx="648000" cy="650275"/>
            </a:xfrm>
            <a:custGeom>
              <a:avLst/>
              <a:gdLst/>
              <a:ahLst/>
              <a:cxnLst/>
              <a:rect l="l" t="t" r="r" b="b"/>
              <a:pathLst>
                <a:path w="25920" h="26011" extrusionOk="0">
                  <a:moveTo>
                    <a:pt x="12915" y="1"/>
                  </a:moveTo>
                  <a:cubicBezTo>
                    <a:pt x="5780" y="1"/>
                    <a:pt x="0" y="5871"/>
                    <a:pt x="0" y="13006"/>
                  </a:cubicBezTo>
                  <a:cubicBezTo>
                    <a:pt x="0" y="20140"/>
                    <a:pt x="5780" y="26011"/>
                    <a:pt x="12915" y="26011"/>
                  </a:cubicBezTo>
                  <a:cubicBezTo>
                    <a:pt x="20140" y="26011"/>
                    <a:pt x="25920" y="20140"/>
                    <a:pt x="25920" y="13006"/>
                  </a:cubicBezTo>
                  <a:cubicBezTo>
                    <a:pt x="25920" y="5871"/>
                    <a:pt x="20140" y="1"/>
                    <a:pt x="129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2584000" y="4019125"/>
              <a:ext cx="648000" cy="650275"/>
            </a:xfrm>
            <a:custGeom>
              <a:avLst/>
              <a:gdLst/>
              <a:ahLst/>
              <a:cxnLst/>
              <a:rect l="l" t="t" r="r" b="b"/>
              <a:pathLst>
                <a:path w="25920" h="26011" fill="none" extrusionOk="0">
                  <a:moveTo>
                    <a:pt x="25920" y="13006"/>
                  </a:moveTo>
                  <a:cubicBezTo>
                    <a:pt x="25920" y="20140"/>
                    <a:pt x="20140" y="26011"/>
                    <a:pt x="12915" y="26011"/>
                  </a:cubicBezTo>
                  <a:cubicBezTo>
                    <a:pt x="5780" y="26011"/>
                    <a:pt x="0" y="20140"/>
                    <a:pt x="0" y="13006"/>
                  </a:cubicBezTo>
                  <a:cubicBezTo>
                    <a:pt x="0" y="5871"/>
                    <a:pt x="5780" y="1"/>
                    <a:pt x="12915" y="1"/>
                  </a:cubicBezTo>
                  <a:cubicBezTo>
                    <a:pt x="20140" y="1"/>
                    <a:pt x="25920" y="5871"/>
                    <a:pt x="25920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2608825" y="3985275"/>
              <a:ext cx="663825" cy="505775"/>
            </a:xfrm>
            <a:custGeom>
              <a:avLst/>
              <a:gdLst/>
              <a:ahLst/>
              <a:cxnLst/>
              <a:rect l="l" t="t" r="r" b="b"/>
              <a:pathLst>
                <a:path w="26553" h="20231" extrusionOk="0">
                  <a:moveTo>
                    <a:pt x="25108" y="13818"/>
                  </a:moveTo>
                  <a:cubicBezTo>
                    <a:pt x="23753" y="18243"/>
                    <a:pt x="17341" y="20230"/>
                    <a:pt x="10748" y="18153"/>
                  </a:cubicBezTo>
                  <a:cubicBezTo>
                    <a:pt x="4245" y="16166"/>
                    <a:pt x="1" y="10928"/>
                    <a:pt x="1446" y="6412"/>
                  </a:cubicBezTo>
                  <a:cubicBezTo>
                    <a:pt x="2800" y="1987"/>
                    <a:pt x="9212" y="0"/>
                    <a:pt x="15805" y="1987"/>
                  </a:cubicBezTo>
                  <a:cubicBezTo>
                    <a:pt x="22308" y="4064"/>
                    <a:pt x="26553" y="9302"/>
                    <a:pt x="25108" y="13818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3024275" y="4171450"/>
              <a:ext cx="99350" cy="87900"/>
            </a:xfrm>
            <a:custGeom>
              <a:avLst/>
              <a:gdLst/>
              <a:ahLst/>
              <a:cxnLst/>
              <a:rect l="l" t="t" r="r" b="b"/>
              <a:pathLst>
                <a:path w="3974" h="3516" extrusionOk="0">
                  <a:moveTo>
                    <a:pt x="846" y="1"/>
                  </a:moveTo>
                  <a:cubicBezTo>
                    <a:pt x="681" y="1"/>
                    <a:pt x="545" y="46"/>
                    <a:pt x="452" y="139"/>
                  </a:cubicBezTo>
                  <a:cubicBezTo>
                    <a:pt x="0" y="501"/>
                    <a:pt x="452" y="1494"/>
                    <a:pt x="1264" y="2397"/>
                  </a:cubicBezTo>
                  <a:cubicBezTo>
                    <a:pt x="1956" y="3089"/>
                    <a:pt x="2700" y="3515"/>
                    <a:pt x="3173" y="3515"/>
                  </a:cubicBezTo>
                  <a:cubicBezTo>
                    <a:pt x="3318" y="3515"/>
                    <a:pt x="3438" y="3475"/>
                    <a:pt x="3522" y="3391"/>
                  </a:cubicBezTo>
                  <a:cubicBezTo>
                    <a:pt x="3974" y="3029"/>
                    <a:pt x="3613" y="1946"/>
                    <a:pt x="2710" y="1042"/>
                  </a:cubicBezTo>
                  <a:cubicBezTo>
                    <a:pt x="2040" y="373"/>
                    <a:pt x="1320" y="1"/>
                    <a:pt x="8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2344650" y="4278775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extrusionOk="0">
                  <a:moveTo>
                    <a:pt x="12916" y="1"/>
                  </a:moveTo>
                  <a:cubicBezTo>
                    <a:pt x="5781" y="1"/>
                    <a:pt x="1" y="5871"/>
                    <a:pt x="1" y="13006"/>
                  </a:cubicBezTo>
                  <a:cubicBezTo>
                    <a:pt x="1" y="20140"/>
                    <a:pt x="5781" y="26011"/>
                    <a:pt x="12916" y="26011"/>
                  </a:cubicBezTo>
                  <a:cubicBezTo>
                    <a:pt x="20141" y="26011"/>
                    <a:pt x="25921" y="20140"/>
                    <a:pt x="25921" y="13006"/>
                  </a:cubicBezTo>
                  <a:cubicBezTo>
                    <a:pt x="25921" y="5871"/>
                    <a:pt x="20141" y="1"/>
                    <a:pt x="129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2344650" y="4278775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fill="none" extrusionOk="0">
                  <a:moveTo>
                    <a:pt x="25921" y="13006"/>
                  </a:moveTo>
                  <a:cubicBezTo>
                    <a:pt x="25921" y="20140"/>
                    <a:pt x="20141" y="26011"/>
                    <a:pt x="12916" y="26011"/>
                  </a:cubicBezTo>
                  <a:cubicBezTo>
                    <a:pt x="5781" y="26011"/>
                    <a:pt x="1" y="20140"/>
                    <a:pt x="1" y="13006"/>
                  </a:cubicBezTo>
                  <a:cubicBezTo>
                    <a:pt x="1" y="5871"/>
                    <a:pt x="5781" y="1"/>
                    <a:pt x="12916" y="1"/>
                  </a:cubicBezTo>
                  <a:cubicBezTo>
                    <a:pt x="20141" y="1"/>
                    <a:pt x="25921" y="5871"/>
                    <a:pt x="25921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2369500" y="4275300"/>
              <a:ext cx="663825" cy="444100"/>
            </a:xfrm>
            <a:custGeom>
              <a:avLst/>
              <a:gdLst/>
              <a:ahLst/>
              <a:cxnLst/>
              <a:rect l="l" t="t" r="r" b="b"/>
              <a:pathLst>
                <a:path w="26553" h="17764" extrusionOk="0">
                  <a:moveTo>
                    <a:pt x="10722" y="1"/>
                  </a:moveTo>
                  <a:cubicBezTo>
                    <a:pt x="6185" y="1"/>
                    <a:pt x="2443" y="1938"/>
                    <a:pt x="1445" y="5197"/>
                  </a:cubicBezTo>
                  <a:cubicBezTo>
                    <a:pt x="0" y="9713"/>
                    <a:pt x="4245" y="14951"/>
                    <a:pt x="10748" y="16938"/>
                  </a:cubicBezTo>
                  <a:cubicBezTo>
                    <a:pt x="12529" y="17499"/>
                    <a:pt x="14297" y="17764"/>
                    <a:pt x="15955" y="17764"/>
                  </a:cubicBezTo>
                  <a:cubicBezTo>
                    <a:pt x="20436" y="17764"/>
                    <a:pt x="24119" y="15833"/>
                    <a:pt x="25107" y="12603"/>
                  </a:cubicBezTo>
                  <a:cubicBezTo>
                    <a:pt x="26552" y="8087"/>
                    <a:pt x="22308" y="2849"/>
                    <a:pt x="15805" y="772"/>
                  </a:cubicBezTo>
                  <a:cubicBezTo>
                    <a:pt x="14069" y="249"/>
                    <a:pt x="12345" y="1"/>
                    <a:pt x="10722" y="1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2784925" y="4430150"/>
              <a:ext cx="99375" cy="88850"/>
            </a:xfrm>
            <a:custGeom>
              <a:avLst/>
              <a:gdLst/>
              <a:ahLst/>
              <a:cxnLst/>
              <a:rect l="l" t="t" r="r" b="b"/>
              <a:pathLst>
                <a:path w="3975" h="3554" extrusionOk="0">
                  <a:moveTo>
                    <a:pt x="865" y="0"/>
                  </a:moveTo>
                  <a:cubicBezTo>
                    <a:pt x="691" y="0"/>
                    <a:pt x="549" y="56"/>
                    <a:pt x="453" y="177"/>
                  </a:cubicBezTo>
                  <a:cubicBezTo>
                    <a:pt x="1" y="539"/>
                    <a:pt x="453" y="1532"/>
                    <a:pt x="1265" y="2435"/>
                  </a:cubicBezTo>
                  <a:cubicBezTo>
                    <a:pt x="1957" y="3126"/>
                    <a:pt x="2701" y="3553"/>
                    <a:pt x="3174" y="3553"/>
                  </a:cubicBezTo>
                  <a:cubicBezTo>
                    <a:pt x="3319" y="3553"/>
                    <a:pt x="3438" y="3513"/>
                    <a:pt x="3523" y="3429"/>
                  </a:cubicBezTo>
                  <a:cubicBezTo>
                    <a:pt x="3975" y="2977"/>
                    <a:pt x="3523" y="1984"/>
                    <a:pt x="2710" y="1080"/>
                  </a:cubicBezTo>
                  <a:cubicBezTo>
                    <a:pt x="2049" y="419"/>
                    <a:pt x="1340" y="0"/>
                    <a:pt x="8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527125" y="2822500"/>
              <a:ext cx="650275" cy="648000"/>
            </a:xfrm>
            <a:custGeom>
              <a:avLst/>
              <a:gdLst/>
              <a:ahLst/>
              <a:cxnLst/>
              <a:rect l="l" t="t" r="r" b="b"/>
              <a:pathLst>
                <a:path w="26011" h="25920" extrusionOk="0">
                  <a:moveTo>
                    <a:pt x="13005" y="0"/>
                  </a:moveTo>
                  <a:cubicBezTo>
                    <a:pt x="5870" y="0"/>
                    <a:pt x="0" y="5780"/>
                    <a:pt x="0" y="13005"/>
                  </a:cubicBezTo>
                  <a:cubicBezTo>
                    <a:pt x="0" y="20140"/>
                    <a:pt x="5870" y="25920"/>
                    <a:pt x="13005" y="25920"/>
                  </a:cubicBezTo>
                  <a:cubicBezTo>
                    <a:pt x="20140" y="25920"/>
                    <a:pt x="26010" y="20140"/>
                    <a:pt x="26010" y="13005"/>
                  </a:cubicBezTo>
                  <a:cubicBezTo>
                    <a:pt x="26010" y="5780"/>
                    <a:pt x="20140" y="0"/>
                    <a:pt x="130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527125" y="2822500"/>
              <a:ext cx="650275" cy="648000"/>
            </a:xfrm>
            <a:custGeom>
              <a:avLst/>
              <a:gdLst/>
              <a:ahLst/>
              <a:cxnLst/>
              <a:rect l="l" t="t" r="r" b="b"/>
              <a:pathLst>
                <a:path w="26011" h="25920" fill="none" extrusionOk="0">
                  <a:moveTo>
                    <a:pt x="26010" y="13005"/>
                  </a:moveTo>
                  <a:cubicBezTo>
                    <a:pt x="26010" y="20140"/>
                    <a:pt x="20140" y="25920"/>
                    <a:pt x="13005" y="25920"/>
                  </a:cubicBezTo>
                  <a:cubicBezTo>
                    <a:pt x="5870" y="25920"/>
                    <a:pt x="0" y="20140"/>
                    <a:pt x="0" y="13005"/>
                  </a:cubicBezTo>
                  <a:cubicBezTo>
                    <a:pt x="0" y="5780"/>
                    <a:pt x="5870" y="0"/>
                    <a:pt x="13005" y="0"/>
                  </a:cubicBezTo>
                  <a:cubicBezTo>
                    <a:pt x="20140" y="0"/>
                    <a:pt x="26010" y="5780"/>
                    <a:pt x="26010" y="1300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554200" y="2818675"/>
              <a:ext cx="661575" cy="444400"/>
            </a:xfrm>
            <a:custGeom>
              <a:avLst/>
              <a:gdLst/>
              <a:ahLst/>
              <a:cxnLst/>
              <a:rect l="l" t="t" r="r" b="b"/>
              <a:pathLst>
                <a:path w="26463" h="17776" extrusionOk="0">
                  <a:moveTo>
                    <a:pt x="10610" y="0"/>
                  </a:moveTo>
                  <a:cubicBezTo>
                    <a:pt x="6138" y="0"/>
                    <a:pt x="2414" y="1903"/>
                    <a:pt x="1355" y="5211"/>
                  </a:cubicBezTo>
                  <a:cubicBezTo>
                    <a:pt x="1" y="9636"/>
                    <a:pt x="4155" y="14964"/>
                    <a:pt x="10748" y="16951"/>
                  </a:cubicBezTo>
                  <a:cubicBezTo>
                    <a:pt x="12523" y="17511"/>
                    <a:pt x="14285" y="17775"/>
                    <a:pt x="15939" y="17775"/>
                  </a:cubicBezTo>
                  <a:cubicBezTo>
                    <a:pt x="20427" y="17775"/>
                    <a:pt x="24118" y="15826"/>
                    <a:pt x="25108" y="12526"/>
                  </a:cubicBezTo>
                  <a:cubicBezTo>
                    <a:pt x="26462" y="8101"/>
                    <a:pt x="22308" y="2863"/>
                    <a:pt x="15715" y="785"/>
                  </a:cubicBezTo>
                  <a:cubicBezTo>
                    <a:pt x="13976" y="254"/>
                    <a:pt x="12243" y="0"/>
                    <a:pt x="10610" y="0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969650" y="2972900"/>
              <a:ext cx="97100" cy="88850"/>
            </a:xfrm>
            <a:custGeom>
              <a:avLst/>
              <a:gdLst/>
              <a:ahLst/>
              <a:cxnLst/>
              <a:rect l="l" t="t" r="r" b="b"/>
              <a:pathLst>
                <a:path w="3884" h="3554" extrusionOk="0">
                  <a:moveTo>
                    <a:pt x="760" y="1"/>
                  </a:moveTo>
                  <a:cubicBezTo>
                    <a:pt x="603" y="1"/>
                    <a:pt x="467" y="41"/>
                    <a:pt x="362" y="125"/>
                  </a:cubicBezTo>
                  <a:cubicBezTo>
                    <a:pt x="0" y="577"/>
                    <a:pt x="362" y="1570"/>
                    <a:pt x="1265" y="2474"/>
                  </a:cubicBezTo>
                  <a:cubicBezTo>
                    <a:pt x="1860" y="3135"/>
                    <a:pt x="2600" y="3554"/>
                    <a:pt x="3096" y="3554"/>
                  </a:cubicBezTo>
                  <a:cubicBezTo>
                    <a:pt x="3277" y="3554"/>
                    <a:pt x="3426" y="3498"/>
                    <a:pt x="3523" y="3377"/>
                  </a:cubicBezTo>
                  <a:cubicBezTo>
                    <a:pt x="3884" y="3015"/>
                    <a:pt x="3523" y="2022"/>
                    <a:pt x="2710" y="1119"/>
                  </a:cubicBezTo>
                  <a:cubicBezTo>
                    <a:pt x="2018" y="427"/>
                    <a:pt x="1274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0"/>
            <p:cNvSpPr/>
            <p:nvPr/>
          </p:nvSpPr>
          <p:spPr>
            <a:xfrm>
              <a:off x="2437225" y="3077625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extrusionOk="0">
                  <a:moveTo>
                    <a:pt x="13006" y="0"/>
                  </a:moveTo>
                  <a:cubicBezTo>
                    <a:pt x="5781" y="0"/>
                    <a:pt x="1" y="5871"/>
                    <a:pt x="1" y="13005"/>
                  </a:cubicBezTo>
                  <a:cubicBezTo>
                    <a:pt x="1" y="20140"/>
                    <a:pt x="5781" y="26010"/>
                    <a:pt x="13006" y="26010"/>
                  </a:cubicBezTo>
                  <a:cubicBezTo>
                    <a:pt x="20141" y="26010"/>
                    <a:pt x="25921" y="20140"/>
                    <a:pt x="25921" y="13005"/>
                  </a:cubicBezTo>
                  <a:cubicBezTo>
                    <a:pt x="25921" y="5871"/>
                    <a:pt x="20141" y="0"/>
                    <a:pt x="130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0"/>
            <p:cNvSpPr/>
            <p:nvPr/>
          </p:nvSpPr>
          <p:spPr>
            <a:xfrm>
              <a:off x="2437225" y="3077625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fill="none" extrusionOk="0">
                  <a:moveTo>
                    <a:pt x="25921" y="13005"/>
                  </a:moveTo>
                  <a:cubicBezTo>
                    <a:pt x="25921" y="20140"/>
                    <a:pt x="20141" y="26010"/>
                    <a:pt x="13006" y="26010"/>
                  </a:cubicBezTo>
                  <a:cubicBezTo>
                    <a:pt x="5781" y="26010"/>
                    <a:pt x="1" y="20140"/>
                    <a:pt x="1" y="13005"/>
                  </a:cubicBezTo>
                  <a:cubicBezTo>
                    <a:pt x="1" y="5871"/>
                    <a:pt x="5781" y="0"/>
                    <a:pt x="13006" y="0"/>
                  </a:cubicBezTo>
                  <a:cubicBezTo>
                    <a:pt x="20141" y="0"/>
                    <a:pt x="25921" y="5871"/>
                    <a:pt x="25921" y="1300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2464325" y="3043750"/>
              <a:ext cx="661575" cy="505775"/>
            </a:xfrm>
            <a:custGeom>
              <a:avLst/>
              <a:gdLst/>
              <a:ahLst/>
              <a:cxnLst/>
              <a:rect l="l" t="t" r="r" b="b"/>
              <a:pathLst>
                <a:path w="26463" h="20231" extrusionOk="0">
                  <a:moveTo>
                    <a:pt x="25108" y="13819"/>
                  </a:moveTo>
                  <a:cubicBezTo>
                    <a:pt x="23662" y="18244"/>
                    <a:pt x="17250" y="20231"/>
                    <a:pt x="10657" y="18244"/>
                  </a:cubicBezTo>
                  <a:cubicBezTo>
                    <a:pt x="4155" y="16167"/>
                    <a:pt x="1" y="10929"/>
                    <a:pt x="1355" y="6413"/>
                  </a:cubicBezTo>
                  <a:cubicBezTo>
                    <a:pt x="2710" y="1988"/>
                    <a:pt x="9122" y="1"/>
                    <a:pt x="15715" y="1988"/>
                  </a:cubicBezTo>
                  <a:cubicBezTo>
                    <a:pt x="22308" y="4065"/>
                    <a:pt x="26462" y="9303"/>
                    <a:pt x="25108" y="13819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2879775" y="3229950"/>
              <a:ext cx="97100" cy="87875"/>
            </a:xfrm>
            <a:custGeom>
              <a:avLst/>
              <a:gdLst/>
              <a:ahLst/>
              <a:cxnLst/>
              <a:rect l="l" t="t" r="r" b="b"/>
              <a:pathLst>
                <a:path w="3884" h="3515" extrusionOk="0">
                  <a:moveTo>
                    <a:pt x="769" y="1"/>
                  </a:moveTo>
                  <a:cubicBezTo>
                    <a:pt x="596" y="1"/>
                    <a:pt x="455" y="46"/>
                    <a:pt x="361" y="139"/>
                  </a:cubicBezTo>
                  <a:cubicBezTo>
                    <a:pt x="0" y="500"/>
                    <a:pt x="361" y="1494"/>
                    <a:pt x="1174" y="2397"/>
                  </a:cubicBezTo>
                  <a:cubicBezTo>
                    <a:pt x="1866" y="3088"/>
                    <a:pt x="2610" y="3515"/>
                    <a:pt x="3124" y="3515"/>
                  </a:cubicBezTo>
                  <a:cubicBezTo>
                    <a:pt x="3281" y="3515"/>
                    <a:pt x="3416" y="3475"/>
                    <a:pt x="3522" y="3390"/>
                  </a:cubicBezTo>
                  <a:cubicBezTo>
                    <a:pt x="3884" y="3029"/>
                    <a:pt x="3522" y="1945"/>
                    <a:pt x="2619" y="1042"/>
                  </a:cubicBezTo>
                  <a:cubicBezTo>
                    <a:pt x="2016" y="372"/>
                    <a:pt x="1264" y="1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0"/>
            <p:cNvSpPr/>
            <p:nvPr/>
          </p:nvSpPr>
          <p:spPr>
            <a:xfrm>
              <a:off x="1924700" y="2899250"/>
              <a:ext cx="648025" cy="648025"/>
            </a:xfrm>
            <a:custGeom>
              <a:avLst/>
              <a:gdLst/>
              <a:ahLst/>
              <a:cxnLst/>
              <a:rect l="l" t="t" r="r" b="b"/>
              <a:pathLst>
                <a:path w="25921" h="25921" extrusionOk="0">
                  <a:moveTo>
                    <a:pt x="13006" y="1"/>
                  </a:moveTo>
                  <a:cubicBezTo>
                    <a:pt x="5781" y="1"/>
                    <a:pt x="1" y="5781"/>
                    <a:pt x="1" y="13006"/>
                  </a:cubicBezTo>
                  <a:cubicBezTo>
                    <a:pt x="1" y="20140"/>
                    <a:pt x="5781" y="25920"/>
                    <a:pt x="13006" y="25920"/>
                  </a:cubicBezTo>
                  <a:cubicBezTo>
                    <a:pt x="20141" y="25920"/>
                    <a:pt x="25921" y="20140"/>
                    <a:pt x="25921" y="13006"/>
                  </a:cubicBezTo>
                  <a:cubicBezTo>
                    <a:pt x="25921" y="5781"/>
                    <a:pt x="20141" y="1"/>
                    <a:pt x="13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1924700" y="2899250"/>
              <a:ext cx="648025" cy="648025"/>
            </a:xfrm>
            <a:custGeom>
              <a:avLst/>
              <a:gdLst/>
              <a:ahLst/>
              <a:cxnLst/>
              <a:rect l="l" t="t" r="r" b="b"/>
              <a:pathLst>
                <a:path w="25921" h="25921" fill="none" extrusionOk="0">
                  <a:moveTo>
                    <a:pt x="25921" y="13006"/>
                  </a:moveTo>
                  <a:cubicBezTo>
                    <a:pt x="25921" y="20140"/>
                    <a:pt x="20141" y="25920"/>
                    <a:pt x="13006" y="25920"/>
                  </a:cubicBezTo>
                  <a:cubicBezTo>
                    <a:pt x="5781" y="25920"/>
                    <a:pt x="1" y="20140"/>
                    <a:pt x="1" y="13006"/>
                  </a:cubicBezTo>
                  <a:cubicBezTo>
                    <a:pt x="1" y="5781"/>
                    <a:pt x="5781" y="1"/>
                    <a:pt x="13006" y="1"/>
                  </a:cubicBezTo>
                  <a:cubicBezTo>
                    <a:pt x="20141" y="1"/>
                    <a:pt x="25921" y="5781"/>
                    <a:pt x="25921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1951800" y="2894475"/>
              <a:ext cx="661575" cy="444375"/>
            </a:xfrm>
            <a:custGeom>
              <a:avLst/>
              <a:gdLst/>
              <a:ahLst/>
              <a:cxnLst/>
              <a:rect l="l" t="t" r="r" b="b"/>
              <a:pathLst>
                <a:path w="26463" h="17775" extrusionOk="0">
                  <a:moveTo>
                    <a:pt x="10563" y="0"/>
                  </a:moveTo>
                  <a:cubicBezTo>
                    <a:pt x="6084" y="0"/>
                    <a:pt x="2345" y="1949"/>
                    <a:pt x="1355" y="5249"/>
                  </a:cubicBezTo>
                  <a:cubicBezTo>
                    <a:pt x="0" y="9675"/>
                    <a:pt x="4155" y="15003"/>
                    <a:pt x="10748" y="16990"/>
                  </a:cubicBezTo>
                  <a:cubicBezTo>
                    <a:pt x="12487" y="17521"/>
                    <a:pt x="14220" y="17775"/>
                    <a:pt x="15853" y="17775"/>
                  </a:cubicBezTo>
                  <a:cubicBezTo>
                    <a:pt x="20325" y="17775"/>
                    <a:pt x="24049" y="15872"/>
                    <a:pt x="25107" y="12565"/>
                  </a:cubicBezTo>
                  <a:cubicBezTo>
                    <a:pt x="26462" y="8139"/>
                    <a:pt x="22308" y="2811"/>
                    <a:pt x="15715" y="824"/>
                  </a:cubicBezTo>
                  <a:cubicBezTo>
                    <a:pt x="13964" y="265"/>
                    <a:pt x="12213" y="0"/>
                    <a:pt x="10563" y="0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0"/>
            <p:cNvSpPr/>
            <p:nvPr/>
          </p:nvSpPr>
          <p:spPr>
            <a:xfrm>
              <a:off x="2367250" y="3049675"/>
              <a:ext cx="97100" cy="87875"/>
            </a:xfrm>
            <a:custGeom>
              <a:avLst/>
              <a:gdLst/>
              <a:ahLst/>
              <a:cxnLst/>
              <a:rect l="l" t="t" r="r" b="b"/>
              <a:pathLst>
                <a:path w="3884" h="3515" extrusionOk="0">
                  <a:moveTo>
                    <a:pt x="722" y="0"/>
                  </a:moveTo>
                  <a:cubicBezTo>
                    <a:pt x="570" y="0"/>
                    <a:pt x="446" y="40"/>
                    <a:pt x="361" y="125"/>
                  </a:cubicBezTo>
                  <a:cubicBezTo>
                    <a:pt x="0" y="486"/>
                    <a:pt x="361" y="1570"/>
                    <a:pt x="1264" y="2473"/>
                  </a:cubicBezTo>
                  <a:cubicBezTo>
                    <a:pt x="1867" y="3143"/>
                    <a:pt x="2569" y="3515"/>
                    <a:pt x="3076" y="3515"/>
                  </a:cubicBezTo>
                  <a:cubicBezTo>
                    <a:pt x="3253" y="3515"/>
                    <a:pt x="3406" y="3470"/>
                    <a:pt x="3522" y="3376"/>
                  </a:cubicBezTo>
                  <a:cubicBezTo>
                    <a:pt x="3884" y="3015"/>
                    <a:pt x="3522" y="2022"/>
                    <a:pt x="2619" y="1118"/>
                  </a:cubicBezTo>
                  <a:cubicBezTo>
                    <a:pt x="1997" y="427"/>
                    <a:pt x="1216" y="0"/>
                    <a:pt x="7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1958575" y="2824750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extrusionOk="0">
                  <a:moveTo>
                    <a:pt x="13005" y="0"/>
                  </a:moveTo>
                  <a:cubicBezTo>
                    <a:pt x="5780" y="0"/>
                    <a:pt x="0" y="5871"/>
                    <a:pt x="0" y="13005"/>
                  </a:cubicBezTo>
                  <a:cubicBezTo>
                    <a:pt x="0" y="20140"/>
                    <a:pt x="5780" y="26010"/>
                    <a:pt x="13005" y="26010"/>
                  </a:cubicBezTo>
                  <a:cubicBezTo>
                    <a:pt x="20140" y="26010"/>
                    <a:pt x="25920" y="20140"/>
                    <a:pt x="25920" y="13005"/>
                  </a:cubicBezTo>
                  <a:cubicBezTo>
                    <a:pt x="25920" y="5871"/>
                    <a:pt x="20140" y="0"/>
                    <a:pt x="130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1958575" y="2824750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fill="none" extrusionOk="0">
                  <a:moveTo>
                    <a:pt x="25920" y="13005"/>
                  </a:moveTo>
                  <a:cubicBezTo>
                    <a:pt x="25920" y="20140"/>
                    <a:pt x="20140" y="26010"/>
                    <a:pt x="13005" y="26010"/>
                  </a:cubicBezTo>
                  <a:cubicBezTo>
                    <a:pt x="5780" y="26010"/>
                    <a:pt x="0" y="20140"/>
                    <a:pt x="0" y="13005"/>
                  </a:cubicBezTo>
                  <a:cubicBezTo>
                    <a:pt x="0" y="5871"/>
                    <a:pt x="5780" y="0"/>
                    <a:pt x="13005" y="0"/>
                  </a:cubicBezTo>
                  <a:cubicBezTo>
                    <a:pt x="20140" y="0"/>
                    <a:pt x="25920" y="5871"/>
                    <a:pt x="25920" y="1300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0"/>
            <p:cNvSpPr/>
            <p:nvPr/>
          </p:nvSpPr>
          <p:spPr>
            <a:xfrm>
              <a:off x="1985675" y="2790875"/>
              <a:ext cx="661550" cy="505775"/>
            </a:xfrm>
            <a:custGeom>
              <a:avLst/>
              <a:gdLst/>
              <a:ahLst/>
              <a:cxnLst/>
              <a:rect l="l" t="t" r="r" b="b"/>
              <a:pathLst>
                <a:path w="26462" h="20231" extrusionOk="0">
                  <a:moveTo>
                    <a:pt x="25107" y="13819"/>
                  </a:moveTo>
                  <a:cubicBezTo>
                    <a:pt x="23662" y="18244"/>
                    <a:pt x="17250" y="20231"/>
                    <a:pt x="10747" y="18154"/>
                  </a:cubicBezTo>
                  <a:cubicBezTo>
                    <a:pt x="4155" y="16167"/>
                    <a:pt x="0" y="10929"/>
                    <a:pt x="1355" y="6413"/>
                  </a:cubicBezTo>
                  <a:cubicBezTo>
                    <a:pt x="2710" y="1988"/>
                    <a:pt x="9212" y="1"/>
                    <a:pt x="15715" y="1988"/>
                  </a:cubicBezTo>
                  <a:cubicBezTo>
                    <a:pt x="22307" y="4065"/>
                    <a:pt x="26462" y="9303"/>
                    <a:pt x="25107" y="13819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2401100" y="2976100"/>
              <a:ext cx="97125" cy="88850"/>
            </a:xfrm>
            <a:custGeom>
              <a:avLst/>
              <a:gdLst/>
              <a:ahLst/>
              <a:cxnLst/>
              <a:rect l="l" t="t" r="r" b="b"/>
              <a:pathLst>
                <a:path w="3885" h="3554" extrusionOk="0">
                  <a:moveTo>
                    <a:pt x="789" y="1"/>
                  </a:moveTo>
                  <a:cubicBezTo>
                    <a:pt x="607" y="1"/>
                    <a:pt x="459" y="57"/>
                    <a:pt x="362" y="178"/>
                  </a:cubicBezTo>
                  <a:cubicBezTo>
                    <a:pt x="1" y="539"/>
                    <a:pt x="362" y="1533"/>
                    <a:pt x="1175" y="2436"/>
                  </a:cubicBezTo>
                  <a:cubicBezTo>
                    <a:pt x="1866" y="3127"/>
                    <a:pt x="2611" y="3554"/>
                    <a:pt x="3124" y="3554"/>
                  </a:cubicBezTo>
                  <a:cubicBezTo>
                    <a:pt x="3281" y="3554"/>
                    <a:pt x="3417" y="3514"/>
                    <a:pt x="3523" y="3429"/>
                  </a:cubicBezTo>
                  <a:cubicBezTo>
                    <a:pt x="3884" y="2978"/>
                    <a:pt x="3523" y="1984"/>
                    <a:pt x="2620" y="1081"/>
                  </a:cubicBezTo>
                  <a:cubicBezTo>
                    <a:pt x="2025" y="420"/>
                    <a:pt x="1285" y="1"/>
                    <a:pt x="7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1579250" y="2612525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extrusionOk="0">
                  <a:moveTo>
                    <a:pt x="12916" y="0"/>
                  </a:moveTo>
                  <a:cubicBezTo>
                    <a:pt x="5781" y="0"/>
                    <a:pt x="1" y="5870"/>
                    <a:pt x="1" y="13005"/>
                  </a:cubicBezTo>
                  <a:cubicBezTo>
                    <a:pt x="1" y="20140"/>
                    <a:pt x="5781" y="26010"/>
                    <a:pt x="12916" y="26010"/>
                  </a:cubicBezTo>
                  <a:cubicBezTo>
                    <a:pt x="20141" y="26010"/>
                    <a:pt x="25921" y="20140"/>
                    <a:pt x="25921" y="13005"/>
                  </a:cubicBezTo>
                  <a:cubicBezTo>
                    <a:pt x="25921" y="5870"/>
                    <a:pt x="20141" y="0"/>
                    <a:pt x="129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1579250" y="2612525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fill="none" extrusionOk="0">
                  <a:moveTo>
                    <a:pt x="25921" y="13005"/>
                  </a:moveTo>
                  <a:cubicBezTo>
                    <a:pt x="25921" y="20140"/>
                    <a:pt x="20141" y="26010"/>
                    <a:pt x="12916" y="26010"/>
                  </a:cubicBezTo>
                  <a:cubicBezTo>
                    <a:pt x="5781" y="26010"/>
                    <a:pt x="1" y="20140"/>
                    <a:pt x="1" y="13005"/>
                  </a:cubicBezTo>
                  <a:cubicBezTo>
                    <a:pt x="1" y="5870"/>
                    <a:pt x="5781" y="0"/>
                    <a:pt x="12916" y="0"/>
                  </a:cubicBezTo>
                  <a:cubicBezTo>
                    <a:pt x="20141" y="0"/>
                    <a:pt x="25921" y="5870"/>
                    <a:pt x="25921" y="1300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0"/>
            <p:cNvSpPr/>
            <p:nvPr/>
          </p:nvSpPr>
          <p:spPr>
            <a:xfrm>
              <a:off x="1606350" y="2578650"/>
              <a:ext cx="661575" cy="505775"/>
            </a:xfrm>
            <a:custGeom>
              <a:avLst/>
              <a:gdLst/>
              <a:ahLst/>
              <a:cxnLst/>
              <a:rect l="l" t="t" r="r" b="b"/>
              <a:pathLst>
                <a:path w="26463" h="20231" extrusionOk="0">
                  <a:moveTo>
                    <a:pt x="25108" y="13818"/>
                  </a:moveTo>
                  <a:cubicBezTo>
                    <a:pt x="23663" y="18244"/>
                    <a:pt x="17250" y="20230"/>
                    <a:pt x="10658" y="18153"/>
                  </a:cubicBezTo>
                  <a:cubicBezTo>
                    <a:pt x="4155" y="16166"/>
                    <a:pt x="1" y="10928"/>
                    <a:pt x="1355" y="6413"/>
                  </a:cubicBezTo>
                  <a:cubicBezTo>
                    <a:pt x="2710" y="1987"/>
                    <a:pt x="9122" y="0"/>
                    <a:pt x="15715" y="1987"/>
                  </a:cubicBezTo>
                  <a:cubicBezTo>
                    <a:pt x="22218" y="4064"/>
                    <a:pt x="26462" y="9303"/>
                    <a:pt x="25108" y="13818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2019525" y="2764850"/>
              <a:ext cx="99375" cy="87875"/>
            </a:xfrm>
            <a:custGeom>
              <a:avLst/>
              <a:gdLst/>
              <a:ahLst/>
              <a:cxnLst/>
              <a:rect l="l" t="t" r="r" b="b"/>
              <a:pathLst>
                <a:path w="3975" h="3515" extrusionOk="0">
                  <a:moveTo>
                    <a:pt x="847" y="0"/>
                  </a:moveTo>
                  <a:cubicBezTo>
                    <a:pt x="681" y="0"/>
                    <a:pt x="546" y="45"/>
                    <a:pt x="452" y="139"/>
                  </a:cubicBezTo>
                  <a:cubicBezTo>
                    <a:pt x="1" y="500"/>
                    <a:pt x="452" y="1493"/>
                    <a:pt x="1265" y="2396"/>
                  </a:cubicBezTo>
                  <a:cubicBezTo>
                    <a:pt x="1957" y="3088"/>
                    <a:pt x="2701" y="3515"/>
                    <a:pt x="3174" y="3515"/>
                  </a:cubicBezTo>
                  <a:cubicBezTo>
                    <a:pt x="3319" y="3515"/>
                    <a:pt x="3438" y="3475"/>
                    <a:pt x="3523" y="3390"/>
                  </a:cubicBezTo>
                  <a:cubicBezTo>
                    <a:pt x="3975" y="3029"/>
                    <a:pt x="3613" y="1945"/>
                    <a:pt x="2710" y="1042"/>
                  </a:cubicBezTo>
                  <a:cubicBezTo>
                    <a:pt x="2040" y="372"/>
                    <a:pt x="1321" y="0"/>
                    <a:pt x="8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1586025" y="4439075"/>
              <a:ext cx="648025" cy="648025"/>
            </a:xfrm>
            <a:custGeom>
              <a:avLst/>
              <a:gdLst/>
              <a:ahLst/>
              <a:cxnLst/>
              <a:rect l="l" t="t" r="r" b="b"/>
              <a:pathLst>
                <a:path w="25921" h="25921" extrusionOk="0">
                  <a:moveTo>
                    <a:pt x="12916" y="1"/>
                  </a:moveTo>
                  <a:cubicBezTo>
                    <a:pt x="5781" y="1"/>
                    <a:pt x="1" y="5781"/>
                    <a:pt x="1" y="13006"/>
                  </a:cubicBezTo>
                  <a:cubicBezTo>
                    <a:pt x="1" y="20141"/>
                    <a:pt x="5781" y="25921"/>
                    <a:pt x="12916" y="25921"/>
                  </a:cubicBezTo>
                  <a:cubicBezTo>
                    <a:pt x="20141" y="25921"/>
                    <a:pt x="25921" y="20141"/>
                    <a:pt x="25921" y="13006"/>
                  </a:cubicBezTo>
                  <a:cubicBezTo>
                    <a:pt x="25921" y="5781"/>
                    <a:pt x="20141" y="1"/>
                    <a:pt x="129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1586025" y="4439075"/>
              <a:ext cx="648025" cy="648025"/>
            </a:xfrm>
            <a:custGeom>
              <a:avLst/>
              <a:gdLst/>
              <a:ahLst/>
              <a:cxnLst/>
              <a:rect l="l" t="t" r="r" b="b"/>
              <a:pathLst>
                <a:path w="25921" h="25921" fill="none" extrusionOk="0">
                  <a:moveTo>
                    <a:pt x="25921" y="13006"/>
                  </a:moveTo>
                  <a:cubicBezTo>
                    <a:pt x="25921" y="20141"/>
                    <a:pt x="20141" y="25921"/>
                    <a:pt x="12916" y="25921"/>
                  </a:cubicBezTo>
                  <a:cubicBezTo>
                    <a:pt x="5781" y="25921"/>
                    <a:pt x="1" y="20141"/>
                    <a:pt x="1" y="13006"/>
                  </a:cubicBezTo>
                  <a:cubicBezTo>
                    <a:pt x="1" y="5781"/>
                    <a:pt x="5781" y="1"/>
                    <a:pt x="12916" y="1"/>
                  </a:cubicBezTo>
                  <a:cubicBezTo>
                    <a:pt x="20141" y="1"/>
                    <a:pt x="25921" y="5781"/>
                    <a:pt x="25921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1613125" y="4435275"/>
              <a:ext cx="661575" cy="444375"/>
            </a:xfrm>
            <a:custGeom>
              <a:avLst/>
              <a:gdLst/>
              <a:ahLst/>
              <a:cxnLst/>
              <a:rect l="l" t="t" r="r" b="b"/>
              <a:pathLst>
                <a:path w="26463" h="17775" extrusionOk="0">
                  <a:moveTo>
                    <a:pt x="10557" y="0"/>
                  </a:moveTo>
                  <a:cubicBezTo>
                    <a:pt x="6054" y="0"/>
                    <a:pt x="2348" y="1903"/>
                    <a:pt x="1355" y="5210"/>
                  </a:cubicBezTo>
                  <a:cubicBezTo>
                    <a:pt x="1" y="9636"/>
                    <a:pt x="4155" y="14964"/>
                    <a:pt x="10657" y="16951"/>
                  </a:cubicBezTo>
                  <a:cubicBezTo>
                    <a:pt x="12433" y="17510"/>
                    <a:pt x="14195" y="17775"/>
                    <a:pt x="15850" y="17775"/>
                  </a:cubicBezTo>
                  <a:cubicBezTo>
                    <a:pt x="20343" y="17775"/>
                    <a:pt x="24052" y="15825"/>
                    <a:pt x="25108" y="12526"/>
                  </a:cubicBezTo>
                  <a:cubicBezTo>
                    <a:pt x="26462" y="8100"/>
                    <a:pt x="22218" y="2772"/>
                    <a:pt x="15715" y="785"/>
                  </a:cubicBezTo>
                  <a:cubicBezTo>
                    <a:pt x="13952" y="254"/>
                    <a:pt x="12201" y="0"/>
                    <a:pt x="10557" y="0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2026300" y="4589500"/>
              <a:ext cx="99375" cy="88850"/>
            </a:xfrm>
            <a:custGeom>
              <a:avLst/>
              <a:gdLst/>
              <a:ahLst/>
              <a:cxnLst/>
              <a:rect l="l" t="t" r="r" b="b"/>
              <a:pathLst>
                <a:path w="3975" h="3554" extrusionOk="0">
                  <a:moveTo>
                    <a:pt x="801" y="0"/>
                  </a:moveTo>
                  <a:cubicBezTo>
                    <a:pt x="657" y="0"/>
                    <a:pt x="537" y="40"/>
                    <a:pt x="452" y="125"/>
                  </a:cubicBezTo>
                  <a:cubicBezTo>
                    <a:pt x="1" y="577"/>
                    <a:pt x="452" y="1570"/>
                    <a:pt x="1265" y="2473"/>
                  </a:cubicBezTo>
                  <a:cubicBezTo>
                    <a:pt x="1926" y="3134"/>
                    <a:pt x="2636" y="3554"/>
                    <a:pt x="3110" y="3554"/>
                  </a:cubicBezTo>
                  <a:cubicBezTo>
                    <a:pt x="3284" y="3554"/>
                    <a:pt x="3426" y="3497"/>
                    <a:pt x="3523" y="3376"/>
                  </a:cubicBezTo>
                  <a:cubicBezTo>
                    <a:pt x="3975" y="3015"/>
                    <a:pt x="3613" y="2022"/>
                    <a:pt x="2710" y="1119"/>
                  </a:cubicBezTo>
                  <a:cubicBezTo>
                    <a:pt x="2019" y="427"/>
                    <a:pt x="1274" y="0"/>
                    <a:pt x="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1391850" y="3996550"/>
              <a:ext cx="650275" cy="648025"/>
            </a:xfrm>
            <a:custGeom>
              <a:avLst/>
              <a:gdLst/>
              <a:ahLst/>
              <a:cxnLst/>
              <a:rect l="l" t="t" r="r" b="b"/>
              <a:pathLst>
                <a:path w="26011" h="25921" extrusionOk="0">
                  <a:moveTo>
                    <a:pt x="13006" y="1"/>
                  </a:moveTo>
                  <a:cubicBezTo>
                    <a:pt x="5871" y="1"/>
                    <a:pt x="1" y="5781"/>
                    <a:pt x="1" y="13006"/>
                  </a:cubicBezTo>
                  <a:cubicBezTo>
                    <a:pt x="1" y="20140"/>
                    <a:pt x="5871" y="25920"/>
                    <a:pt x="13006" y="25920"/>
                  </a:cubicBezTo>
                  <a:cubicBezTo>
                    <a:pt x="20231" y="25920"/>
                    <a:pt x="26011" y="20140"/>
                    <a:pt x="26011" y="13006"/>
                  </a:cubicBezTo>
                  <a:cubicBezTo>
                    <a:pt x="26011" y="5781"/>
                    <a:pt x="20231" y="1"/>
                    <a:pt x="13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1391850" y="3996550"/>
              <a:ext cx="650275" cy="648025"/>
            </a:xfrm>
            <a:custGeom>
              <a:avLst/>
              <a:gdLst/>
              <a:ahLst/>
              <a:cxnLst/>
              <a:rect l="l" t="t" r="r" b="b"/>
              <a:pathLst>
                <a:path w="26011" h="25921" fill="none" extrusionOk="0">
                  <a:moveTo>
                    <a:pt x="26011" y="13006"/>
                  </a:moveTo>
                  <a:cubicBezTo>
                    <a:pt x="26011" y="20140"/>
                    <a:pt x="20231" y="25920"/>
                    <a:pt x="13006" y="25920"/>
                  </a:cubicBezTo>
                  <a:cubicBezTo>
                    <a:pt x="5871" y="25920"/>
                    <a:pt x="1" y="20140"/>
                    <a:pt x="1" y="13006"/>
                  </a:cubicBezTo>
                  <a:cubicBezTo>
                    <a:pt x="1" y="5781"/>
                    <a:pt x="5871" y="1"/>
                    <a:pt x="13006" y="1"/>
                  </a:cubicBezTo>
                  <a:cubicBezTo>
                    <a:pt x="20231" y="1"/>
                    <a:pt x="26011" y="5781"/>
                    <a:pt x="26011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>
              <a:off x="1418950" y="3992725"/>
              <a:ext cx="663825" cy="444400"/>
            </a:xfrm>
            <a:custGeom>
              <a:avLst/>
              <a:gdLst/>
              <a:ahLst/>
              <a:cxnLst/>
              <a:rect l="l" t="t" r="r" b="b"/>
              <a:pathLst>
                <a:path w="26553" h="17776" extrusionOk="0">
                  <a:moveTo>
                    <a:pt x="10648" y="1"/>
                  </a:moveTo>
                  <a:cubicBezTo>
                    <a:pt x="6144" y="1"/>
                    <a:pt x="2438" y="1903"/>
                    <a:pt x="1446" y="5211"/>
                  </a:cubicBezTo>
                  <a:cubicBezTo>
                    <a:pt x="1" y="9636"/>
                    <a:pt x="4245" y="14965"/>
                    <a:pt x="10748" y="16952"/>
                  </a:cubicBezTo>
                  <a:cubicBezTo>
                    <a:pt x="12523" y="17511"/>
                    <a:pt x="14285" y="17776"/>
                    <a:pt x="15939" y="17776"/>
                  </a:cubicBezTo>
                  <a:cubicBezTo>
                    <a:pt x="20427" y="17776"/>
                    <a:pt x="24118" y="15826"/>
                    <a:pt x="25108" y="12526"/>
                  </a:cubicBezTo>
                  <a:cubicBezTo>
                    <a:pt x="26553" y="8101"/>
                    <a:pt x="22308" y="2773"/>
                    <a:pt x="15805" y="786"/>
                  </a:cubicBezTo>
                  <a:cubicBezTo>
                    <a:pt x="14042" y="254"/>
                    <a:pt x="12292" y="1"/>
                    <a:pt x="10648" y="1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>
              <a:off x="1834400" y="4146975"/>
              <a:ext cx="97100" cy="88850"/>
            </a:xfrm>
            <a:custGeom>
              <a:avLst/>
              <a:gdLst/>
              <a:ahLst/>
              <a:cxnLst/>
              <a:rect l="l" t="t" r="r" b="b"/>
              <a:pathLst>
                <a:path w="3884" h="3554" extrusionOk="0">
                  <a:moveTo>
                    <a:pt x="760" y="0"/>
                  </a:moveTo>
                  <a:cubicBezTo>
                    <a:pt x="603" y="0"/>
                    <a:pt x="467" y="40"/>
                    <a:pt x="361" y="125"/>
                  </a:cubicBezTo>
                  <a:cubicBezTo>
                    <a:pt x="0" y="576"/>
                    <a:pt x="361" y="1570"/>
                    <a:pt x="1265" y="2473"/>
                  </a:cubicBezTo>
                  <a:cubicBezTo>
                    <a:pt x="1860" y="3134"/>
                    <a:pt x="2600" y="3553"/>
                    <a:pt x="3096" y="3553"/>
                  </a:cubicBezTo>
                  <a:cubicBezTo>
                    <a:pt x="3277" y="3553"/>
                    <a:pt x="3426" y="3497"/>
                    <a:pt x="3522" y="3376"/>
                  </a:cubicBezTo>
                  <a:cubicBezTo>
                    <a:pt x="3884" y="3015"/>
                    <a:pt x="3522" y="2021"/>
                    <a:pt x="2710" y="1118"/>
                  </a:cubicBezTo>
                  <a:cubicBezTo>
                    <a:pt x="2018" y="427"/>
                    <a:pt x="1274" y="0"/>
                    <a:pt x="7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1965350" y="4123000"/>
              <a:ext cx="648025" cy="648000"/>
            </a:xfrm>
            <a:custGeom>
              <a:avLst/>
              <a:gdLst/>
              <a:ahLst/>
              <a:cxnLst/>
              <a:rect l="l" t="t" r="r" b="b"/>
              <a:pathLst>
                <a:path w="25921" h="25920" extrusionOk="0">
                  <a:moveTo>
                    <a:pt x="12915" y="0"/>
                  </a:moveTo>
                  <a:cubicBezTo>
                    <a:pt x="5780" y="0"/>
                    <a:pt x="0" y="5780"/>
                    <a:pt x="0" y="13005"/>
                  </a:cubicBezTo>
                  <a:cubicBezTo>
                    <a:pt x="0" y="20140"/>
                    <a:pt x="5780" y="25920"/>
                    <a:pt x="12915" y="25920"/>
                  </a:cubicBezTo>
                  <a:cubicBezTo>
                    <a:pt x="20140" y="25920"/>
                    <a:pt x="25920" y="20140"/>
                    <a:pt x="25920" y="13005"/>
                  </a:cubicBezTo>
                  <a:cubicBezTo>
                    <a:pt x="25920" y="5780"/>
                    <a:pt x="20140" y="0"/>
                    <a:pt x="129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1965350" y="4123000"/>
              <a:ext cx="648025" cy="648000"/>
            </a:xfrm>
            <a:custGeom>
              <a:avLst/>
              <a:gdLst/>
              <a:ahLst/>
              <a:cxnLst/>
              <a:rect l="l" t="t" r="r" b="b"/>
              <a:pathLst>
                <a:path w="25921" h="25920" fill="none" extrusionOk="0">
                  <a:moveTo>
                    <a:pt x="25920" y="13005"/>
                  </a:moveTo>
                  <a:cubicBezTo>
                    <a:pt x="25920" y="20140"/>
                    <a:pt x="20140" y="25920"/>
                    <a:pt x="12915" y="25920"/>
                  </a:cubicBezTo>
                  <a:cubicBezTo>
                    <a:pt x="5780" y="25920"/>
                    <a:pt x="0" y="20140"/>
                    <a:pt x="0" y="13005"/>
                  </a:cubicBezTo>
                  <a:cubicBezTo>
                    <a:pt x="0" y="5780"/>
                    <a:pt x="5780" y="0"/>
                    <a:pt x="12915" y="0"/>
                  </a:cubicBezTo>
                  <a:cubicBezTo>
                    <a:pt x="20140" y="0"/>
                    <a:pt x="25920" y="5780"/>
                    <a:pt x="25920" y="1300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>
              <a:off x="1990175" y="4089125"/>
              <a:ext cx="663825" cy="505775"/>
            </a:xfrm>
            <a:custGeom>
              <a:avLst/>
              <a:gdLst/>
              <a:ahLst/>
              <a:cxnLst/>
              <a:rect l="l" t="t" r="r" b="b"/>
              <a:pathLst>
                <a:path w="26553" h="20231" extrusionOk="0">
                  <a:moveTo>
                    <a:pt x="25108" y="13728"/>
                  </a:moveTo>
                  <a:cubicBezTo>
                    <a:pt x="23753" y="18244"/>
                    <a:pt x="17341" y="20230"/>
                    <a:pt x="10748" y="18153"/>
                  </a:cubicBezTo>
                  <a:cubicBezTo>
                    <a:pt x="4246" y="16166"/>
                    <a:pt x="1" y="10838"/>
                    <a:pt x="1446" y="6413"/>
                  </a:cubicBezTo>
                  <a:cubicBezTo>
                    <a:pt x="2801" y="1897"/>
                    <a:pt x="9213" y="0"/>
                    <a:pt x="15806" y="1987"/>
                  </a:cubicBezTo>
                  <a:cubicBezTo>
                    <a:pt x="22308" y="4065"/>
                    <a:pt x="26553" y="9303"/>
                    <a:pt x="25108" y="13728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2405625" y="4273400"/>
              <a:ext cx="99375" cy="88850"/>
            </a:xfrm>
            <a:custGeom>
              <a:avLst/>
              <a:gdLst/>
              <a:ahLst/>
              <a:cxnLst/>
              <a:rect l="l" t="t" r="r" b="b"/>
              <a:pathLst>
                <a:path w="3975" h="3554" extrusionOk="0">
                  <a:moveTo>
                    <a:pt x="801" y="1"/>
                  </a:moveTo>
                  <a:cubicBezTo>
                    <a:pt x="656" y="1"/>
                    <a:pt x="537" y="41"/>
                    <a:pt x="452" y="125"/>
                  </a:cubicBezTo>
                  <a:cubicBezTo>
                    <a:pt x="0" y="577"/>
                    <a:pt x="452" y="1570"/>
                    <a:pt x="1265" y="2474"/>
                  </a:cubicBezTo>
                  <a:cubicBezTo>
                    <a:pt x="1926" y="3135"/>
                    <a:pt x="2635" y="3554"/>
                    <a:pt x="3110" y="3554"/>
                  </a:cubicBezTo>
                  <a:cubicBezTo>
                    <a:pt x="3284" y="3554"/>
                    <a:pt x="3426" y="3498"/>
                    <a:pt x="3523" y="3377"/>
                  </a:cubicBezTo>
                  <a:cubicBezTo>
                    <a:pt x="3974" y="3015"/>
                    <a:pt x="3613" y="2022"/>
                    <a:pt x="2710" y="1119"/>
                  </a:cubicBezTo>
                  <a:cubicBezTo>
                    <a:pt x="2018" y="427"/>
                    <a:pt x="1274" y="1"/>
                    <a:pt x="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999000" y="2556075"/>
              <a:ext cx="650275" cy="648000"/>
            </a:xfrm>
            <a:custGeom>
              <a:avLst/>
              <a:gdLst/>
              <a:ahLst/>
              <a:cxnLst/>
              <a:rect l="l" t="t" r="r" b="b"/>
              <a:pathLst>
                <a:path w="26011" h="25920" extrusionOk="0">
                  <a:moveTo>
                    <a:pt x="13006" y="0"/>
                  </a:moveTo>
                  <a:cubicBezTo>
                    <a:pt x="5871" y="0"/>
                    <a:pt x="0" y="5780"/>
                    <a:pt x="0" y="13005"/>
                  </a:cubicBezTo>
                  <a:cubicBezTo>
                    <a:pt x="0" y="20140"/>
                    <a:pt x="5871" y="25920"/>
                    <a:pt x="13006" y="25920"/>
                  </a:cubicBezTo>
                  <a:cubicBezTo>
                    <a:pt x="20231" y="25920"/>
                    <a:pt x="26011" y="20140"/>
                    <a:pt x="26011" y="13005"/>
                  </a:cubicBezTo>
                  <a:cubicBezTo>
                    <a:pt x="26011" y="5780"/>
                    <a:pt x="20231" y="0"/>
                    <a:pt x="130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>
              <a:off x="999000" y="2556075"/>
              <a:ext cx="650275" cy="648000"/>
            </a:xfrm>
            <a:custGeom>
              <a:avLst/>
              <a:gdLst/>
              <a:ahLst/>
              <a:cxnLst/>
              <a:rect l="l" t="t" r="r" b="b"/>
              <a:pathLst>
                <a:path w="26011" h="25920" fill="none" extrusionOk="0">
                  <a:moveTo>
                    <a:pt x="26011" y="13005"/>
                  </a:moveTo>
                  <a:cubicBezTo>
                    <a:pt x="26011" y="20140"/>
                    <a:pt x="20231" y="25920"/>
                    <a:pt x="13006" y="25920"/>
                  </a:cubicBezTo>
                  <a:cubicBezTo>
                    <a:pt x="5871" y="25920"/>
                    <a:pt x="0" y="20140"/>
                    <a:pt x="0" y="13005"/>
                  </a:cubicBezTo>
                  <a:cubicBezTo>
                    <a:pt x="0" y="5780"/>
                    <a:pt x="5871" y="0"/>
                    <a:pt x="13006" y="0"/>
                  </a:cubicBezTo>
                  <a:cubicBezTo>
                    <a:pt x="20231" y="0"/>
                    <a:pt x="26011" y="5780"/>
                    <a:pt x="26011" y="1300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1026100" y="2522200"/>
              <a:ext cx="663825" cy="505775"/>
            </a:xfrm>
            <a:custGeom>
              <a:avLst/>
              <a:gdLst/>
              <a:ahLst/>
              <a:cxnLst/>
              <a:rect l="l" t="t" r="r" b="b"/>
              <a:pathLst>
                <a:path w="26553" h="20231" extrusionOk="0">
                  <a:moveTo>
                    <a:pt x="25107" y="13728"/>
                  </a:moveTo>
                  <a:cubicBezTo>
                    <a:pt x="23752" y="18244"/>
                    <a:pt x="17340" y="20231"/>
                    <a:pt x="10747" y="18153"/>
                  </a:cubicBezTo>
                  <a:cubicBezTo>
                    <a:pt x="4245" y="16167"/>
                    <a:pt x="0" y="10838"/>
                    <a:pt x="1355" y="6413"/>
                  </a:cubicBezTo>
                  <a:cubicBezTo>
                    <a:pt x="2800" y="1987"/>
                    <a:pt x="9212" y="1"/>
                    <a:pt x="15805" y="1987"/>
                  </a:cubicBezTo>
                  <a:cubicBezTo>
                    <a:pt x="22307" y="4065"/>
                    <a:pt x="26552" y="9303"/>
                    <a:pt x="25107" y="13728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>
              <a:off x="1441525" y="2706475"/>
              <a:ext cx="97125" cy="88850"/>
            </a:xfrm>
            <a:custGeom>
              <a:avLst/>
              <a:gdLst/>
              <a:ahLst/>
              <a:cxnLst/>
              <a:rect l="l" t="t" r="r" b="b"/>
              <a:pathLst>
                <a:path w="3885" h="3554" extrusionOk="0">
                  <a:moveTo>
                    <a:pt x="761" y="1"/>
                  </a:moveTo>
                  <a:cubicBezTo>
                    <a:pt x="604" y="1"/>
                    <a:pt x="468" y="41"/>
                    <a:pt x="362" y="126"/>
                  </a:cubicBezTo>
                  <a:cubicBezTo>
                    <a:pt x="1" y="577"/>
                    <a:pt x="362" y="1571"/>
                    <a:pt x="1265" y="2474"/>
                  </a:cubicBezTo>
                  <a:cubicBezTo>
                    <a:pt x="1860" y="3135"/>
                    <a:pt x="2600" y="3554"/>
                    <a:pt x="3096" y="3554"/>
                  </a:cubicBezTo>
                  <a:cubicBezTo>
                    <a:pt x="3278" y="3554"/>
                    <a:pt x="3426" y="3498"/>
                    <a:pt x="3523" y="3377"/>
                  </a:cubicBezTo>
                  <a:cubicBezTo>
                    <a:pt x="3884" y="3016"/>
                    <a:pt x="3523" y="2022"/>
                    <a:pt x="2710" y="1119"/>
                  </a:cubicBezTo>
                  <a:cubicBezTo>
                    <a:pt x="2019" y="428"/>
                    <a:pt x="1274" y="1"/>
                    <a:pt x="7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>
              <a:off x="653550" y="3036975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extrusionOk="0">
                  <a:moveTo>
                    <a:pt x="13006" y="1"/>
                  </a:moveTo>
                  <a:cubicBezTo>
                    <a:pt x="5781" y="1"/>
                    <a:pt x="1" y="5871"/>
                    <a:pt x="1" y="13006"/>
                  </a:cubicBezTo>
                  <a:cubicBezTo>
                    <a:pt x="1" y="20141"/>
                    <a:pt x="5781" y="26011"/>
                    <a:pt x="13006" y="26011"/>
                  </a:cubicBezTo>
                  <a:cubicBezTo>
                    <a:pt x="20140" y="26011"/>
                    <a:pt x="26011" y="20141"/>
                    <a:pt x="26011" y="13006"/>
                  </a:cubicBezTo>
                  <a:cubicBezTo>
                    <a:pt x="26011" y="5871"/>
                    <a:pt x="20140" y="1"/>
                    <a:pt x="13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653550" y="3036975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fill="none" extrusionOk="0">
                  <a:moveTo>
                    <a:pt x="26011" y="13006"/>
                  </a:moveTo>
                  <a:cubicBezTo>
                    <a:pt x="26011" y="20141"/>
                    <a:pt x="20140" y="26011"/>
                    <a:pt x="13006" y="26011"/>
                  </a:cubicBezTo>
                  <a:cubicBezTo>
                    <a:pt x="5781" y="26011"/>
                    <a:pt x="1" y="20141"/>
                    <a:pt x="1" y="13006"/>
                  </a:cubicBezTo>
                  <a:cubicBezTo>
                    <a:pt x="1" y="5871"/>
                    <a:pt x="5781" y="1"/>
                    <a:pt x="13006" y="1"/>
                  </a:cubicBezTo>
                  <a:cubicBezTo>
                    <a:pt x="20140" y="1"/>
                    <a:pt x="26011" y="5871"/>
                    <a:pt x="26011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680650" y="3003125"/>
              <a:ext cx="661575" cy="505775"/>
            </a:xfrm>
            <a:custGeom>
              <a:avLst/>
              <a:gdLst/>
              <a:ahLst/>
              <a:cxnLst/>
              <a:rect l="l" t="t" r="r" b="b"/>
              <a:pathLst>
                <a:path w="26463" h="20231" extrusionOk="0">
                  <a:moveTo>
                    <a:pt x="25107" y="13818"/>
                  </a:moveTo>
                  <a:cubicBezTo>
                    <a:pt x="23753" y="18243"/>
                    <a:pt x="17250" y="20230"/>
                    <a:pt x="10748" y="18243"/>
                  </a:cubicBezTo>
                  <a:cubicBezTo>
                    <a:pt x="4155" y="16166"/>
                    <a:pt x="0" y="10928"/>
                    <a:pt x="1355" y="6412"/>
                  </a:cubicBezTo>
                  <a:cubicBezTo>
                    <a:pt x="2800" y="1987"/>
                    <a:pt x="9212" y="0"/>
                    <a:pt x="15715" y="1987"/>
                  </a:cubicBezTo>
                  <a:cubicBezTo>
                    <a:pt x="22308" y="4064"/>
                    <a:pt x="26462" y="9302"/>
                    <a:pt x="25107" y="13818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1096075" y="3189300"/>
              <a:ext cx="97125" cy="87900"/>
            </a:xfrm>
            <a:custGeom>
              <a:avLst/>
              <a:gdLst/>
              <a:ahLst/>
              <a:cxnLst/>
              <a:rect l="l" t="t" r="r" b="b"/>
              <a:pathLst>
                <a:path w="3885" h="3516" extrusionOk="0">
                  <a:moveTo>
                    <a:pt x="808" y="1"/>
                  </a:moveTo>
                  <a:cubicBezTo>
                    <a:pt x="632" y="1"/>
                    <a:pt x="479" y="46"/>
                    <a:pt x="362" y="139"/>
                  </a:cubicBezTo>
                  <a:cubicBezTo>
                    <a:pt x="1" y="501"/>
                    <a:pt x="362" y="1494"/>
                    <a:pt x="1265" y="2397"/>
                  </a:cubicBezTo>
                  <a:cubicBezTo>
                    <a:pt x="1888" y="3089"/>
                    <a:pt x="2616" y="3515"/>
                    <a:pt x="3125" y="3515"/>
                  </a:cubicBezTo>
                  <a:cubicBezTo>
                    <a:pt x="3282" y="3515"/>
                    <a:pt x="3417" y="3475"/>
                    <a:pt x="3523" y="3391"/>
                  </a:cubicBezTo>
                  <a:cubicBezTo>
                    <a:pt x="3884" y="3029"/>
                    <a:pt x="3523" y="1946"/>
                    <a:pt x="2620" y="1043"/>
                  </a:cubicBezTo>
                  <a:cubicBezTo>
                    <a:pt x="2017" y="373"/>
                    <a:pt x="1315" y="1"/>
                    <a:pt x="8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1132200" y="2847325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extrusionOk="0">
                  <a:moveTo>
                    <a:pt x="13006" y="1"/>
                  </a:moveTo>
                  <a:cubicBezTo>
                    <a:pt x="5781" y="1"/>
                    <a:pt x="1" y="5871"/>
                    <a:pt x="1" y="13006"/>
                  </a:cubicBezTo>
                  <a:cubicBezTo>
                    <a:pt x="1" y="20231"/>
                    <a:pt x="5781" y="26011"/>
                    <a:pt x="13006" y="26011"/>
                  </a:cubicBezTo>
                  <a:cubicBezTo>
                    <a:pt x="20141" y="26011"/>
                    <a:pt x="25921" y="20231"/>
                    <a:pt x="25921" y="13006"/>
                  </a:cubicBezTo>
                  <a:cubicBezTo>
                    <a:pt x="25921" y="5871"/>
                    <a:pt x="20141" y="1"/>
                    <a:pt x="13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1132200" y="2847325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fill="none" extrusionOk="0">
                  <a:moveTo>
                    <a:pt x="25921" y="13006"/>
                  </a:moveTo>
                  <a:cubicBezTo>
                    <a:pt x="25921" y="20231"/>
                    <a:pt x="20141" y="26011"/>
                    <a:pt x="13006" y="26011"/>
                  </a:cubicBezTo>
                  <a:cubicBezTo>
                    <a:pt x="5781" y="26011"/>
                    <a:pt x="1" y="20231"/>
                    <a:pt x="1" y="13006"/>
                  </a:cubicBezTo>
                  <a:cubicBezTo>
                    <a:pt x="1" y="5871"/>
                    <a:pt x="5781" y="1"/>
                    <a:pt x="13006" y="1"/>
                  </a:cubicBezTo>
                  <a:cubicBezTo>
                    <a:pt x="20141" y="1"/>
                    <a:pt x="25921" y="5871"/>
                    <a:pt x="25921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>
              <a:off x="1159300" y="2844750"/>
              <a:ext cx="661575" cy="444100"/>
            </a:xfrm>
            <a:custGeom>
              <a:avLst/>
              <a:gdLst/>
              <a:ahLst/>
              <a:cxnLst/>
              <a:rect l="l" t="t" r="r" b="b"/>
              <a:pathLst>
                <a:path w="26463" h="17764" extrusionOk="0">
                  <a:moveTo>
                    <a:pt x="10508" y="0"/>
                  </a:moveTo>
                  <a:cubicBezTo>
                    <a:pt x="6027" y="0"/>
                    <a:pt x="2344" y="1931"/>
                    <a:pt x="1355" y="5161"/>
                  </a:cubicBezTo>
                  <a:cubicBezTo>
                    <a:pt x="1" y="9677"/>
                    <a:pt x="4155" y="14915"/>
                    <a:pt x="10748" y="16992"/>
                  </a:cubicBezTo>
                  <a:cubicBezTo>
                    <a:pt x="12461" y="17515"/>
                    <a:pt x="14167" y="17763"/>
                    <a:pt x="15778" y="17763"/>
                  </a:cubicBezTo>
                  <a:cubicBezTo>
                    <a:pt x="20284" y="17763"/>
                    <a:pt x="24043" y="15826"/>
                    <a:pt x="25108" y="12567"/>
                  </a:cubicBezTo>
                  <a:cubicBezTo>
                    <a:pt x="26462" y="8051"/>
                    <a:pt x="22308" y="2813"/>
                    <a:pt x="15715" y="826"/>
                  </a:cubicBezTo>
                  <a:cubicBezTo>
                    <a:pt x="13934" y="265"/>
                    <a:pt x="12166" y="0"/>
                    <a:pt x="10508" y="0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>
              <a:off x="1574750" y="2999650"/>
              <a:ext cx="97100" cy="87925"/>
            </a:xfrm>
            <a:custGeom>
              <a:avLst/>
              <a:gdLst/>
              <a:ahLst/>
              <a:cxnLst/>
              <a:rect l="l" t="t" r="r" b="b"/>
              <a:pathLst>
                <a:path w="3884" h="3517" extrusionOk="0">
                  <a:moveTo>
                    <a:pt x="769" y="1"/>
                  </a:moveTo>
                  <a:cubicBezTo>
                    <a:pt x="596" y="1"/>
                    <a:pt x="455" y="46"/>
                    <a:pt x="361" y="139"/>
                  </a:cubicBezTo>
                  <a:cubicBezTo>
                    <a:pt x="0" y="500"/>
                    <a:pt x="361" y="1584"/>
                    <a:pt x="1174" y="2487"/>
                  </a:cubicBezTo>
                  <a:cubicBezTo>
                    <a:pt x="1863" y="3107"/>
                    <a:pt x="2603" y="3516"/>
                    <a:pt x="3117" y="3516"/>
                  </a:cubicBezTo>
                  <a:cubicBezTo>
                    <a:pt x="3277" y="3516"/>
                    <a:pt x="3415" y="3476"/>
                    <a:pt x="3522" y="3390"/>
                  </a:cubicBezTo>
                  <a:cubicBezTo>
                    <a:pt x="3884" y="3029"/>
                    <a:pt x="3522" y="1945"/>
                    <a:pt x="2619" y="1042"/>
                  </a:cubicBezTo>
                  <a:cubicBezTo>
                    <a:pt x="2016" y="372"/>
                    <a:pt x="1265" y="1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2882025" y="3400500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extrusionOk="0">
                  <a:moveTo>
                    <a:pt x="13005" y="0"/>
                  </a:moveTo>
                  <a:cubicBezTo>
                    <a:pt x="5871" y="0"/>
                    <a:pt x="0" y="5870"/>
                    <a:pt x="0" y="13005"/>
                  </a:cubicBezTo>
                  <a:cubicBezTo>
                    <a:pt x="0" y="20140"/>
                    <a:pt x="5871" y="26010"/>
                    <a:pt x="13005" y="26010"/>
                  </a:cubicBezTo>
                  <a:cubicBezTo>
                    <a:pt x="20140" y="26010"/>
                    <a:pt x="26011" y="20140"/>
                    <a:pt x="26011" y="13005"/>
                  </a:cubicBezTo>
                  <a:cubicBezTo>
                    <a:pt x="26011" y="5870"/>
                    <a:pt x="20140" y="0"/>
                    <a:pt x="130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>
              <a:off x="2882025" y="3400500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fill="none" extrusionOk="0">
                  <a:moveTo>
                    <a:pt x="26011" y="13005"/>
                  </a:moveTo>
                  <a:cubicBezTo>
                    <a:pt x="26011" y="20140"/>
                    <a:pt x="20140" y="26010"/>
                    <a:pt x="13005" y="26010"/>
                  </a:cubicBezTo>
                  <a:cubicBezTo>
                    <a:pt x="5871" y="26010"/>
                    <a:pt x="0" y="20140"/>
                    <a:pt x="0" y="13005"/>
                  </a:cubicBezTo>
                  <a:cubicBezTo>
                    <a:pt x="0" y="5870"/>
                    <a:pt x="5871" y="0"/>
                    <a:pt x="13005" y="0"/>
                  </a:cubicBezTo>
                  <a:cubicBezTo>
                    <a:pt x="20140" y="0"/>
                    <a:pt x="26011" y="5870"/>
                    <a:pt x="26011" y="1300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>
              <a:off x="2909125" y="3366625"/>
              <a:ext cx="661550" cy="505775"/>
            </a:xfrm>
            <a:custGeom>
              <a:avLst/>
              <a:gdLst/>
              <a:ahLst/>
              <a:cxnLst/>
              <a:rect l="l" t="t" r="r" b="b"/>
              <a:pathLst>
                <a:path w="26462" h="20231" extrusionOk="0">
                  <a:moveTo>
                    <a:pt x="25107" y="13818"/>
                  </a:moveTo>
                  <a:cubicBezTo>
                    <a:pt x="23752" y="18244"/>
                    <a:pt x="17340" y="20230"/>
                    <a:pt x="10747" y="18153"/>
                  </a:cubicBezTo>
                  <a:cubicBezTo>
                    <a:pt x="4155" y="16166"/>
                    <a:pt x="0" y="10928"/>
                    <a:pt x="1355" y="6413"/>
                  </a:cubicBezTo>
                  <a:cubicBezTo>
                    <a:pt x="2800" y="1987"/>
                    <a:pt x="9212" y="0"/>
                    <a:pt x="15715" y="1987"/>
                  </a:cubicBezTo>
                  <a:cubicBezTo>
                    <a:pt x="22307" y="4065"/>
                    <a:pt x="26462" y="9303"/>
                    <a:pt x="25107" y="13818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>
              <a:off x="3324550" y="3552825"/>
              <a:ext cx="97125" cy="87875"/>
            </a:xfrm>
            <a:custGeom>
              <a:avLst/>
              <a:gdLst/>
              <a:ahLst/>
              <a:cxnLst/>
              <a:rect l="l" t="t" r="r" b="b"/>
              <a:pathLst>
                <a:path w="3885" h="3515" extrusionOk="0">
                  <a:moveTo>
                    <a:pt x="810" y="0"/>
                  </a:moveTo>
                  <a:cubicBezTo>
                    <a:pt x="631" y="0"/>
                    <a:pt x="479" y="45"/>
                    <a:pt x="362" y="139"/>
                  </a:cubicBezTo>
                  <a:cubicBezTo>
                    <a:pt x="1" y="500"/>
                    <a:pt x="362" y="1493"/>
                    <a:pt x="1265" y="2397"/>
                  </a:cubicBezTo>
                  <a:cubicBezTo>
                    <a:pt x="1887" y="3088"/>
                    <a:pt x="2668" y="3515"/>
                    <a:pt x="3163" y="3515"/>
                  </a:cubicBezTo>
                  <a:cubicBezTo>
                    <a:pt x="3314" y="3515"/>
                    <a:pt x="3438" y="3475"/>
                    <a:pt x="3523" y="3390"/>
                  </a:cubicBezTo>
                  <a:cubicBezTo>
                    <a:pt x="3884" y="3029"/>
                    <a:pt x="3523" y="1945"/>
                    <a:pt x="2710" y="1042"/>
                  </a:cubicBezTo>
                  <a:cubicBezTo>
                    <a:pt x="2040" y="372"/>
                    <a:pt x="1321" y="0"/>
                    <a:pt x="8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0"/>
            <p:cNvSpPr/>
            <p:nvPr/>
          </p:nvSpPr>
          <p:spPr>
            <a:xfrm>
              <a:off x="2410150" y="3700775"/>
              <a:ext cx="648000" cy="648025"/>
            </a:xfrm>
            <a:custGeom>
              <a:avLst/>
              <a:gdLst/>
              <a:ahLst/>
              <a:cxnLst/>
              <a:rect l="l" t="t" r="r" b="b"/>
              <a:pathLst>
                <a:path w="25920" h="25921" extrusionOk="0">
                  <a:moveTo>
                    <a:pt x="12915" y="1"/>
                  </a:moveTo>
                  <a:cubicBezTo>
                    <a:pt x="5780" y="1"/>
                    <a:pt x="0" y="5781"/>
                    <a:pt x="0" y="13006"/>
                  </a:cubicBezTo>
                  <a:cubicBezTo>
                    <a:pt x="0" y="20140"/>
                    <a:pt x="5780" y="25920"/>
                    <a:pt x="12915" y="25920"/>
                  </a:cubicBezTo>
                  <a:cubicBezTo>
                    <a:pt x="20140" y="25920"/>
                    <a:pt x="25920" y="20140"/>
                    <a:pt x="25920" y="13006"/>
                  </a:cubicBezTo>
                  <a:cubicBezTo>
                    <a:pt x="25920" y="5781"/>
                    <a:pt x="20140" y="1"/>
                    <a:pt x="129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2410150" y="3700775"/>
              <a:ext cx="648000" cy="648025"/>
            </a:xfrm>
            <a:custGeom>
              <a:avLst/>
              <a:gdLst/>
              <a:ahLst/>
              <a:cxnLst/>
              <a:rect l="l" t="t" r="r" b="b"/>
              <a:pathLst>
                <a:path w="25920" h="25921" fill="none" extrusionOk="0">
                  <a:moveTo>
                    <a:pt x="25920" y="13006"/>
                  </a:moveTo>
                  <a:cubicBezTo>
                    <a:pt x="25920" y="20140"/>
                    <a:pt x="20140" y="25920"/>
                    <a:pt x="12915" y="25920"/>
                  </a:cubicBezTo>
                  <a:cubicBezTo>
                    <a:pt x="5780" y="25920"/>
                    <a:pt x="0" y="20140"/>
                    <a:pt x="0" y="13006"/>
                  </a:cubicBezTo>
                  <a:cubicBezTo>
                    <a:pt x="0" y="5781"/>
                    <a:pt x="5780" y="1"/>
                    <a:pt x="12915" y="1"/>
                  </a:cubicBezTo>
                  <a:cubicBezTo>
                    <a:pt x="20140" y="1"/>
                    <a:pt x="25920" y="5781"/>
                    <a:pt x="25920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0"/>
            <p:cNvSpPr/>
            <p:nvPr/>
          </p:nvSpPr>
          <p:spPr>
            <a:xfrm>
              <a:off x="2434975" y="3695975"/>
              <a:ext cx="663825" cy="445375"/>
            </a:xfrm>
            <a:custGeom>
              <a:avLst/>
              <a:gdLst/>
              <a:ahLst/>
              <a:cxnLst/>
              <a:rect l="l" t="t" r="r" b="b"/>
              <a:pathLst>
                <a:path w="26553" h="17815" extrusionOk="0">
                  <a:moveTo>
                    <a:pt x="10614" y="1"/>
                  </a:moveTo>
                  <a:cubicBezTo>
                    <a:pt x="6126" y="1"/>
                    <a:pt x="2435" y="1950"/>
                    <a:pt x="1445" y="5250"/>
                  </a:cubicBezTo>
                  <a:cubicBezTo>
                    <a:pt x="0" y="9676"/>
                    <a:pt x="4245" y="15004"/>
                    <a:pt x="10748" y="16991"/>
                  </a:cubicBezTo>
                  <a:cubicBezTo>
                    <a:pt x="12523" y="17550"/>
                    <a:pt x="14285" y="17815"/>
                    <a:pt x="15939" y="17815"/>
                  </a:cubicBezTo>
                  <a:cubicBezTo>
                    <a:pt x="20427" y="17815"/>
                    <a:pt x="24117" y="15865"/>
                    <a:pt x="25107" y="12566"/>
                  </a:cubicBezTo>
                  <a:cubicBezTo>
                    <a:pt x="26552" y="8140"/>
                    <a:pt x="22308" y="2812"/>
                    <a:pt x="15805" y="825"/>
                  </a:cubicBezTo>
                  <a:cubicBezTo>
                    <a:pt x="14030" y="266"/>
                    <a:pt x="12268" y="1"/>
                    <a:pt x="10614" y="1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0"/>
            <p:cNvSpPr/>
            <p:nvPr/>
          </p:nvSpPr>
          <p:spPr>
            <a:xfrm>
              <a:off x="2850425" y="3851200"/>
              <a:ext cx="99350" cy="88850"/>
            </a:xfrm>
            <a:custGeom>
              <a:avLst/>
              <a:gdLst/>
              <a:ahLst/>
              <a:cxnLst/>
              <a:rect l="l" t="t" r="r" b="b"/>
              <a:pathLst>
                <a:path w="3974" h="3554" extrusionOk="0">
                  <a:moveTo>
                    <a:pt x="801" y="0"/>
                  </a:moveTo>
                  <a:cubicBezTo>
                    <a:pt x="656" y="0"/>
                    <a:pt x="536" y="40"/>
                    <a:pt x="452" y="125"/>
                  </a:cubicBezTo>
                  <a:cubicBezTo>
                    <a:pt x="0" y="486"/>
                    <a:pt x="452" y="1570"/>
                    <a:pt x="1264" y="2473"/>
                  </a:cubicBezTo>
                  <a:cubicBezTo>
                    <a:pt x="1926" y="3134"/>
                    <a:pt x="2635" y="3553"/>
                    <a:pt x="3110" y="3553"/>
                  </a:cubicBezTo>
                  <a:cubicBezTo>
                    <a:pt x="3283" y="3553"/>
                    <a:pt x="3425" y="3497"/>
                    <a:pt x="3522" y="3376"/>
                  </a:cubicBezTo>
                  <a:cubicBezTo>
                    <a:pt x="3974" y="3015"/>
                    <a:pt x="3613" y="2022"/>
                    <a:pt x="2709" y="1118"/>
                  </a:cubicBezTo>
                  <a:cubicBezTo>
                    <a:pt x="2018" y="427"/>
                    <a:pt x="1274" y="0"/>
                    <a:pt x="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0"/>
            <p:cNvSpPr/>
            <p:nvPr/>
          </p:nvSpPr>
          <p:spPr>
            <a:xfrm>
              <a:off x="1814075" y="3714325"/>
              <a:ext cx="650275" cy="648025"/>
            </a:xfrm>
            <a:custGeom>
              <a:avLst/>
              <a:gdLst/>
              <a:ahLst/>
              <a:cxnLst/>
              <a:rect l="l" t="t" r="r" b="b"/>
              <a:pathLst>
                <a:path w="26011" h="25921" extrusionOk="0">
                  <a:moveTo>
                    <a:pt x="13005" y="1"/>
                  </a:moveTo>
                  <a:cubicBezTo>
                    <a:pt x="5871" y="1"/>
                    <a:pt x="0" y="5781"/>
                    <a:pt x="0" y="12915"/>
                  </a:cubicBezTo>
                  <a:cubicBezTo>
                    <a:pt x="0" y="20140"/>
                    <a:pt x="5871" y="25920"/>
                    <a:pt x="13005" y="25920"/>
                  </a:cubicBezTo>
                  <a:cubicBezTo>
                    <a:pt x="20230" y="25920"/>
                    <a:pt x="26011" y="20140"/>
                    <a:pt x="26011" y="12915"/>
                  </a:cubicBezTo>
                  <a:cubicBezTo>
                    <a:pt x="26011" y="5781"/>
                    <a:pt x="20230" y="1"/>
                    <a:pt x="130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0"/>
            <p:cNvSpPr/>
            <p:nvPr/>
          </p:nvSpPr>
          <p:spPr>
            <a:xfrm>
              <a:off x="1814075" y="3714325"/>
              <a:ext cx="650275" cy="648025"/>
            </a:xfrm>
            <a:custGeom>
              <a:avLst/>
              <a:gdLst/>
              <a:ahLst/>
              <a:cxnLst/>
              <a:rect l="l" t="t" r="r" b="b"/>
              <a:pathLst>
                <a:path w="26011" h="25921" fill="none" extrusionOk="0">
                  <a:moveTo>
                    <a:pt x="26011" y="12915"/>
                  </a:moveTo>
                  <a:cubicBezTo>
                    <a:pt x="26011" y="20140"/>
                    <a:pt x="20230" y="25920"/>
                    <a:pt x="13005" y="25920"/>
                  </a:cubicBezTo>
                  <a:cubicBezTo>
                    <a:pt x="5871" y="25920"/>
                    <a:pt x="0" y="20140"/>
                    <a:pt x="0" y="12915"/>
                  </a:cubicBezTo>
                  <a:cubicBezTo>
                    <a:pt x="0" y="5781"/>
                    <a:pt x="5871" y="1"/>
                    <a:pt x="13005" y="1"/>
                  </a:cubicBezTo>
                  <a:cubicBezTo>
                    <a:pt x="20230" y="1"/>
                    <a:pt x="26011" y="5781"/>
                    <a:pt x="26011" y="1291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0"/>
            <p:cNvSpPr/>
            <p:nvPr/>
          </p:nvSpPr>
          <p:spPr>
            <a:xfrm>
              <a:off x="1841175" y="3678200"/>
              <a:ext cx="663825" cy="505775"/>
            </a:xfrm>
            <a:custGeom>
              <a:avLst/>
              <a:gdLst/>
              <a:ahLst/>
              <a:cxnLst/>
              <a:rect l="l" t="t" r="r" b="b"/>
              <a:pathLst>
                <a:path w="26553" h="20231" extrusionOk="0">
                  <a:moveTo>
                    <a:pt x="25107" y="13818"/>
                  </a:moveTo>
                  <a:cubicBezTo>
                    <a:pt x="23752" y="18244"/>
                    <a:pt x="17340" y="20231"/>
                    <a:pt x="10747" y="18244"/>
                  </a:cubicBezTo>
                  <a:cubicBezTo>
                    <a:pt x="4245" y="16167"/>
                    <a:pt x="0" y="10928"/>
                    <a:pt x="1445" y="6503"/>
                  </a:cubicBezTo>
                  <a:cubicBezTo>
                    <a:pt x="2800" y="1987"/>
                    <a:pt x="9212" y="1"/>
                    <a:pt x="15805" y="2078"/>
                  </a:cubicBezTo>
                  <a:cubicBezTo>
                    <a:pt x="22307" y="4065"/>
                    <a:pt x="26552" y="9393"/>
                    <a:pt x="25107" y="13818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0"/>
            <p:cNvSpPr/>
            <p:nvPr/>
          </p:nvSpPr>
          <p:spPr>
            <a:xfrm>
              <a:off x="2256600" y="3864750"/>
              <a:ext cx="99375" cy="87875"/>
            </a:xfrm>
            <a:custGeom>
              <a:avLst/>
              <a:gdLst/>
              <a:ahLst/>
              <a:cxnLst/>
              <a:rect l="l" t="t" r="r" b="b"/>
              <a:pathLst>
                <a:path w="3975" h="3515" extrusionOk="0">
                  <a:moveTo>
                    <a:pt x="801" y="0"/>
                  </a:moveTo>
                  <a:cubicBezTo>
                    <a:pt x="656" y="0"/>
                    <a:pt x="537" y="40"/>
                    <a:pt x="452" y="125"/>
                  </a:cubicBezTo>
                  <a:cubicBezTo>
                    <a:pt x="1" y="486"/>
                    <a:pt x="362" y="1570"/>
                    <a:pt x="1265" y="2473"/>
                  </a:cubicBezTo>
                  <a:cubicBezTo>
                    <a:pt x="1935" y="3143"/>
                    <a:pt x="2654" y="3515"/>
                    <a:pt x="3129" y="3515"/>
                  </a:cubicBezTo>
                  <a:cubicBezTo>
                    <a:pt x="3294" y="3515"/>
                    <a:pt x="3430" y="3469"/>
                    <a:pt x="3523" y="3376"/>
                  </a:cubicBezTo>
                  <a:cubicBezTo>
                    <a:pt x="3974" y="3015"/>
                    <a:pt x="3523" y="1931"/>
                    <a:pt x="2710" y="1118"/>
                  </a:cubicBezTo>
                  <a:cubicBezTo>
                    <a:pt x="2019" y="427"/>
                    <a:pt x="1274" y="0"/>
                    <a:pt x="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0"/>
            <p:cNvSpPr/>
            <p:nvPr/>
          </p:nvSpPr>
          <p:spPr>
            <a:xfrm>
              <a:off x="1269925" y="3587900"/>
              <a:ext cx="648025" cy="648000"/>
            </a:xfrm>
            <a:custGeom>
              <a:avLst/>
              <a:gdLst/>
              <a:ahLst/>
              <a:cxnLst/>
              <a:rect l="l" t="t" r="r" b="b"/>
              <a:pathLst>
                <a:path w="25921" h="25920" extrusionOk="0">
                  <a:moveTo>
                    <a:pt x="12916" y="0"/>
                  </a:moveTo>
                  <a:cubicBezTo>
                    <a:pt x="5781" y="0"/>
                    <a:pt x="1" y="5780"/>
                    <a:pt x="1" y="13005"/>
                  </a:cubicBezTo>
                  <a:cubicBezTo>
                    <a:pt x="1" y="20140"/>
                    <a:pt x="5781" y="25920"/>
                    <a:pt x="12916" y="25920"/>
                  </a:cubicBezTo>
                  <a:cubicBezTo>
                    <a:pt x="20141" y="25920"/>
                    <a:pt x="25921" y="20140"/>
                    <a:pt x="25921" y="13005"/>
                  </a:cubicBezTo>
                  <a:cubicBezTo>
                    <a:pt x="25921" y="5780"/>
                    <a:pt x="20141" y="0"/>
                    <a:pt x="129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0"/>
            <p:cNvSpPr/>
            <p:nvPr/>
          </p:nvSpPr>
          <p:spPr>
            <a:xfrm>
              <a:off x="1269925" y="3587900"/>
              <a:ext cx="648025" cy="648000"/>
            </a:xfrm>
            <a:custGeom>
              <a:avLst/>
              <a:gdLst/>
              <a:ahLst/>
              <a:cxnLst/>
              <a:rect l="l" t="t" r="r" b="b"/>
              <a:pathLst>
                <a:path w="25921" h="25920" fill="none" extrusionOk="0">
                  <a:moveTo>
                    <a:pt x="25921" y="13005"/>
                  </a:moveTo>
                  <a:cubicBezTo>
                    <a:pt x="25921" y="20140"/>
                    <a:pt x="20141" y="25920"/>
                    <a:pt x="12916" y="25920"/>
                  </a:cubicBezTo>
                  <a:cubicBezTo>
                    <a:pt x="5781" y="25920"/>
                    <a:pt x="1" y="20140"/>
                    <a:pt x="1" y="13005"/>
                  </a:cubicBezTo>
                  <a:cubicBezTo>
                    <a:pt x="1" y="5780"/>
                    <a:pt x="5781" y="0"/>
                    <a:pt x="12916" y="0"/>
                  </a:cubicBezTo>
                  <a:cubicBezTo>
                    <a:pt x="20141" y="0"/>
                    <a:pt x="25921" y="5780"/>
                    <a:pt x="25921" y="1300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0"/>
            <p:cNvSpPr/>
            <p:nvPr/>
          </p:nvSpPr>
          <p:spPr>
            <a:xfrm>
              <a:off x="1294775" y="3551775"/>
              <a:ext cx="663825" cy="508025"/>
            </a:xfrm>
            <a:custGeom>
              <a:avLst/>
              <a:gdLst/>
              <a:ahLst/>
              <a:cxnLst/>
              <a:rect l="l" t="t" r="r" b="b"/>
              <a:pathLst>
                <a:path w="26553" h="20321" extrusionOk="0">
                  <a:moveTo>
                    <a:pt x="25107" y="13818"/>
                  </a:moveTo>
                  <a:cubicBezTo>
                    <a:pt x="23753" y="18334"/>
                    <a:pt x="17341" y="20320"/>
                    <a:pt x="10748" y="18243"/>
                  </a:cubicBezTo>
                  <a:cubicBezTo>
                    <a:pt x="4245" y="16256"/>
                    <a:pt x="0" y="10928"/>
                    <a:pt x="1445" y="6503"/>
                  </a:cubicBezTo>
                  <a:cubicBezTo>
                    <a:pt x="2800" y="1987"/>
                    <a:pt x="9212" y="0"/>
                    <a:pt x="15805" y="2077"/>
                  </a:cubicBezTo>
                  <a:cubicBezTo>
                    <a:pt x="22308" y="4064"/>
                    <a:pt x="26552" y="9393"/>
                    <a:pt x="25107" y="13818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0"/>
            <p:cNvSpPr/>
            <p:nvPr/>
          </p:nvSpPr>
          <p:spPr>
            <a:xfrm>
              <a:off x="1710225" y="3738300"/>
              <a:ext cx="99350" cy="88850"/>
            </a:xfrm>
            <a:custGeom>
              <a:avLst/>
              <a:gdLst/>
              <a:ahLst/>
              <a:cxnLst/>
              <a:rect l="l" t="t" r="r" b="b"/>
              <a:pathLst>
                <a:path w="3974" h="3554" extrusionOk="0">
                  <a:moveTo>
                    <a:pt x="801" y="1"/>
                  </a:moveTo>
                  <a:cubicBezTo>
                    <a:pt x="656" y="1"/>
                    <a:pt x="536" y="41"/>
                    <a:pt x="452" y="125"/>
                  </a:cubicBezTo>
                  <a:cubicBezTo>
                    <a:pt x="0" y="487"/>
                    <a:pt x="452" y="1570"/>
                    <a:pt x="1264" y="2473"/>
                  </a:cubicBezTo>
                  <a:cubicBezTo>
                    <a:pt x="1926" y="3135"/>
                    <a:pt x="2635" y="3554"/>
                    <a:pt x="3110" y="3554"/>
                  </a:cubicBezTo>
                  <a:cubicBezTo>
                    <a:pt x="3283" y="3554"/>
                    <a:pt x="3425" y="3498"/>
                    <a:pt x="3522" y="3377"/>
                  </a:cubicBezTo>
                  <a:cubicBezTo>
                    <a:pt x="3974" y="3015"/>
                    <a:pt x="3522" y="2022"/>
                    <a:pt x="2709" y="1119"/>
                  </a:cubicBezTo>
                  <a:cubicBezTo>
                    <a:pt x="2018" y="427"/>
                    <a:pt x="1274" y="1"/>
                    <a:pt x="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0"/>
            <p:cNvSpPr/>
            <p:nvPr/>
          </p:nvSpPr>
          <p:spPr>
            <a:xfrm>
              <a:off x="1017050" y="3260500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extrusionOk="0">
                  <a:moveTo>
                    <a:pt x="12916" y="1"/>
                  </a:moveTo>
                  <a:cubicBezTo>
                    <a:pt x="5781" y="1"/>
                    <a:pt x="1" y="5871"/>
                    <a:pt x="1" y="13006"/>
                  </a:cubicBezTo>
                  <a:cubicBezTo>
                    <a:pt x="1" y="20231"/>
                    <a:pt x="5781" y="26011"/>
                    <a:pt x="12916" y="26011"/>
                  </a:cubicBezTo>
                  <a:cubicBezTo>
                    <a:pt x="20141" y="26011"/>
                    <a:pt x="25921" y="20231"/>
                    <a:pt x="25921" y="13006"/>
                  </a:cubicBezTo>
                  <a:cubicBezTo>
                    <a:pt x="25921" y="5871"/>
                    <a:pt x="20141" y="1"/>
                    <a:pt x="129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0"/>
            <p:cNvSpPr/>
            <p:nvPr/>
          </p:nvSpPr>
          <p:spPr>
            <a:xfrm>
              <a:off x="1017050" y="3260500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fill="none" extrusionOk="0">
                  <a:moveTo>
                    <a:pt x="25921" y="13006"/>
                  </a:moveTo>
                  <a:cubicBezTo>
                    <a:pt x="25921" y="20231"/>
                    <a:pt x="20141" y="26011"/>
                    <a:pt x="12916" y="26011"/>
                  </a:cubicBezTo>
                  <a:cubicBezTo>
                    <a:pt x="5781" y="26011"/>
                    <a:pt x="1" y="20231"/>
                    <a:pt x="1" y="13006"/>
                  </a:cubicBezTo>
                  <a:cubicBezTo>
                    <a:pt x="1" y="5871"/>
                    <a:pt x="5781" y="1"/>
                    <a:pt x="12916" y="1"/>
                  </a:cubicBezTo>
                  <a:cubicBezTo>
                    <a:pt x="20141" y="1"/>
                    <a:pt x="25921" y="5871"/>
                    <a:pt x="25921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0"/>
            <p:cNvSpPr/>
            <p:nvPr/>
          </p:nvSpPr>
          <p:spPr>
            <a:xfrm>
              <a:off x="1041900" y="3257025"/>
              <a:ext cx="663825" cy="445000"/>
            </a:xfrm>
            <a:custGeom>
              <a:avLst/>
              <a:gdLst/>
              <a:ahLst/>
              <a:cxnLst/>
              <a:rect l="l" t="t" r="r" b="b"/>
              <a:pathLst>
                <a:path w="26553" h="17800" extrusionOk="0">
                  <a:moveTo>
                    <a:pt x="10722" y="1"/>
                  </a:moveTo>
                  <a:cubicBezTo>
                    <a:pt x="6185" y="1"/>
                    <a:pt x="2443" y="1938"/>
                    <a:pt x="1445" y="5197"/>
                  </a:cubicBezTo>
                  <a:cubicBezTo>
                    <a:pt x="0" y="9713"/>
                    <a:pt x="4245" y="14951"/>
                    <a:pt x="10748" y="17028"/>
                  </a:cubicBezTo>
                  <a:cubicBezTo>
                    <a:pt x="12484" y="17552"/>
                    <a:pt x="14208" y="17799"/>
                    <a:pt x="15832" y="17799"/>
                  </a:cubicBezTo>
                  <a:cubicBezTo>
                    <a:pt x="20374" y="17799"/>
                    <a:pt x="24133" y="15863"/>
                    <a:pt x="25198" y="12603"/>
                  </a:cubicBezTo>
                  <a:cubicBezTo>
                    <a:pt x="26552" y="8087"/>
                    <a:pt x="22308" y="2849"/>
                    <a:pt x="15805" y="772"/>
                  </a:cubicBezTo>
                  <a:cubicBezTo>
                    <a:pt x="14069" y="249"/>
                    <a:pt x="12345" y="1"/>
                    <a:pt x="10722" y="1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0"/>
            <p:cNvSpPr/>
            <p:nvPr/>
          </p:nvSpPr>
          <p:spPr>
            <a:xfrm>
              <a:off x="1457325" y="3412825"/>
              <a:ext cx="99375" cy="87900"/>
            </a:xfrm>
            <a:custGeom>
              <a:avLst/>
              <a:gdLst/>
              <a:ahLst/>
              <a:cxnLst/>
              <a:rect l="l" t="t" r="r" b="b"/>
              <a:pathLst>
                <a:path w="3975" h="3516" extrusionOk="0">
                  <a:moveTo>
                    <a:pt x="847" y="1"/>
                  </a:moveTo>
                  <a:cubicBezTo>
                    <a:pt x="681" y="1"/>
                    <a:pt x="546" y="46"/>
                    <a:pt x="453" y="139"/>
                  </a:cubicBezTo>
                  <a:cubicBezTo>
                    <a:pt x="1" y="501"/>
                    <a:pt x="453" y="1494"/>
                    <a:pt x="1265" y="2397"/>
                  </a:cubicBezTo>
                  <a:cubicBezTo>
                    <a:pt x="1957" y="3089"/>
                    <a:pt x="2701" y="3515"/>
                    <a:pt x="3174" y="3515"/>
                  </a:cubicBezTo>
                  <a:cubicBezTo>
                    <a:pt x="3319" y="3515"/>
                    <a:pt x="3438" y="3475"/>
                    <a:pt x="3523" y="3391"/>
                  </a:cubicBezTo>
                  <a:cubicBezTo>
                    <a:pt x="3975" y="3029"/>
                    <a:pt x="3613" y="1946"/>
                    <a:pt x="2710" y="1042"/>
                  </a:cubicBezTo>
                  <a:cubicBezTo>
                    <a:pt x="2041" y="373"/>
                    <a:pt x="1321" y="1"/>
                    <a:pt x="8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0"/>
            <p:cNvSpPr/>
            <p:nvPr/>
          </p:nvSpPr>
          <p:spPr>
            <a:xfrm>
              <a:off x="2430450" y="3287600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extrusionOk="0">
                  <a:moveTo>
                    <a:pt x="12916" y="1"/>
                  </a:moveTo>
                  <a:cubicBezTo>
                    <a:pt x="5781" y="1"/>
                    <a:pt x="1" y="5871"/>
                    <a:pt x="1" y="13006"/>
                  </a:cubicBezTo>
                  <a:cubicBezTo>
                    <a:pt x="1" y="20140"/>
                    <a:pt x="5781" y="26011"/>
                    <a:pt x="12916" y="26011"/>
                  </a:cubicBezTo>
                  <a:cubicBezTo>
                    <a:pt x="20141" y="26011"/>
                    <a:pt x="25921" y="20140"/>
                    <a:pt x="25921" y="13006"/>
                  </a:cubicBezTo>
                  <a:cubicBezTo>
                    <a:pt x="25921" y="5871"/>
                    <a:pt x="20141" y="1"/>
                    <a:pt x="129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0"/>
            <p:cNvSpPr/>
            <p:nvPr/>
          </p:nvSpPr>
          <p:spPr>
            <a:xfrm>
              <a:off x="2430450" y="3287600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fill="none" extrusionOk="0">
                  <a:moveTo>
                    <a:pt x="25921" y="13006"/>
                  </a:moveTo>
                  <a:cubicBezTo>
                    <a:pt x="25921" y="20140"/>
                    <a:pt x="20141" y="26011"/>
                    <a:pt x="12916" y="26011"/>
                  </a:cubicBezTo>
                  <a:cubicBezTo>
                    <a:pt x="5781" y="26011"/>
                    <a:pt x="1" y="20140"/>
                    <a:pt x="1" y="13006"/>
                  </a:cubicBezTo>
                  <a:cubicBezTo>
                    <a:pt x="1" y="5871"/>
                    <a:pt x="5781" y="1"/>
                    <a:pt x="12916" y="1"/>
                  </a:cubicBezTo>
                  <a:cubicBezTo>
                    <a:pt x="20141" y="1"/>
                    <a:pt x="25921" y="5871"/>
                    <a:pt x="25921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0"/>
            <p:cNvSpPr/>
            <p:nvPr/>
          </p:nvSpPr>
          <p:spPr>
            <a:xfrm>
              <a:off x="2457550" y="3284125"/>
              <a:ext cx="661575" cy="444100"/>
            </a:xfrm>
            <a:custGeom>
              <a:avLst/>
              <a:gdLst/>
              <a:ahLst/>
              <a:cxnLst/>
              <a:rect l="l" t="t" r="r" b="b"/>
              <a:pathLst>
                <a:path w="26463" h="17764" extrusionOk="0">
                  <a:moveTo>
                    <a:pt x="10632" y="1"/>
                  </a:moveTo>
                  <a:cubicBezTo>
                    <a:pt x="6095" y="1"/>
                    <a:pt x="2353" y="1937"/>
                    <a:pt x="1355" y="5197"/>
                  </a:cubicBezTo>
                  <a:cubicBezTo>
                    <a:pt x="1" y="9713"/>
                    <a:pt x="4155" y="14951"/>
                    <a:pt x="10658" y="16938"/>
                  </a:cubicBezTo>
                  <a:cubicBezTo>
                    <a:pt x="12439" y="17499"/>
                    <a:pt x="14206" y="17763"/>
                    <a:pt x="15867" y="17763"/>
                  </a:cubicBezTo>
                  <a:cubicBezTo>
                    <a:pt x="20352" y="17763"/>
                    <a:pt x="24053" y="15832"/>
                    <a:pt x="25108" y="12603"/>
                  </a:cubicBezTo>
                  <a:cubicBezTo>
                    <a:pt x="26462" y="8087"/>
                    <a:pt x="22218" y="2849"/>
                    <a:pt x="15715" y="772"/>
                  </a:cubicBezTo>
                  <a:cubicBezTo>
                    <a:pt x="13978" y="248"/>
                    <a:pt x="12254" y="1"/>
                    <a:pt x="10632" y="1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0"/>
            <p:cNvSpPr/>
            <p:nvPr/>
          </p:nvSpPr>
          <p:spPr>
            <a:xfrm>
              <a:off x="2870725" y="3439925"/>
              <a:ext cx="99375" cy="87900"/>
            </a:xfrm>
            <a:custGeom>
              <a:avLst/>
              <a:gdLst/>
              <a:ahLst/>
              <a:cxnLst/>
              <a:rect l="l" t="t" r="r" b="b"/>
              <a:pathLst>
                <a:path w="3975" h="3516" extrusionOk="0">
                  <a:moveTo>
                    <a:pt x="847" y="1"/>
                  </a:moveTo>
                  <a:cubicBezTo>
                    <a:pt x="681" y="1"/>
                    <a:pt x="546" y="46"/>
                    <a:pt x="452" y="139"/>
                  </a:cubicBezTo>
                  <a:cubicBezTo>
                    <a:pt x="1" y="500"/>
                    <a:pt x="452" y="1494"/>
                    <a:pt x="1265" y="2397"/>
                  </a:cubicBezTo>
                  <a:cubicBezTo>
                    <a:pt x="1957" y="3088"/>
                    <a:pt x="2701" y="3515"/>
                    <a:pt x="3174" y="3515"/>
                  </a:cubicBezTo>
                  <a:cubicBezTo>
                    <a:pt x="3319" y="3515"/>
                    <a:pt x="3438" y="3475"/>
                    <a:pt x="3523" y="3390"/>
                  </a:cubicBezTo>
                  <a:cubicBezTo>
                    <a:pt x="3975" y="3029"/>
                    <a:pt x="3613" y="1945"/>
                    <a:pt x="2710" y="1042"/>
                  </a:cubicBezTo>
                  <a:cubicBezTo>
                    <a:pt x="2040" y="372"/>
                    <a:pt x="1321" y="1"/>
                    <a:pt x="8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0"/>
            <p:cNvSpPr/>
            <p:nvPr/>
          </p:nvSpPr>
          <p:spPr>
            <a:xfrm>
              <a:off x="1990175" y="3260500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extrusionOk="0">
                  <a:moveTo>
                    <a:pt x="13006" y="1"/>
                  </a:moveTo>
                  <a:cubicBezTo>
                    <a:pt x="5871" y="1"/>
                    <a:pt x="1" y="5871"/>
                    <a:pt x="1" y="13006"/>
                  </a:cubicBezTo>
                  <a:cubicBezTo>
                    <a:pt x="1" y="20231"/>
                    <a:pt x="5871" y="26011"/>
                    <a:pt x="13006" y="26011"/>
                  </a:cubicBezTo>
                  <a:cubicBezTo>
                    <a:pt x="20141" y="26011"/>
                    <a:pt x="26011" y="20231"/>
                    <a:pt x="26011" y="13006"/>
                  </a:cubicBezTo>
                  <a:cubicBezTo>
                    <a:pt x="26011" y="5871"/>
                    <a:pt x="20141" y="1"/>
                    <a:pt x="13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0"/>
            <p:cNvSpPr/>
            <p:nvPr/>
          </p:nvSpPr>
          <p:spPr>
            <a:xfrm>
              <a:off x="1990175" y="3260500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fill="none" extrusionOk="0">
                  <a:moveTo>
                    <a:pt x="26011" y="13006"/>
                  </a:moveTo>
                  <a:cubicBezTo>
                    <a:pt x="26011" y="20231"/>
                    <a:pt x="20141" y="26011"/>
                    <a:pt x="13006" y="26011"/>
                  </a:cubicBezTo>
                  <a:cubicBezTo>
                    <a:pt x="5871" y="26011"/>
                    <a:pt x="1" y="20231"/>
                    <a:pt x="1" y="13006"/>
                  </a:cubicBezTo>
                  <a:cubicBezTo>
                    <a:pt x="1" y="5871"/>
                    <a:pt x="5871" y="1"/>
                    <a:pt x="13006" y="1"/>
                  </a:cubicBezTo>
                  <a:cubicBezTo>
                    <a:pt x="20141" y="1"/>
                    <a:pt x="26011" y="5871"/>
                    <a:pt x="26011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0"/>
            <p:cNvSpPr/>
            <p:nvPr/>
          </p:nvSpPr>
          <p:spPr>
            <a:xfrm>
              <a:off x="2017275" y="3226650"/>
              <a:ext cx="661575" cy="505775"/>
            </a:xfrm>
            <a:custGeom>
              <a:avLst/>
              <a:gdLst/>
              <a:ahLst/>
              <a:cxnLst/>
              <a:rect l="l" t="t" r="r" b="b"/>
              <a:pathLst>
                <a:path w="26463" h="20231" extrusionOk="0">
                  <a:moveTo>
                    <a:pt x="25108" y="13818"/>
                  </a:moveTo>
                  <a:cubicBezTo>
                    <a:pt x="23753" y="18243"/>
                    <a:pt x="17341" y="20230"/>
                    <a:pt x="10748" y="18243"/>
                  </a:cubicBezTo>
                  <a:cubicBezTo>
                    <a:pt x="4155" y="16166"/>
                    <a:pt x="1" y="10928"/>
                    <a:pt x="1355" y="6412"/>
                  </a:cubicBezTo>
                  <a:cubicBezTo>
                    <a:pt x="2800" y="1987"/>
                    <a:pt x="9212" y="0"/>
                    <a:pt x="15715" y="1987"/>
                  </a:cubicBezTo>
                  <a:cubicBezTo>
                    <a:pt x="22308" y="4064"/>
                    <a:pt x="26462" y="9302"/>
                    <a:pt x="25108" y="13818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0"/>
            <p:cNvSpPr/>
            <p:nvPr/>
          </p:nvSpPr>
          <p:spPr>
            <a:xfrm>
              <a:off x="2432725" y="3412825"/>
              <a:ext cx="97100" cy="87900"/>
            </a:xfrm>
            <a:custGeom>
              <a:avLst/>
              <a:gdLst/>
              <a:ahLst/>
              <a:cxnLst/>
              <a:rect l="l" t="t" r="r" b="b"/>
              <a:pathLst>
                <a:path w="3884" h="3516" extrusionOk="0">
                  <a:moveTo>
                    <a:pt x="809" y="1"/>
                  </a:moveTo>
                  <a:cubicBezTo>
                    <a:pt x="631" y="1"/>
                    <a:pt x="478" y="46"/>
                    <a:pt x="361" y="139"/>
                  </a:cubicBezTo>
                  <a:cubicBezTo>
                    <a:pt x="0" y="501"/>
                    <a:pt x="361" y="1494"/>
                    <a:pt x="1265" y="2397"/>
                  </a:cubicBezTo>
                  <a:cubicBezTo>
                    <a:pt x="1887" y="3089"/>
                    <a:pt x="2668" y="3515"/>
                    <a:pt x="3162" y="3515"/>
                  </a:cubicBezTo>
                  <a:cubicBezTo>
                    <a:pt x="3313" y="3515"/>
                    <a:pt x="3438" y="3475"/>
                    <a:pt x="3522" y="3391"/>
                  </a:cubicBezTo>
                  <a:cubicBezTo>
                    <a:pt x="3884" y="3029"/>
                    <a:pt x="3522" y="1946"/>
                    <a:pt x="2710" y="1042"/>
                  </a:cubicBezTo>
                  <a:cubicBezTo>
                    <a:pt x="2040" y="373"/>
                    <a:pt x="1320" y="1"/>
                    <a:pt x="8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0"/>
            <p:cNvSpPr/>
            <p:nvPr/>
          </p:nvSpPr>
          <p:spPr>
            <a:xfrm>
              <a:off x="1588300" y="3161175"/>
              <a:ext cx="648000" cy="650275"/>
            </a:xfrm>
            <a:custGeom>
              <a:avLst/>
              <a:gdLst/>
              <a:ahLst/>
              <a:cxnLst/>
              <a:rect l="l" t="t" r="r" b="b"/>
              <a:pathLst>
                <a:path w="25920" h="26011" extrusionOk="0">
                  <a:moveTo>
                    <a:pt x="13005" y="0"/>
                  </a:moveTo>
                  <a:cubicBezTo>
                    <a:pt x="5780" y="0"/>
                    <a:pt x="0" y="5870"/>
                    <a:pt x="0" y="13005"/>
                  </a:cubicBezTo>
                  <a:cubicBezTo>
                    <a:pt x="0" y="20140"/>
                    <a:pt x="5780" y="26010"/>
                    <a:pt x="13005" y="26010"/>
                  </a:cubicBezTo>
                  <a:cubicBezTo>
                    <a:pt x="20140" y="26010"/>
                    <a:pt x="25920" y="20140"/>
                    <a:pt x="25920" y="13005"/>
                  </a:cubicBezTo>
                  <a:cubicBezTo>
                    <a:pt x="25920" y="5870"/>
                    <a:pt x="20140" y="0"/>
                    <a:pt x="130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0"/>
            <p:cNvSpPr/>
            <p:nvPr/>
          </p:nvSpPr>
          <p:spPr>
            <a:xfrm>
              <a:off x="1588300" y="3161175"/>
              <a:ext cx="648000" cy="650275"/>
            </a:xfrm>
            <a:custGeom>
              <a:avLst/>
              <a:gdLst/>
              <a:ahLst/>
              <a:cxnLst/>
              <a:rect l="l" t="t" r="r" b="b"/>
              <a:pathLst>
                <a:path w="25920" h="26011" fill="none" extrusionOk="0">
                  <a:moveTo>
                    <a:pt x="25920" y="13005"/>
                  </a:moveTo>
                  <a:cubicBezTo>
                    <a:pt x="25920" y="20140"/>
                    <a:pt x="20140" y="26010"/>
                    <a:pt x="13005" y="26010"/>
                  </a:cubicBezTo>
                  <a:cubicBezTo>
                    <a:pt x="5780" y="26010"/>
                    <a:pt x="0" y="20140"/>
                    <a:pt x="0" y="13005"/>
                  </a:cubicBezTo>
                  <a:cubicBezTo>
                    <a:pt x="0" y="5870"/>
                    <a:pt x="5780" y="0"/>
                    <a:pt x="13005" y="0"/>
                  </a:cubicBezTo>
                  <a:cubicBezTo>
                    <a:pt x="20140" y="0"/>
                    <a:pt x="25920" y="5870"/>
                    <a:pt x="25920" y="1300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0"/>
            <p:cNvSpPr/>
            <p:nvPr/>
          </p:nvSpPr>
          <p:spPr>
            <a:xfrm>
              <a:off x="1615375" y="3157700"/>
              <a:ext cx="661575" cy="444075"/>
            </a:xfrm>
            <a:custGeom>
              <a:avLst/>
              <a:gdLst/>
              <a:ahLst/>
              <a:cxnLst/>
              <a:rect l="l" t="t" r="r" b="b"/>
              <a:pathLst>
                <a:path w="26463" h="17763" extrusionOk="0">
                  <a:moveTo>
                    <a:pt x="10671" y="0"/>
                  </a:moveTo>
                  <a:cubicBezTo>
                    <a:pt x="6144" y="0"/>
                    <a:pt x="2353" y="1937"/>
                    <a:pt x="1356" y="5197"/>
                  </a:cubicBezTo>
                  <a:cubicBezTo>
                    <a:pt x="1" y="9712"/>
                    <a:pt x="4155" y="14950"/>
                    <a:pt x="10748" y="16937"/>
                  </a:cubicBezTo>
                  <a:cubicBezTo>
                    <a:pt x="12505" y="17498"/>
                    <a:pt x="14255" y="17763"/>
                    <a:pt x="15902" y="17763"/>
                  </a:cubicBezTo>
                  <a:cubicBezTo>
                    <a:pt x="20353" y="17763"/>
                    <a:pt x="24053" y="15832"/>
                    <a:pt x="25108" y="12602"/>
                  </a:cubicBezTo>
                  <a:cubicBezTo>
                    <a:pt x="26463" y="8087"/>
                    <a:pt x="22308" y="2848"/>
                    <a:pt x="15715" y="771"/>
                  </a:cubicBezTo>
                  <a:cubicBezTo>
                    <a:pt x="14003" y="248"/>
                    <a:pt x="12290" y="0"/>
                    <a:pt x="10671" y="0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0"/>
            <p:cNvSpPr/>
            <p:nvPr/>
          </p:nvSpPr>
          <p:spPr>
            <a:xfrm>
              <a:off x="2030825" y="3312525"/>
              <a:ext cx="97100" cy="88850"/>
            </a:xfrm>
            <a:custGeom>
              <a:avLst/>
              <a:gdLst/>
              <a:ahLst/>
              <a:cxnLst/>
              <a:rect l="l" t="t" r="r" b="b"/>
              <a:pathLst>
                <a:path w="3884" h="3554" extrusionOk="0">
                  <a:moveTo>
                    <a:pt x="789" y="0"/>
                  </a:moveTo>
                  <a:cubicBezTo>
                    <a:pt x="607" y="0"/>
                    <a:pt x="458" y="57"/>
                    <a:pt x="362" y="178"/>
                  </a:cubicBezTo>
                  <a:cubicBezTo>
                    <a:pt x="0" y="539"/>
                    <a:pt x="362" y="1532"/>
                    <a:pt x="1265" y="2435"/>
                  </a:cubicBezTo>
                  <a:cubicBezTo>
                    <a:pt x="1887" y="3127"/>
                    <a:pt x="2615" y="3554"/>
                    <a:pt x="3125" y="3554"/>
                  </a:cubicBezTo>
                  <a:cubicBezTo>
                    <a:pt x="3281" y="3554"/>
                    <a:pt x="3417" y="3514"/>
                    <a:pt x="3523" y="3429"/>
                  </a:cubicBezTo>
                  <a:cubicBezTo>
                    <a:pt x="3884" y="3068"/>
                    <a:pt x="3523" y="1984"/>
                    <a:pt x="2620" y="1081"/>
                  </a:cubicBezTo>
                  <a:cubicBezTo>
                    <a:pt x="2024" y="420"/>
                    <a:pt x="1284" y="0"/>
                    <a:pt x="7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0"/>
            <p:cNvSpPr/>
            <p:nvPr/>
          </p:nvSpPr>
          <p:spPr>
            <a:xfrm>
              <a:off x="3254575" y="2249000"/>
              <a:ext cx="2095275" cy="620925"/>
            </a:xfrm>
            <a:custGeom>
              <a:avLst/>
              <a:gdLst/>
              <a:ahLst/>
              <a:cxnLst/>
              <a:rect l="l" t="t" r="r" b="b"/>
              <a:pathLst>
                <a:path w="83811" h="24837" fill="none" extrusionOk="0">
                  <a:moveTo>
                    <a:pt x="0" y="24837"/>
                  </a:moveTo>
                  <a:lnTo>
                    <a:pt x="83810" y="1"/>
                  </a:lnTo>
                </a:path>
              </a:pathLst>
            </a:custGeom>
            <a:noFill/>
            <a:ln w="13550" cap="flat" cmpd="sng">
              <a:solidFill>
                <a:srgbClr val="000000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0"/>
            <p:cNvSpPr/>
            <p:nvPr/>
          </p:nvSpPr>
          <p:spPr>
            <a:xfrm>
              <a:off x="5537225" y="2090950"/>
              <a:ext cx="406425" cy="106150"/>
            </a:xfrm>
            <a:custGeom>
              <a:avLst/>
              <a:gdLst/>
              <a:ahLst/>
              <a:cxnLst/>
              <a:rect l="l" t="t" r="r" b="b"/>
              <a:pathLst>
                <a:path w="16257" h="4246" fill="none" extrusionOk="0">
                  <a:moveTo>
                    <a:pt x="0" y="4246"/>
                  </a:moveTo>
                  <a:lnTo>
                    <a:pt x="16257" y="1"/>
                  </a:lnTo>
                </a:path>
              </a:pathLst>
            </a:custGeom>
            <a:noFill/>
            <a:ln w="13550" cap="flat" cmpd="sng">
              <a:solidFill>
                <a:srgbClr val="000000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0"/>
            <p:cNvSpPr/>
            <p:nvPr/>
          </p:nvSpPr>
          <p:spPr>
            <a:xfrm>
              <a:off x="6158125" y="1862925"/>
              <a:ext cx="605125" cy="164850"/>
            </a:xfrm>
            <a:custGeom>
              <a:avLst/>
              <a:gdLst/>
              <a:ahLst/>
              <a:cxnLst/>
              <a:rect l="l" t="t" r="r" b="b"/>
              <a:pathLst>
                <a:path w="24205" h="6594" fill="none" extrusionOk="0">
                  <a:moveTo>
                    <a:pt x="0" y="6593"/>
                  </a:moveTo>
                  <a:lnTo>
                    <a:pt x="24204" y="0"/>
                  </a:lnTo>
                </a:path>
              </a:pathLst>
            </a:custGeom>
            <a:noFill/>
            <a:ln w="13550" cap="flat" cmpd="sng">
              <a:solidFill>
                <a:srgbClr val="000000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0"/>
            <p:cNvSpPr/>
            <p:nvPr/>
          </p:nvSpPr>
          <p:spPr>
            <a:xfrm>
              <a:off x="3308750" y="2449950"/>
              <a:ext cx="774450" cy="289025"/>
            </a:xfrm>
            <a:custGeom>
              <a:avLst/>
              <a:gdLst/>
              <a:ahLst/>
              <a:cxnLst/>
              <a:rect l="l" t="t" r="r" b="b"/>
              <a:pathLst>
                <a:path w="30978" h="11561" fill="none" extrusionOk="0">
                  <a:moveTo>
                    <a:pt x="1" y="11561"/>
                  </a:moveTo>
                  <a:lnTo>
                    <a:pt x="30978" y="1"/>
                  </a:lnTo>
                </a:path>
              </a:pathLst>
            </a:custGeom>
            <a:noFill/>
            <a:ln w="13550" cap="flat" cmpd="sng">
              <a:solidFill>
                <a:srgbClr val="000000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0"/>
            <p:cNvSpPr/>
            <p:nvPr/>
          </p:nvSpPr>
          <p:spPr>
            <a:xfrm>
              <a:off x="4281875" y="2057100"/>
              <a:ext cx="844450" cy="316100"/>
            </a:xfrm>
            <a:custGeom>
              <a:avLst/>
              <a:gdLst/>
              <a:ahLst/>
              <a:cxnLst/>
              <a:rect l="l" t="t" r="r" b="b"/>
              <a:pathLst>
                <a:path w="33778" h="12644" fill="none" extrusionOk="0">
                  <a:moveTo>
                    <a:pt x="0" y="12644"/>
                  </a:moveTo>
                  <a:lnTo>
                    <a:pt x="33777" y="0"/>
                  </a:lnTo>
                </a:path>
              </a:pathLst>
            </a:custGeom>
            <a:noFill/>
            <a:ln w="13550" cap="flat" cmpd="sng">
              <a:solidFill>
                <a:srgbClr val="000000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0"/>
            <p:cNvSpPr/>
            <p:nvPr/>
          </p:nvSpPr>
          <p:spPr>
            <a:xfrm>
              <a:off x="5218875" y="1641650"/>
              <a:ext cx="997975" cy="374825"/>
            </a:xfrm>
            <a:custGeom>
              <a:avLst/>
              <a:gdLst/>
              <a:ahLst/>
              <a:cxnLst/>
              <a:rect l="l" t="t" r="r" b="b"/>
              <a:pathLst>
                <a:path w="39919" h="14993" fill="none" extrusionOk="0">
                  <a:moveTo>
                    <a:pt x="0" y="14993"/>
                  </a:moveTo>
                  <a:lnTo>
                    <a:pt x="39919" y="1"/>
                  </a:lnTo>
                </a:path>
              </a:pathLst>
            </a:custGeom>
            <a:noFill/>
            <a:ln w="13550" cap="flat" cmpd="sng">
              <a:solidFill>
                <a:srgbClr val="000000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0"/>
            <p:cNvSpPr/>
            <p:nvPr/>
          </p:nvSpPr>
          <p:spPr>
            <a:xfrm>
              <a:off x="3112325" y="1932925"/>
              <a:ext cx="1548875" cy="702200"/>
            </a:xfrm>
            <a:custGeom>
              <a:avLst/>
              <a:gdLst/>
              <a:ahLst/>
              <a:cxnLst/>
              <a:rect l="l" t="t" r="r" b="b"/>
              <a:pathLst>
                <a:path w="61955" h="28088" fill="none" extrusionOk="0">
                  <a:moveTo>
                    <a:pt x="0" y="28087"/>
                  </a:moveTo>
                  <a:lnTo>
                    <a:pt x="61955" y="0"/>
                  </a:lnTo>
                </a:path>
              </a:pathLst>
            </a:custGeom>
            <a:noFill/>
            <a:ln w="13550" cap="flat" cmpd="sng">
              <a:solidFill>
                <a:srgbClr val="000000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5011150" y="1343625"/>
              <a:ext cx="991200" cy="440300"/>
            </a:xfrm>
            <a:custGeom>
              <a:avLst/>
              <a:gdLst/>
              <a:ahLst/>
              <a:cxnLst/>
              <a:rect l="l" t="t" r="r" b="b"/>
              <a:pathLst>
                <a:path w="39648" h="17612" fill="none" extrusionOk="0">
                  <a:moveTo>
                    <a:pt x="0" y="17611"/>
                  </a:moveTo>
                  <a:lnTo>
                    <a:pt x="39648" y="0"/>
                  </a:lnTo>
                </a:path>
              </a:pathLst>
            </a:custGeom>
            <a:noFill/>
            <a:ln w="13550" cap="flat" cmpd="sng">
              <a:solidFill>
                <a:srgbClr val="000000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>
              <a:off x="3035550" y="2438675"/>
              <a:ext cx="270975" cy="124200"/>
            </a:xfrm>
            <a:custGeom>
              <a:avLst/>
              <a:gdLst/>
              <a:ahLst/>
              <a:cxnLst/>
              <a:rect l="l" t="t" r="r" b="b"/>
              <a:pathLst>
                <a:path w="10839" h="4968" fill="none" extrusionOk="0">
                  <a:moveTo>
                    <a:pt x="1" y="4967"/>
                  </a:moveTo>
                  <a:lnTo>
                    <a:pt x="10838" y="0"/>
                  </a:lnTo>
                </a:path>
              </a:pathLst>
            </a:custGeom>
            <a:noFill/>
            <a:ln w="13550" cap="flat" cmpd="sng">
              <a:solidFill>
                <a:srgbClr val="000000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0"/>
            <p:cNvSpPr/>
            <p:nvPr/>
          </p:nvSpPr>
          <p:spPr>
            <a:xfrm>
              <a:off x="3563875" y="2147400"/>
              <a:ext cx="331925" cy="158075"/>
            </a:xfrm>
            <a:custGeom>
              <a:avLst/>
              <a:gdLst/>
              <a:ahLst/>
              <a:cxnLst/>
              <a:rect l="l" t="t" r="r" b="b"/>
              <a:pathLst>
                <a:path w="13277" h="6323" fill="none" extrusionOk="0">
                  <a:moveTo>
                    <a:pt x="1" y="6323"/>
                  </a:moveTo>
                  <a:lnTo>
                    <a:pt x="13277" y="1"/>
                  </a:lnTo>
                </a:path>
              </a:pathLst>
            </a:custGeom>
            <a:noFill/>
            <a:ln w="13550" cap="flat" cmpd="sng">
              <a:solidFill>
                <a:srgbClr val="000000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>
              <a:off x="4374450" y="1041075"/>
              <a:ext cx="1675325" cy="851225"/>
            </a:xfrm>
            <a:custGeom>
              <a:avLst/>
              <a:gdLst/>
              <a:ahLst/>
              <a:cxnLst/>
              <a:rect l="l" t="t" r="r" b="b"/>
              <a:pathLst>
                <a:path w="67013" h="34049" fill="none" extrusionOk="0">
                  <a:moveTo>
                    <a:pt x="0" y="34048"/>
                  </a:moveTo>
                  <a:lnTo>
                    <a:pt x="67012" y="1"/>
                  </a:lnTo>
                </a:path>
              </a:pathLst>
            </a:custGeom>
            <a:noFill/>
            <a:ln w="13550" cap="flat" cmpd="sng">
              <a:solidFill>
                <a:srgbClr val="000000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>
              <a:off x="3148450" y="1937425"/>
              <a:ext cx="894125" cy="478675"/>
            </a:xfrm>
            <a:custGeom>
              <a:avLst/>
              <a:gdLst/>
              <a:ahLst/>
              <a:cxnLst/>
              <a:rect l="l" t="t" r="r" b="b"/>
              <a:pathLst>
                <a:path w="35765" h="19147" fill="none" extrusionOk="0">
                  <a:moveTo>
                    <a:pt x="0" y="19147"/>
                  </a:moveTo>
                  <a:lnTo>
                    <a:pt x="35764" y="1"/>
                  </a:lnTo>
                </a:path>
              </a:pathLst>
            </a:custGeom>
            <a:noFill/>
            <a:ln w="13550" cap="flat" cmpd="sng">
              <a:solidFill>
                <a:srgbClr val="000000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>
              <a:off x="4270575" y="1287175"/>
              <a:ext cx="973150" cy="523850"/>
            </a:xfrm>
            <a:custGeom>
              <a:avLst/>
              <a:gdLst/>
              <a:ahLst/>
              <a:cxnLst/>
              <a:rect l="l" t="t" r="r" b="b"/>
              <a:pathLst>
                <a:path w="38926" h="20954" fill="none" extrusionOk="0">
                  <a:moveTo>
                    <a:pt x="1" y="20953"/>
                  </a:moveTo>
                  <a:lnTo>
                    <a:pt x="38926" y="1"/>
                  </a:lnTo>
                </a:path>
              </a:pathLst>
            </a:custGeom>
            <a:noFill/>
            <a:ln w="13550" cap="flat" cmpd="sng">
              <a:solidFill>
                <a:srgbClr val="000000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0"/>
            <p:cNvSpPr/>
            <p:nvPr/>
          </p:nvSpPr>
          <p:spPr>
            <a:xfrm>
              <a:off x="5349825" y="600800"/>
              <a:ext cx="1149250" cy="620925"/>
            </a:xfrm>
            <a:custGeom>
              <a:avLst/>
              <a:gdLst/>
              <a:ahLst/>
              <a:cxnLst/>
              <a:rect l="l" t="t" r="r" b="b"/>
              <a:pathLst>
                <a:path w="45970" h="24837" fill="none" extrusionOk="0">
                  <a:moveTo>
                    <a:pt x="0" y="24837"/>
                  </a:moveTo>
                  <a:lnTo>
                    <a:pt x="45970" y="1"/>
                  </a:lnTo>
                </a:path>
              </a:pathLst>
            </a:custGeom>
            <a:noFill/>
            <a:ln w="13550" cap="flat" cmpd="sng">
              <a:solidFill>
                <a:srgbClr val="000000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0"/>
            <p:cNvSpPr/>
            <p:nvPr/>
          </p:nvSpPr>
          <p:spPr>
            <a:xfrm>
              <a:off x="6334225" y="587250"/>
              <a:ext cx="650275" cy="648025"/>
            </a:xfrm>
            <a:custGeom>
              <a:avLst/>
              <a:gdLst/>
              <a:ahLst/>
              <a:cxnLst/>
              <a:rect l="l" t="t" r="r" b="b"/>
              <a:pathLst>
                <a:path w="26011" h="25921" extrusionOk="0">
                  <a:moveTo>
                    <a:pt x="13006" y="1"/>
                  </a:moveTo>
                  <a:cubicBezTo>
                    <a:pt x="5871" y="1"/>
                    <a:pt x="1" y="5781"/>
                    <a:pt x="1" y="13006"/>
                  </a:cubicBezTo>
                  <a:cubicBezTo>
                    <a:pt x="1" y="20140"/>
                    <a:pt x="5871" y="25920"/>
                    <a:pt x="13006" y="25920"/>
                  </a:cubicBezTo>
                  <a:cubicBezTo>
                    <a:pt x="20231" y="25920"/>
                    <a:pt x="26011" y="20140"/>
                    <a:pt x="26011" y="13006"/>
                  </a:cubicBezTo>
                  <a:cubicBezTo>
                    <a:pt x="26011" y="5781"/>
                    <a:pt x="20231" y="1"/>
                    <a:pt x="13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0"/>
            <p:cNvSpPr/>
            <p:nvPr/>
          </p:nvSpPr>
          <p:spPr>
            <a:xfrm>
              <a:off x="6334225" y="587250"/>
              <a:ext cx="650275" cy="648025"/>
            </a:xfrm>
            <a:custGeom>
              <a:avLst/>
              <a:gdLst/>
              <a:ahLst/>
              <a:cxnLst/>
              <a:rect l="l" t="t" r="r" b="b"/>
              <a:pathLst>
                <a:path w="26011" h="25921" fill="none" extrusionOk="0">
                  <a:moveTo>
                    <a:pt x="26011" y="13006"/>
                  </a:moveTo>
                  <a:cubicBezTo>
                    <a:pt x="26011" y="20140"/>
                    <a:pt x="20231" y="25920"/>
                    <a:pt x="13006" y="25920"/>
                  </a:cubicBezTo>
                  <a:cubicBezTo>
                    <a:pt x="5871" y="25920"/>
                    <a:pt x="1" y="20140"/>
                    <a:pt x="1" y="13006"/>
                  </a:cubicBezTo>
                  <a:cubicBezTo>
                    <a:pt x="1" y="5781"/>
                    <a:pt x="5871" y="1"/>
                    <a:pt x="13006" y="1"/>
                  </a:cubicBezTo>
                  <a:cubicBezTo>
                    <a:pt x="20231" y="1"/>
                    <a:pt x="26011" y="5781"/>
                    <a:pt x="26011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6361325" y="553400"/>
              <a:ext cx="663825" cy="505775"/>
            </a:xfrm>
            <a:custGeom>
              <a:avLst/>
              <a:gdLst/>
              <a:ahLst/>
              <a:cxnLst/>
              <a:rect l="l" t="t" r="r" b="b"/>
              <a:pathLst>
                <a:path w="26553" h="20231" extrusionOk="0">
                  <a:moveTo>
                    <a:pt x="25108" y="13728"/>
                  </a:moveTo>
                  <a:cubicBezTo>
                    <a:pt x="23753" y="18243"/>
                    <a:pt x="17341" y="20230"/>
                    <a:pt x="10748" y="18153"/>
                  </a:cubicBezTo>
                  <a:cubicBezTo>
                    <a:pt x="4245" y="16166"/>
                    <a:pt x="1" y="10838"/>
                    <a:pt x="1355" y="6412"/>
                  </a:cubicBezTo>
                  <a:cubicBezTo>
                    <a:pt x="2800" y="1897"/>
                    <a:pt x="9213" y="0"/>
                    <a:pt x="15805" y="1987"/>
                  </a:cubicBezTo>
                  <a:cubicBezTo>
                    <a:pt x="22308" y="4064"/>
                    <a:pt x="26553" y="9302"/>
                    <a:pt x="25108" y="13728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0"/>
            <p:cNvSpPr/>
            <p:nvPr/>
          </p:nvSpPr>
          <p:spPr>
            <a:xfrm>
              <a:off x="6776775" y="731750"/>
              <a:ext cx="97100" cy="101625"/>
            </a:xfrm>
            <a:custGeom>
              <a:avLst/>
              <a:gdLst/>
              <a:ahLst/>
              <a:cxnLst/>
              <a:rect l="l" t="t" r="r" b="b"/>
              <a:pathLst>
                <a:path w="3884" h="4065" extrusionOk="0">
                  <a:moveTo>
                    <a:pt x="361" y="362"/>
                  </a:moveTo>
                  <a:cubicBezTo>
                    <a:pt x="0" y="814"/>
                    <a:pt x="361" y="1807"/>
                    <a:pt x="1265" y="2710"/>
                  </a:cubicBezTo>
                  <a:cubicBezTo>
                    <a:pt x="2077" y="3613"/>
                    <a:pt x="3161" y="4065"/>
                    <a:pt x="3522" y="3613"/>
                  </a:cubicBezTo>
                  <a:cubicBezTo>
                    <a:pt x="3884" y="3252"/>
                    <a:pt x="3522" y="2259"/>
                    <a:pt x="2710" y="1355"/>
                  </a:cubicBezTo>
                  <a:cubicBezTo>
                    <a:pt x="1806" y="452"/>
                    <a:pt x="813" y="1"/>
                    <a:pt x="361" y="3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0"/>
            <p:cNvSpPr/>
            <p:nvPr/>
          </p:nvSpPr>
          <p:spPr>
            <a:xfrm>
              <a:off x="6036200" y="905600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extrusionOk="0">
                  <a:moveTo>
                    <a:pt x="25920" y="13006"/>
                  </a:moveTo>
                  <a:cubicBezTo>
                    <a:pt x="25920" y="20231"/>
                    <a:pt x="20140" y="26011"/>
                    <a:pt x="13006" y="26011"/>
                  </a:cubicBezTo>
                  <a:cubicBezTo>
                    <a:pt x="5781" y="26011"/>
                    <a:pt x="1" y="20231"/>
                    <a:pt x="1" y="13006"/>
                  </a:cubicBezTo>
                  <a:cubicBezTo>
                    <a:pt x="1" y="5871"/>
                    <a:pt x="5781" y="1"/>
                    <a:pt x="13006" y="1"/>
                  </a:cubicBezTo>
                  <a:cubicBezTo>
                    <a:pt x="20140" y="1"/>
                    <a:pt x="25920" y="5871"/>
                    <a:pt x="25920" y="130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>
              <a:off x="6036200" y="905600"/>
              <a:ext cx="648025" cy="650275"/>
            </a:xfrm>
            <a:custGeom>
              <a:avLst/>
              <a:gdLst/>
              <a:ahLst/>
              <a:cxnLst/>
              <a:rect l="l" t="t" r="r" b="b"/>
              <a:pathLst>
                <a:path w="25921" h="26011" fill="none" extrusionOk="0">
                  <a:moveTo>
                    <a:pt x="25920" y="13006"/>
                  </a:moveTo>
                  <a:cubicBezTo>
                    <a:pt x="25920" y="20231"/>
                    <a:pt x="20140" y="26011"/>
                    <a:pt x="13006" y="26011"/>
                  </a:cubicBezTo>
                  <a:cubicBezTo>
                    <a:pt x="5781" y="26011"/>
                    <a:pt x="1" y="20231"/>
                    <a:pt x="1" y="13006"/>
                  </a:cubicBezTo>
                  <a:cubicBezTo>
                    <a:pt x="1" y="5871"/>
                    <a:pt x="5781" y="1"/>
                    <a:pt x="13006" y="1"/>
                  </a:cubicBezTo>
                  <a:cubicBezTo>
                    <a:pt x="20140" y="1"/>
                    <a:pt x="25920" y="5871"/>
                    <a:pt x="25920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0"/>
            <p:cNvSpPr/>
            <p:nvPr/>
          </p:nvSpPr>
          <p:spPr>
            <a:xfrm>
              <a:off x="6063300" y="871750"/>
              <a:ext cx="661550" cy="505775"/>
            </a:xfrm>
            <a:custGeom>
              <a:avLst/>
              <a:gdLst/>
              <a:ahLst/>
              <a:cxnLst/>
              <a:rect l="l" t="t" r="r" b="b"/>
              <a:pathLst>
                <a:path w="26462" h="20231" extrusionOk="0">
                  <a:moveTo>
                    <a:pt x="25107" y="13818"/>
                  </a:moveTo>
                  <a:cubicBezTo>
                    <a:pt x="23662" y="18243"/>
                    <a:pt x="17250" y="20230"/>
                    <a:pt x="10748" y="18243"/>
                  </a:cubicBezTo>
                  <a:cubicBezTo>
                    <a:pt x="4155" y="16166"/>
                    <a:pt x="0" y="10928"/>
                    <a:pt x="1355" y="6412"/>
                  </a:cubicBezTo>
                  <a:cubicBezTo>
                    <a:pt x="2710" y="1987"/>
                    <a:pt x="9122" y="0"/>
                    <a:pt x="15715" y="2077"/>
                  </a:cubicBezTo>
                  <a:cubicBezTo>
                    <a:pt x="22308" y="4064"/>
                    <a:pt x="26462" y="9302"/>
                    <a:pt x="25107" y="13818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0"/>
            <p:cNvSpPr/>
            <p:nvPr/>
          </p:nvSpPr>
          <p:spPr>
            <a:xfrm>
              <a:off x="6478725" y="1057925"/>
              <a:ext cx="97125" cy="87900"/>
            </a:xfrm>
            <a:custGeom>
              <a:avLst/>
              <a:gdLst/>
              <a:ahLst/>
              <a:cxnLst/>
              <a:rect l="l" t="t" r="r" b="b"/>
              <a:pathLst>
                <a:path w="3885" h="3516" extrusionOk="0">
                  <a:moveTo>
                    <a:pt x="770" y="1"/>
                  </a:moveTo>
                  <a:cubicBezTo>
                    <a:pt x="597" y="1"/>
                    <a:pt x="455" y="46"/>
                    <a:pt x="362" y="139"/>
                  </a:cubicBezTo>
                  <a:cubicBezTo>
                    <a:pt x="1" y="501"/>
                    <a:pt x="362" y="1494"/>
                    <a:pt x="1175" y="2397"/>
                  </a:cubicBezTo>
                  <a:cubicBezTo>
                    <a:pt x="1866" y="3089"/>
                    <a:pt x="2611" y="3515"/>
                    <a:pt x="3124" y="3515"/>
                  </a:cubicBezTo>
                  <a:cubicBezTo>
                    <a:pt x="3282" y="3515"/>
                    <a:pt x="3417" y="3475"/>
                    <a:pt x="3523" y="3391"/>
                  </a:cubicBezTo>
                  <a:cubicBezTo>
                    <a:pt x="3884" y="3029"/>
                    <a:pt x="3523" y="1946"/>
                    <a:pt x="2620" y="1043"/>
                  </a:cubicBezTo>
                  <a:cubicBezTo>
                    <a:pt x="2017" y="373"/>
                    <a:pt x="1265" y="1"/>
                    <a:pt x="7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0"/>
            <p:cNvSpPr/>
            <p:nvPr/>
          </p:nvSpPr>
          <p:spPr>
            <a:xfrm>
              <a:off x="6614200" y="905600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extrusionOk="0">
                  <a:moveTo>
                    <a:pt x="13006" y="1"/>
                  </a:moveTo>
                  <a:cubicBezTo>
                    <a:pt x="5781" y="1"/>
                    <a:pt x="1" y="5871"/>
                    <a:pt x="1" y="13006"/>
                  </a:cubicBezTo>
                  <a:cubicBezTo>
                    <a:pt x="1" y="20231"/>
                    <a:pt x="5781" y="26011"/>
                    <a:pt x="13006" y="26011"/>
                  </a:cubicBezTo>
                  <a:cubicBezTo>
                    <a:pt x="20140" y="26011"/>
                    <a:pt x="26011" y="20231"/>
                    <a:pt x="26011" y="13006"/>
                  </a:cubicBezTo>
                  <a:cubicBezTo>
                    <a:pt x="26011" y="5871"/>
                    <a:pt x="20140" y="1"/>
                    <a:pt x="13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0"/>
            <p:cNvSpPr/>
            <p:nvPr/>
          </p:nvSpPr>
          <p:spPr>
            <a:xfrm>
              <a:off x="6614200" y="905600"/>
              <a:ext cx="650275" cy="650275"/>
            </a:xfrm>
            <a:custGeom>
              <a:avLst/>
              <a:gdLst/>
              <a:ahLst/>
              <a:cxnLst/>
              <a:rect l="l" t="t" r="r" b="b"/>
              <a:pathLst>
                <a:path w="26011" h="26011" fill="none" extrusionOk="0">
                  <a:moveTo>
                    <a:pt x="26011" y="13006"/>
                  </a:moveTo>
                  <a:cubicBezTo>
                    <a:pt x="26011" y="20231"/>
                    <a:pt x="20140" y="26011"/>
                    <a:pt x="13006" y="26011"/>
                  </a:cubicBezTo>
                  <a:cubicBezTo>
                    <a:pt x="5781" y="26011"/>
                    <a:pt x="1" y="20231"/>
                    <a:pt x="1" y="13006"/>
                  </a:cubicBezTo>
                  <a:cubicBezTo>
                    <a:pt x="1" y="5871"/>
                    <a:pt x="5781" y="1"/>
                    <a:pt x="13006" y="1"/>
                  </a:cubicBezTo>
                  <a:cubicBezTo>
                    <a:pt x="20140" y="1"/>
                    <a:pt x="26011" y="5871"/>
                    <a:pt x="26011" y="13006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B22222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0"/>
            <p:cNvSpPr/>
            <p:nvPr/>
          </p:nvSpPr>
          <p:spPr>
            <a:xfrm>
              <a:off x="6641300" y="871750"/>
              <a:ext cx="661575" cy="505775"/>
            </a:xfrm>
            <a:custGeom>
              <a:avLst/>
              <a:gdLst/>
              <a:ahLst/>
              <a:cxnLst/>
              <a:rect l="l" t="t" r="r" b="b"/>
              <a:pathLst>
                <a:path w="26463" h="20231" extrusionOk="0">
                  <a:moveTo>
                    <a:pt x="25107" y="13818"/>
                  </a:moveTo>
                  <a:cubicBezTo>
                    <a:pt x="23753" y="18243"/>
                    <a:pt x="17250" y="20230"/>
                    <a:pt x="10748" y="18243"/>
                  </a:cubicBezTo>
                  <a:cubicBezTo>
                    <a:pt x="4155" y="16166"/>
                    <a:pt x="0" y="10928"/>
                    <a:pt x="1355" y="6412"/>
                  </a:cubicBezTo>
                  <a:cubicBezTo>
                    <a:pt x="2800" y="1987"/>
                    <a:pt x="9212" y="0"/>
                    <a:pt x="15715" y="2077"/>
                  </a:cubicBezTo>
                  <a:cubicBezTo>
                    <a:pt x="22308" y="4064"/>
                    <a:pt x="26462" y="9302"/>
                    <a:pt x="25107" y="13818"/>
                  </a:cubicBezTo>
                  <a:close/>
                </a:path>
              </a:pathLst>
            </a:custGeom>
            <a:solidFill>
              <a:srgbClr val="D8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0"/>
            <p:cNvSpPr/>
            <p:nvPr/>
          </p:nvSpPr>
          <p:spPr>
            <a:xfrm>
              <a:off x="7056725" y="1057925"/>
              <a:ext cx="97125" cy="87900"/>
            </a:xfrm>
            <a:custGeom>
              <a:avLst/>
              <a:gdLst/>
              <a:ahLst/>
              <a:cxnLst/>
              <a:rect l="l" t="t" r="r" b="b"/>
              <a:pathLst>
                <a:path w="3885" h="3516" extrusionOk="0">
                  <a:moveTo>
                    <a:pt x="808" y="1"/>
                  </a:moveTo>
                  <a:cubicBezTo>
                    <a:pt x="632" y="1"/>
                    <a:pt x="479" y="46"/>
                    <a:pt x="362" y="139"/>
                  </a:cubicBezTo>
                  <a:cubicBezTo>
                    <a:pt x="1" y="501"/>
                    <a:pt x="362" y="1494"/>
                    <a:pt x="1265" y="2397"/>
                  </a:cubicBezTo>
                  <a:cubicBezTo>
                    <a:pt x="1888" y="3089"/>
                    <a:pt x="2669" y="3515"/>
                    <a:pt x="3163" y="3515"/>
                  </a:cubicBezTo>
                  <a:cubicBezTo>
                    <a:pt x="3314" y="3515"/>
                    <a:pt x="3438" y="3475"/>
                    <a:pt x="3523" y="3391"/>
                  </a:cubicBezTo>
                  <a:cubicBezTo>
                    <a:pt x="3884" y="3029"/>
                    <a:pt x="3523" y="1946"/>
                    <a:pt x="2620" y="1043"/>
                  </a:cubicBezTo>
                  <a:cubicBezTo>
                    <a:pt x="2017" y="373"/>
                    <a:pt x="1315" y="1"/>
                    <a:pt x="8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0"/>
            <p:cNvSpPr/>
            <p:nvPr/>
          </p:nvSpPr>
          <p:spPr>
            <a:xfrm>
              <a:off x="6334225" y="1205900"/>
              <a:ext cx="650275" cy="648025"/>
            </a:xfrm>
            <a:custGeom>
              <a:avLst/>
              <a:gdLst/>
              <a:ahLst/>
              <a:cxnLst/>
              <a:rect l="l" t="t" r="r" b="b"/>
              <a:pathLst>
                <a:path w="26011" h="25921" extrusionOk="0">
                  <a:moveTo>
                    <a:pt x="13006" y="0"/>
                  </a:moveTo>
                  <a:cubicBezTo>
                    <a:pt x="5871" y="0"/>
                    <a:pt x="1" y="5780"/>
                    <a:pt x="1" y="13005"/>
                  </a:cubicBezTo>
                  <a:cubicBezTo>
                    <a:pt x="1" y="20140"/>
                    <a:pt x="5871" y="25920"/>
                    <a:pt x="13006" y="25920"/>
                  </a:cubicBezTo>
                  <a:cubicBezTo>
                    <a:pt x="20231" y="25920"/>
                    <a:pt x="26011" y="20140"/>
                    <a:pt x="26011" y="13005"/>
                  </a:cubicBezTo>
                  <a:cubicBezTo>
                    <a:pt x="26011" y="5780"/>
                    <a:pt x="20231" y="0"/>
                    <a:pt x="130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0"/>
            <p:cNvSpPr/>
            <p:nvPr/>
          </p:nvSpPr>
          <p:spPr>
            <a:xfrm>
              <a:off x="6334225" y="1205900"/>
              <a:ext cx="650275" cy="648025"/>
            </a:xfrm>
            <a:custGeom>
              <a:avLst/>
              <a:gdLst/>
              <a:ahLst/>
              <a:cxnLst/>
              <a:rect l="l" t="t" r="r" b="b"/>
              <a:pathLst>
                <a:path w="26011" h="25921" fill="none" extrusionOk="0">
                  <a:moveTo>
                    <a:pt x="26011" y="13005"/>
                  </a:moveTo>
                  <a:cubicBezTo>
                    <a:pt x="26011" y="20140"/>
                    <a:pt x="20231" y="25920"/>
                    <a:pt x="13006" y="25920"/>
                  </a:cubicBezTo>
                  <a:cubicBezTo>
                    <a:pt x="5871" y="25920"/>
                    <a:pt x="1" y="20140"/>
                    <a:pt x="1" y="13005"/>
                  </a:cubicBezTo>
                  <a:cubicBezTo>
                    <a:pt x="1" y="5780"/>
                    <a:pt x="5871" y="0"/>
                    <a:pt x="13006" y="0"/>
                  </a:cubicBezTo>
                  <a:cubicBezTo>
                    <a:pt x="20231" y="0"/>
                    <a:pt x="26011" y="5780"/>
                    <a:pt x="26011" y="13005"/>
                  </a:cubicBezTo>
                  <a:close/>
                </a:path>
              </a:pathLst>
            </a:custGeom>
            <a:noFill/>
            <a:ln w="56450" cap="flat" cmpd="sng">
              <a:solidFill>
                <a:srgbClr val="4682B4"/>
              </a:solidFill>
              <a:prstDash val="solid"/>
              <a:miter lim="903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0"/>
            <p:cNvSpPr/>
            <p:nvPr/>
          </p:nvSpPr>
          <p:spPr>
            <a:xfrm>
              <a:off x="6361325" y="1202425"/>
              <a:ext cx="663825" cy="444050"/>
            </a:xfrm>
            <a:custGeom>
              <a:avLst/>
              <a:gdLst/>
              <a:ahLst/>
              <a:cxnLst/>
              <a:rect l="l" t="t" r="r" b="b"/>
              <a:pathLst>
                <a:path w="26553" h="17762" extrusionOk="0">
                  <a:moveTo>
                    <a:pt x="10721" y="1"/>
                  </a:moveTo>
                  <a:cubicBezTo>
                    <a:pt x="6179" y="1"/>
                    <a:pt x="2420" y="1937"/>
                    <a:pt x="1355" y="5197"/>
                  </a:cubicBezTo>
                  <a:cubicBezTo>
                    <a:pt x="1" y="9622"/>
                    <a:pt x="4245" y="14951"/>
                    <a:pt x="10748" y="16938"/>
                  </a:cubicBezTo>
                  <a:cubicBezTo>
                    <a:pt x="12523" y="17497"/>
                    <a:pt x="14285" y="17761"/>
                    <a:pt x="15939" y="17761"/>
                  </a:cubicBezTo>
                  <a:cubicBezTo>
                    <a:pt x="20427" y="17761"/>
                    <a:pt x="24118" y="15812"/>
                    <a:pt x="25108" y="12512"/>
                  </a:cubicBezTo>
                  <a:cubicBezTo>
                    <a:pt x="26553" y="8087"/>
                    <a:pt x="22308" y="2849"/>
                    <a:pt x="15805" y="772"/>
                  </a:cubicBezTo>
                  <a:cubicBezTo>
                    <a:pt x="14069" y="248"/>
                    <a:pt x="12345" y="1"/>
                    <a:pt x="10721" y="1"/>
                  </a:cubicBezTo>
                  <a:close/>
                </a:path>
              </a:pathLst>
            </a:custGeom>
            <a:solidFill>
              <a:srgbClr val="468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0"/>
            <p:cNvSpPr/>
            <p:nvPr/>
          </p:nvSpPr>
          <p:spPr>
            <a:xfrm>
              <a:off x="6776775" y="1356300"/>
              <a:ext cx="97100" cy="88875"/>
            </a:xfrm>
            <a:custGeom>
              <a:avLst/>
              <a:gdLst/>
              <a:ahLst/>
              <a:cxnLst/>
              <a:rect l="l" t="t" r="r" b="b"/>
              <a:pathLst>
                <a:path w="3884" h="3555" extrusionOk="0">
                  <a:moveTo>
                    <a:pt x="760" y="1"/>
                  </a:moveTo>
                  <a:cubicBezTo>
                    <a:pt x="603" y="1"/>
                    <a:pt x="467" y="41"/>
                    <a:pt x="361" y="126"/>
                  </a:cubicBezTo>
                  <a:cubicBezTo>
                    <a:pt x="0" y="577"/>
                    <a:pt x="361" y="1571"/>
                    <a:pt x="1265" y="2474"/>
                  </a:cubicBezTo>
                  <a:cubicBezTo>
                    <a:pt x="1860" y="3135"/>
                    <a:pt x="2600" y="3554"/>
                    <a:pt x="3095" y="3554"/>
                  </a:cubicBezTo>
                  <a:cubicBezTo>
                    <a:pt x="3277" y="3554"/>
                    <a:pt x="3426" y="3498"/>
                    <a:pt x="3522" y="3377"/>
                  </a:cubicBezTo>
                  <a:cubicBezTo>
                    <a:pt x="3884" y="3016"/>
                    <a:pt x="3522" y="2022"/>
                    <a:pt x="2710" y="1119"/>
                  </a:cubicBezTo>
                  <a:cubicBezTo>
                    <a:pt x="2018" y="428"/>
                    <a:pt x="1274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0" name="Google Shape;390;p20"/>
          <p:cNvSpPr txBox="1"/>
          <p:nvPr/>
        </p:nvSpPr>
        <p:spPr>
          <a:xfrm>
            <a:off x="5431363" y="3696250"/>
            <a:ext cx="3095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mbria"/>
                <a:ea typeface="Cambria"/>
                <a:cs typeface="Cambria"/>
                <a:sym typeface="Cambria"/>
              </a:rPr>
              <a:t>Alpha decay removes a helium nuclei from a radioactive particle. </a:t>
            </a:r>
            <a:endParaRPr sz="11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Beta Particles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6" name="Google Shape;39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3488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Beta particles are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electrons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Beta decay occurs when a neutron is converted into a proton and an electron.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Beta particles have a charge of -1.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means they can be affected by electric fields.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Beta particles move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quickly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means that they have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moderate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powers of penetration.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Beta particles are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moderately ionising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7" name="Google Shape;39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398" name="Google Shape;398;p21"/>
          <p:cNvGrpSpPr/>
          <p:nvPr/>
        </p:nvGrpSpPr>
        <p:grpSpPr>
          <a:xfrm>
            <a:off x="5106700" y="1457300"/>
            <a:ext cx="3106550" cy="2703400"/>
            <a:chOff x="5041250" y="1561775"/>
            <a:chExt cx="3106550" cy="2703400"/>
          </a:xfrm>
        </p:grpSpPr>
        <p:grpSp>
          <p:nvGrpSpPr>
            <p:cNvPr id="399" name="Google Shape;399;p21"/>
            <p:cNvGrpSpPr/>
            <p:nvPr/>
          </p:nvGrpSpPr>
          <p:grpSpPr>
            <a:xfrm>
              <a:off x="6878375" y="1970525"/>
              <a:ext cx="1269425" cy="1282950"/>
              <a:chOff x="5250650" y="2057475"/>
              <a:chExt cx="1269425" cy="1282950"/>
            </a:xfrm>
          </p:grpSpPr>
          <p:sp>
            <p:nvSpPr>
              <p:cNvPr id="400" name="Google Shape;400;p21"/>
              <p:cNvSpPr/>
              <p:nvPr/>
            </p:nvSpPr>
            <p:spPr>
              <a:xfrm>
                <a:off x="5668550" y="2550700"/>
                <a:ext cx="746925" cy="752875"/>
              </a:xfrm>
              <a:custGeom>
                <a:avLst/>
                <a:gdLst/>
                <a:ahLst/>
                <a:cxnLst/>
                <a:rect l="l" t="t" r="r" b="b"/>
                <a:pathLst>
                  <a:path w="29877" h="30115" extrusionOk="0">
                    <a:moveTo>
                      <a:pt x="29877" y="15068"/>
                    </a:moveTo>
                    <a:cubicBezTo>
                      <a:pt x="29877" y="23372"/>
                      <a:pt x="23177" y="30115"/>
                      <a:pt x="14939" y="30115"/>
                    </a:cubicBezTo>
                    <a:cubicBezTo>
                      <a:pt x="6678" y="30115"/>
                      <a:pt x="1" y="23372"/>
                      <a:pt x="1" y="15068"/>
                    </a:cubicBezTo>
                    <a:cubicBezTo>
                      <a:pt x="1" y="6743"/>
                      <a:pt x="6678" y="0"/>
                      <a:pt x="14939" y="0"/>
                    </a:cubicBezTo>
                    <a:cubicBezTo>
                      <a:pt x="23177" y="0"/>
                      <a:pt x="29877" y="6743"/>
                      <a:pt x="29877" y="150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050" cap="flat" cmpd="sng">
                <a:solidFill>
                  <a:srgbClr val="FFFFFF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1"/>
              <p:cNvSpPr/>
              <p:nvPr/>
            </p:nvSpPr>
            <p:spPr>
              <a:xfrm>
                <a:off x="5627350" y="2516550"/>
                <a:ext cx="824450" cy="823875"/>
              </a:xfrm>
              <a:custGeom>
                <a:avLst/>
                <a:gdLst/>
                <a:ahLst/>
                <a:cxnLst/>
                <a:rect l="l" t="t" r="r" b="b"/>
                <a:pathLst>
                  <a:path w="32978" h="32955" extrusionOk="0">
                    <a:moveTo>
                      <a:pt x="27058" y="5919"/>
                    </a:moveTo>
                    <a:cubicBezTo>
                      <a:pt x="32934" y="11795"/>
                      <a:pt x="32977" y="21291"/>
                      <a:pt x="27145" y="27123"/>
                    </a:cubicBezTo>
                    <a:cubicBezTo>
                      <a:pt x="21313" y="32955"/>
                      <a:pt x="11817" y="32933"/>
                      <a:pt x="5920" y="27036"/>
                    </a:cubicBezTo>
                    <a:cubicBezTo>
                      <a:pt x="44" y="21161"/>
                      <a:pt x="1" y="11665"/>
                      <a:pt x="5833" y="5833"/>
                    </a:cubicBezTo>
                    <a:cubicBezTo>
                      <a:pt x="11687" y="0"/>
                      <a:pt x="21183" y="44"/>
                      <a:pt x="27058" y="5919"/>
                    </a:cubicBezTo>
                    <a:close/>
                  </a:path>
                </a:pathLst>
              </a:custGeom>
              <a:solidFill>
                <a:srgbClr val="35C232"/>
              </a:solidFill>
              <a:ln w="7050" cap="flat" cmpd="sng">
                <a:solidFill>
                  <a:srgbClr val="FFFFFF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1"/>
              <p:cNvSpPr/>
              <p:nvPr/>
            </p:nvSpPr>
            <p:spPr>
              <a:xfrm>
                <a:off x="5289150" y="2361000"/>
                <a:ext cx="746925" cy="752875"/>
              </a:xfrm>
              <a:custGeom>
                <a:avLst/>
                <a:gdLst/>
                <a:ahLst/>
                <a:cxnLst/>
                <a:rect l="l" t="t" r="r" b="b"/>
                <a:pathLst>
                  <a:path w="29877" h="30115" extrusionOk="0">
                    <a:moveTo>
                      <a:pt x="29876" y="15068"/>
                    </a:moveTo>
                    <a:cubicBezTo>
                      <a:pt x="29876" y="23372"/>
                      <a:pt x="23177" y="30114"/>
                      <a:pt x="14938" y="30114"/>
                    </a:cubicBezTo>
                    <a:cubicBezTo>
                      <a:pt x="6678" y="30114"/>
                      <a:pt x="0" y="23372"/>
                      <a:pt x="0" y="15068"/>
                    </a:cubicBezTo>
                    <a:cubicBezTo>
                      <a:pt x="0" y="6743"/>
                      <a:pt x="6678" y="0"/>
                      <a:pt x="14938" y="0"/>
                    </a:cubicBezTo>
                    <a:cubicBezTo>
                      <a:pt x="23177" y="0"/>
                      <a:pt x="29876" y="6743"/>
                      <a:pt x="29876" y="150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050" cap="flat" cmpd="sng">
                <a:solidFill>
                  <a:srgbClr val="FFFFFF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1"/>
              <p:cNvSpPr/>
              <p:nvPr/>
            </p:nvSpPr>
            <p:spPr>
              <a:xfrm>
                <a:off x="5250650" y="2322500"/>
                <a:ext cx="823900" cy="823900"/>
              </a:xfrm>
              <a:custGeom>
                <a:avLst/>
                <a:gdLst/>
                <a:ahLst/>
                <a:cxnLst/>
                <a:rect l="l" t="t" r="r" b="b"/>
                <a:pathLst>
                  <a:path w="32956" h="32956" extrusionOk="0">
                    <a:moveTo>
                      <a:pt x="27037" y="5920"/>
                    </a:moveTo>
                    <a:cubicBezTo>
                      <a:pt x="32912" y="11795"/>
                      <a:pt x="32955" y="21291"/>
                      <a:pt x="27123" y="27123"/>
                    </a:cubicBezTo>
                    <a:cubicBezTo>
                      <a:pt x="21291" y="32955"/>
                      <a:pt x="11795" y="32912"/>
                      <a:pt x="5920" y="27036"/>
                    </a:cubicBezTo>
                    <a:cubicBezTo>
                      <a:pt x="23" y="21161"/>
                      <a:pt x="1" y="11665"/>
                      <a:pt x="5833" y="5833"/>
                    </a:cubicBezTo>
                    <a:cubicBezTo>
                      <a:pt x="11665" y="1"/>
                      <a:pt x="21161" y="44"/>
                      <a:pt x="27037" y="5920"/>
                    </a:cubicBezTo>
                    <a:close/>
                  </a:path>
                </a:pathLst>
              </a:custGeom>
              <a:solidFill>
                <a:srgbClr val="00AEFF"/>
              </a:solidFill>
              <a:ln w="7050" cap="flat" cmpd="sng">
                <a:solidFill>
                  <a:srgbClr val="FFFFFF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1"/>
              <p:cNvSpPr/>
              <p:nvPr/>
            </p:nvSpPr>
            <p:spPr>
              <a:xfrm>
                <a:off x="5734675" y="2095950"/>
                <a:ext cx="746925" cy="752875"/>
              </a:xfrm>
              <a:custGeom>
                <a:avLst/>
                <a:gdLst/>
                <a:ahLst/>
                <a:cxnLst/>
                <a:rect l="l" t="t" r="r" b="b"/>
                <a:pathLst>
                  <a:path w="29877" h="30115" extrusionOk="0">
                    <a:moveTo>
                      <a:pt x="29877" y="15068"/>
                    </a:moveTo>
                    <a:cubicBezTo>
                      <a:pt x="29877" y="23372"/>
                      <a:pt x="23199" y="30115"/>
                      <a:pt x="14939" y="30115"/>
                    </a:cubicBezTo>
                    <a:cubicBezTo>
                      <a:pt x="6700" y="30115"/>
                      <a:pt x="1" y="23372"/>
                      <a:pt x="1" y="15068"/>
                    </a:cubicBezTo>
                    <a:cubicBezTo>
                      <a:pt x="1" y="6743"/>
                      <a:pt x="6700" y="0"/>
                      <a:pt x="14939" y="0"/>
                    </a:cubicBezTo>
                    <a:cubicBezTo>
                      <a:pt x="23199" y="0"/>
                      <a:pt x="29877" y="6743"/>
                      <a:pt x="29877" y="150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050" cap="flat" cmpd="sng">
                <a:solidFill>
                  <a:srgbClr val="FFFFFF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1"/>
              <p:cNvSpPr/>
              <p:nvPr/>
            </p:nvSpPr>
            <p:spPr>
              <a:xfrm>
                <a:off x="5696200" y="2057475"/>
                <a:ext cx="823875" cy="823875"/>
              </a:xfrm>
              <a:custGeom>
                <a:avLst/>
                <a:gdLst/>
                <a:ahLst/>
                <a:cxnLst/>
                <a:rect l="l" t="t" r="r" b="b"/>
                <a:pathLst>
                  <a:path w="32955" h="32955" extrusionOk="0">
                    <a:moveTo>
                      <a:pt x="27036" y="5919"/>
                    </a:moveTo>
                    <a:cubicBezTo>
                      <a:pt x="32912" y="11794"/>
                      <a:pt x="32955" y="21290"/>
                      <a:pt x="27123" y="27122"/>
                    </a:cubicBezTo>
                    <a:cubicBezTo>
                      <a:pt x="21291" y="32954"/>
                      <a:pt x="11795" y="32911"/>
                      <a:pt x="5919" y="27036"/>
                    </a:cubicBezTo>
                    <a:cubicBezTo>
                      <a:pt x="44" y="21160"/>
                      <a:pt x="0" y="11664"/>
                      <a:pt x="5832" y="5832"/>
                    </a:cubicBezTo>
                    <a:cubicBezTo>
                      <a:pt x="11665" y="0"/>
                      <a:pt x="21161" y="43"/>
                      <a:pt x="27036" y="5919"/>
                    </a:cubicBezTo>
                    <a:close/>
                  </a:path>
                </a:pathLst>
              </a:custGeom>
              <a:solidFill>
                <a:srgbClr val="00AEFF"/>
              </a:solidFill>
              <a:ln w="7050" cap="flat" cmpd="sng">
                <a:solidFill>
                  <a:srgbClr val="FFFFFF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6" name="Google Shape;406;p21"/>
            <p:cNvSpPr/>
            <p:nvPr/>
          </p:nvSpPr>
          <p:spPr>
            <a:xfrm>
              <a:off x="5302500" y="2486525"/>
              <a:ext cx="746925" cy="752875"/>
            </a:xfrm>
            <a:custGeom>
              <a:avLst/>
              <a:gdLst/>
              <a:ahLst/>
              <a:cxnLst/>
              <a:rect l="l" t="t" r="r" b="b"/>
              <a:pathLst>
                <a:path w="29877" h="30115" extrusionOk="0">
                  <a:moveTo>
                    <a:pt x="29877" y="15047"/>
                  </a:moveTo>
                  <a:cubicBezTo>
                    <a:pt x="29877" y="23372"/>
                    <a:pt x="23199" y="30115"/>
                    <a:pt x="14939" y="30115"/>
                  </a:cubicBezTo>
                  <a:cubicBezTo>
                    <a:pt x="6700" y="30115"/>
                    <a:pt x="1" y="23372"/>
                    <a:pt x="1" y="15047"/>
                  </a:cubicBezTo>
                  <a:cubicBezTo>
                    <a:pt x="1" y="6743"/>
                    <a:pt x="6700" y="0"/>
                    <a:pt x="14939" y="0"/>
                  </a:cubicBezTo>
                  <a:cubicBezTo>
                    <a:pt x="23199" y="0"/>
                    <a:pt x="29877" y="6743"/>
                    <a:pt x="29877" y="15047"/>
                  </a:cubicBezTo>
                  <a:close/>
                </a:path>
              </a:pathLst>
            </a:custGeom>
            <a:solidFill>
              <a:srgbClr val="FFFFFF"/>
            </a:solidFill>
            <a:ln w="7050" cap="flat" cmpd="sng">
              <a:solidFill>
                <a:srgbClr val="FFFFFF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1"/>
            <p:cNvSpPr/>
            <p:nvPr/>
          </p:nvSpPr>
          <p:spPr>
            <a:xfrm>
              <a:off x="5261850" y="2452375"/>
              <a:ext cx="823900" cy="823875"/>
            </a:xfrm>
            <a:custGeom>
              <a:avLst/>
              <a:gdLst/>
              <a:ahLst/>
              <a:cxnLst/>
              <a:rect l="l" t="t" r="r" b="b"/>
              <a:pathLst>
                <a:path w="32956" h="32955" extrusionOk="0">
                  <a:moveTo>
                    <a:pt x="27037" y="5919"/>
                  </a:moveTo>
                  <a:cubicBezTo>
                    <a:pt x="32934" y="11795"/>
                    <a:pt x="32955" y="21291"/>
                    <a:pt x="27123" y="27123"/>
                  </a:cubicBezTo>
                  <a:cubicBezTo>
                    <a:pt x="21291" y="32955"/>
                    <a:pt x="11795" y="32933"/>
                    <a:pt x="5920" y="27036"/>
                  </a:cubicBezTo>
                  <a:cubicBezTo>
                    <a:pt x="44" y="21161"/>
                    <a:pt x="1" y="11665"/>
                    <a:pt x="5833" y="5833"/>
                  </a:cubicBezTo>
                  <a:cubicBezTo>
                    <a:pt x="11665" y="0"/>
                    <a:pt x="21161" y="44"/>
                    <a:pt x="27037" y="5919"/>
                  </a:cubicBezTo>
                  <a:close/>
                </a:path>
              </a:pathLst>
            </a:custGeom>
            <a:solidFill>
              <a:srgbClr val="35C232"/>
            </a:solidFill>
            <a:ln w="7050" cap="flat" cmpd="sng">
              <a:solidFill>
                <a:srgbClr val="FFFFFF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1"/>
            <p:cNvSpPr/>
            <p:nvPr/>
          </p:nvSpPr>
          <p:spPr>
            <a:xfrm>
              <a:off x="5079750" y="2175950"/>
              <a:ext cx="746925" cy="753425"/>
            </a:xfrm>
            <a:custGeom>
              <a:avLst/>
              <a:gdLst/>
              <a:ahLst/>
              <a:cxnLst/>
              <a:rect l="l" t="t" r="r" b="b"/>
              <a:pathLst>
                <a:path w="29877" h="30137" extrusionOk="0">
                  <a:moveTo>
                    <a:pt x="29876" y="15068"/>
                  </a:moveTo>
                  <a:cubicBezTo>
                    <a:pt x="29876" y="23394"/>
                    <a:pt x="23198" y="30136"/>
                    <a:pt x="14938" y="30136"/>
                  </a:cubicBezTo>
                  <a:cubicBezTo>
                    <a:pt x="6700" y="30136"/>
                    <a:pt x="0" y="23394"/>
                    <a:pt x="0" y="15068"/>
                  </a:cubicBezTo>
                  <a:cubicBezTo>
                    <a:pt x="0" y="6743"/>
                    <a:pt x="6700" y="0"/>
                    <a:pt x="14938" y="0"/>
                  </a:cubicBezTo>
                  <a:cubicBezTo>
                    <a:pt x="23198" y="0"/>
                    <a:pt x="29876" y="6743"/>
                    <a:pt x="29876" y="15068"/>
                  </a:cubicBezTo>
                  <a:close/>
                </a:path>
              </a:pathLst>
            </a:custGeom>
            <a:solidFill>
              <a:srgbClr val="FFFFFF"/>
            </a:solidFill>
            <a:ln w="7050" cap="flat" cmpd="sng">
              <a:solidFill>
                <a:srgbClr val="FFFFFF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1"/>
            <p:cNvSpPr/>
            <p:nvPr/>
          </p:nvSpPr>
          <p:spPr>
            <a:xfrm>
              <a:off x="5041250" y="2137475"/>
              <a:ext cx="823900" cy="824425"/>
            </a:xfrm>
            <a:custGeom>
              <a:avLst/>
              <a:gdLst/>
              <a:ahLst/>
              <a:cxnLst/>
              <a:rect l="l" t="t" r="r" b="b"/>
              <a:pathLst>
                <a:path w="32956" h="32977" extrusionOk="0">
                  <a:moveTo>
                    <a:pt x="27037" y="5919"/>
                  </a:moveTo>
                  <a:cubicBezTo>
                    <a:pt x="32934" y="11816"/>
                    <a:pt x="32955" y="21312"/>
                    <a:pt x="27123" y="27144"/>
                  </a:cubicBezTo>
                  <a:cubicBezTo>
                    <a:pt x="21291" y="32976"/>
                    <a:pt x="11795" y="32933"/>
                    <a:pt x="5920" y="27057"/>
                  </a:cubicBezTo>
                  <a:cubicBezTo>
                    <a:pt x="44" y="21160"/>
                    <a:pt x="1" y="11664"/>
                    <a:pt x="5833" y="5832"/>
                  </a:cubicBezTo>
                  <a:cubicBezTo>
                    <a:pt x="11665" y="0"/>
                    <a:pt x="21161" y="43"/>
                    <a:pt x="27037" y="5919"/>
                  </a:cubicBezTo>
                  <a:close/>
                </a:path>
              </a:pathLst>
            </a:custGeom>
            <a:solidFill>
              <a:srgbClr val="00AEFF"/>
            </a:solidFill>
            <a:ln w="7050" cap="flat" cmpd="sng">
              <a:solidFill>
                <a:srgbClr val="FFFFFF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1"/>
            <p:cNvSpPr/>
            <p:nvPr/>
          </p:nvSpPr>
          <p:spPr>
            <a:xfrm>
              <a:off x="5778400" y="2388425"/>
              <a:ext cx="305175" cy="305700"/>
            </a:xfrm>
            <a:custGeom>
              <a:avLst/>
              <a:gdLst/>
              <a:ahLst/>
              <a:cxnLst/>
              <a:rect l="l" t="t" r="r" b="b"/>
              <a:pathLst>
                <a:path w="12207" h="12228" extrusionOk="0">
                  <a:moveTo>
                    <a:pt x="4965" y="0"/>
                  </a:moveTo>
                  <a:lnTo>
                    <a:pt x="4965" y="4987"/>
                  </a:lnTo>
                  <a:lnTo>
                    <a:pt x="1" y="4987"/>
                  </a:lnTo>
                  <a:lnTo>
                    <a:pt x="1" y="7241"/>
                  </a:lnTo>
                  <a:lnTo>
                    <a:pt x="4965" y="7241"/>
                  </a:lnTo>
                  <a:lnTo>
                    <a:pt x="4965" y="12228"/>
                  </a:lnTo>
                  <a:lnTo>
                    <a:pt x="7242" y="12228"/>
                  </a:lnTo>
                  <a:lnTo>
                    <a:pt x="7242" y="7241"/>
                  </a:lnTo>
                  <a:lnTo>
                    <a:pt x="12207" y="7241"/>
                  </a:lnTo>
                  <a:lnTo>
                    <a:pt x="12207" y="4987"/>
                  </a:lnTo>
                  <a:lnTo>
                    <a:pt x="7242" y="4987"/>
                  </a:lnTo>
                  <a:lnTo>
                    <a:pt x="7242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1"/>
            <p:cNvSpPr/>
            <p:nvPr/>
          </p:nvSpPr>
          <p:spPr>
            <a:xfrm>
              <a:off x="5591950" y="2004675"/>
              <a:ext cx="746925" cy="752875"/>
            </a:xfrm>
            <a:custGeom>
              <a:avLst/>
              <a:gdLst/>
              <a:ahLst/>
              <a:cxnLst/>
              <a:rect l="l" t="t" r="r" b="b"/>
              <a:pathLst>
                <a:path w="29877" h="30115" extrusionOk="0">
                  <a:moveTo>
                    <a:pt x="29876" y="15047"/>
                  </a:moveTo>
                  <a:cubicBezTo>
                    <a:pt x="29876" y="23372"/>
                    <a:pt x="23177" y="30115"/>
                    <a:pt x="14938" y="30115"/>
                  </a:cubicBezTo>
                  <a:cubicBezTo>
                    <a:pt x="6678" y="30115"/>
                    <a:pt x="0" y="23372"/>
                    <a:pt x="0" y="15047"/>
                  </a:cubicBezTo>
                  <a:cubicBezTo>
                    <a:pt x="0" y="6743"/>
                    <a:pt x="6678" y="0"/>
                    <a:pt x="14938" y="0"/>
                  </a:cubicBezTo>
                  <a:cubicBezTo>
                    <a:pt x="23177" y="0"/>
                    <a:pt x="29876" y="6743"/>
                    <a:pt x="29876" y="15047"/>
                  </a:cubicBezTo>
                  <a:close/>
                </a:path>
              </a:pathLst>
            </a:custGeom>
            <a:solidFill>
              <a:srgbClr val="FFFFFF"/>
            </a:solidFill>
            <a:ln w="7050" cap="flat" cmpd="sng">
              <a:solidFill>
                <a:srgbClr val="FFFFFF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1"/>
            <p:cNvSpPr/>
            <p:nvPr/>
          </p:nvSpPr>
          <p:spPr>
            <a:xfrm>
              <a:off x="5550750" y="1970525"/>
              <a:ext cx="824425" cy="823875"/>
            </a:xfrm>
            <a:custGeom>
              <a:avLst/>
              <a:gdLst/>
              <a:ahLst/>
              <a:cxnLst/>
              <a:rect l="l" t="t" r="r" b="b"/>
              <a:pathLst>
                <a:path w="32977" h="32955" extrusionOk="0">
                  <a:moveTo>
                    <a:pt x="27058" y="5919"/>
                  </a:moveTo>
                  <a:cubicBezTo>
                    <a:pt x="32934" y="11795"/>
                    <a:pt x="32977" y="21291"/>
                    <a:pt x="27145" y="27123"/>
                  </a:cubicBezTo>
                  <a:cubicBezTo>
                    <a:pt x="21313" y="32955"/>
                    <a:pt x="11817" y="32912"/>
                    <a:pt x="5920" y="27036"/>
                  </a:cubicBezTo>
                  <a:cubicBezTo>
                    <a:pt x="44" y="21161"/>
                    <a:pt x="1" y="11665"/>
                    <a:pt x="5833" y="5833"/>
                  </a:cubicBezTo>
                  <a:cubicBezTo>
                    <a:pt x="11665" y="0"/>
                    <a:pt x="21161" y="44"/>
                    <a:pt x="27058" y="5919"/>
                  </a:cubicBezTo>
                  <a:close/>
                </a:path>
              </a:pathLst>
            </a:custGeom>
            <a:solidFill>
              <a:srgbClr val="35C232"/>
            </a:solidFill>
            <a:ln w="7050" cap="flat" cmpd="sng">
              <a:solidFill>
                <a:srgbClr val="FFFFFF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1"/>
            <p:cNvSpPr/>
            <p:nvPr/>
          </p:nvSpPr>
          <p:spPr>
            <a:xfrm>
              <a:off x="5349688" y="2469638"/>
              <a:ext cx="164500" cy="166031"/>
            </a:xfrm>
            <a:custGeom>
              <a:avLst/>
              <a:gdLst/>
              <a:ahLst/>
              <a:cxnLst/>
              <a:rect l="l" t="t" r="r" b="b"/>
              <a:pathLst>
                <a:path w="3760" h="3795" extrusionOk="0">
                  <a:moveTo>
                    <a:pt x="1641" y="1"/>
                  </a:moveTo>
                  <a:lnTo>
                    <a:pt x="1641" y="1675"/>
                  </a:lnTo>
                  <a:lnTo>
                    <a:pt x="0" y="1675"/>
                  </a:lnTo>
                  <a:lnTo>
                    <a:pt x="0" y="2120"/>
                  </a:lnTo>
                  <a:lnTo>
                    <a:pt x="1641" y="2120"/>
                  </a:lnTo>
                  <a:lnTo>
                    <a:pt x="1641" y="3794"/>
                  </a:lnTo>
                  <a:lnTo>
                    <a:pt x="2119" y="3794"/>
                  </a:lnTo>
                  <a:lnTo>
                    <a:pt x="2119" y="2120"/>
                  </a:lnTo>
                  <a:lnTo>
                    <a:pt x="3760" y="2120"/>
                  </a:lnTo>
                  <a:lnTo>
                    <a:pt x="3760" y="1675"/>
                  </a:lnTo>
                  <a:lnTo>
                    <a:pt x="2119" y="1675"/>
                  </a:lnTo>
                  <a:lnTo>
                    <a:pt x="21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1"/>
            <p:cNvSpPr/>
            <p:nvPr/>
          </p:nvSpPr>
          <p:spPr>
            <a:xfrm>
              <a:off x="7201463" y="2591513"/>
              <a:ext cx="164500" cy="166031"/>
            </a:xfrm>
            <a:custGeom>
              <a:avLst/>
              <a:gdLst/>
              <a:ahLst/>
              <a:cxnLst/>
              <a:rect l="l" t="t" r="r" b="b"/>
              <a:pathLst>
                <a:path w="3760" h="3795" extrusionOk="0">
                  <a:moveTo>
                    <a:pt x="1641" y="1"/>
                  </a:moveTo>
                  <a:lnTo>
                    <a:pt x="1641" y="1675"/>
                  </a:lnTo>
                  <a:lnTo>
                    <a:pt x="0" y="1675"/>
                  </a:lnTo>
                  <a:lnTo>
                    <a:pt x="0" y="2120"/>
                  </a:lnTo>
                  <a:lnTo>
                    <a:pt x="1641" y="2120"/>
                  </a:lnTo>
                  <a:lnTo>
                    <a:pt x="1641" y="3794"/>
                  </a:lnTo>
                  <a:lnTo>
                    <a:pt x="2119" y="3794"/>
                  </a:lnTo>
                  <a:lnTo>
                    <a:pt x="2119" y="2120"/>
                  </a:lnTo>
                  <a:lnTo>
                    <a:pt x="3760" y="2120"/>
                  </a:lnTo>
                  <a:lnTo>
                    <a:pt x="3760" y="1675"/>
                  </a:lnTo>
                  <a:lnTo>
                    <a:pt x="2119" y="1675"/>
                  </a:lnTo>
                  <a:lnTo>
                    <a:pt x="21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1"/>
            <p:cNvSpPr/>
            <p:nvPr/>
          </p:nvSpPr>
          <p:spPr>
            <a:xfrm>
              <a:off x="7660888" y="2299438"/>
              <a:ext cx="164500" cy="166031"/>
            </a:xfrm>
            <a:custGeom>
              <a:avLst/>
              <a:gdLst/>
              <a:ahLst/>
              <a:cxnLst/>
              <a:rect l="l" t="t" r="r" b="b"/>
              <a:pathLst>
                <a:path w="3760" h="3795" extrusionOk="0">
                  <a:moveTo>
                    <a:pt x="1641" y="1"/>
                  </a:moveTo>
                  <a:lnTo>
                    <a:pt x="1641" y="1675"/>
                  </a:lnTo>
                  <a:lnTo>
                    <a:pt x="0" y="1675"/>
                  </a:lnTo>
                  <a:lnTo>
                    <a:pt x="0" y="2120"/>
                  </a:lnTo>
                  <a:lnTo>
                    <a:pt x="1641" y="2120"/>
                  </a:lnTo>
                  <a:lnTo>
                    <a:pt x="1641" y="3794"/>
                  </a:lnTo>
                  <a:lnTo>
                    <a:pt x="2119" y="3794"/>
                  </a:lnTo>
                  <a:lnTo>
                    <a:pt x="2119" y="2120"/>
                  </a:lnTo>
                  <a:lnTo>
                    <a:pt x="3760" y="2120"/>
                  </a:lnTo>
                  <a:lnTo>
                    <a:pt x="3760" y="1675"/>
                  </a:lnTo>
                  <a:lnTo>
                    <a:pt x="2119" y="1675"/>
                  </a:lnTo>
                  <a:lnTo>
                    <a:pt x="21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16" name="Google Shape;416;p21"/>
            <p:cNvCxnSpPr/>
            <p:nvPr/>
          </p:nvCxnSpPr>
          <p:spPr>
            <a:xfrm rot="10800000">
              <a:off x="6613963" y="1880900"/>
              <a:ext cx="0" cy="548700"/>
            </a:xfrm>
            <a:prstGeom prst="straightConnector1">
              <a:avLst/>
            </a:prstGeom>
            <a:noFill/>
            <a:ln w="19050" cap="flat" cmpd="sng">
              <a:solidFill>
                <a:srgbClr val="FF004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17" name="Google Shape;417;p21"/>
            <p:cNvCxnSpPr/>
            <p:nvPr/>
          </p:nvCxnSpPr>
          <p:spPr>
            <a:xfrm>
              <a:off x="6446025" y="2571750"/>
              <a:ext cx="3615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18" name="Google Shape;418;p21"/>
            <p:cNvSpPr txBox="1"/>
            <p:nvPr/>
          </p:nvSpPr>
          <p:spPr>
            <a:xfrm>
              <a:off x="6433225" y="1561775"/>
              <a:ext cx="361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004D"/>
                  </a:solidFill>
                  <a:latin typeface="Kalam"/>
                  <a:ea typeface="Kalam"/>
                  <a:cs typeface="Kalam"/>
                  <a:sym typeface="Kalam"/>
                </a:rPr>
                <a:t>e</a:t>
              </a:r>
              <a:r>
                <a:rPr lang="en" sz="1100" baseline="30000">
                  <a:solidFill>
                    <a:srgbClr val="FF004D"/>
                  </a:solidFill>
                  <a:latin typeface="Kalam"/>
                  <a:ea typeface="Kalam"/>
                  <a:cs typeface="Kalam"/>
                  <a:sym typeface="Kalam"/>
                </a:rPr>
                <a:t>-</a:t>
              </a:r>
              <a:endParaRPr sz="1100" baseline="30000">
                <a:solidFill>
                  <a:srgbClr val="FF004D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419" name="Google Shape;419;p21"/>
            <p:cNvSpPr txBox="1"/>
            <p:nvPr/>
          </p:nvSpPr>
          <p:spPr>
            <a:xfrm>
              <a:off x="5103250" y="3341775"/>
              <a:ext cx="29493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During beta decay, a </a:t>
              </a:r>
              <a:r>
                <a:rPr lang="en" sz="1200" b="1">
                  <a:solidFill>
                    <a:srgbClr val="35C232"/>
                  </a:solidFill>
                  <a:latin typeface="Cambria"/>
                  <a:ea typeface="Cambria"/>
                  <a:cs typeface="Cambria"/>
                  <a:sym typeface="Cambria"/>
                </a:rPr>
                <a:t>neutron</a:t>
              </a:r>
              <a:r>
                <a:rPr lang="en" sz="1200" b="1">
                  <a:solidFill>
                    <a:srgbClr val="69BA6C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is converted into a </a:t>
              </a:r>
              <a:r>
                <a:rPr lang="en" sz="1200" b="1">
                  <a:solidFill>
                    <a:srgbClr val="00AEFF"/>
                  </a:solidFill>
                  <a:latin typeface="Cambria"/>
                  <a:ea typeface="Cambria"/>
                  <a:cs typeface="Cambria"/>
                  <a:sym typeface="Cambria"/>
                </a:rPr>
                <a:t>proton </a:t>
              </a: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and </a:t>
              </a:r>
              <a:r>
                <a:rPr lang="en" sz="1200" b="1">
                  <a:solidFill>
                    <a:srgbClr val="FF004D"/>
                  </a:solidFill>
                  <a:latin typeface="Cambria"/>
                  <a:ea typeface="Cambria"/>
                  <a:cs typeface="Cambria"/>
                  <a:sym typeface="Cambria"/>
                </a:rPr>
                <a:t>electron</a:t>
              </a: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 This electron then collides with other particles, leading to ionisation.</a:t>
              </a:r>
              <a:endParaRPr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1402</Words>
  <Application>Microsoft Office PowerPoint</Application>
  <PresentationFormat>On-screen Show (16:9)</PresentationFormat>
  <Paragraphs>150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Times New Roman</vt:lpstr>
      <vt:lpstr>Arial</vt:lpstr>
      <vt:lpstr>Kalam</vt:lpstr>
      <vt:lpstr>gg sans</vt:lpstr>
      <vt:lpstr>Cambria</vt:lpstr>
      <vt:lpstr>Simple Dark</vt:lpstr>
      <vt:lpstr>Edexcel IGCSE Physics 28 - Radioactivity Part 1</vt:lpstr>
      <vt:lpstr>Atomic Structure</vt:lpstr>
      <vt:lpstr>Atomic Number and Mass Number</vt:lpstr>
      <vt:lpstr>PowerPoint Presentation</vt:lpstr>
      <vt:lpstr>Isotopes</vt:lpstr>
      <vt:lpstr>Radioactivity</vt:lpstr>
      <vt:lpstr>Ionising Radiation</vt:lpstr>
      <vt:lpstr>Alpha Particles</vt:lpstr>
      <vt:lpstr>Beta Particles</vt:lpstr>
      <vt:lpstr>Gamma Rays</vt:lpstr>
      <vt:lpstr>Investigating Radiation</vt:lpstr>
      <vt:lpstr>PowerPoint Presentation</vt:lpstr>
      <vt:lpstr>Nuclear Equations</vt:lpstr>
      <vt:lpstr>Nuclear Equations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Edexcel IGCSE Physics 28 - Radioactivity Part 1</dc:title>
  <cp:lastModifiedBy>Chezka Mae Madrona</cp:lastModifiedBy>
  <cp:revision>2</cp:revision>
  <dcterms:modified xsi:type="dcterms:W3CDTF">2025-07-22T07:06:45Z</dcterms:modified>
</cp:coreProperties>
</file>