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g sans" panose="00000800000000000000" pitchFamily="2" charset="0"/>
      <p:bold r:id="rId25"/>
    </p:embeddedFont>
    <p:embeddedFont>
      <p:font typeface="Kalam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04b34ef6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04b34ef6c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04b34ef6c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04b34ef6c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04b34ef6c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04b34ef6c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4b34ef6c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4b34ef6c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b1b1335f3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2b1b1335f3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104b34ef6c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104b34ef6c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04b34ef6cc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04b34ef6cc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04b34ef6c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04b34ef6c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04b34ef6cc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104b34ef6cc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c1c5e54f5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fc1c5e54f5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3afbf2975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3afbf2975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3afbf2975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3afbf2975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3afbf2975_0_1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3afbf2975_0_1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03afbf2975_0_1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03afbf2975_0_1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04b34ef6c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04b34ef6c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04b34ef6c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04b34ef6c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27 - Electromagnets Part 2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Field Patterns and Transformers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400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Paper 2</a:t>
            </a: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Step-Up and Step-Down Transformers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2" name="Google Shape;8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6.18P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Explain the use of step-up and step-down transformers in the large-scale generation and transmission of electrical energy.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Transformers can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voltage in a circuit.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ratio between the number of turns in the primary and secondary coils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ratio between primary and secondary voltages.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Step-up transformers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voltage in a circuit.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Step-up transformers have more turns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secondary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coil than on the primary coil.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Step-down transformers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voltage in a circuit.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Step-down transformers have more turns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primary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coil than on the secondary coil.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3" name="Google Shape;8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10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9" name="Google Shape;829;p23"/>
          <p:cNvGrpSpPr/>
          <p:nvPr/>
        </p:nvGrpSpPr>
        <p:grpSpPr>
          <a:xfrm>
            <a:off x="1195884" y="714908"/>
            <a:ext cx="2624533" cy="3713700"/>
            <a:chOff x="3906950" y="1007225"/>
            <a:chExt cx="2057650" cy="3109000"/>
          </a:xfrm>
        </p:grpSpPr>
        <p:sp>
          <p:nvSpPr>
            <p:cNvPr id="830" name="Google Shape;830;p23"/>
            <p:cNvSpPr/>
            <p:nvPr/>
          </p:nvSpPr>
          <p:spPr>
            <a:xfrm>
              <a:off x="3906950" y="1007225"/>
              <a:ext cx="2057650" cy="3109000"/>
            </a:xfrm>
            <a:custGeom>
              <a:avLst/>
              <a:gdLst/>
              <a:ahLst/>
              <a:cxnLst/>
              <a:rect l="l" t="t" r="r" b="b"/>
              <a:pathLst>
                <a:path w="82306" h="124360" fill="none" extrusionOk="0">
                  <a:moveTo>
                    <a:pt x="16393" y="0"/>
                  </a:moveTo>
                  <a:cubicBezTo>
                    <a:pt x="7319" y="0"/>
                    <a:pt x="1" y="7318"/>
                    <a:pt x="1" y="16393"/>
                  </a:cubicBezTo>
                  <a:lnTo>
                    <a:pt x="1" y="108016"/>
                  </a:lnTo>
                  <a:cubicBezTo>
                    <a:pt x="1" y="117090"/>
                    <a:pt x="7319" y="124360"/>
                    <a:pt x="16393" y="124360"/>
                  </a:cubicBezTo>
                  <a:lnTo>
                    <a:pt x="38397" y="124360"/>
                  </a:lnTo>
                  <a:lnTo>
                    <a:pt x="38397" y="109138"/>
                  </a:lnTo>
                  <a:lnTo>
                    <a:pt x="22638" y="109138"/>
                  </a:lnTo>
                  <a:cubicBezTo>
                    <a:pt x="19418" y="109138"/>
                    <a:pt x="16832" y="106552"/>
                    <a:pt x="16832" y="103332"/>
                  </a:cubicBezTo>
                  <a:lnTo>
                    <a:pt x="16832" y="21076"/>
                  </a:lnTo>
                  <a:cubicBezTo>
                    <a:pt x="16832" y="17856"/>
                    <a:pt x="19418" y="15271"/>
                    <a:pt x="22638" y="15271"/>
                  </a:cubicBezTo>
                  <a:lnTo>
                    <a:pt x="38397" y="15271"/>
                  </a:lnTo>
                  <a:lnTo>
                    <a:pt x="38397" y="0"/>
                  </a:lnTo>
                  <a:close/>
                  <a:moveTo>
                    <a:pt x="43910" y="0"/>
                  </a:moveTo>
                  <a:lnTo>
                    <a:pt x="43910" y="15271"/>
                  </a:lnTo>
                  <a:lnTo>
                    <a:pt x="59668" y="15271"/>
                  </a:lnTo>
                  <a:cubicBezTo>
                    <a:pt x="62888" y="15271"/>
                    <a:pt x="65523" y="17856"/>
                    <a:pt x="65523" y="21076"/>
                  </a:cubicBezTo>
                  <a:lnTo>
                    <a:pt x="65523" y="103332"/>
                  </a:lnTo>
                  <a:cubicBezTo>
                    <a:pt x="65523" y="106552"/>
                    <a:pt x="62888" y="109138"/>
                    <a:pt x="59668" y="109138"/>
                  </a:cubicBezTo>
                  <a:lnTo>
                    <a:pt x="43910" y="109138"/>
                  </a:lnTo>
                  <a:lnTo>
                    <a:pt x="43910" y="124360"/>
                  </a:lnTo>
                  <a:lnTo>
                    <a:pt x="65913" y="124360"/>
                  </a:lnTo>
                  <a:cubicBezTo>
                    <a:pt x="74987" y="124360"/>
                    <a:pt x="82306" y="117090"/>
                    <a:pt x="82306" y="108016"/>
                  </a:cubicBezTo>
                  <a:lnTo>
                    <a:pt x="82306" y="16393"/>
                  </a:lnTo>
                  <a:cubicBezTo>
                    <a:pt x="82306" y="7318"/>
                    <a:pt x="74987" y="0"/>
                    <a:pt x="65913" y="0"/>
                  </a:cubicBezTo>
                  <a:close/>
                </a:path>
              </a:pathLst>
            </a:custGeom>
            <a:noFill/>
            <a:ln w="15850" cap="rnd" cmpd="sng">
              <a:solidFill>
                <a:srgbClr val="FFFFFF"/>
              </a:solidFill>
              <a:prstDash val="solid"/>
              <a:miter lim="487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5549875" y="342952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9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903"/>
                  </a:lnTo>
                  <a:cubicBezTo>
                    <a:pt x="14393" y="927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5549875" y="33136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196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8"/>
                  </a:lnTo>
                  <a:cubicBezTo>
                    <a:pt x="4099" y="1367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42"/>
                    <a:pt x="9905" y="196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5549875" y="31965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416"/>
                    <a:pt x="10539" y="1026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5549875" y="3080700"/>
              <a:ext cx="413500" cy="132950"/>
            </a:xfrm>
            <a:custGeom>
              <a:avLst/>
              <a:gdLst/>
              <a:ahLst/>
              <a:cxnLst/>
              <a:rect l="l" t="t" r="r" b="b"/>
              <a:pathLst>
                <a:path w="16540" h="5318" extrusionOk="0">
                  <a:moveTo>
                    <a:pt x="9905" y="195"/>
                  </a:moveTo>
                  <a:cubicBezTo>
                    <a:pt x="6294" y="0"/>
                    <a:pt x="2782" y="830"/>
                    <a:pt x="1" y="2927"/>
                  </a:cubicBezTo>
                  <a:lnTo>
                    <a:pt x="98" y="5318"/>
                  </a:lnTo>
                  <a:cubicBezTo>
                    <a:pt x="4099" y="1366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42"/>
                    <a:pt x="9905" y="19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5549875" y="296360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854"/>
                  </a:lnTo>
                  <a:cubicBezTo>
                    <a:pt x="14393" y="927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5549875" y="2846500"/>
              <a:ext cx="413500" cy="134200"/>
            </a:xfrm>
            <a:custGeom>
              <a:avLst/>
              <a:gdLst/>
              <a:ahLst/>
              <a:cxnLst/>
              <a:rect l="l" t="t" r="r" b="b"/>
              <a:pathLst>
                <a:path w="16540" h="5368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68"/>
                  </a:lnTo>
                  <a:cubicBezTo>
                    <a:pt x="4099" y="1416"/>
                    <a:pt x="10539" y="1074"/>
                    <a:pt x="16540" y="3904"/>
                  </a:cubicBezTo>
                  <a:lnTo>
                    <a:pt x="16540" y="1904"/>
                  </a:lnTo>
                  <a:cubicBezTo>
                    <a:pt x="14393" y="977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5549875" y="2730650"/>
              <a:ext cx="413500" cy="132950"/>
            </a:xfrm>
            <a:custGeom>
              <a:avLst/>
              <a:gdLst/>
              <a:ahLst/>
              <a:cxnLst/>
              <a:rect l="l" t="t" r="r" b="b"/>
              <a:pathLst>
                <a:path w="16540" h="5318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5549875" y="2613550"/>
              <a:ext cx="413500" cy="134200"/>
            </a:xfrm>
            <a:custGeom>
              <a:avLst/>
              <a:gdLst/>
              <a:ahLst/>
              <a:cxnLst/>
              <a:rect l="l" t="t" r="r" b="b"/>
              <a:pathLst>
                <a:path w="16540" h="5368" extrusionOk="0">
                  <a:moveTo>
                    <a:pt x="9905" y="244"/>
                  </a:moveTo>
                  <a:cubicBezTo>
                    <a:pt x="6294" y="0"/>
                    <a:pt x="2782" y="879"/>
                    <a:pt x="1" y="2977"/>
                  </a:cubicBezTo>
                  <a:lnTo>
                    <a:pt x="98" y="5367"/>
                  </a:lnTo>
                  <a:cubicBezTo>
                    <a:pt x="4099" y="1415"/>
                    <a:pt x="10539" y="1025"/>
                    <a:pt x="16540" y="3903"/>
                  </a:cubicBezTo>
                  <a:lnTo>
                    <a:pt x="16540" y="1903"/>
                  </a:lnTo>
                  <a:cubicBezTo>
                    <a:pt x="14393" y="976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5549875" y="249767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5549875" y="2380600"/>
              <a:ext cx="413500" cy="134175"/>
            </a:xfrm>
            <a:custGeom>
              <a:avLst/>
              <a:gdLst/>
              <a:ahLst/>
              <a:cxnLst/>
              <a:rect l="l" t="t" r="r" b="b"/>
              <a:pathLst>
                <a:path w="16540" h="5367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67"/>
                  </a:lnTo>
                  <a:cubicBezTo>
                    <a:pt x="4099" y="1415"/>
                    <a:pt x="10539" y="1025"/>
                    <a:pt x="16540" y="3903"/>
                  </a:cubicBezTo>
                  <a:lnTo>
                    <a:pt x="16540" y="1903"/>
                  </a:lnTo>
                  <a:cubicBezTo>
                    <a:pt x="14393" y="927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5549875" y="226472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42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5549875" y="214762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903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5549875" y="20317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196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367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42"/>
                    <a:pt x="9905" y="196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5549875" y="191467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5549875" y="179880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195"/>
                  </a:moveTo>
                  <a:cubicBezTo>
                    <a:pt x="6294" y="0"/>
                    <a:pt x="2782" y="830"/>
                    <a:pt x="1" y="2976"/>
                  </a:cubicBezTo>
                  <a:lnTo>
                    <a:pt x="98" y="5318"/>
                  </a:lnTo>
                  <a:cubicBezTo>
                    <a:pt x="4099" y="1366"/>
                    <a:pt x="10539" y="1025"/>
                    <a:pt x="16540" y="3855"/>
                  </a:cubicBezTo>
                  <a:lnTo>
                    <a:pt x="16540" y="1854"/>
                  </a:lnTo>
                  <a:cubicBezTo>
                    <a:pt x="14393" y="927"/>
                    <a:pt x="12100" y="342"/>
                    <a:pt x="9905" y="19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5549875" y="168170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416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549875" y="1564625"/>
              <a:ext cx="413500" cy="134175"/>
            </a:xfrm>
            <a:custGeom>
              <a:avLst/>
              <a:gdLst/>
              <a:ahLst/>
              <a:cxnLst/>
              <a:rect l="l" t="t" r="r" b="b"/>
              <a:pathLst>
                <a:path w="16540" h="5367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67"/>
                  </a:lnTo>
                  <a:cubicBezTo>
                    <a:pt x="4099" y="1415"/>
                    <a:pt x="10539" y="1073"/>
                    <a:pt x="16540" y="3903"/>
                  </a:cubicBezTo>
                  <a:lnTo>
                    <a:pt x="16540" y="1903"/>
                  </a:lnTo>
                  <a:cubicBezTo>
                    <a:pt x="14393" y="976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5549875" y="14487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854"/>
                  </a:lnTo>
                  <a:cubicBezTo>
                    <a:pt x="14393" y="927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3906950" y="1946375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244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18"/>
                  </a:lnTo>
                  <a:cubicBezTo>
                    <a:pt x="12295" y="1415"/>
                    <a:pt x="5904" y="1025"/>
                    <a:pt x="49" y="3855"/>
                  </a:cubicBezTo>
                  <a:lnTo>
                    <a:pt x="0" y="1854"/>
                  </a:lnTo>
                  <a:cubicBezTo>
                    <a:pt x="2147" y="928"/>
                    <a:pt x="4391" y="391"/>
                    <a:pt x="6587" y="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3906950" y="2070775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245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19"/>
                  </a:lnTo>
                  <a:cubicBezTo>
                    <a:pt x="12295" y="1416"/>
                    <a:pt x="5904" y="1025"/>
                    <a:pt x="49" y="3855"/>
                  </a:cubicBezTo>
                  <a:lnTo>
                    <a:pt x="0" y="1855"/>
                  </a:lnTo>
                  <a:cubicBezTo>
                    <a:pt x="2147" y="928"/>
                    <a:pt x="4391" y="391"/>
                    <a:pt x="658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3906950" y="2195200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195"/>
                  </a:moveTo>
                  <a:cubicBezTo>
                    <a:pt x="10148" y="0"/>
                    <a:pt x="13612" y="878"/>
                    <a:pt x="16344" y="2976"/>
                  </a:cubicBezTo>
                  <a:lnTo>
                    <a:pt x="16247" y="5318"/>
                  </a:lnTo>
                  <a:cubicBezTo>
                    <a:pt x="12295" y="1366"/>
                    <a:pt x="5904" y="1025"/>
                    <a:pt x="49" y="3854"/>
                  </a:cubicBezTo>
                  <a:lnTo>
                    <a:pt x="0" y="1854"/>
                  </a:lnTo>
                  <a:cubicBezTo>
                    <a:pt x="2147" y="927"/>
                    <a:pt x="4391" y="342"/>
                    <a:pt x="6587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3906950" y="2318375"/>
              <a:ext cx="408625" cy="134200"/>
            </a:xfrm>
            <a:custGeom>
              <a:avLst/>
              <a:gdLst/>
              <a:ahLst/>
              <a:cxnLst/>
              <a:rect l="l" t="t" r="r" b="b"/>
              <a:pathLst>
                <a:path w="16345" h="5368" extrusionOk="0">
                  <a:moveTo>
                    <a:pt x="6587" y="245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67"/>
                  </a:lnTo>
                  <a:cubicBezTo>
                    <a:pt x="12295" y="1416"/>
                    <a:pt x="5904" y="1074"/>
                    <a:pt x="49" y="3904"/>
                  </a:cubicBezTo>
                  <a:lnTo>
                    <a:pt x="0" y="1903"/>
                  </a:lnTo>
                  <a:cubicBezTo>
                    <a:pt x="2147" y="977"/>
                    <a:pt x="4391" y="391"/>
                    <a:pt x="658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3906950" y="2442800"/>
              <a:ext cx="408625" cy="134175"/>
            </a:xfrm>
            <a:custGeom>
              <a:avLst/>
              <a:gdLst/>
              <a:ahLst/>
              <a:cxnLst/>
              <a:rect l="l" t="t" r="r" b="b"/>
              <a:pathLst>
                <a:path w="16345" h="5367" extrusionOk="0">
                  <a:moveTo>
                    <a:pt x="6587" y="244"/>
                  </a:moveTo>
                  <a:cubicBezTo>
                    <a:pt x="10148" y="0"/>
                    <a:pt x="13612" y="878"/>
                    <a:pt x="16344" y="2976"/>
                  </a:cubicBezTo>
                  <a:lnTo>
                    <a:pt x="16247" y="5367"/>
                  </a:lnTo>
                  <a:cubicBezTo>
                    <a:pt x="12295" y="1415"/>
                    <a:pt x="5904" y="1025"/>
                    <a:pt x="49" y="3903"/>
                  </a:cubicBezTo>
                  <a:lnTo>
                    <a:pt x="0" y="1903"/>
                  </a:lnTo>
                  <a:cubicBezTo>
                    <a:pt x="2147" y="927"/>
                    <a:pt x="4391" y="390"/>
                    <a:pt x="6587" y="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3906950" y="2567200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244"/>
                  </a:moveTo>
                  <a:cubicBezTo>
                    <a:pt x="10148" y="0"/>
                    <a:pt x="13612" y="879"/>
                    <a:pt x="16344" y="2976"/>
                  </a:cubicBezTo>
                  <a:lnTo>
                    <a:pt x="16247" y="5318"/>
                  </a:lnTo>
                  <a:cubicBezTo>
                    <a:pt x="12295" y="1415"/>
                    <a:pt x="5904" y="1025"/>
                    <a:pt x="49" y="3855"/>
                  </a:cubicBezTo>
                  <a:lnTo>
                    <a:pt x="0" y="1854"/>
                  </a:lnTo>
                  <a:cubicBezTo>
                    <a:pt x="2147" y="927"/>
                    <a:pt x="4391" y="391"/>
                    <a:pt x="6587" y="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3906950" y="2691600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245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19"/>
                  </a:lnTo>
                  <a:cubicBezTo>
                    <a:pt x="12295" y="1416"/>
                    <a:pt x="5904" y="1025"/>
                    <a:pt x="49" y="3855"/>
                  </a:cubicBezTo>
                  <a:lnTo>
                    <a:pt x="0" y="1855"/>
                  </a:lnTo>
                  <a:cubicBezTo>
                    <a:pt x="2147" y="928"/>
                    <a:pt x="4391" y="391"/>
                    <a:pt x="658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3906950" y="2816025"/>
              <a:ext cx="408625" cy="132950"/>
            </a:xfrm>
            <a:custGeom>
              <a:avLst/>
              <a:gdLst/>
              <a:ahLst/>
              <a:cxnLst/>
              <a:rect l="l" t="t" r="r" b="b"/>
              <a:pathLst>
                <a:path w="16345" h="5318" extrusionOk="0">
                  <a:moveTo>
                    <a:pt x="6587" y="195"/>
                  </a:moveTo>
                  <a:cubicBezTo>
                    <a:pt x="10148" y="0"/>
                    <a:pt x="13612" y="878"/>
                    <a:pt x="16344" y="2976"/>
                  </a:cubicBezTo>
                  <a:lnTo>
                    <a:pt x="16247" y="5318"/>
                  </a:lnTo>
                  <a:cubicBezTo>
                    <a:pt x="12295" y="1366"/>
                    <a:pt x="5904" y="1025"/>
                    <a:pt x="49" y="3854"/>
                  </a:cubicBezTo>
                  <a:lnTo>
                    <a:pt x="0" y="1854"/>
                  </a:lnTo>
                  <a:cubicBezTo>
                    <a:pt x="2147" y="927"/>
                    <a:pt x="4391" y="342"/>
                    <a:pt x="6587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3906950" y="2939200"/>
              <a:ext cx="408625" cy="134200"/>
            </a:xfrm>
            <a:custGeom>
              <a:avLst/>
              <a:gdLst/>
              <a:ahLst/>
              <a:cxnLst/>
              <a:rect l="l" t="t" r="r" b="b"/>
              <a:pathLst>
                <a:path w="16345" h="5368" extrusionOk="0">
                  <a:moveTo>
                    <a:pt x="6587" y="245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67"/>
                  </a:lnTo>
                  <a:cubicBezTo>
                    <a:pt x="12295" y="1416"/>
                    <a:pt x="5904" y="1025"/>
                    <a:pt x="49" y="3904"/>
                  </a:cubicBezTo>
                  <a:lnTo>
                    <a:pt x="0" y="1903"/>
                  </a:lnTo>
                  <a:cubicBezTo>
                    <a:pt x="2147" y="976"/>
                    <a:pt x="4391" y="391"/>
                    <a:pt x="658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3"/>
          <p:cNvSpPr txBox="1"/>
          <p:nvPr/>
        </p:nvSpPr>
        <p:spPr>
          <a:xfrm>
            <a:off x="4724000" y="1833000"/>
            <a:ext cx="3294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step-up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transformer. There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turns on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primary coil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FC0043"/>
                </a:solidFill>
                <a:latin typeface="Cambria"/>
                <a:ea typeface="Cambria"/>
                <a:cs typeface="Cambria"/>
                <a:sym typeface="Cambria"/>
              </a:rPr>
              <a:t>18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turns on the </a:t>
            </a:r>
            <a:r>
              <a:rPr lang="en" b="1">
                <a:solidFill>
                  <a:srgbClr val="FC0043"/>
                </a:solidFill>
                <a:latin typeface="Cambria"/>
                <a:ea typeface="Cambria"/>
                <a:cs typeface="Cambria"/>
                <a:sym typeface="Cambria"/>
              </a:rPr>
              <a:t>secondary coil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secondary coil will therefore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double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voltage as it has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twice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many turns.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64" name="Google Shape;864;p24"/>
          <p:cNvPicPr preferRelativeResize="0"/>
          <p:nvPr/>
        </p:nvPicPr>
        <p:blipFill rotWithShape="1">
          <a:blip r:embed="rId3">
            <a:alphaModFix/>
          </a:blip>
          <a:srcRect l="16694" r="19805"/>
          <a:stretch/>
        </p:blipFill>
        <p:spPr>
          <a:xfrm>
            <a:off x="0" y="0"/>
            <a:ext cx="4572001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5" name="Google Shape;865;p24"/>
          <p:cNvCxnSpPr/>
          <p:nvPr/>
        </p:nvCxnSpPr>
        <p:spPr>
          <a:xfrm>
            <a:off x="4576050" y="0"/>
            <a:ext cx="0" cy="5151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6" name="Google Shape;866;p24"/>
          <p:cNvSpPr txBox="1"/>
          <p:nvPr/>
        </p:nvSpPr>
        <p:spPr>
          <a:xfrm>
            <a:off x="5414100" y="1186500"/>
            <a:ext cx="2990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Power stations generate electricity at around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25,000 volts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.This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too low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 an efficient transfer of power.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Low voltages lead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 currents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which waste lots of energy as 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heat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series of step-up and step-down transformers are used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maximise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efficiency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energy transfer through a an electrical grid.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72" name="Google Shape;872;p25"/>
          <p:cNvGrpSpPr/>
          <p:nvPr/>
        </p:nvGrpSpPr>
        <p:grpSpPr>
          <a:xfrm>
            <a:off x="230176" y="1415135"/>
            <a:ext cx="8683674" cy="3150961"/>
            <a:chOff x="215825" y="1988000"/>
            <a:chExt cx="8683674" cy="2992650"/>
          </a:xfrm>
        </p:grpSpPr>
        <p:sp>
          <p:nvSpPr>
            <p:cNvPr id="873" name="Google Shape;873;p25"/>
            <p:cNvSpPr/>
            <p:nvPr/>
          </p:nvSpPr>
          <p:spPr>
            <a:xfrm>
              <a:off x="7834960" y="3242660"/>
              <a:ext cx="255780" cy="425820"/>
            </a:xfrm>
            <a:custGeom>
              <a:avLst/>
              <a:gdLst/>
              <a:ahLst/>
              <a:cxnLst/>
              <a:rect l="l" t="t" r="r" b="b"/>
              <a:pathLst>
                <a:path w="8526" h="14194" extrusionOk="0">
                  <a:moveTo>
                    <a:pt x="4373" y="1038"/>
                  </a:moveTo>
                  <a:lnTo>
                    <a:pt x="7926" y="8165"/>
                  </a:lnTo>
                  <a:lnTo>
                    <a:pt x="859" y="8165"/>
                  </a:lnTo>
                  <a:lnTo>
                    <a:pt x="4373" y="1038"/>
                  </a:lnTo>
                  <a:close/>
                  <a:moveTo>
                    <a:pt x="4333" y="0"/>
                  </a:moveTo>
                  <a:lnTo>
                    <a:pt x="101" y="8664"/>
                  </a:lnTo>
                  <a:lnTo>
                    <a:pt x="2536" y="8664"/>
                  </a:lnTo>
                  <a:lnTo>
                    <a:pt x="1" y="14194"/>
                  </a:lnTo>
                  <a:lnTo>
                    <a:pt x="3494" y="14194"/>
                  </a:lnTo>
                  <a:lnTo>
                    <a:pt x="3914" y="13734"/>
                  </a:lnTo>
                  <a:lnTo>
                    <a:pt x="740" y="13734"/>
                  </a:lnTo>
                  <a:lnTo>
                    <a:pt x="3075" y="8644"/>
                  </a:lnTo>
                  <a:lnTo>
                    <a:pt x="5730" y="8644"/>
                  </a:lnTo>
                  <a:lnTo>
                    <a:pt x="6649" y="10540"/>
                  </a:lnTo>
                  <a:lnTo>
                    <a:pt x="6988" y="10161"/>
                  </a:lnTo>
                  <a:lnTo>
                    <a:pt x="6249" y="8664"/>
                  </a:lnTo>
                  <a:lnTo>
                    <a:pt x="8286" y="8664"/>
                  </a:lnTo>
                  <a:lnTo>
                    <a:pt x="8525" y="8364"/>
                  </a:lnTo>
                  <a:lnTo>
                    <a:pt x="4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2433580" y="1988000"/>
              <a:ext cx="1140330" cy="2302710"/>
            </a:xfrm>
            <a:custGeom>
              <a:avLst/>
              <a:gdLst/>
              <a:ahLst/>
              <a:cxnLst/>
              <a:rect l="l" t="t" r="r" b="b"/>
              <a:pathLst>
                <a:path w="38011" h="76757" extrusionOk="0">
                  <a:moveTo>
                    <a:pt x="19006" y="1577"/>
                  </a:moveTo>
                  <a:lnTo>
                    <a:pt x="20643" y="6528"/>
                  </a:lnTo>
                  <a:lnTo>
                    <a:pt x="17349" y="6528"/>
                  </a:lnTo>
                  <a:lnTo>
                    <a:pt x="19006" y="1577"/>
                  </a:lnTo>
                  <a:close/>
                  <a:moveTo>
                    <a:pt x="20283" y="7027"/>
                  </a:moveTo>
                  <a:lnTo>
                    <a:pt x="18986" y="8085"/>
                  </a:lnTo>
                  <a:lnTo>
                    <a:pt x="17688" y="7027"/>
                  </a:lnTo>
                  <a:close/>
                  <a:moveTo>
                    <a:pt x="17229" y="7286"/>
                  </a:moveTo>
                  <a:lnTo>
                    <a:pt x="18606" y="8404"/>
                  </a:lnTo>
                  <a:lnTo>
                    <a:pt x="17089" y="9622"/>
                  </a:lnTo>
                  <a:lnTo>
                    <a:pt x="17089" y="9622"/>
                  </a:lnTo>
                  <a:lnTo>
                    <a:pt x="17229" y="7286"/>
                  </a:lnTo>
                  <a:close/>
                  <a:moveTo>
                    <a:pt x="20762" y="7266"/>
                  </a:moveTo>
                  <a:lnTo>
                    <a:pt x="20902" y="9622"/>
                  </a:lnTo>
                  <a:lnTo>
                    <a:pt x="19385" y="8384"/>
                  </a:lnTo>
                  <a:lnTo>
                    <a:pt x="20762" y="7266"/>
                  </a:lnTo>
                  <a:close/>
                  <a:moveTo>
                    <a:pt x="18966" y="8724"/>
                  </a:moveTo>
                  <a:lnTo>
                    <a:pt x="20463" y="9941"/>
                  </a:lnTo>
                  <a:lnTo>
                    <a:pt x="17468" y="9941"/>
                  </a:lnTo>
                  <a:lnTo>
                    <a:pt x="18966" y="8724"/>
                  </a:lnTo>
                  <a:close/>
                  <a:moveTo>
                    <a:pt x="20483" y="10441"/>
                  </a:moveTo>
                  <a:lnTo>
                    <a:pt x="18986" y="11678"/>
                  </a:lnTo>
                  <a:lnTo>
                    <a:pt x="17488" y="10441"/>
                  </a:lnTo>
                  <a:close/>
                  <a:moveTo>
                    <a:pt x="17029" y="10720"/>
                  </a:moveTo>
                  <a:lnTo>
                    <a:pt x="18586" y="11998"/>
                  </a:lnTo>
                  <a:lnTo>
                    <a:pt x="16850" y="13375"/>
                  </a:lnTo>
                  <a:lnTo>
                    <a:pt x="17029" y="10720"/>
                  </a:lnTo>
                  <a:close/>
                  <a:moveTo>
                    <a:pt x="20962" y="10680"/>
                  </a:moveTo>
                  <a:lnTo>
                    <a:pt x="21142" y="13395"/>
                  </a:lnTo>
                  <a:lnTo>
                    <a:pt x="19385" y="11978"/>
                  </a:lnTo>
                  <a:lnTo>
                    <a:pt x="20962" y="10680"/>
                  </a:lnTo>
                  <a:close/>
                  <a:moveTo>
                    <a:pt x="16530" y="10540"/>
                  </a:moveTo>
                  <a:lnTo>
                    <a:pt x="16350" y="13714"/>
                  </a:lnTo>
                  <a:lnTo>
                    <a:pt x="7227" y="13714"/>
                  </a:lnTo>
                  <a:lnTo>
                    <a:pt x="16530" y="10540"/>
                  </a:lnTo>
                  <a:close/>
                  <a:moveTo>
                    <a:pt x="18986" y="12317"/>
                  </a:moveTo>
                  <a:lnTo>
                    <a:pt x="20702" y="13714"/>
                  </a:lnTo>
                  <a:lnTo>
                    <a:pt x="17249" y="13714"/>
                  </a:lnTo>
                  <a:lnTo>
                    <a:pt x="18986" y="12317"/>
                  </a:lnTo>
                  <a:close/>
                  <a:moveTo>
                    <a:pt x="21461" y="10540"/>
                  </a:moveTo>
                  <a:lnTo>
                    <a:pt x="30724" y="13714"/>
                  </a:lnTo>
                  <a:lnTo>
                    <a:pt x="21641" y="13714"/>
                  </a:lnTo>
                  <a:lnTo>
                    <a:pt x="21461" y="10540"/>
                  </a:lnTo>
                  <a:close/>
                  <a:moveTo>
                    <a:pt x="20722" y="14214"/>
                  </a:moveTo>
                  <a:lnTo>
                    <a:pt x="18986" y="15611"/>
                  </a:lnTo>
                  <a:lnTo>
                    <a:pt x="17229" y="14214"/>
                  </a:lnTo>
                  <a:close/>
                  <a:moveTo>
                    <a:pt x="16790" y="14493"/>
                  </a:moveTo>
                  <a:lnTo>
                    <a:pt x="18586" y="15930"/>
                  </a:lnTo>
                  <a:lnTo>
                    <a:pt x="16590" y="17507"/>
                  </a:lnTo>
                  <a:lnTo>
                    <a:pt x="16790" y="14493"/>
                  </a:lnTo>
                  <a:close/>
                  <a:moveTo>
                    <a:pt x="21201" y="14453"/>
                  </a:moveTo>
                  <a:lnTo>
                    <a:pt x="21381" y="17527"/>
                  </a:lnTo>
                  <a:lnTo>
                    <a:pt x="19385" y="15910"/>
                  </a:lnTo>
                  <a:lnTo>
                    <a:pt x="21201" y="14453"/>
                  </a:lnTo>
                  <a:close/>
                  <a:moveTo>
                    <a:pt x="18966" y="16250"/>
                  </a:moveTo>
                  <a:lnTo>
                    <a:pt x="20962" y="17847"/>
                  </a:lnTo>
                  <a:lnTo>
                    <a:pt x="17009" y="17847"/>
                  </a:lnTo>
                  <a:lnTo>
                    <a:pt x="18966" y="16250"/>
                  </a:lnTo>
                  <a:close/>
                  <a:moveTo>
                    <a:pt x="20962" y="18346"/>
                  </a:moveTo>
                  <a:lnTo>
                    <a:pt x="18986" y="19943"/>
                  </a:lnTo>
                  <a:lnTo>
                    <a:pt x="17009" y="18346"/>
                  </a:lnTo>
                  <a:close/>
                  <a:moveTo>
                    <a:pt x="16550" y="18605"/>
                  </a:moveTo>
                  <a:lnTo>
                    <a:pt x="18586" y="20262"/>
                  </a:lnTo>
                  <a:lnTo>
                    <a:pt x="16331" y="22099"/>
                  </a:lnTo>
                  <a:lnTo>
                    <a:pt x="16550" y="18605"/>
                  </a:lnTo>
                  <a:close/>
                  <a:moveTo>
                    <a:pt x="21441" y="18585"/>
                  </a:moveTo>
                  <a:lnTo>
                    <a:pt x="21661" y="22099"/>
                  </a:lnTo>
                  <a:lnTo>
                    <a:pt x="19385" y="20262"/>
                  </a:lnTo>
                  <a:lnTo>
                    <a:pt x="21441" y="18585"/>
                  </a:lnTo>
                  <a:close/>
                  <a:moveTo>
                    <a:pt x="18986" y="20582"/>
                  </a:moveTo>
                  <a:lnTo>
                    <a:pt x="21221" y="22398"/>
                  </a:lnTo>
                  <a:lnTo>
                    <a:pt x="16730" y="22398"/>
                  </a:lnTo>
                  <a:lnTo>
                    <a:pt x="18986" y="20582"/>
                  </a:lnTo>
                  <a:close/>
                  <a:moveTo>
                    <a:pt x="21221" y="22897"/>
                  </a:moveTo>
                  <a:lnTo>
                    <a:pt x="18986" y="24714"/>
                  </a:lnTo>
                  <a:lnTo>
                    <a:pt x="16730" y="22897"/>
                  </a:lnTo>
                  <a:close/>
                  <a:moveTo>
                    <a:pt x="16251" y="23157"/>
                  </a:moveTo>
                  <a:lnTo>
                    <a:pt x="18566" y="25033"/>
                  </a:lnTo>
                  <a:lnTo>
                    <a:pt x="16031" y="27109"/>
                  </a:lnTo>
                  <a:lnTo>
                    <a:pt x="16031" y="27109"/>
                  </a:lnTo>
                  <a:lnTo>
                    <a:pt x="16251" y="23157"/>
                  </a:lnTo>
                  <a:close/>
                  <a:moveTo>
                    <a:pt x="21701" y="23157"/>
                  </a:moveTo>
                  <a:lnTo>
                    <a:pt x="21960" y="27109"/>
                  </a:lnTo>
                  <a:lnTo>
                    <a:pt x="19385" y="25033"/>
                  </a:lnTo>
                  <a:lnTo>
                    <a:pt x="21701" y="23157"/>
                  </a:lnTo>
                  <a:close/>
                  <a:moveTo>
                    <a:pt x="18986" y="25353"/>
                  </a:moveTo>
                  <a:lnTo>
                    <a:pt x="21521" y="27409"/>
                  </a:lnTo>
                  <a:lnTo>
                    <a:pt x="16430" y="27409"/>
                  </a:lnTo>
                  <a:lnTo>
                    <a:pt x="18986" y="25353"/>
                  </a:lnTo>
                  <a:close/>
                  <a:moveTo>
                    <a:pt x="22200" y="22977"/>
                  </a:moveTo>
                  <a:lnTo>
                    <a:pt x="36134" y="27409"/>
                  </a:lnTo>
                  <a:lnTo>
                    <a:pt x="22459" y="27409"/>
                  </a:lnTo>
                  <a:lnTo>
                    <a:pt x="22200" y="22977"/>
                  </a:lnTo>
                  <a:close/>
                  <a:moveTo>
                    <a:pt x="15792" y="22997"/>
                  </a:moveTo>
                  <a:lnTo>
                    <a:pt x="15532" y="27409"/>
                  </a:lnTo>
                  <a:lnTo>
                    <a:pt x="1837" y="27429"/>
                  </a:lnTo>
                  <a:lnTo>
                    <a:pt x="15792" y="22997"/>
                  </a:lnTo>
                  <a:close/>
                  <a:moveTo>
                    <a:pt x="21561" y="27908"/>
                  </a:moveTo>
                  <a:lnTo>
                    <a:pt x="18966" y="30244"/>
                  </a:lnTo>
                  <a:lnTo>
                    <a:pt x="16350" y="27908"/>
                  </a:lnTo>
                  <a:close/>
                  <a:moveTo>
                    <a:pt x="15951" y="28207"/>
                  </a:moveTo>
                  <a:lnTo>
                    <a:pt x="18606" y="30603"/>
                  </a:lnTo>
                  <a:lnTo>
                    <a:pt x="15672" y="33238"/>
                  </a:lnTo>
                  <a:lnTo>
                    <a:pt x="15672" y="33238"/>
                  </a:lnTo>
                  <a:lnTo>
                    <a:pt x="15951" y="28207"/>
                  </a:lnTo>
                  <a:close/>
                  <a:moveTo>
                    <a:pt x="22000" y="28167"/>
                  </a:moveTo>
                  <a:lnTo>
                    <a:pt x="22319" y="33238"/>
                  </a:lnTo>
                  <a:lnTo>
                    <a:pt x="19325" y="30563"/>
                  </a:lnTo>
                  <a:lnTo>
                    <a:pt x="22000" y="28167"/>
                  </a:lnTo>
                  <a:close/>
                  <a:moveTo>
                    <a:pt x="18946" y="30902"/>
                  </a:moveTo>
                  <a:lnTo>
                    <a:pt x="21920" y="33577"/>
                  </a:lnTo>
                  <a:lnTo>
                    <a:pt x="16011" y="33577"/>
                  </a:lnTo>
                  <a:lnTo>
                    <a:pt x="18946" y="30902"/>
                  </a:lnTo>
                  <a:close/>
                  <a:moveTo>
                    <a:pt x="21940" y="34057"/>
                  </a:moveTo>
                  <a:lnTo>
                    <a:pt x="18946" y="36751"/>
                  </a:lnTo>
                  <a:lnTo>
                    <a:pt x="15991" y="34057"/>
                  </a:lnTo>
                  <a:close/>
                  <a:moveTo>
                    <a:pt x="15592" y="34396"/>
                  </a:moveTo>
                  <a:lnTo>
                    <a:pt x="18586" y="37091"/>
                  </a:lnTo>
                  <a:lnTo>
                    <a:pt x="15253" y="40125"/>
                  </a:lnTo>
                  <a:lnTo>
                    <a:pt x="15592" y="34396"/>
                  </a:lnTo>
                  <a:close/>
                  <a:moveTo>
                    <a:pt x="22379" y="34336"/>
                  </a:moveTo>
                  <a:lnTo>
                    <a:pt x="22719" y="40165"/>
                  </a:lnTo>
                  <a:lnTo>
                    <a:pt x="19345" y="37091"/>
                  </a:lnTo>
                  <a:lnTo>
                    <a:pt x="22379" y="34336"/>
                  </a:lnTo>
                  <a:close/>
                  <a:moveTo>
                    <a:pt x="18946" y="37430"/>
                  </a:moveTo>
                  <a:lnTo>
                    <a:pt x="22339" y="40504"/>
                  </a:lnTo>
                  <a:lnTo>
                    <a:pt x="15572" y="40485"/>
                  </a:lnTo>
                  <a:lnTo>
                    <a:pt x="18946" y="37430"/>
                  </a:lnTo>
                  <a:close/>
                  <a:moveTo>
                    <a:pt x="23058" y="37470"/>
                  </a:moveTo>
                  <a:lnTo>
                    <a:pt x="32780" y="40504"/>
                  </a:lnTo>
                  <a:lnTo>
                    <a:pt x="23238" y="40504"/>
                  </a:lnTo>
                  <a:lnTo>
                    <a:pt x="23058" y="37470"/>
                  </a:lnTo>
                  <a:close/>
                  <a:moveTo>
                    <a:pt x="14913" y="37470"/>
                  </a:moveTo>
                  <a:lnTo>
                    <a:pt x="14733" y="40504"/>
                  </a:lnTo>
                  <a:lnTo>
                    <a:pt x="5151" y="40524"/>
                  </a:lnTo>
                  <a:lnTo>
                    <a:pt x="14913" y="37470"/>
                  </a:lnTo>
                  <a:close/>
                  <a:moveTo>
                    <a:pt x="22339" y="40984"/>
                  </a:moveTo>
                  <a:lnTo>
                    <a:pt x="18966" y="43978"/>
                  </a:lnTo>
                  <a:lnTo>
                    <a:pt x="15592" y="40984"/>
                  </a:lnTo>
                  <a:close/>
                  <a:moveTo>
                    <a:pt x="15173" y="41303"/>
                  </a:moveTo>
                  <a:lnTo>
                    <a:pt x="18586" y="44317"/>
                  </a:lnTo>
                  <a:lnTo>
                    <a:pt x="14793" y="47651"/>
                  </a:lnTo>
                  <a:lnTo>
                    <a:pt x="14793" y="47651"/>
                  </a:lnTo>
                  <a:lnTo>
                    <a:pt x="15173" y="41303"/>
                  </a:lnTo>
                  <a:close/>
                  <a:moveTo>
                    <a:pt x="22779" y="41263"/>
                  </a:moveTo>
                  <a:lnTo>
                    <a:pt x="23178" y="47691"/>
                  </a:lnTo>
                  <a:lnTo>
                    <a:pt x="19345" y="44297"/>
                  </a:lnTo>
                  <a:lnTo>
                    <a:pt x="22779" y="41263"/>
                  </a:lnTo>
                  <a:close/>
                  <a:moveTo>
                    <a:pt x="18946" y="44637"/>
                  </a:moveTo>
                  <a:lnTo>
                    <a:pt x="22779" y="48010"/>
                  </a:lnTo>
                  <a:lnTo>
                    <a:pt x="15153" y="47991"/>
                  </a:lnTo>
                  <a:lnTo>
                    <a:pt x="18946" y="44637"/>
                  </a:lnTo>
                  <a:close/>
                  <a:moveTo>
                    <a:pt x="22799" y="48490"/>
                  </a:moveTo>
                  <a:lnTo>
                    <a:pt x="18946" y="51863"/>
                  </a:lnTo>
                  <a:lnTo>
                    <a:pt x="15133" y="48490"/>
                  </a:lnTo>
                  <a:close/>
                  <a:moveTo>
                    <a:pt x="14733" y="48809"/>
                  </a:moveTo>
                  <a:lnTo>
                    <a:pt x="18586" y="52203"/>
                  </a:lnTo>
                  <a:lnTo>
                    <a:pt x="14294" y="55996"/>
                  </a:lnTo>
                  <a:lnTo>
                    <a:pt x="14733" y="48809"/>
                  </a:lnTo>
                  <a:close/>
                  <a:moveTo>
                    <a:pt x="23238" y="48789"/>
                  </a:moveTo>
                  <a:lnTo>
                    <a:pt x="23677" y="56055"/>
                  </a:lnTo>
                  <a:lnTo>
                    <a:pt x="19345" y="52203"/>
                  </a:lnTo>
                  <a:lnTo>
                    <a:pt x="23238" y="48789"/>
                  </a:lnTo>
                  <a:close/>
                  <a:moveTo>
                    <a:pt x="18946" y="52542"/>
                  </a:moveTo>
                  <a:lnTo>
                    <a:pt x="23278" y="56355"/>
                  </a:lnTo>
                  <a:lnTo>
                    <a:pt x="14654" y="56355"/>
                  </a:lnTo>
                  <a:lnTo>
                    <a:pt x="18946" y="52542"/>
                  </a:lnTo>
                  <a:close/>
                  <a:moveTo>
                    <a:pt x="23298" y="56854"/>
                  </a:moveTo>
                  <a:lnTo>
                    <a:pt x="18946" y="60667"/>
                  </a:lnTo>
                  <a:lnTo>
                    <a:pt x="14614" y="56854"/>
                  </a:lnTo>
                  <a:close/>
                  <a:moveTo>
                    <a:pt x="14234" y="57153"/>
                  </a:moveTo>
                  <a:lnTo>
                    <a:pt x="18586" y="61006"/>
                  </a:lnTo>
                  <a:lnTo>
                    <a:pt x="13735" y="65278"/>
                  </a:lnTo>
                  <a:lnTo>
                    <a:pt x="14234" y="57153"/>
                  </a:lnTo>
                  <a:close/>
                  <a:moveTo>
                    <a:pt x="23737" y="57114"/>
                  </a:moveTo>
                  <a:lnTo>
                    <a:pt x="24236" y="65318"/>
                  </a:lnTo>
                  <a:lnTo>
                    <a:pt x="19345" y="61006"/>
                  </a:lnTo>
                  <a:lnTo>
                    <a:pt x="23737" y="57114"/>
                  </a:lnTo>
                  <a:close/>
                  <a:moveTo>
                    <a:pt x="18966" y="61326"/>
                  </a:moveTo>
                  <a:lnTo>
                    <a:pt x="23817" y="65618"/>
                  </a:lnTo>
                  <a:lnTo>
                    <a:pt x="14115" y="65618"/>
                  </a:lnTo>
                  <a:lnTo>
                    <a:pt x="18966" y="61326"/>
                  </a:lnTo>
                  <a:close/>
                  <a:moveTo>
                    <a:pt x="23837" y="66117"/>
                  </a:moveTo>
                  <a:lnTo>
                    <a:pt x="18966" y="70449"/>
                  </a:lnTo>
                  <a:lnTo>
                    <a:pt x="14075" y="66117"/>
                  </a:lnTo>
                  <a:close/>
                  <a:moveTo>
                    <a:pt x="24276" y="66376"/>
                  </a:moveTo>
                  <a:lnTo>
                    <a:pt x="24835" y="75579"/>
                  </a:lnTo>
                  <a:lnTo>
                    <a:pt x="19345" y="70768"/>
                  </a:lnTo>
                  <a:lnTo>
                    <a:pt x="24276" y="66376"/>
                  </a:lnTo>
                  <a:close/>
                  <a:moveTo>
                    <a:pt x="13675" y="66416"/>
                  </a:moveTo>
                  <a:lnTo>
                    <a:pt x="18606" y="70768"/>
                  </a:lnTo>
                  <a:lnTo>
                    <a:pt x="13116" y="75619"/>
                  </a:lnTo>
                  <a:lnTo>
                    <a:pt x="13675" y="66416"/>
                  </a:lnTo>
                  <a:close/>
                  <a:moveTo>
                    <a:pt x="18986" y="0"/>
                  </a:moveTo>
                  <a:lnTo>
                    <a:pt x="16790" y="6707"/>
                  </a:lnTo>
                  <a:lnTo>
                    <a:pt x="16590" y="10001"/>
                  </a:lnTo>
                  <a:lnTo>
                    <a:pt x="5511" y="13774"/>
                  </a:lnTo>
                  <a:lnTo>
                    <a:pt x="5511" y="16090"/>
                  </a:lnTo>
                  <a:lnTo>
                    <a:pt x="6010" y="16090"/>
                  </a:lnTo>
                  <a:lnTo>
                    <a:pt x="6010" y="14194"/>
                  </a:lnTo>
                  <a:lnTo>
                    <a:pt x="6648" y="14194"/>
                  </a:lnTo>
                  <a:lnTo>
                    <a:pt x="6648" y="16090"/>
                  </a:lnTo>
                  <a:lnTo>
                    <a:pt x="7148" y="16090"/>
                  </a:lnTo>
                  <a:lnTo>
                    <a:pt x="7148" y="14194"/>
                  </a:lnTo>
                  <a:lnTo>
                    <a:pt x="16331" y="14194"/>
                  </a:lnTo>
                  <a:lnTo>
                    <a:pt x="15831" y="22458"/>
                  </a:lnTo>
                  <a:lnTo>
                    <a:pt x="1" y="27469"/>
                  </a:lnTo>
                  <a:lnTo>
                    <a:pt x="1" y="29765"/>
                  </a:lnTo>
                  <a:lnTo>
                    <a:pt x="500" y="29765"/>
                  </a:lnTo>
                  <a:lnTo>
                    <a:pt x="500" y="27888"/>
                  </a:lnTo>
                  <a:lnTo>
                    <a:pt x="1139" y="27888"/>
                  </a:lnTo>
                  <a:lnTo>
                    <a:pt x="1139" y="29765"/>
                  </a:lnTo>
                  <a:lnTo>
                    <a:pt x="1638" y="29765"/>
                  </a:lnTo>
                  <a:lnTo>
                    <a:pt x="1638" y="27888"/>
                  </a:lnTo>
                  <a:lnTo>
                    <a:pt x="15512" y="27888"/>
                  </a:lnTo>
                  <a:lnTo>
                    <a:pt x="14973" y="36911"/>
                  </a:lnTo>
                  <a:lnTo>
                    <a:pt x="3315" y="40564"/>
                  </a:lnTo>
                  <a:lnTo>
                    <a:pt x="3315" y="42860"/>
                  </a:lnTo>
                  <a:lnTo>
                    <a:pt x="3814" y="42860"/>
                  </a:lnTo>
                  <a:lnTo>
                    <a:pt x="3814" y="40984"/>
                  </a:lnTo>
                  <a:lnTo>
                    <a:pt x="4453" y="40984"/>
                  </a:lnTo>
                  <a:lnTo>
                    <a:pt x="4453" y="42820"/>
                  </a:lnTo>
                  <a:lnTo>
                    <a:pt x="4952" y="42820"/>
                  </a:lnTo>
                  <a:lnTo>
                    <a:pt x="4952" y="40984"/>
                  </a:lnTo>
                  <a:lnTo>
                    <a:pt x="14714" y="40984"/>
                  </a:lnTo>
                  <a:lnTo>
                    <a:pt x="12558" y="76757"/>
                  </a:lnTo>
                  <a:lnTo>
                    <a:pt x="18986" y="71087"/>
                  </a:lnTo>
                  <a:lnTo>
                    <a:pt x="25414" y="76757"/>
                  </a:lnTo>
                  <a:lnTo>
                    <a:pt x="23278" y="41004"/>
                  </a:lnTo>
                  <a:lnTo>
                    <a:pt x="33040" y="41004"/>
                  </a:lnTo>
                  <a:lnTo>
                    <a:pt x="33040" y="42820"/>
                  </a:lnTo>
                  <a:lnTo>
                    <a:pt x="33539" y="42820"/>
                  </a:lnTo>
                  <a:lnTo>
                    <a:pt x="33539" y="40984"/>
                  </a:lnTo>
                  <a:lnTo>
                    <a:pt x="34177" y="40984"/>
                  </a:lnTo>
                  <a:lnTo>
                    <a:pt x="34177" y="42860"/>
                  </a:lnTo>
                  <a:lnTo>
                    <a:pt x="34677" y="42860"/>
                  </a:lnTo>
                  <a:lnTo>
                    <a:pt x="34677" y="40544"/>
                  </a:lnTo>
                  <a:lnTo>
                    <a:pt x="23038" y="36911"/>
                  </a:lnTo>
                  <a:lnTo>
                    <a:pt x="22519" y="27888"/>
                  </a:lnTo>
                  <a:lnTo>
                    <a:pt x="36373" y="27888"/>
                  </a:lnTo>
                  <a:lnTo>
                    <a:pt x="36373" y="29765"/>
                  </a:lnTo>
                  <a:lnTo>
                    <a:pt x="36872" y="29765"/>
                  </a:lnTo>
                  <a:lnTo>
                    <a:pt x="36872" y="27888"/>
                  </a:lnTo>
                  <a:lnTo>
                    <a:pt x="37511" y="27888"/>
                  </a:lnTo>
                  <a:lnTo>
                    <a:pt x="37511" y="29765"/>
                  </a:lnTo>
                  <a:lnTo>
                    <a:pt x="38010" y="29765"/>
                  </a:lnTo>
                  <a:lnTo>
                    <a:pt x="38010" y="27469"/>
                  </a:lnTo>
                  <a:lnTo>
                    <a:pt x="22160" y="22458"/>
                  </a:lnTo>
                  <a:lnTo>
                    <a:pt x="21661" y="14194"/>
                  </a:lnTo>
                  <a:lnTo>
                    <a:pt x="30824" y="14194"/>
                  </a:lnTo>
                  <a:lnTo>
                    <a:pt x="30824" y="16090"/>
                  </a:lnTo>
                  <a:lnTo>
                    <a:pt x="31323" y="16090"/>
                  </a:lnTo>
                  <a:lnTo>
                    <a:pt x="31323" y="14194"/>
                  </a:lnTo>
                  <a:lnTo>
                    <a:pt x="31962" y="14194"/>
                  </a:lnTo>
                  <a:lnTo>
                    <a:pt x="31962" y="16090"/>
                  </a:lnTo>
                  <a:lnTo>
                    <a:pt x="32461" y="16090"/>
                  </a:lnTo>
                  <a:lnTo>
                    <a:pt x="32461" y="13774"/>
                  </a:lnTo>
                  <a:lnTo>
                    <a:pt x="21421" y="10001"/>
                  </a:lnTo>
                  <a:lnTo>
                    <a:pt x="21241" y="6767"/>
                  </a:lnTo>
                  <a:lnTo>
                    <a:pt x="18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579700" y="3695390"/>
              <a:ext cx="366540" cy="578550"/>
            </a:xfrm>
            <a:custGeom>
              <a:avLst/>
              <a:gdLst/>
              <a:ahLst/>
              <a:cxnLst/>
              <a:rect l="l" t="t" r="r" b="b"/>
              <a:pathLst>
                <a:path w="12218" h="19285" extrusionOk="0">
                  <a:moveTo>
                    <a:pt x="3234" y="480"/>
                  </a:moveTo>
                  <a:cubicBezTo>
                    <a:pt x="3514" y="500"/>
                    <a:pt x="3734" y="720"/>
                    <a:pt x="3754" y="979"/>
                  </a:cubicBezTo>
                  <a:lnTo>
                    <a:pt x="3754" y="2217"/>
                  </a:lnTo>
                  <a:cubicBezTo>
                    <a:pt x="3734" y="2496"/>
                    <a:pt x="3514" y="2716"/>
                    <a:pt x="3234" y="2736"/>
                  </a:cubicBezTo>
                  <a:lnTo>
                    <a:pt x="3075" y="2736"/>
                  </a:lnTo>
                  <a:cubicBezTo>
                    <a:pt x="2795" y="2736"/>
                    <a:pt x="2576" y="2496"/>
                    <a:pt x="2576" y="2217"/>
                  </a:cubicBezTo>
                  <a:lnTo>
                    <a:pt x="2576" y="999"/>
                  </a:lnTo>
                  <a:cubicBezTo>
                    <a:pt x="2576" y="720"/>
                    <a:pt x="2795" y="500"/>
                    <a:pt x="3075" y="480"/>
                  </a:cubicBezTo>
                  <a:close/>
                  <a:moveTo>
                    <a:pt x="9223" y="500"/>
                  </a:moveTo>
                  <a:cubicBezTo>
                    <a:pt x="9503" y="500"/>
                    <a:pt x="9722" y="759"/>
                    <a:pt x="9702" y="1039"/>
                  </a:cubicBezTo>
                  <a:lnTo>
                    <a:pt x="9702" y="2257"/>
                  </a:lnTo>
                  <a:cubicBezTo>
                    <a:pt x="9702" y="2536"/>
                    <a:pt x="9483" y="2776"/>
                    <a:pt x="9203" y="2776"/>
                  </a:cubicBezTo>
                  <a:lnTo>
                    <a:pt x="8944" y="2776"/>
                  </a:lnTo>
                  <a:cubicBezTo>
                    <a:pt x="8684" y="2736"/>
                    <a:pt x="8505" y="2516"/>
                    <a:pt x="8505" y="2257"/>
                  </a:cubicBezTo>
                  <a:lnTo>
                    <a:pt x="8505" y="1019"/>
                  </a:lnTo>
                  <a:cubicBezTo>
                    <a:pt x="8505" y="740"/>
                    <a:pt x="8724" y="500"/>
                    <a:pt x="9004" y="500"/>
                  </a:cubicBezTo>
                  <a:close/>
                  <a:moveTo>
                    <a:pt x="3075" y="1"/>
                  </a:moveTo>
                  <a:cubicBezTo>
                    <a:pt x="2516" y="21"/>
                    <a:pt x="2077" y="460"/>
                    <a:pt x="2077" y="1019"/>
                  </a:cubicBezTo>
                  <a:lnTo>
                    <a:pt x="2077" y="2237"/>
                  </a:lnTo>
                  <a:cubicBezTo>
                    <a:pt x="2077" y="2796"/>
                    <a:pt x="2516" y="3235"/>
                    <a:pt x="3075" y="3235"/>
                  </a:cubicBezTo>
                  <a:lnTo>
                    <a:pt x="3234" y="3235"/>
                  </a:lnTo>
                  <a:cubicBezTo>
                    <a:pt x="3773" y="3215"/>
                    <a:pt x="4213" y="2776"/>
                    <a:pt x="4233" y="2237"/>
                  </a:cubicBezTo>
                  <a:lnTo>
                    <a:pt x="4233" y="999"/>
                  </a:lnTo>
                  <a:cubicBezTo>
                    <a:pt x="4213" y="460"/>
                    <a:pt x="3773" y="21"/>
                    <a:pt x="3234" y="1"/>
                  </a:cubicBezTo>
                  <a:close/>
                  <a:moveTo>
                    <a:pt x="9004" y="41"/>
                  </a:moveTo>
                  <a:cubicBezTo>
                    <a:pt x="8445" y="41"/>
                    <a:pt x="8006" y="480"/>
                    <a:pt x="8006" y="1039"/>
                  </a:cubicBezTo>
                  <a:lnTo>
                    <a:pt x="8006" y="2257"/>
                  </a:lnTo>
                  <a:cubicBezTo>
                    <a:pt x="8006" y="2816"/>
                    <a:pt x="8445" y="3255"/>
                    <a:pt x="9004" y="3255"/>
                  </a:cubicBezTo>
                  <a:lnTo>
                    <a:pt x="9403" y="3255"/>
                  </a:lnTo>
                  <a:lnTo>
                    <a:pt x="9403" y="3235"/>
                  </a:lnTo>
                  <a:cubicBezTo>
                    <a:pt x="9842" y="3115"/>
                    <a:pt x="10162" y="2716"/>
                    <a:pt x="10162" y="2257"/>
                  </a:cubicBezTo>
                  <a:lnTo>
                    <a:pt x="10162" y="1039"/>
                  </a:lnTo>
                  <a:cubicBezTo>
                    <a:pt x="10142" y="480"/>
                    <a:pt x="9702" y="41"/>
                    <a:pt x="9163" y="41"/>
                  </a:cubicBezTo>
                  <a:close/>
                  <a:moveTo>
                    <a:pt x="3162" y="3864"/>
                  </a:moveTo>
                  <a:cubicBezTo>
                    <a:pt x="3299" y="3864"/>
                    <a:pt x="3434" y="3894"/>
                    <a:pt x="3554" y="3954"/>
                  </a:cubicBezTo>
                  <a:lnTo>
                    <a:pt x="3554" y="4073"/>
                  </a:lnTo>
                  <a:cubicBezTo>
                    <a:pt x="3574" y="4353"/>
                    <a:pt x="3754" y="4592"/>
                    <a:pt x="4013" y="4672"/>
                  </a:cubicBezTo>
                  <a:cubicBezTo>
                    <a:pt x="4133" y="4692"/>
                    <a:pt x="4213" y="4732"/>
                    <a:pt x="4273" y="4752"/>
                  </a:cubicBezTo>
                  <a:cubicBezTo>
                    <a:pt x="4173" y="4772"/>
                    <a:pt x="4093" y="4812"/>
                    <a:pt x="3993" y="4812"/>
                  </a:cubicBezTo>
                  <a:cubicBezTo>
                    <a:pt x="3734" y="4912"/>
                    <a:pt x="3554" y="5151"/>
                    <a:pt x="3554" y="5431"/>
                  </a:cubicBezTo>
                  <a:lnTo>
                    <a:pt x="3554" y="5551"/>
                  </a:lnTo>
                  <a:cubicBezTo>
                    <a:pt x="3554" y="5830"/>
                    <a:pt x="3734" y="6090"/>
                    <a:pt x="4013" y="6149"/>
                  </a:cubicBezTo>
                  <a:cubicBezTo>
                    <a:pt x="4093" y="6169"/>
                    <a:pt x="4173" y="6209"/>
                    <a:pt x="4253" y="6229"/>
                  </a:cubicBezTo>
                  <a:cubicBezTo>
                    <a:pt x="4173" y="6269"/>
                    <a:pt x="4073" y="6289"/>
                    <a:pt x="3993" y="6309"/>
                  </a:cubicBezTo>
                  <a:cubicBezTo>
                    <a:pt x="3714" y="6389"/>
                    <a:pt x="3534" y="6629"/>
                    <a:pt x="3554" y="6908"/>
                  </a:cubicBezTo>
                  <a:lnTo>
                    <a:pt x="3554" y="7028"/>
                  </a:lnTo>
                  <a:cubicBezTo>
                    <a:pt x="3554" y="7327"/>
                    <a:pt x="3734" y="7567"/>
                    <a:pt x="4013" y="7647"/>
                  </a:cubicBezTo>
                  <a:cubicBezTo>
                    <a:pt x="4093" y="7667"/>
                    <a:pt x="4173" y="7687"/>
                    <a:pt x="4253" y="7707"/>
                  </a:cubicBezTo>
                  <a:cubicBezTo>
                    <a:pt x="4193" y="7726"/>
                    <a:pt x="4113" y="7766"/>
                    <a:pt x="3973" y="7786"/>
                  </a:cubicBezTo>
                  <a:cubicBezTo>
                    <a:pt x="3714" y="7866"/>
                    <a:pt x="3534" y="8126"/>
                    <a:pt x="3534" y="8385"/>
                  </a:cubicBezTo>
                  <a:lnTo>
                    <a:pt x="3534" y="8525"/>
                  </a:lnTo>
                  <a:cubicBezTo>
                    <a:pt x="3534" y="8804"/>
                    <a:pt x="3714" y="9044"/>
                    <a:pt x="3993" y="9124"/>
                  </a:cubicBezTo>
                  <a:cubicBezTo>
                    <a:pt x="4113" y="9164"/>
                    <a:pt x="4193" y="9184"/>
                    <a:pt x="4253" y="9204"/>
                  </a:cubicBezTo>
                  <a:cubicBezTo>
                    <a:pt x="4153" y="9224"/>
                    <a:pt x="4073" y="9264"/>
                    <a:pt x="3993" y="9284"/>
                  </a:cubicBezTo>
                  <a:cubicBezTo>
                    <a:pt x="3734" y="9343"/>
                    <a:pt x="3554" y="9603"/>
                    <a:pt x="3554" y="9863"/>
                  </a:cubicBezTo>
                  <a:lnTo>
                    <a:pt x="2775" y="9863"/>
                  </a:lnTo>
                  <a:cubicBezTo>
                    <a:pt x="2775" y="9603"/>
                    <a:pt x="2596" y="9343"/>
                    <a:pt x="2336" y="9264"/>
                  </a:cubicBezTo>
                  <a:cubicBezTo>
                    <a:pt x="2256" y="9244"/>
                    <a:pt x="2176" y="9204"/>
                    <a:pt x="2097" y="9184"/>
                  </a:cubicBezTo>
                  <a:cubicBezTo>
                    <a:pt x="2176" y="9164"/>
                    <a:pt x="2256" y="9144"/>
                    <a:pt x="2336" y="9124"/>
                  </a:cubicBezTo>
                  <a:cubicBezTo>
                    <a:pt x="2616" y="9044"/>
                    <a:pt x="2795" y="8804"/>
                    <a:pt x="2795" y="8525"/>
                  </a:cubicBezTo>
                  <a:lnTo>
                    <a:pt x="2795" y="8405"/>
                  </a:lnTo>
                  <a:cubicBezTo>
                    <a:pt x="2795" y="8106"/>
                    <a:pt x="2616" y="7866"/>
                    <a:pt x="2336" y="7786"/>
                  </a:cubicBezTo>
                  <a:cubicBezTo>
                    <a:pt x="2256" y="7766"/>
                    <a:pt x="2156" y="7726"/>
                    <a:pt x="2077" y="7707"/>
                  </a:cubicBezTo>
                  <a:cubicBezTo>
                    <a:pt x="2156" y="7687"/>
                    <a:pt x="2256" y="7647"/>
                    <a:pt x="2336" y="7627"/>
                  </a:cubicBezTo>
                  <a:cubicBezTo>
                    <a:pt x="2596" y="7567"/>
                    <a:pt x="2775" y="7307"/>
                    <a:pt x="2775" y="7028"/>
                  </a:cubicBezTo>
                  <a:lnTo>
                    <a:pt x="2775" y="6908"/>
                  </a:lnTo>
                  <a:cubicBezTo>
                    <a:pt x="2795" y="6629"/>
                    <a:pt x="2596" y="6369"/>
                    <a:pt x="2336" y="6289"/>
                  </a:cubicBezTo>
                  <a:cubicBezTo>
                    <a:pt x="2236" y="6269"/>
                    <a:pt x="2156" y="6249"/>
                    <a:pt x="2077" y="6229"/>
                  </a:cubicBezTo>
                  <a:cubicBezTo>
                    <a:pt x="2156" y="6189"/>
                    <a:pt x="2236" y="6169"/>
                    <a:pt x="2336" y="6149"/>
                  </a:cubicBezTo>
                  <a:cubicBezTo>
                    <a:pt x="2596" y="6070"/>
                    <a:pt x="2775" y="5830"/>
                    <a:pt x="2775" y="5551"/>
                  </a:cubicBezTo>
                  <a:lnTo>
                    <a:pt x="2775" y="5431"/>
                  </a:lnTo>
                  <a:cubicBezTo>
                    <a:pt x="2775" y="5151"/>
                    <a:pt x="2596" y="4892"/>
                    <a:pt x="2316" y="4812"/>
                  </a:cubicBezTo>
                  <a:cubicBezTo>
                    <a:pt x="2236" y="4792"/>
                    <a:pt x="2156" y="4772"/>
                    <a:pt x="2077" y="4732"/>
                  </a:cubicBezTo>
                  <a:cubicBezTo>
                    <a:pt x="2156" y="4712"/>
                    <a:pt x="2236" y="4692"/>
                    <a:pt x="2316" y="4672"/>
                  </a:cubicBezTo>
                  <a:cubicBezTo>
                    <a:pt x="2576" y="4592"/>
                    <a:pt x="2775" y="4353"/>
                    <a:pt x="2755" y="4073"/>
                  </a:cubicBezTo>
                  <a:lnTo>
                    <a:pt x="2755" y="3954"/>
                  </a:lnTo>
                  <a:cubicBezTo>
                    <a:pt x="2885" y="3894"/>
                    <a:pt x="3025" y="3864"/>
                    <a:pt x="3162" y="3864"/>
                  </a:cubicBezTo>
                  <a:close/>
                  <a:moveTo>
                    <a:pt x="9071" y="3864"/>
                  </a:moveTo>
                  <a:cubicBezTo>
                    <a:pt x="9208" y="3864"/>
                    <a:pt x="9343" y="3894"/>
                    <a:pt x="9463" y="3954"/>
                  </a:cubicBezTo>
                  <a:lnTo>
                    <a:pt x="9463" y="4073"/>
                  </a:lnTo>
                  <a:cubicBezTo>
                    <a:pt x="9463" y="4353"/>
                    <a:pt x="9663" y="4592"/>
                    <a:pt x="9922" y="4672"/>
                  </a:cubicBezTo>
                  <a:cubicBezTo>
                    <a:pt x="10002" y="4692"/>
                    <a:pt x="10102" y="4712"/>
                    <a:pt x="10182" y="4752"/>
                  </a:cubicBezTo>
                  <a:cubicBezTo>
                    <a:pt x="10102" y="4772"/>
                    <a:pt x="10002" y="4812"/>
                    <a:pt x="9922" y="4812"/>
                  </a:cubicBezTo>
                  <a:cubicBezTo>
                    <a:pt x="9663" y="4892"/>
                    <a:pt x="9483" y="5151"/>
                    <a:pt x="9483" y="5431"/>
                  </a:cubicBezTo>
                  <a:lnTo>
                    <a:pt x="9483" y="5551"/>
                  </a:lnTo>
                  <a:cubicBezTo>
                    <a:pt x="9483" y="5830"/>
                    <a:pt x="9663" y="6090"/>
                    <a:pt x="9942" y="6149"/>
                  </a:cubicBezTo>
                  <a:cubicBezTo>
                    <a:pt x="10022" y="6169"/>
                    <a:pt x="10102" y="6209"/>
                    <a:pt x="10182" y="6229"/>
                  </a:cubicBezTo>
                  <a:cubicBezTo>
                    <a:pt x="10102" y="6269"/>
                    <a:pt x="10002" y="6289"/>
                    <a:pt x="9922" y="6309"/>
                  </a:cubicBezTo>
                  <a:cubicBezTo>
                    <a:pt x="9643" y="6389"/>
                    <a:pt x="9463" y="6629"/>
                    <a:pt x="9463" y="6908"/>
                  </a:cubicBezTo>
                  <a:lnTo>
                    <a:pt x="9463" y="7048"/>
                  </a:lnTo>
                  <a:cubicBezTo>
                    <a:pt x="9463" y="7327"/>
                    <a:pt x="9663" y="7567"/>
                    <a:pt x="9922" y="7647"/>
                  </a:cubicBezTo>
                  <a:cubicBezTo>
                    <a:pt x="10002" y="7667"/>
                    <a:pt x="10082" y="7687"/>
                    <a:pt x="10182" y="7726"/>
                  </a:cubicBezTo>
                  <a:cubicBezTo>
                    <a:pt x="10082" y="7746"/>
                    <a:pt x="10002" y="7766"/>
                    <a:pt x="9922" y="7786"/>
                  </a:cubicBezTo>
                  <a:cubicBezTo>
                    <a:pt x="9663" y="7866"/>
                    <a:pt x="9463" y="8126"/>
                    <a:pt x="9483" y="8405"/>
                  </a:cubicBezTo>
                  <a:lnTo>
                    <a:pt x="9483" y="8525"/>
                  </a:lnTo>
                  <a:cubicBezTo>
                    <a:pt x="9483" y="8804"/>
                    <a:pt x="9663" y="9064"/>
                    <a:pt x="9942" y="9124"/>
                  </a:cubicBezTo>
                  <a:cubicBezTo>
                    <a:pt x="10042" y="9164"/>
                    <a:pt x="10122" y="9184"/>
                    <a:pt x="10182" y="9204"/>
                  </a:cubicBezTo>
                  <a:cubicBezTo>
                    <a:pt x="10102" y="9224"/>
                    <a:pt x="10022" y="9264"/>
                    <a:pt x="9942" y="9284"/>
                  </a:cubicBezTo>
                  <a:cubicBezTo>
                    <a:pt x="9663" y="9343"/>
                    <a:pt x="9483" y="9603"/>
                    <a:pt x="9483" y="9863"/>
                  </a:cubicBezTo>
                  <a:lnTo>
                    <a:pt x="8704" y="9863"/>
                  </a:lnTo>
                  <a:cubicBezTo>
                    <a:pt x="8704" y="9583"/>
                    <a:pt x="8525" y="9343"/>
                    <a:pt x="8245" y="9264"/>
                  </a:cubicBezTo>
                  <a:cubicBezTo>
                    <a:pt x="8165" y="9244"/>
                    <a:pt x="8085" y="9204"/>
                    <a:pt x="8006" y="9184"/>
                  </a:cubicBezTo>
                  <a:cubicBezTo>
                    <a:pt x="8085" y="9144"/>
                    <a:pt x="8165" y="9124"/>
                    <a:pt x="8245" y="9104"/>
                  </a:cubicBezTo>
                  <a:cubicBezTo>
                    <a:pt x="8525" y="9044"/>
                    <a:pt x="8704" y="8785"/>
                    <a:pt x="8704" y="8525"/>
                  </a:cubicBezTo>
                  <a:lnTo>
                    <a:pt x="8704" y="8385"/>
                  </a:lnTo>
                  <a:cubicBezTo>
                    <a:pt x="8704" y="8106"/>
                    <a:pt x="8525" y="7846"/>
                    <a:pt x="8245" y="7786"/>
                  </a:cubicBezTo>
                  <a:cubicBezTo>
                    <a:pt x="8145" y="7746"/>
                    <a:pt x="8066" y="7726"/>
                    <a:pt x="8006" y="7707"/>
                  </a:cubicBezTo>
                  <a:cubicBezTo>
                    <a:pt x="8085" y="7667"/>
                    <a:pt x="8165" y="7647"/>
                    <a:pt x="8245" y="7627"/>
                  </a:cubicBezTo>
                  <a:cubicBezTo>
                    <a:pt x="8505" y="7547"/>
                    <a:pt x="8704" y="7307"/>
                    <a:pt x="8704" y="7028"/>
                  </a:cubicBezTo>
                  <a:lnTo>
                    <a:pt x="8704" y="6908"/>
                  </a:lnTo>
                  <a:cubicBezTo>
                    <a:pt x="8704" y="6629"/>
                    <a:pt x="8525" y="6369"/>
                    <a:pt x="8245" y="6289"/>
                  </a:cubicBezTo>
                  <a:cubicBezTo>
                    <a:pt x="8165" y="6269"/>
                    <a:pt x="8066" y="6249"/>
                    <a:pt x="7986" y="6229"/>
                  </a:cubicBezTo>
                  <a:cubicBezTo>
                    <a:pt x="8066" y="6189"/>
                    <a:pt x="8145" y="6169"/>
                    <a:pt x="8245" y="6149"/>
                  </a:cubicBezTo>
                  <a:cubicBezTo>
                    <a:pt x="8505" y="6070"/>
                    <a:pt x="8684" y="5830"/>
                    <a:pt x="8684" y="5551"/>
                  </a:cubicBezTo>
                  <a:lnTo>
                    <a:pt x="8684" y="5431"/>
                  </a:lnTo>
                  <a:cubicBezTo>
                    <a:pt x="8704" y="5131"/>
                    <a:pt x="8505" y="4892"/>
                    <a:pt x="8225" y="4812"/>
                  </a:cubicBezTo>
                  <a:cubicBezTo>
                    <a:pt x="8145" y="4792"/>
                    <a:pt x="8066" y="4752"/>
                    <a:pt x="7986" y="4732"/>
                  </a:cubicBezTo>
                  <a:cubicBezTo>
                    <a:pt x="8066" y="4712"/>
                    <a:pt x="8145" y="4672"/>
                    <a:pt x="8225" y="4652"/>
                  </a:cubicBezTo>
                  <a:cubicBezTo>
                    <a:pt x="8485" y="4572"/>
                    <a:pt x="8664" y="4333"/>
                    <a:pt x="8664" y="4073"/>
                  </a:cubicBezTo>
                  <a:lnTo>
                    <a:pt x="8664" y="3954"/>
                  </a:lnTo>
                  <a:cubicBezTo>
                    <a:pt x="8794" y="3894"/>
                    <a:pt x="8934" y="3864"/>
                    <a:pt x="9071" y="3864"/>
                  </a:cubicBezTo>
                  <a:close/>
                  <a:moveTo>
                    <a:pt x="11739" y="10362"/>
                  </a:moveTo>
                  <a:lnTo>
                    <a:pt x="11739" y="11220"/>
                  </a:lnTo>
                  <a:lnTo>
                    <a:pt x="480" y="11220"/>
                  </a:lnTo>
                  <a:lnTo>
                    <a:pt x="480" y="10362"/>
                  </a:lnTo>
                  <a:close/>
                  <a:moveTo>
                    <a:pt x="7986" y="13695"/>
                  </a:moveTo>
                  <a:lnTo>
                    <a:pt x="7986" y="17448"/>
                  </a:lnTo>
                  <a:lnTo>
                    <a:pt x="4253" y="17448"/>
                  </a:lnTo>
                  <a:lnTo>
                    <a:pt x="4253" y="13695"/>
                  </a:lnTo>
                  <a:close/>
                  <a:moveTo>
                    <a:pt x="3773" y="13196"/>
                  </a:moveTo>
                  <a:lnTo>
                    <a:pt x="3773" y="17927"/>
                  </a:lnTo>
                  <a:lnTo>
                    <a:pt x="8465" y="17927"/>
                  </a:lnTo>
                  <a:lnTo>
                    <a:pt x="8465" y="13196"/>
                  </a:lnTo>
                  <a:close/>
                  <a:moveTo>
                    <a:pt x="11000" y="11719"/>
                  </a:moveTo>
                  <a:lnTo>
                    <a:pt x="11000" y="17927"/>
                  </a:lnTo>
                  <a:lnTo>
                    <a:pt x="11739" y="17927"/>
                  </a:lnTo>
                  <a:lnTo>
                    <a:pt x="11739" y="18806"/>
                  </a:lnTo>
                  <a:lnTo>
                    <a:pt x="480" y="18806"/>
                  </a:lnTo>
                  <a:lnTo>
                    <a:pt x="480" y="17927"/>
                  </a:lnTo>
                  <a:lnTo>
                    <a:pt x="1218" y="17927"/>
                  </a:lnTo>
                  <a:lnTo>
                    <a:pt x="1218" y="11719"/>
                  </a:lnTo>
                  <a:close/>
                  <a:moveTo>
                    <a:pt x="3155" y="3355"/>
                  </a:moveTo>
                  <a:cubicBezTo>
                    <a:pt x="2636" y="3355"/>
                    <a:pt x="2276" y="3574"/>
                    <a:pt x="2276" y="3914"/>
                  </a:cubicBezTo>
                  <a:lnTo>
                    <a:pt x="2276" y="4053"/>
                  </a:lnTo>
                  <a:cubicBezTo>
                    <a:pt x="2276" y="4113"/>
                    <a:pt x="2256" y="4153"/>
                    <a:pt x="2196" y="4173"/>
                  </a:cubicBezTo>
                  <a:cubicBezTo>
                    <a:pt x="1997" y="4213"/>
                    <a:pt x="1458" y="4373"/>
                    <a:pt x="1458" y="4732"/>
                  </a:cubicBezTo>
                  <a:cubicBezTo>
                    <a:pt x="1458" y="5091"/>
                    <a:pt x="1937" y="5191"/>
                    <a:pt x="2176" y="5271"/>
                  </a:cubicBezTo>
                  <a:cubicBezTo>
                    <a:pt x="2236" y="5291"/>
                    <a:pt x="2276" y="5351"/>
                    <a:pt x="2276" y="5411"/>
                  </a:cubicBezTo>
                  <a:lnTo>
                    <a:pt x="2276" y="5551"/>
                  </a:lnTo>
                  <a:cubicBezTo>
                    <a:pt x="2276" y="5590"/>
                    <a:pt x="2236" y="5650"/>
                    <a:pt x="2196" y="5670"/>
                  </a:cubicBezTo>
                  <a:cubicBezTo>
                    <a:pt x="1997" y="5690"/>
                    <a:pt x="1438" y="5850"/>
                    <a:pt x="1438" y="6209"/>
                  </a:cubicBezTo>
                  <a:cubicBezTo>
                    <a:pt x="1438" y="6569"/>
                    <a:pt x="1917" y="6688"/>
                    <a:pt x="2176" y="6748"/>
                  </a:cubicBezTo>
                  <a:cubicBezTo>
                    <a:pt x="2236" y="6768"/>
                    <a:pt x="2276" y="6828"/>
                    <a:pt x="2276" y="6888"/>
                  </a:cubicBezTo>
                  <a:lnTo>
                    <a:pt x="2276" y="7028"/>
                  </a:lnTo>
                  <a:cubicBezTo>
                    <a:pt x="2276" y="7088"/>
                    <a:pt x="2236" y="7128"/>
                    <a:pt x="2196" y="7148"/>
                  </a:cubicBezTo>
                  <a:cubicBezTo>
                    <a:pt x="1977" y="7187"/>
                    <a:pt x="1438" y="7327"/>
                    <a:pt x="1438" y="7687"/>
                  </a:cubicBezTo>
                  <a:cubicBezTo>
                    <a:pt x="1438" y="8046"/>
                    <a:pt x="1917" y="8166"/>
                    <a:pt x="2176" y="8226"/>
                  </a:cubicBezTo>
                  <a:cubicBezTo>
                    <a:pt x="2236" y="8246"/>
                    <a:pt x="2276" y="8305"/>
                    <a:pt x="2276" y="8365"/>
                  </a:cubicBezTo>
                  <a:lnTo>
                    <a:pt x="2276" y="8525"/>
                  </a:lnTo>
                  <a:cubicBezTo>
                    <a:pt x="2276" y="8565"/>
                    <a:pt x="2236" y="8625"/>
                    <a:pt x="2196" y="8645"/>
                  </a:cubicBezTo>
                  <a:cubicBezTo>
                    <a:pt x="1977" y="8665"/>
                    <a:pt x="1438" y="8824"/>
                    <a:pt x="1438" y="9184"/>
                  </a:cubicBezTo>
                  <a:cubicBezTo>
                    <a:pt x="1438" y="9543"/>
                    <a:pt x="1917" y="9663"/>
                    <a:pt x="2176" y="9723"/>
                  </a:cubicBezTo>
                  <a:cubicBezTo>
                    <a:pt x="2236" y="9743"/>
                    <a:pt x="2276" y="9803"/>
                    <a:pt x="2276" y="9863"/>
                  </a:cubicBezTo>
                  <a:lnTo>
                    <a:pt x="0" y="9863"/>
                  </a:lnTo>
                  <a:lnTo>
                    <a:pt x="0" y="11719"/>
                  </a:lnTo>
                  <a:lnTo>
                    <a:pt x="739" y="11719"/>
                  </a:lnTo>
                  <a:lnTo>
                    <a:pt x="739" y="17448"/>
                  </a:lnTo>
                  <a:lnTo>
                    <a:pt x="0" y="17448"/>
                  </a:lnTo>
                  <a:lnTo>
                    <a:pt x="0" y="19285"/>
                  </a:lnTo>
                  <a:lnTo>
                    <a:pt x="12218" y="19285"/>
                  </a:lnTo>
                  <a:lnTo>
                    <a:pt x="12218" y="17448"/>
                  </a:lnTo>
                  <a:lnTo>
                    <a:pt x="11499" y="17448"/>
                  </a:lnTo>
                  <a:lnTo>
                    <a:pt x="11499" y="11699"/>
                  </a:lnTo>
                  <a:lnTo>
                    <a:pt x="12218" y="11699"/>
                  </a:lnTo>
                  <a:lnTo>
                    <a:pt x="12218" y="9843"/>
                  </a:lnTo>
                  <a:lnTo>
                    <a:pt x="9982" y="9843"/>
                  </a:lnTo>
                  <a:cubicBezTo>
                    <a:pt x="9982" y="9803"/>
                    <a:pt x="10002" y="9743"/>
                    <a:pt x="10062" y="9723"/>
                  </a:cubicBezTo>
                  <a:cubicBezTo>
                    <a:pt x="10261" y="9683"/>
                    <a:pt x="10800" y="9543"/>
                    <a:pt x="10800" y="9184"/>
                  </a:cubicBezTo>
                  <a:cubicBezTo>
                    <a:pt x="10800" y="8824"/>
                    <a:pt x="10341" y="8705"/>
                    <a:pt x="10082" y="8645"/>
                  </a:cubicBezTo>
                  <a:cubicBezTo>
                    <a:pt x="10022" y="8625"/>
                    <a:pt x="9982" y="8565"/>
                    <a:pt x="9982" y="8505"/>
                  </a:cubicBezTo>
                  <a:lnTo>
                    <a:pt x="9982" y="8365"/>
                  </a:lnTo>
                  <a:cubicBezTo>
                    <a:pt x="9982" y="8305"/>
                    <a:pt x="10002" y="8265"/>
                    <a:pt x="10062" y="8246"/>
                  </a:cubicBezTo>
                  <a:cubicBezTo>
                    <a:pt x="10261" y="8186"/>
                    <a:pt x="10800" y="8066"/>
                    <a:pt x="10800" y="7687"/>
                  </a:cubicBezTo>
                  <a:cubicBezTo>
                    <a:pt x="10800" y="7327"/>
                    <a:pt x="10321" y="7227"/>
                    <a:pt x="10082" y="7148"/>
                  </a:cubicBezTo>
                  <a:cubicBezTo>
                    <a:pt x="10022" y="7148"/>
                    <a:pt x="9982" y="7088"/>
                    <a:pt x="9982" y="7028"/>
                  </a:cubicBezTo>
                  <a:lnTo>
                    <a:pt x="9982" y="6888"/>
                  </a:lnTo>
                  <a:cubicBezTo>
                    <a:pt x="9982" y="6828"/>
                    <a:pt x="10022" y="6788"/>
                    <a:pt x="10062" y="6748"/>
                  </a:cubicBezTo>
                  <a:cubicBezTo>
                    <a:pt x="10281" y="6708"/>
                    <a:pt x="10820" y="6569"/>
                    <a:pt x="10820" y="6209"/>
                  </a:cubicBezTo>
                  <a:cubicBezTo>
                    <a:pt x="10820" y="5850"/>
                    <a:pt x="10361" y="5730"/>
                    <a:pt x="10082" y="5670"/>
                  </a:cubicBezTo>
                  <a:cubicBezTo>
                    <a:pt x="10022" y="5650"/>
                    <a:pt x="9982" y="5610"/>
                    <a:pt x="9982" y="5551"/>
                  </a:cubicBezTo>
                  <a:lnTo>
                    <a:pt x="9982" y="5411"/>
                  </a:lnTo>
                  <a:cubicBezTo>
                    <a:pt x="9982" y="5351"/>
                    <a:pt x="10022" y="5291"/>
                    <a:pt x="10062" y="5271"/>
                  </a:cubicBezTo>
                  <a:cubicBezTo>
                    <a:pt x="10281" y="5231"/>
                    <a:pt x="10820" y="5091"/>
                    <a:pt x="10820" y="4732"/>
                  </a:cubicBezTo>
                  <a:cubicBezTo>
                    <a:pt x="10820" y="4373"/>
                    <a:pt x="10341" y="4253"/>
                    <a:pt x="10082" y="4193"/>
                  </a:cubicBezTo>
                  <a:cubicBezTo>
                    <a:pt x="10022" y="4173"/>
                    <a:pt x="9982" y="4113"/>
                    <a:pt x="10002" y="4053"/>
                  </a:cubicBezTo>
                  <a:lnTo>
                    <a:pt x="10002" y="3914"/>
                  </a:lnTo>
                  <a:cubicBezTo>
                    <a:pt x="10002" y="3574"/>
                    <a:pt x="9643" y="3355"/>
                    <a:pt x="9104" y="3355"/>
                  </a:cubicBezTo>
                  <a:cubicBezTo>
                    <a:pt x="8585" y="3355"/>
                    <a:pt x="8225" y="3574"/>
                    <a:pt x="8225" y="3914"/>
                  </a:cubicBezTo>
                  <a:lnTo>
                    <a:pt x="8225" y="4053"/>
                  </a:lnTo>
                  <a:cubicBezTo>
                    <a:pt x="8225" y="4113"/>
                    <a:pt x="8185" y="4153"/>
                    <a:pt x="8145" y="4173"/>
                  </a:cubicBezTo>
                  <a:cubicBezTo>
                    <a:pt x="7946" y="4213"/>
                    <a:pt x="7387" y="4373"/>
                    <a:pt x="7387" y="4732"/>
                  </a:cubicBezTo>
                  <a:cubicBezTo>
                    <a:pt x="7387" y="5091"/>
                    <a:pt x="7866" y="5191"/>
                    <a:pt x="8125" y="5271"/>
                  </a:cubicBezTo>
                  <a:cubicBezTo>
                    <a:pt x="8185" y="5291"/>
                    <a:pt x="8225" y="5351"/>
                    <a:pt x="8225" y="5411"/>
                  </a:cubicBezTo>
                  <a:lnTo>
                    <a:pt x="8225" y="5551"/>
                  </a:lnTo>
                  <a:cubicBezTo>
                    <a:pt x="8225" y="5590"/>
                    <a:pt x="8185" y="5650"/>
                    <a:pt x="8145" y="5670"/>
                  </a:cubicBezTo>
                  <a:cubicBezTo>
                    <a:pt x="7926" y="5690"/>
                    <a:pt x="7387" y="5850"/>
                    <a:pt x="7387" y="6209"/>
                  </a:cubicBezTo>
                  <a:cubicBezTo>
                    <a:pt x="7387" y="6569"/>
                    <a:pt x="7866" y="6688"/>
                    <a:pt x="8125" y="6748"/>
                  </a:cubicBezTo>
                  <a:cubicBezTo>
                    <a:pt x="8185" y="6768"/>
                    <a:pt x="8225" y="6828"/>
                    <a:pt x="8205" y="6888"/>
                  </a:cubicBezTo>
                  <a:lnTo>
                    <a:pt x="8205" y="7028"/>
                  </a:lnTo>
                  <a:cubicBezTo>
                    <a:pt x="8205" y="7088"/>
                    <a:pt x="8185" y="7128"/>
                    <a:pt x="8125" y="7148"/>
                  </a:cubicBezTo>
                  <a:cubicBezTo>
                    <a:pt x="7926" y="7187"/>
                    <a:pt x="7387" y="7327"/>
                    <a:pt x="7387" y="7687"/>
                  </a:cubicBezTo>
                  <a:cubicBezTo>
                    <a:pt x="7387" y="8046"/>
                    <a:pt x="7866" y="8166"/>
                    <a:pt x="8105" y="8226"/>
                  </a:cubicBezTo>
                  <a:cubicBezTo>
                    <a:pt x="8165" y="8246"/>
                    <a:pt x="8205" y="8305"/>
                    <a:pt x="8205" y="8365"/>
                  </a:cubicBezTo>
                  <a:lnTo>
                    <a:pt x="8205" y="8505"/>
                  </a:lnTo>
                  <a:cubicBezTo>
                    <a:pt x="8205" y="8565"/>
                    <a:pt x="8185" y="8605"/>
                    <a:pt x="8125" y="8625"/>
                  </a:cubicBezTo>
                  <a:cubicBezTo>
                    <a:pt x="7926" y="8645"/>
                    <a:pt x="7387" y="8804"/>
                    <a:pt x="7387" y="9164"/>
                  </a:cubicBezTo>
                  <a:cubicBezTo>
                    <a:pt x="7387" y="9523"/>
                    <a:pt x="7866" y="9643"/>
                    <a:pt x="8105" y="9703"/>
                  </a:cubicBezTo>
                  <a:cubicBezTo>
                    <a:pt x="8165" y="9723"/>
                    <a:pt x="8205" y="9783"/>
                    <a:pt x="8205" y="9843"/>
                  </a:cubicBezTo>
                  <a:lnTo>
                    <a:pt x="4033" y="9843"/>
                  </a:lnTo>
                  <a:cubicBezTo>
                    <a:pt x="4033" y="9803"/>
                    <a:pt x="4073" y="9743"/>
                    <a:pt x="4113" y="9723"/>
                  </a:cubicBezTo>
                  <a:cubicBezTo>
                    <a:pt x="4312" y="9683"/>
                    <a:pt x="4871" y="9543"/>
                    <a:pt x="4871" y="9184"/>
                  </a:cubicBezTo>
                  <a:cubicBezTo>
                    <a:pt x="4871" y="8824"/>
                    <a:pt x="4412" y="8705"/>
                    <a:pt x="4133" y="8645"/>
                  </a:cubicBezTo>
                  <a:cubicBezTo>
                    <a:pt x="4073" y="8625"/>
                    <a:pt x="4033" y="8565"/>
                    <a:pt x="4033" y="8505"/>
                  </a:cubicBezTo>
                  <a:lnTo>
                    <a:pt x="4033" y="8365"/>
                  </a:lnTo>
                  <a:cubicBezTo>
                    <a:pt x="4033" y="8325"/>
                    <a:pt x="4073" y="8265"/>
                    <a:pt x="4113" y="8246"/>
                  </a:cubicBezTo>
                  <a:cubicBezTo>
                    <a:pt x="4312" y="8186"/>
                    <a:pt x="4871" y="8046"/>
                    <a:pt x="4871" y="7687"/>
                  </a:cubicBezTo>
                  <a:cubicBezTo>
                    <a:pt x="4871" y="7327"/>
                    <a:pt x="4392" y="7227"/>
                    <a:pt x="4133" y="7148"/>
                  </a:cubicBezTo>
                  <a:cubicBezTo>
                    <a:pt x="4073" y="7148"/>
                    <a:pt x="4033" y="7088"/>
                    <a:pt x="4033" y="7028"/>
                  </a:cubicBezTo>
                  <a:lnTo>
                    <a:pt x="4033" y="6888"/>
                  </a:lnTo>
                  <a:cubicBezTo>
                    <a:pt x="4033" y="6828"/>
                    <a:pt x="4073" y="6788"/>
                    <a:pt x="4113" y="6748"/>
                  </a:cubicBezTo>
                  <a:cubicBezTo>
                    <a:pt x="4332" y="6708"/>
                    <a:pt x="4871" y="6569"/>
                    <a:pt x="4871" y="6209"/>
                  </a:cubicBezTo>
                  <a:cubicBezTo>
                    <a:pt x="4871" y="5850"/>
                    <a:pt x="4412" y="5730"/>
                    <a:pt x="4133" y="5670"/>
                  </a:cubicBezTo>
                  <a:cubicBezTo>
                    <a:pt x="4073" y="5650"/>
                    <a:pt x="4033" y="5610"/>
                    <a:pt x="4053" y="5551"/>
                  </a:cubicBezTo>
                  <a:lnTo>
                    <a:pt x="4053" y="5411"/>
                  </a:lnTo>
                  <a:cubicBezTo>
                    <a:pt x="4033" y="5351"/>
                    <a:pt x="4073" y="5291"/>
                    <a:pt x="4113" y="5271"/>
                  </a:cubicBezTo>
                  <a:cubicBezTo>
                    <a:pt x="4332" y="5231"/>
                    <a:pt x="4871" y="5091"/>
                    <a:pt x="4871" y="4732"/>
                  </a:cubicBezTo>
                  <a:cubicBezTo>
                    <a:pt x="4871" y="4373"/>
                    <a:pt x="4392" y="4253"/>
                    <a:pt x="4153" y="4193"/>
                  </a:cubicBezTo>
                  <a:cubicBezTo>
                    <a:pt x="4093" y="4173"/>
                    <a:pt x="4053" y="4113"/>
                    <a:pt x="4053" y="4053"/>
                  </a:cubicBezTo>
                  <a:lnTo>
                    <a:pt x="4053" y="3914"/>
                  </a:lnTo>
                  <a:cubicBezTo>
                    <a:pt x="4053" y="3574"/>
                    <a:pt x="3694" y="3355"/>
                    <a:pt x="3155" y="3355"/>
                  </a:cubicBezTo>
                  <a:close/>
                </a:path>
              </a:pathLst>
            </a:custGeom>
            <a:solidFill>
              <a:srgbClr val="4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3602020" y="3695390"/>
              <a:ext cx="366540" cy="578550"/>
            </a:xfrm>
            <a:custGeom>
              <a:avLst/>
              <a:gdLst/>
              <a:ahLst/>
              <a:cxnLst/>
              <a:rect l="l" t="t" r="r" b="b"/>
              <a:pathLst>
                <a:path w="12218" h="19285" extrusionOk="0">
                  <a:moveTo>
                    <a:pt x="3235" y="480"/>
                  </a:moveTo>
                  <a:cubicBezTo>
                    <a:pt x="3494" y="500"/>
                    <a:pt x="3734" y="720"/>
                    <a:pt x="3734" y="979"/>
                  </a:cubicBezTo>
                  <a:lnTo>
                    <a:pt x="3734" y="2217"/>
                  </a:lnTo>
                  <a:cubicBezTo>
                    <a:pt x="3734" y="2496"/>
                    <a:pt x="3514" y="2736"/>
                    <a:pt x="3235" y="2736"/>
                  </a:cubicBezTo>
                  <a:lnTo>
                    <a:pt x="3075" y="2736"/>
                  </a:lnTo>
                  <a:cubicBezTo>
                    <a:pt x="2775" y="2736"/>
                    <a:pt x="2556" y="2496"/>
                    <a:pt x="2556" y="2217"/>
                  </a:cubicBezTo>
                  <a:lnTo>
                    <a:pt x="2556" y="999"/>
                  </a:lnTo>
                  <a:cubicBezTo>
                    <a:pt x="2556" y="700"/>
                    <a:pt x="2775" y="480"/>
                    <a:pt x="3075" y="480"/>
                  </a:cubicBezTo>
                  <a:close/>
                  <a:moveTo>
                    <a:pt x="9204" y="500"/>
                  </a:moveTo>
                  <a:cubicBezTo>
                    <a:pt x="9503" y="500"/>
                    <a:pt x="9703" y="740"/>
                    <a:pt x="9703" y="1039"/>
                  </a:cubicBezTo>
                  <a:lnTo>
                    <a:pt x="9703" y="2257"/>
                  </a:lnTo>
                  <a:cubicBezTo>
                    <a:pt x="9703" y="2536"/>
                    <a:pt x="9463" y="2756"/>
                    <a:pt x="9184" y="2756"/>
                  </a:cubicBezTo>
                  <a:lnTo>
                    <a:pt x="8944" y="2756"/>
                  </a:lnTo>
                  <a:cubicBezTo>
                    <a:pt x="8684" y="2716"/>
                    <a:pt x="8485" y="2516"/>
                    <a:pt x="8485" y="2257"/>
                  </a:cubicBezTo>
                  <a:lnTo>
                    <a:pt x="8485" y="1019"/>
                  </a:lnTo>
                  <a:cubicBezTo>
                    <a:pt x="8485" y="740"/>
                    <a:pt x="8704" y="500"/>
                    <a:pt x="9004" y="500"/>
                  </a:cubicBezTo>
                  <a:close/>
                  <a:moveTo>
                    <a:pt x="3055" y="1"/>
                  </a:moveTo>
                  <a:cubicBezTo>
                    <a:pt x="2516" y="21"/>
                    <a:pt x="2077" y="460"/>
                    <a:pt x="2057" y="1019"/>
                  </a:cubicBezTo>
                  <a:lnTo>
                    <a:pt x="2057" y="2237"/>
                  </a:lnTo>
                  <a:cubicBezTo>
                    <a:pt x="2077" y="2796"/>
                    <a:pt x="2516" y="3235"/>
                    <a:pt x="3055" y="3235"/>
                  </a:cubicBezTo>
                  <a:lnTo>
                    <a:pt x="3235" y="3235"/>
                  </a:lnTo>
                  <a:cubicBezTo>
                    <a:pt x="3774" y="3215"/>
                    <a:pt x="4213" y="2776"/>
                    <a:pt x="4233" y="2237"/>
                  </a:cubicBezTo>
                  <a:lnTo>
                    <a:pt x="4233" y="999"/>
                  </a:lnTo>
                  <a:cubicBezTo>
                    <a:pt x="4213" y="460"/>
                    <a:pt x="3774" y="21"/>
                    <a:pt x="3235" y="1"/>
                  </a:cubicBezTo>
                  <a:close/>
                  <a:moveTo>
                    <a:pt x="9004" y="41"/>
                  </a:moveTo>
                  <a:cubicBezTo>
                    <a:pt x="8445" y="41"/>
                    <a:pt x="8006" y="480"/>
                    <a:pt x="8006" y="1039"/>
                  </a:cubicBezTo>
                  <a:lnTo>
                    <a:pt x="8006" y="2257"/>
                  </a:lnTo>
                  <a:cubicBezTo>
                    <a:pt x="8006" y="2816"/>
                    <a:pt x="8445" y="3255"/>
                    <a:pt x="9004" y="3255"/>
                  </a:cubicBezTo>
                  <a:lnTo>
                    <a:pt x="9403" y="3255"/>
                  </a:lnTo>
                  <a:lnTo>
                    <a:pt x="9403" y="3235"/>
                  </a:lnTo>
                  <a:cubicBezTo>
                    <a:pt x="9842" y="3115"/>
                    <a:pt x="10162" y="2716"/>
                    <a:pt x="10162" y="2257"/>
                  </a:cubicBezTo>
                  <a:lnTo>
                    <a:pt x="10162" y="1039"/>
                  </a:lnTo>
                  <a:cubicBezTo>
                    <a:pt x="10162" y="480"/>
                    <a:pt x="9723" y="41"/>
                    <a:pt x="9164" y="41"/>
                  </a:cubicBezTo>
                  <a:close/>
                  <a:moveTo>
                    <a:pt x="3162" y="3864"/>
                  </a:moveTo>
                  <a:cubicBezTo>
                    <a:pt x="3299" y="3864"/>
                    <a:pt x="3434" y="3894"/>
                    <a:pt x="3554" y="3954"/>
                  </a:cubicBezTo>
                  <a:lnTo>
                    <a:pt x="3554" y="4073"/>
                  </a:lnTo>
                  <a:cubicBezTo>
                    <a:pt x="3554" y="4353"/>
                    <a:pt x="3754" y="4592"/>
                    <a:pt x="4013" y="4672"/>
                  </a:cubicBezTo>
                  <a:cubicBezTo>
                    <a:pt x="4133" y="4692"/>
                    <a:pt x="4213" y="4732"/>
                    <a:pt x="4273" y="4752"/>
                  </a:cubicBezTo>
                  <a:cubicBezTo>
                    <a:pt x="4173" y="4772"/>
                    <a:pt x="4093" y="4792"/>
                    <a:pt x="3993" y="4812"/>
                  </a:cubicBezTo>
                  <a:cubicBezTo>
                    <a:pt x="3734" y="4912"/>
                    <a:pt x="3554" y="5151"/>
                    <a:pt x="3554" y="5431"/>
                  </a:cubicBezTo>
                  <a:lnTo>
                    <a:pt x="3554" y="5551"/>
                  </a:lnTo>
                  <a:cubicBezTo>
                    <a:pt x="3554" y="5830"/>
                    <a:pt x="3734" y="6090"/>
                    <a:pt x="4013" y="6149"/>
                  </a:cubicBezTo>
                  <a:cubicBezTo>
                    <a:pt x="4093" y="6169"/>
                    <a:pt x="4173" y="6209"/>
                    <a:pt x="4253" y="6229"/>
                  </a:cubicBezTo>
                  <a:cubicBezTo>
                    <a:pt x="4173" y="6269"/>
                    <a:pt x="4073" y="6289"/>
                    <a:pt x="3993" y="6309"/>
                  </a:cubicBezTo>
                  <a:cubicBezTo>
                    <a:pt x="3714" y="6389"/>
                    <a:pt x="3534" y="6629"/>
                    <a:pt x="3554" y="6908"/>
                  </a:cubicBezTo>
                  <a:lnTo>
                    <a:pt x="3554" y="7028"/>
                  </a:lnTo>
                  <a:cubicBezTo>
                    <a:pt x="3534" y="7307"/>
                    <a:pt x="3734" y="7567"/>
                    <a:pt x="3993" y="7647"/>
                  </a:cubicBezTo>
                  <a:cubicBezTo>
                    <a:pt x="4073" y="7667"/>
                    <a:pt x="4173" y="7687"/>
                    <a:pt x="4253" y="7707"/>
                  </a:cubicBezTo>
                  <a:cubicBezTo>
                    <a:pt x="4193" y="7726"/>
                    <a:pt x="4093" y="7766"/>
                    <a:pt x="3973" y="7786"/>
                  </a:cubicBezTo>
                  <a:cubicBezTo>
                    <a:pt x="3714" y="7866"/>
                    <a:pt x="3534" y="8106"/>
                    <a:pt x="3534" y="8385"/>
                  </a:cubicBezTo>
                  <a:lnTo>
                    <a:pt x="3534" y="8525"/>
                  </a:lnTo>
                  <a:cubicBezTo>
                    <a:pt x="3534" y="8804"/>
                    <a:pt x="3714" y="9064"/>
                    <a:pt x="3993" y="9124"/>
                  </a:cubicBezTo>
                  <a:cubicBezTo>
                    <a:pt x="4073" y="9144"/>
                    <a:pt x="4173" y="9164"/>
                    <a:pt x="4253" y="9204"/>
                  </a:cubicBezTo>
                  <a:cubicBezTo>
                    <a:pt x="4173" y="9224"/>
                    <a:pt x="4073" y="9264"/>
                    <a:pt x="3993" y="9284"/>
                  </a:cubicBezTo>
                  <a:cubicBezTo>
                    <a:pt x="3734" y="9343"/>
                    <a:pt x="3554" y="9603"/>
                    <a:pt x="3554" y="9863"/>
                  </a:cubicBezTo>
                  <a:lnTo>
                    <a:pt x="2795" y="9863"/>
                  </a:lnTo>
                  <a:cubicBezTo>
                    <a:pt x="2795" y="9583"/>
                    <a:pt x="2616" y="9343"/>
                    <a:pt x="2336" y="9264"/>
                  </a:cubicBezTo>
                  <a:cubicBezTo>
                    <a:pt x="2256" y="9244"/>
                    <a:pt x="2177" y="9204"/>
                    <a:pt x="2077" y="9184"/>
                  </a:cubicBezTo>
                  <a:cubicBezTo>
                    <a:pt x="2177" y="9164"/>
                    <a:pt x="2256" y="9124"/>
                    <a:pt x="2336" y="9124"/>
                  </a:cubicBezTo>
                  <a:cubicBezTo>
                    <a:pt x="2596" y="9044"/>
                    <a:pt x="2795" y="8804"/>
                    <a:pt x="2775" y="8525"/>
                  </a:cubicBezTo>
                  <a:lnTo>
                    <a:pt x="2775" y="8405"/>
                  </a:lnTo>
                  <a:cubicBezTo>
                    <a:pt x="2795" y="8106"/>
                    <a:pt x="2596" y="7866"/>
                    <a:pt x="2336" y="7786"/>
                  </a:cubicBezTo>
                  <a:cubicBezTo>
                    <a:pt x="2256" y="7766"/>
                    <a:pt x="2157" y="7726"/>
                    <a:pt x="2077" y="7707"/>
                  </a:cubicBezTo>
                  <a:cubicBezTo>
                    <a:pt x="2157" y="7667"/>
                    <a:pt x="2256" y="7647"/>
                    <a:pt x="2336" y="7627"/>
                  </a:cubicBezTo>
                  <a:cubicBezTo>
                    <a:pt x="2596" y="7567"/>
                    <a:pt x="2775" y="7307"/>
                    <a:pt x="2775" y="7028"/>
                  </a:cubicBezTo>
                  <a:lnTo>
                    <a:pt x="2775" y="6908"/>
                  </a:lnTo>
                  <a:cubicBezTo>
                    <a:pt x="2775" y="6629"/>
                    <a:pt x="2596" y="6369"/>
                    <a:pt x="2316" y="6289"/>
                  </a:cubicBezTo>
                  <a:cubicBezTo>
                    <a:pt x="2236" y="6269"/>
                    <a:pt x="2157" y="6249"/>
                    <a:pt x="2077" y="6229"/>
                  </a:cubicBezTo>
                  <a:cubicBezTo>
                    <a:pt x="2157" y="6189"/>
                    <a:pt x="2236" y="6169"/>
                    <a:pt x="2316" y="6149"/>
                  </a:cubicBezTo>
                  <a:cubicBezTo>
                    <a:pt x="2596" y="6070"/>
                    <a:pt x="2775" y="5830"/>
                    <a:pt x="2775" y="5551"/>
                  </a:cubicBezTo>
                  <a:lnTo>
                    <a:pt x="2775" y="5431"/>
                  </a:lnTo>
                  <a:cubicBezTo>
                    <a:pt x="2775" y="5151"/>
                    <a:pt x="2596" y="4892"/>
                    <a:pt x="2316" y="4812"/>
                  </a:cubicBezTo>
                  <a:cubicBezTo>
                    <a:pt x="2236" y="4792"/>
                    <a:pt x="2157" y="4772"/>
                    <a:pt x="2077" y="4732"/>
                  </a:cubicBezTo>
                  <a:cubicBezTo>
                    <a:pt x="2157" y="4712"/>
                    <a:pt x="2236" y="4692"/>
                    <a:pt x="2316" y="4672"/>
                  </a:cubicBezTo>
                  <a:cubicBezTo>
                    <a:pt x="2576" y="4592"/>
                    <a:pt x="2755" y="4353"/>
                    <a:pt x="2755" y="4073"/>
                  </a:cubicBezTo>
                  <a:lnTo>
                    <a:pt x="2755" y="3954"/>
                  </a:lnTo>
                  <a:cubicBezTo>
                    <a:pt x="2885" y="3894"/>
                    <a:pt x="3025" y="3864"/>
                    <a:pt x="3162" y="3864"/>
                  </a:cubicBezTo>
                  <a:close/>
                  <a:moveTo>
                    <a:pt x="9116" y="3864"/>
                  </a:moveTo>
                  <a:cubicBezTo>
                    <a:pt x="9253" y="3864"/>
                    <a:pt x="9393" y="3894"/>
                    <a:pt x="9523" y="3954"/>
                  </a:cubicBezTo>
                  <a:lnTo>
                    <a:pt x="9523" y="4073"/>
                  </a:lnTo>
                  <a:cubicBezTo>
                    <a:pt x="9523" y="4353"/>
                    <a:pt x="9703" y="4592"/>
                    <a:pt x="9962" y="4672"/>
                  </a:cubicBezTo>
                  <a:cubicBezTo>
                    <a:pt x="10062" y="4692"/>
                    <a:pt x="10142" y="4712"/>
                    <a:pt x="10222" y="4752"/>
                  </a:cubicBezTo>
                  <a:cubicBezTo>
                    <a:pt x="10122" y="4772"/>
                    <a:pt x="10042" y="4812"/>
                    <a:pt x="9942" y="4812"/>
                  </a:cubicBezTo>
                  <a:cubicBezTo>
                    <a:pt x="9683" y="4892"/>
                    <a:pt x="9503" y="5151"/>
                    <a:pt x="9503" y="5431"/>
                  </a:cubicBezTo>
                  <a:lnTo>
                    <a:pt x="9503" y="5551"/>
                  </a:lnTo>
                  <a:cubicBezTo>
                    <a:pt x="9503" y="5830"/>
                    <a:pt x="9683" y="6090"/>
                    <a:pt x="9962" y="6149"/>
                  </a:cubicBezTo>
                  <a:cubicBezTo>
                    <a:pt x="10042" y="6169"/>
                    <a:pt x="10122" y="6209"/>
                    <a:pt x="10202" y="6229"/>
                  </a:cubicBezTo>
                  <a:cubicBezTo>
                    <a:pt x="10122" y="6269"/>
                    <a:pt x="10022" y="6289"/>
                    <a:pt x="9942" y="6309"/>
                  </a:cubicBezTo>
                  <a:cubicBezTo>
                    <a:pt x="9663" y="6389"/>
                    <a:pt x="9483" y="6629"/>
                    <a:pt x="9503" y="6908"/>
                  </a:cubicBezTo>
                  <a:lnTo>
                    <a:pt x="9503" y="7028"/>
                  </a:lnTo>
                  <a:cubicBezTo>
                    <a:pt x="9483" y="7327"/>
                    <a:pt x="9683" y="7567"/>
                    <a:pt x="9942" y="7647"/>
                  </a:cubicBezTo>
                  <a:cubicBezTo>
                    <a:pt x="10022" y="7667"/>
                    <a:pt x="10122" y="7687"/>
                    <a:pt x="10202" y="7726"/>
                  </a:cubicBezTo>
                  <a:cubicBezTo>
                    <a:pt x="10102" y="7746"/>
                    <a:pt x="10022" y="7766"/>
                    <a:pt x="9922" y="7786"/>
                  </a:cubicBezTo>
                  <a:cubicBezTo>
                    <a:pt x="9663" y="7866"/>
                    <a:pt x="9483" y="8106"/>
                    <a:pt x="9483" y="8405"/>
                  </a:cubicBezTo>
                  <a:lnTo>
                    <a:pt x="9483" y="8525"/>
                  </a:lnTo>
                  <a:cubicBezTo>
                    <a:pt x="9483" y="8804"/>
                    <a:pt x="9663" y="9044"/>
                    <a:pt x="9942" y="9124"/>
                  </a:cubicBezTo>
                  <a:cubicBezTo>
                    <a:pt x="10022" y="9144"/>
                    <a:pt x="10102" y="9164"/>
                    <a:pt x="10182" y="9204"/>
                  </a:cubicBezTo>
                  <a:cubicBezTo>
                    <a:pt x="10102" y="9224"/>
                    <a:pt x="10022" y="9264"/>
                    <a:pt x="9942" y="9284"/>
                  </a:cubicBezTo>
                  <a:cubicBezTo>
                    <a:pt x="9663" y="9343"/>
                    <a:pt x="9483" y="9603"/>
                    <a:pt x="9483" y="9863"/>
                  </a:cubicBezTo>
                  <a:lnTo>
                    <a:pt x="8684" y="9863"/>
                  </a:lnTo>
                  <a:cubicBezTo>
                    <a:pt x="8704" y="9583"/>
                    <a:pt x="8525" y="9343"/>
                    <a:pt x="8245" y="9264"/>
                  </a:cubicBezTo>
                  <a:cubicBezTo>
                    <a:pt x="8165" y="9244"/>
                    <a:pt x="8086" y="9224"/>
                    <a:pt x="8006" y="9184"/>
                  </a:cubicBezTo>
                  <a:cubicBezTo>
                    <a:pt x="8086" y="9164"/>
                    <a:pt x="8165" y="9144"/>
                    <a:pt x="8245" y="9124"/>
                  </a:cubicBezTo>
                  <a:cubicBezTo>
                    <a:pt x="8525" y="9064"/>
                    <a:pt x="8724" y="8804"/>
                    <a:pt x="8724" y="8525"/>
                  </a:cubicBezTo>
                  <a:lnTo>
                    <a:pt x="8724" y="8405"/>
                  </a:lnTo>
                  <a:cubicBezTo>
                    <a:pt x="8724" y="8106"/>
                    <a:pt x="8545" y="7866"/>
                    <a:pt x="8265" y="7786"/>
                  </a:cubicBezTo>
                  <a:cubicBezTo>
                    <a:pt x="8185" y="7766"/>
                    <a:pt x="8106" y="7726"/>
                    <a:pt x="8026" y="7707"/>
                  </a:cubicBezTo>
                  <a:cubicBezTo>
                    <a:pt x="8106" y="7687"/>
                    <a:pt x="8185" y="7647"/>
                    <a:pt x="8265" y="7627"/>
                  </a:cubicBezTo>
                  <a:cubicBezTo>
                    <a:pt x="8545" y="7567"/>
                    <a:pt x="8724" y="7307"/>
                    <a:pt x="8724" y="7048"/>
                  </a:cubicBezTo>
                  <a:lnTo>
                    <a:pt x="8724" y="6928"/>
                  </a:lnTo>
                  <a:cubicBezTo>
                    <a:pt x="8724" y="6629"/>
                    <a:pt x="8545" y="6369"/>
                    <a:pt x="8265" y="6309"/>
                  </a:cubicBezTo>
                  <a:cubicBezTo>
                    <a:pt x="8185" y="6269"/>
                    <a:pt x="8106" y="6249"/>
                    <a:pt x="8026" y="6229"/>
                  </a:cubicBezTo>
                  <a:cubicBezTo>
                    <a:pt x="8106" y="6189"/>
                    <a:pt x="8185" y="6169"/>
                    <a:pt x="8265" y="6149"/>
                  </a:cubicBezTo>
                  <a:cubicBezTo>
                    <a:pt x="8545" y="6070"/>
                    <a:pt x="8724" y="5830"/>
                    <a:pt x="8724" y="5551"/>
                  </a:cubicBezTo>
                  <a:lnTo>
                    <a:pt x="8724" y="5431"/>
                  </a:lnTo>
                  <a:cubicBezTo>
                    <a:pt x="8724" y="5151"/>
                    <a:pt x="8545" y="4892"/>
                    <a:pt x="8265" y="4812"/>
                  </a:cubicBezTo>
                  <a:cubicBezTo>
                    <a:pt x="8185" y="4792"/>
                    <a:pt x="8106" y="4772"/>
                    <a:pt x="8026" y="4732"/>
                  </a:cubicBezTo>
                  <a:cubicBezTo>
                    <a:pt x="8106" y="4712"/>
                    <a:pt x="8185" y="4692"/>
                    <a:pt x="8265" y="4672"/>
                  </a:cubicBezTo>
                  <a:cubicBezTo>
                    <a:pt x="8525" y="4592"/>
                    <a:pt x="8724" y="4353"/>
                    <a:pt x="8724" y="4073"/>
                  </a:cubicBezTo>
                  <a:lnTo>
                    <a:pt x="8724" y="3954"/>
                  </a:lnTo>
                  <a:cubicBezTo>
                    <a:pt x="8844" y="3894"/>
                    <a:pt x="8979" y="3864"/>
                    <a:pt x="9116" y="3864"/>
                  </a:cubicBezTo>
                  <a:close/>
                  <a:moveTo>
                    <a:pt x="11739" y="10362"/>
                  </a:moveTo>
                  <a:lnTo>
                    <a:pt x="11739" y="11220"/>
                  </a:lnTo>
                  <a:lnTo>
                    <a:pt x="500" y="11220"/>
                  </a:lnTo>
                  <a:lnTo>
                    <a:pt x="480" y="10362"/>
                  </a:lnTo>
                  <a:close/>
                  <a:moveTo>
                    <a:pt x="7986" y="13695"/>
                  </a:moveTo>
                  <a:lnTo>
                    <a:pt x="7986" y="17448"/>
                  </a:lnTo>
                  <a:lnTo>
                    <a:pt x="4253" y="17448"/>
                  </a:lnTo>
                  <a:lnTo>
                    <a:pt x="4253" y="13695"/>
                  </a:lnTo>
                  <a:close/>
                  <a:moveTo>
                    <a:pt x="3754" y="13196"/>
                  </a:moveTo>
                  <a:lnTo>
                    <a:pt x="3754" y="17927"/>
                  </a:lnTo>
                  <a:lnTo>
                    <a:pt x="8465" y="17927"/>
                  </a:lnTo>
                  <a:lnTo>
                    <a:pt x="8465" y="13196"/>
                  </a:lnTo>
                  <a:close/>
                  <a:moveTo>
                    <a:pt x="11000" y="11719"/>
                  </a:moveTo>
                  <a:lnTo>
                    <a:pt x="11000" y="17927"/>
                  </a:lnTo>
                  <a:lnTo>
                    <a:pt x="11739" y="17927"/>
                  </a:lnTo>
                  <a:lnTo>
                    <a:pt x="11739" y="18806"/>
                  </a:lnTo>
                  <a:lnTo>
                    <a:pt x="500" y="18806"/>
                  </a:lnTo>
                  <a:lnTo>
                    <a:pt x="480" y="17927"/>
                  </a:lnTo>
                  <a:lnTo>
                    <a:pt x="1198" y="17927"/>
                  </a:lnTo>
                  <a:lnTo>
                    <a:pt x="1198" y="11719"/>
                  </a:lnTo>
                  <a:close/>
                  <a:moveTo>
                    <a:pt x="3155" y="3355"/>
                  </a:moveTo>
                  <a:cubicBezTo>
                    <a:pt x="2616" y="3355"/>
                    <a:pt x="2276" y="3574"/>
                    <a:pt x="2276" y="3914"/>
                  </a:cubicBezTo>
                  <a:lnTo>
                    <a:pt x="2276" y="4053"/>
                  </a:lnTo>
                  <a:cubicBezTo>
                    <a:pt x="2276" y="4113"/>
                    <a:pt x="2236" y="4153"/>
                    <a:pt x="2197" y="4173"/>
                  </a:cubicBezTo>
                  <a:cubicBezTo>
                    <a:pt x="1977" y="4213"/>
                    <a:pt x="1438" y="4373"/>
                    <a:pt x="1438" y="4732"/>
                  </a:cubicBezTo>
                  <a:cubicBezTo>
                    <a:pt x="1438" y="5091"/>
                    <a:pt x="1917" y="5191"/>
                    <a:pt x="2177" y="5271"/>
                  </a:cubicBezTo>
                  <a:cubicBezTo>
                    <a:pt x="2236" y="5291"/>
                    <a:pt x="2276" y="5351"/>
                    <a:pt x="2256" y="5411"/>
                  </a:cubicBezTo>
                  <a:lnTo>
                    <a:pt x="2256" y="5551"/>
                  </a:lnTo>
                  <a:cubicBezTo>
                    <a:pt x="2276" y="5590"/>
                    <a:pt x="2236" y="5650"/>
                    <a:pt x="2197" y="5670"/>
                  </a:cubicBezTo>
                  <a:cubicBezTo>
                    <a:pt x="1977" y="5690"/>
                    <a:pt x="1438" y="5850"/>
                    <a:pt x="1438" y="6209"/>
                  </a:cubicBezTo>
                  <a:cubicBezTo>
                    <a:pt x="1438" y="6569"/>
                    <a:pt x="1917" y="6688"/>
                    <a:pt x="2177" y="6748"/>
                  </a:cubicBezTo>
                  <a:cubicBezTo>
                    <a:pt x="2236" y="6768"/>
                    <a:pt x="2276" y="6828"/>
                    <a:pt x="2256" y="6888"/>
                  </a:cubicBezTo>
                  <a:lnTo>
                    <a:pt x="2256" y="7028"/>
                  </a:lnTo>
                  <a:cubicBezTo>
                    <a:pt x="2256" y="7088"/>
                    <a:pt x="2236" y="7128"/>
                    <a:pt x="2177" y="7148"/>
                  </a:cubicBezTo>
                  <a:cubicBezTo>
                    <a:pt x="1977" y="7187"/>
                    <a:pt x="1438" y="7327"/>
                    <a:pt x="1438" y="7687"/>
                  </a:cubicBezTo>
                  <a:cubicBezTo>
                    <a:pt x="1438" y="8046"/>
                    <a:pt x="1917" y="8166"/>
                    <a:pt x="2157" y="8226"/>
                  </a:cubicBezTo>
                  <a:cubicBezTo>
                    <a:pt x="2216" y="8246"/>
                    <a:pt x="2256" y="8305"/>
                    <a:pt x="2256" y="8365"/>
                  </a:cubicBezTo>
                  <a:lnTo>
                    <a:pt x="2256" y="8525"/>
                  </a:lnTo>
                  <a:cubicBezTo>
                    <a:pt x="2256" y="8565"/>
                    <a:pt x="2236" y="8625"/>
                    <a:pt x="2177" y="8645"/>
                  </a:cubicBezTo>
                  <a:cubicBezTo>
                    <a:pt x="1977" y="8665"/>
                    <a:pt x="1438" y="8824"/>
                    <a:pt x="1438" y="9184"/>
                  </a:cubicBezTo>
                  <a:cubicBezTo>
                    <a:pt x="1438" y="9543"/>
                    <a:pt x="1917" y="9663"/>
                    <a:pt x="2157" y="9723"/>
                  </a:cubicBezTo>
                  <a:cubicBezTo>
                    <a:pt x="2216" y="9743"/>
                    <a:pt x="2256" y="9803"/>
                    <a:pt x="2256" y="9863"/>
                  </a:cubicBezTo>
                  <a:lnTo>
                    <a:pt x="1" y="9863"/>
                  </a:lnTo>
                  <a:lnTo>
                    <a:pt x="1" y="11719"/>
                  </a:lnTo>
                  <a:lnTo>
                    <a:pt x="719" y="11719"/>
                  </a:lnTo>
                  <a:lnTo>
                    <a:pt x="719" y="17448"/>
                  </a:lnTo>
                  <a:lnTo>
                    <a:pt x="1" y="17448"/>
                  </a:lnTo>
                  <a:lnTo>
                    <a:pt x="1" y="19285"/>
                  </a:lnTo>
                  <a:lnTo>
                    <a:pt x="12218" y="19285"/>
                  </a:lnTo>
                  <a:lnTo>
                    <a:pt x="12218" y="17448"/>
                  </a:lnTo>
                  <a:lnTo>
                    <a:pt x="11479" y="17448"/>
                  </a:lnTo>
                  <a:lnTo>
                    <a:pt x="11479" y="11699"/>
                  </a:lnTo>
                  <a:lnTo>
                    <a:pt x="12198" y="11699"/>
                  </a:lnTo>
                  <a:lnTo>
                    <a:pt x="12218" y="9843"/>
                  </a:lnTo>
                  <a:lnTo>
                    <a:pt x="9962" y="9843"/>
                  </a:lnTo>
                  <a:cubicBezTo>
                    <a:pt x="9962" y="9803"/>
                    <a:pt x="10002" y="9743"/>
                    <a:pt x="10042" y="9723"/>
                  </a:cubicBezTo>
                  <a:cubicBezTo>
                    <a:pt x="10262" y="9683"/>
                    <a:pt x="10801" y="9543"/>
                    <a:pt x="10801" y="9184"/>
                  </a:cubicBezTo>
                  <a:cubicBezTo>
                    <a:pt x="10801" y="8824"/>
                    <a:pt x="10341" y="8705"/>
                    <a:pt x="10062" y="8645"/>
                  </a:cubicBezTo>
                  <a:cubicBezTo>
                    <a:pt x="10002" y="8625"/>
                    <a:pt x="9962" y="8565"/>
                    <a:pt x="9962" y="8505"/>
                  </a:cubicBezTo>
                  <a:lnTo>
                    <a:pt x="9962" y="8365"/>
                  </a:lnTo>
                  <a:cubicBezTo>
                    <a:pt x="9962" y="8305"/>
                    <a:pt x="10002" y="8265"/>
                    <a:pt x="10042" y="8246"/>
                  </a:cubicBezTo>
                  <a:cubicBezTo>
                    <a:pt x="10262" y="8186"/>
                    <a:pt x="10801" y="8066"/>
                    <a:pt x="10801" y="7687"/>
                  </a:cubicBezTo>
                  <a:cubicBezTo>
                    <a:pt x="10801" y="7327"/>
                    <a:pt x="10321" y="7227"/>
                    <a:pt x="10062" y="7148"/>
                  </a:cubicBezTo>
                  <a:cubicBezTo>
                    <a:pt x="10002" y="7148"/>
                    <a:pt x="9962" y="7088"/>
                    <a:pt x="9982" y="7028"/>
                  </a:cubicBezTo>
                  <a:lnTo>
                    <a:pt x="9982" y="6888"/>
                  </a:lnTo>
                  <a:cubicBezTo>
                    <a:pt x="9962" y="6828"/>
                    <a:pt x="10002" y="6788"/>
                    <a:pt x="10042" y="6748"/>
                  </a:cubicBezTo>
                  <a:cubicBezTo>
                    <a:pt x="10262" y="6708"/>
                    <a:pt x="10801" y="6569"/>
                    <a:pt x="10801" y="6209"/>
                  </a:cubicBezTo>
                  <a:cubicBezTo>
                    <a:pt x="10801" y="5850"/>
                    <a:pt x="10341" y="5730"/>
                    <a:pt x="10062" y="5670"/>
                  </a:cubicBezTo>
                  <a:cubicBezTo>
                    <a:pt x="10022" y="5650"/>
                    <a:pt x="9982" y="5610"/>
                    <a:pt x="9982" y="5551"/>
                  </a:cubicBezTo>
                  <a:lnTo>
                    <a:pt x="9982" y="5411"/>
                  </a:lnTo>
                  <a:cubicBezTo>
                    <a:pt x="9962" y="5351"/>
                    <a:pt x="10002" y="5291"/>
                    <a:pt x="10062" y="5271"/>
                  </a:cubicBezTo>
                  <a:cubicBezTo>
                    <a:pt x="10262" y="5231"/>
                    <a:pt x="10801" y="5091"/>
                    <a:pt x="10801" y="4732"/>
                  </a:cubicBezTo>
                  <a:cubicBezTo>
                    <a:pt x="10801" y="4373"/>
                    <a:pt x="10321" y="4253"/>
                    <a:pt x="10082" y="4193"/>
                  </a:cubicBezTo>
                  <a:cubicBezTo>
                    <a:pt x="10022" y="4173"/>
                    <a:pt x="9982" y="4113"/>
                    <a:pt x="9982" y="4053"/>
                  </a:cubicBezTo>
                  <a:lnTo>
                    <a:pt x="9982" y="3914"/>
                  </a:lnTo>
                  <a:cubicBezTo>
                    <a:pt x="9982" y="3574"/>
                    <a:pt x="9623" y="3355"/>
                    <a:pt x="9104" y="3355"/>
                  </a:cubicBezTo>
                  <a:cubicBezTo>
                    <a:pt x="8565" y="3355"/>
                    <a:pt x="8205" y="3574"/>
                    <a:pt x="8205" y="3914"/>
                  </a:cubicBezTo>
                  <a:lnTo>
                    <a:pt x="8205" y="4053"/>
                  </a:lnTo>
                  <a:cubicBezTo>
                    <a:pt x="8205" y="4113"/>
                    <a:pt x="8185" y="4153"/>
                    <a:pt x="8126" y="4173"/>
                  </a:cubicBezTo>
                  <a:cubicBezTo>
                    <a:pt x="7926" y="4213"/>
                    <a:pt x="7387" y="4373"/>
                    <a:pt x="7387" y="4732"/>
                  </a:cubicBezTo>
                  <a:cubicBezTo>
                    <a:pt x="7387" y="5091"/>
                    <a:pt x="7866" y="5191"/>
                    <a:pt x="8106" y="5271"/>
                  </a:cubicBezTo>
                  <a:cubicBezTo>
                    <a:pt x="8165" y="5291"/>
                    <a:pt x="8205" y="5351"/>
                    <a:pt x="8205" y="5411"/>
                  </a:cubicBezTo>
                  <a:lnTo>
                    <a:pt x="8205" y="5551"/>
                  </a:lnTo>
                  <a:cubicBezTo>
                    <a:pt x="8205" y="5590"/>
                    <a:pt x="8165" y="5650"/>
                    <a:pt x="8126" y="5670"/>
                  </a:cubicBezTo>
                  <a:cubicBezTo>
                    <a:pt x="7906" y="5690"/>
                    <a:pt x="7367" y="5850"/>
                    <a:pt x="7367" y="6209"/>
                  </a:cubicBezTo>
                  <a:cubicBezTo>
                    <a:pt x="7367" y="6569"/>
                    <a:pt x="7846" y="6688"/>
                    <a:pt x="8106" y="6748"/>
                  </a:cubicBezTo>
                  <a:cubicBezTo>
                    <a:pt x="8165" y="6768"/>
                    <a:pt x="8205" y="6828"/>
                    <a:pt x="8205" y="6888"/>
                  </a:cubicBezTo>
                  <a:lnTo>
                    <a:pt x="8205" y="7028"/>
                  </a:lnTo>
                  <a:cubicBezTo>
                    <a:pt x="8205" y="7088"/>
                    <a:pt x="8165" y="7128"/>
                    <a:pt x="8126" y="7148"/>
                  </a:cubicBezTo>
                  <a:cubicBezTo>
                    <a:pt x="7906" y="7187"/>
                    <a:pt x="7367" y="7327"/>
                    <a:pt x="7367" y="7687"/>
                  </a:cubicBezTo>
                  <a:cubicBezTo>
                    <a:pt x="7367" y="8046"/>
                    <a:pt x="7846" y="8166"/>
                    <a:pt x="8086" y="8226"/>
                  </a:cubicBezTo>
                  <a:cubicBezTo>
                    <a:pt x="8145" y="8246"/>
                    <a:pt x="8205" y="8305"/>
                    <a:pt x="8185" y="8365"/>
                  </a:cubicBezTo>
                  <a:lnTo>
                    <a:pt x="8185" y="8505"/>
                  </a:lnTo>
                  <a:cubicBezTo>
                    <a:pt x="8185" y="8565"/>
                    <a:pt x="8165" y="8605"/>
                    <a:pt x="8106" y="8625"/>
                  </a:cubicBezTo>
                  <a:cubicBezTo>
                    <a:pt x="7906" y="8645"/>
                    <a:pt x="7367" y="8804"/>
                    <a:pt x="7367" y="9164"/>
                  </a:cubicBezTo>
                  <a:cubicBezTo>
                    <a:pt x="7367" y="9523"/>
                    <a:pt x="7846" y="9643"/>
                    <a:pt x="8086" y="9703"/>
                  </a:cubicBezTo>
                  <a:cubicBezTo>
                    <a:pt x="8145" y="9723"/>
                    <a:pt x="8185" y="9783"/>
                    <a:pt x="8185" y="9843"/>
                  </a:cubicBezTo>
                  <a:lnTo>
                    <a:pt x="4013" y="9843"/>
                  </a:lnTo>
                  <a:cubicBezTo>
                    <a:pt x="4013" y="9803"/>
                    <a:pt x="4053" y="9743"/>
                    <a:pt x="4093" y="9723"/>
                  </a:cubicBezTo>
                  <a:cubicBezTo>
                    <a:pt x="4313" y="9683"/>
                    <a:pt x="4852" y="9543"/>
                    <a:pt x="4852" y="9184"/>
                  </a:cubicBezTo>
                  <a:cubicBezTo>
                    <a:pt x="4852" y="8824"/>
                    <a:pt x="4392" y="8705"/>
                    <a:pt x="4113" y="8645"/>
                  </a:cubicBezTo>
                  <a:cubicBezTo>
                    <a:pt x="4053" y="8625"/>
                    <a:pt x="4013" y="8565"/>
                    <a:pt x="4033" y="8505"/>
                  </a:cubicBezTo>
                  <a:lnTo>
                    <a:pt x="4033" y="8365"/>
                  </a:lnTo>
                  <a:cubicBezTo>
                    <a:pt x="4013" y="8325"/>
                    <a:pt x="4053" y="8265"/>
                    <a:pt x="4093" y="8246"/>
                  </a:cubicBezTo>
                  <a:cubicBezTo>
                    <a:pt x="4313" y="8186"/>
                    <a:pt x="4852" y="8046"/>
                    <a:pt x="4852" y="7687"/>
                  </a:cubicBezTo>
                  <a:cubicBezTo>
                    <a:pt x="4852" y="7327"/>
                    <a:pt x="4372" y="7227"/>
                    <a:pt x="4133" y="7148"/>
                  </a:cubicBezTo>
                  <a:cubicBezTo>
                    <a:pt x="4073" y="7148"/>
                    <a:pt x="4033" y="7088"/>
                    <a:pt x="4033" y="7028"/>
                  </a:cubicBezTo>
                  <a:lnTo>
                    <a:pt x="4033" y="6888"/>
                  </a:lnTo>
                  <a:cubicBezTo>
                    <a:pt x="4033" y="6828"/>
                    <a:pt x="4053" y="6788"/>
                    <a:pt x="4113" y="6748"/>
                  </a:cubicBezTo>
                  <a:cubicBezTo>
                    <a:pt x="4313" y="6708"/>
                    <a:pt x="4852" y="6569"/>
                    <a:pt x="4852" y="6209"/>
                  </a:cubicBezTo>
                  <a:cubicBezTo>
                    <a:pt x="4852" y="5850"/>
                    <a:pt x="4392" y="5730"/>
                    <a:pt x="4133" y="5670"/>
                  </a:cubicBezTo>
                  <a:cubicBezTo>
                    <a:pt x="4073" y="5650"/>
                    <a:pt x="4033" y="5610"/>
                    <a:pt x="4033" y="5551"/>
                  </a:cubicBezTo>
                  <a:lnTo>
                    <a:pt x="4033" y="5411"/>
                  </a:lnTo>
                  <a:cubicBezTo>
                    <a:pt x="4033" y="5351"/>
                    <a:pt x="4053" y="5291"/>
                    <a:pt x="4113" y="5271"/>
                  </a:cubicBezTo>
                  <a:cubicBezTo>
                    <a:pt x="4313" y="5231"/>
                    <a:pt x="4852" y="5091"/>
                    <a:pt x="4852" y="4732"/>
                  </a:cubicBezTo>
                  <a:cubicBezTo>
                    <a:pt x="4852" y="4373"/>
                    <a:pt x="4392" y="4253"/>
                    <a:pt x="4133" y="4193"/>
                  </a:cubicBezTo>
                  <a:cubicBezTo>
                    <a:pt x="4073" y="4173"/>
                    <a:pt x="4033" y="4113"/>
                    <a:pt x="4033" y="4053"/>
                  </a:cubicBezTo>
                  <a:lnTo>
                    <a:pt x="4033" y="3914"/>
                  </a:lnTo>
                  <a:cubicBezTo>
                    <a:pt x="4033" y="3574"/>
                    <a:pt x="3694" y="3355"/>
                    <a:pt x="3155" y="3355"/>
                  </a:cubicBezTo>
                  <a:close/>
                </a:path>
              </a:pathLst>
            </a:custGeom>
            <a:solidFill>
              <a:srgbClr val="FC0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438520" y="3315710"/>
              <a:ext cx="196470" cy="430020"/>
            </a:xfrm>
            <a:custGeom>
              <a:avLst/>
              <a:gdLst/>
              <a:ahLst/>
              <a:cxnLst/>
              <a:rect l="l" t="t" r="r" b="b"/>
              <a:pathLst>
                <a:path w="6549" h="14334" extrusionOk="0">
                  <a:moveTo>
                    <a:pt x="1" y="0"/>
                  </a:moveTo>
                  <a:lnTo>
                    <a:pt x="1" y="3115"/>
                  </a:lnTo>
                  <a:cubicBezTo>
                    <a:pt x="1" y="14214"/>
                    <a:pt x="6349" y="14334"/>
                    <a:pt x="6529" y="14334"/>
                  </a:cubicBezTo>
                  <a:lnTo>
                    <a:pt x="6549" y="13855"/>
                  </a:lnTo>
                  <a:cubicBezTo>
                    <a:pt x="6489" y="13855"/>
                    <a:pt x="500" y="13655"/>
                    <a:pt x="500" y="3115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36790" y="3527720"/>
              <a:ext cx="246180" cy="218460"/>
            </a:xfrm>
            <a:custGeom>
              <a:avLst/>
              <a:gdLst/>
              <a:ahLst/>
              <a:cxnLst/>
              <a:rect l="l" t="t" r="r" b="b"/>
              <a:pathLst>
                <a:path w="8206" h="7282" extrusionOk="0">
                  <a:moveTo>
                    <a:pt x="7707" y="0"/>
                  </a:moveTo>
                  <a:lnTo>
                    <a:pt x="7707" y="1398"/>
                  </a:lnTo>
                  <a:cubicBezTo>
                    <a:pt x="7707" y="6380"/>
                    <a:pt x="2436" y="6806"/>
                    <a:pt x="613" y="6806"/>
                  </a:cubicBezTo>
                  <a:cubicBezTo>
                    <a:pt x="237" y="6806"/>
                    <a:pt x="8" y="6788"/>
                    <a:pt x="1" y="6788"/>
                  </a:cubicBezTo>
                  <a:lnTo>
                    <a:pt x="1" y="7267"/>
                  </a:lnTo>
                  <a:cubicBezTo>
                    <a:pt x="29" y="7267"/>
                    <a:pt x="249" y="7281"/>
                    <a:pt x="599" y="7281"/>
                  </a:cubicBezTo>
                  <a:cubicBezTo>
                    <a:pt x="2492" y="7281"/>
                    <a:pt x="8206" y="6855"/>
                    <a:pt x="8206" y="1398"/>
                  </a:cubicBezTo>
                  <a:lnTo>
                    <a:pt x="8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5054320" y="3527720"/>
              <a:ext cx="236610" cy="218460"/>
            </a:xfrm>
            <a:custGeom>
              <a:avLst/>
              <a:gdLst/>
              <a:ahLst/>
              <a:cxnLst/>
              <a:rect l="l" t="t" r="r" b="b"/>
              <a:pathLst>
                <a:path w="7887" h="7282" extrusionOk="0">
                  <a:moveTo>
                    <a:pt x="1" y="0"/>
                  </a:moveTo>
                  <a:lnTo>
                    <a:pt x="1" y="1398"/>
                  </a:lnTo>
                  <a:cubicBezTo>
                    <a:pt x="18" y="6855"/>
                    <a:pt x="5492" y="7281"/>
                    <a:pt x="7310" y="7281"/>
                  </a:cubicBezTo>
                  <a:cubicBezTo>
                    <a:pt x="7647" y="7281"/>
                    <a:pt x="7858" y="7267"/>
                    <a:pt x="7886" y="7267"/>
                  </a:cubicBezTo>
                  <a:lnTo>
                    <a:pt x="7886" y="6788"/>
                  </a:lnTo>
                  <a:cubicBezTo>
                    <a:pt x="7879" y="6788"/>
                    <a:pt x="7659" y="6806"/>
                    <a:pt x="7299" y="6806"/>
                  </a:cubicBezTo>
                  <a:cubicBezTo>
                    <a:pt x="5551" y="6806"/>
                    <a:pt x="500" y="6380"/>
                    <a:pt x="500" y="1398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5254960" y="3695390"/>
              <a:ext cx="367140" cy="578550"/>
            </a:xfrm>
            <a:custGeom>
              <a:avLst/>
              <a:gdLst/>
              <a:ahLst/>
              <a:cxnLst/>
              <a:rect l="l" t="t" r="r" b="b"/>
              <a:pathLst>
                <a:path w="12238" h="19285" extrusionOk="0">
                  <a:moveTo>
                    <a:pt x="3254" y="480"/>
                  </a:moveTo>
                  <a:cubicBezTo>
                    <a:pt x="3514" y="500"/>
                    <a:pt x="3753" y="720"/>
                    <a:pt x="3753" y="979"/>
                  </a:cubicBezTo>
                  <a:lnTo>
                    <a:pt x="3753" y="2217"/>
                  </a:lnTo>
                  <a:cubicBezTo>
                    <a:pt x="3753" y="2496"/>
                    <a:pt x="3534" y="2716"/>
                    <a:pt x="3254" y="2736"/>
                  </a:cubicBezTo>
                  <a:lnTo>
                    <a:pt x="3095" y="2736"/>
                  </a:lnTo>
                  <a:cubicBezTo>
                    <a:pt x="2795" y="2736"/>
                    <a:pt x="2576" y="2496"/>
                    <a:pt x="2576" y="2217"/>
                  </a:cubicBezTo>
                  <a:lnTo>
                    <a:pt x="2576" y="999"/>
                  </a:lnTo>
                  <a:cubicBezTo>
                    <a:pt x="2576" y="720"/>
                    <a:pt x="2815" y="480"/>
                    <a:pt x="3095" y="480"/>
                  </a:cubicBezTo>
                  <a:close/>
                  <a:moveTo>
                    <a:pt x="9223" y="500"/>
                  </a:moveTo>
                  <a:cubicBezTo>
                    <a:pt x="9503" y="500"/>
                    <a:pt x="9722" y="740"/>
                    <a:pt x="9722" y="1039"/>
                  </a:cubicBezTo>
                  <a:lnTo>
                    <a:pt x="9722" y="2257"/>
                  </a:lnTo>
                  <a:cubicBezTo>
                    <a:pt x="9722" y="2536"/>
                    <a:pt x="9483" y="2756"/>
                    <a:pt x="9203" y="2756"/>
                  </a:cubicBezTo>
                  <a:lnTo>
                    <a:pt x="8944" y="2756"/>
                  </a:lnTo>
                  <a:cubicBezTo>
                    <a:pt x="8684" y="2716"/>
                    <a:pt x="8505" y="2516"/>
                    <a:pt x="8505" y="2257"/>
                  </a:cubicBezTo>
                  <a:lnTo>
                    <a:pt x="8505" y="1019"/>
                  </a:lnTo>
                  <a:cubicBezTo>
                    <a:pt x="8505" y="740"/>
                    <a:pt x="8724" y="500"/>
                    <a:pt x="9024" y="500"/>
                  </a:cubicBezTo>
                  <a:close/>
                  <a:moveTo>
                    <a:pt x="3095" y="1"/>
                  </a:moveTo>
                  <a:cubicBezTo>
                    <a:pt x="2536" y="21"/>
                    <a:pt x="2097" y="460"/>
                    <a:pt x="2097" y="1019"/>
                  </a:cubicBezTo>
                  <a:lnTo>
                    <a:pt x="2097" y="2237"/>
                  </a:lnTo>
                  <a:cubicBezTo>
                    <a:pt x="2097" y="2796"/>
                    <a:pt x="2536" y="3235"/>
                    <a:pt x="3095" y="3235"/>
                  </a:cubicBezTo>
                  <a:lnTo>
                    <a:pt x="3254" y="3235"/>
                  </a:lnTo>
                  <a:cubicBezTo>
                    <a:pt x="3793" y="3215"/>
                    <a:pt x="4233" y="2776"/>
                    <a:pt x="4253" y="2237"/>
                  </a:cubicBezTo>
                  <a:lnTo>
                    <a:pt x="4253" y="999"/>
                  </a:lnTo>
                  <a:cubicBezTo>
                    <a:pt x="4233" y="460"/>
                    <a:pt x="3793" y="21"/>
                    <a:pt x="3254" y="1"/>
                  </a:cubicBezTo>
                  <a:close/>
                  <a:moveTo>
                    <a:pt x="9004" y="41"/>
                  </a:moveTo>
                  <a:cubicBezTo>
                    <a:pt x="8465" y="41"/>
                    <a:pt x="8026" y="480"/>
                    <a:pt x="8006" y="1039"/>
                  </a:cubicBezTo>
                  <a:lnTo>
                    <a:pt x="8006" y="2257"/>
                  </a:lnTo>
                  <a:cubicBezTo>
                    <a:pt x="8026" y="2816"/>
                    <a:pt x="8465" y="3255"/>
                    <a:pt x="9004" y="3255"/>
                  </a:cubicBezTo>
                  <a:lnTo>
                    <a:pt x="9403" y="3255"/>
                  </a:lnTo>
                  <a:lnTo>
                    <a:pt x="9403" y="3235"/>
                  </a:lnTo>
                  <a:cubicBezTo>
                    <a:pt x="9862" y="3115"/>
                    <a:pt x="10182" y="2716"/>
                    <a:pt x="10182" y="2257"/>
                  </a:cubicBezTo>
                  <a:lnTo>
                    <a:pt x="10182" y="1039"/>
                  </a:lnTo>
                  <a:cubicBezTo>
                    <a:pt x="10182" y="480"/>
                    <a:pt x="9722" y="41"/>
                    <a:pt x="9183" y="41"/>
                  </a:cubicBezTo>
                  <a:close/>
                  <a:moveTo>
                    <a:pt x="3264" y="3866"/>
                  </a:moveTo>
                  <a:cubicBezTo>
                    <a:pt x="3379" y="3866"/>
                    <a:pt x="3482" y="3893"/>
                    <a:pt x="3574" y="3954"/>
                  </a:cubicBezTo>
                  <a:lnTo>
                    <a:pt x="3574" y="4073"/>
                  </a:lnTo>
                  <a:cubicBezTo>
                    <a:pt x="3574" y="4353"/>
                    <a:pt x="3753" y="4592"/>
                    <a:pt x="4033" y="4672"/>
                  </a:cubicBezTo>
                  <a:cubicBezTo>
                    <a:pt x="4133" y="4692"/>
                    <a:pt x="4233" y="4732"/>
                    <a:pt x="4272" y="4752"/>
                  </a:cubicBezTo>
                  <a:cubicBezTo>
                    <a:pt x="4193" y="4772"/>
                    <a:pt x="4093" y="4812"/>
                    <a:pt x="4013" y="4812"/>
                  </a:cubicBezTo>
                  <a:cubicBezTo>
                    <a:pt x="3733" y="4912"/>
                    <a:pt x="3554" y="5151"/>
                    <a:pt x="3574" y="5431"/>
                  </a:cubicBezTo>
                  <a:lnTo>
                    <a:pt x="3574" y="5551"/>
                  </a:lnTo>
                  <a:cubicBezTo>
                    <a:pt x="3554" y="5830"/>
                    <a:pt x="3753" y="6090"/>
                    <a:pt x="4013" y="6149"/>
                  </a:cubicBezTo>
                  <a:cubicBezTo>
                    <a:pt x="4113" y="6169"/>
                    <a:pt x="4193" y="6209"/>
                    <a:pt x="4272" y="6229"/>
                  </a:cubicBezTo>
                  <a:cubicBezTo>
                    <a:pt x="4173" y="6269"/>
                    <a:pt x="4093" y="6289"/>
                    <a:pt x="3993" y="6309"/>
                  </a:cubicBezTo>
                  <a:cubicBezTo>
                    <a:pt x="3733" y="6389"/>
                    <a:pt x="3554" y="6629"/>
                    <a:pt x="3554" y="6908"/>
                  </a:cubicBezTo>
                  <a:lnTo>
                    <a:pt x="3554" y="7028"/>
                  </a:lnTo>
                  <a:cubicBezTo>
                    <a:pt x="3554" y="7327"/>
                    <a:pt x="3733" y="7567"/>
                    <a:pt x="4013" y="7647"/>
                  </a:cubicBezTo>
                  <a:cubicBezTo>
                    <a:pt x="4093" y="7667"/>
                    <a:pt x="4173" y="7687"/>
                    <a:pt x="4272" y="7707"/>
                  </a:cubicBezTo>
                  <a:cubicBezTo>
                    <a:pt x="4173" y="7746"/>
                    <a:pt x="4073" y="7766"/>
                    <a:pt x="3993" y="7786"/>
                  </a:cubicBezTo>
                  <a:cubicBezTo>
                    <a:pt x="3733" y="7866"/>
                    <a:pt x="3554" y="8126"/>
                    <a:pt x="3554" y="8385"/>
                  </a:cubicBezTo>
                  <a:lnTo>
                    <a:pt x="3554" y="8525"/>
                  </a:lnTo>
                  <a:cubicBezTo>
                    <a:pt x="3554" y="8804"/>
                    <a:pt x="3733" y="9044"/>
                    <a:pt x="4013" y="9124"/>
                  </a:cubicBezTo>
                  <a:cubicBezTo>
                    <a:pt x="4113" y="9164"/>
                    <a:pt x="4193" y="9184"/>
                    <a:pt x="4253" y="9204"/>
                  </a:cubicBezTo>
                  <a:cubicBezTo>
                    <a:pt x="4173" y="9224"/>
                    <a:pt x="4093" y="9264"/>
                    <a:pt x="4013" y="9284"/>
                  </a:cubicBezTo>
                  <a:cubicBezTo>
                    <a:pt x="3733" y="9343"/>
                    <a:pt x="3554" y="9603"/>
                    <a:pt x="3554" y="9863"/>
                  </a:cubicBezTo>
                  <a:lnTo>
                    <a:pt x="2795" y="9863"/>
                  </a:lnTo>
                  <a:cubicBezTo>
                    <a:pt x="2795" y="9583"/>
                    <a:pt x="2616" y="9343"/>
                    <a:pt x="2336" y="9264"/>
                  </a:cubicBezTo>
                  <a:cubicBezTo>
                    <a:pt x="2256" y="9244"/>
                    <a:pt x="2176" y="9224"/>
                    <a:pt x="2097" y="9184"/>
                  </a:cubicBezTo>
                  <a:cubicBezTo>
                    <a:pt x="2176" y="9164"/>
                    <a:pt x="2256" y="9144"/>
                    <a:pt x="2336" y="9124"/>
                  </a:cubicBezTo>
                  <a:cubicBezTo>
                    <a:pt x="2596" y="9044"/>
                    <a:pt x="2795" y="8804"/>
                    <a:pt x="2795" y="8525"/>
                  </a:cubicBezTo>
                  <a:lnTo>
                    <a:pt x="2795" y="8405"/>
                  </a:lnTo>
                  <a:cubicBezTo>
                    <a:pt x="2795" y="8126"/>
                    <a:pt x="2596" y="7866"/>
                    <a:pt x="2336" y="7786"/>
                  </a:cubicBezTo>
                  <a:cubicBezTo>
                    <a:pt x="2216" y="7766"/>
                    <a:pt x="2136" y="7726"/>
                    <a:pt x="2077" y="7707"/>
                  </a:cubicBezTo>
                  <a:cubicBezTo>
                    <a:pt x="2156" y="7687"/>
                    <a:pt x="2236" y="7667"/>
                    <a:pt x="2336" y="7647"/>
                  </a:cubicBezTo>
                  <a:cubicBezTo>
                    <a:pt x="2596" y="7567"/>
                    <a:pt x="2775" y="7327"/>
                    <a:pt x="2775" y="7048"/>
                  </a:cubicBezTo>
                  <a:lnTo>
                    <a:pt x="2775" y="6928"/>
                  </a:lnTo>
                  <a:cubicBezTo>
                    <a:pt x="2775" y="6629"/>
                    <a:pt x="2596" y="6389"/>
                    <a:pt x="2316" y="6309"/>
                  </a:cubicBezTo>
                  <a:cubicBezTo>
                    <a:pt x="2236" y="6289"/>
                    <a:pt x="2156" y="6269"/>
                    <a:pt x="2077" y="6229"/>
                  </a:cubicBezTo>
                  <a:cubicBezTo>
                    <a:pt x="2156" y="6209"/>
                    <a:pt x="2236" y="6169"/>
                    <a:pt x="2316" y="6149"/>
                  </a:cubicBezTo>
                  <a:cubicBezTo>
                    <a:pt x="2596" y="6090"/>
                    <a:pt x="2775" y="5850"/>
                    <a:pt x="2775" y="5571"/>
                  </a:cubicBezTo>
                  <a:lnTo>
                    <a:pt x="2775" y="5431"/>
                  </a:lnTo>
                  <a:cubicBezTo>
                    <a:pt x="2775" y="5151"/>
                    <a:pt x="2596" y="4892"/>
                    <a:pt x="2316" y="4812"/>
                  </a:cubicBezTo>
                  <a:cubicBezTo>
                    <a:pt x="2236" y="4792"/>
                    <a:pt x="2156" y="4772"/>
                    <a:pt x="2077" y="4752"/>
                  </a:cubicBezTo>
                  <a:cubicBezTo>
                    <a:pt x="2156" y="4712"/>
                    <a:pt x="2236" y="4692"/>
                    <a:pt x="2316" y="4672"/>
                  </a:cubicBezTo>
                  <a:cubicBezTo>
                    <a:pt x="2576" y="4592"/>
                    <a:pt x="2755" y="4353"/>
                    <a:pt x="2755" y="4073"/>
                  </a:cubicBezTo>
                  <a:lnTo>
                    <a:pt x="2755" y="3954"/>
                  </a:lnTo>
                  <a:cubicBezTo>
                    <a:pt x="2854" y="3904"/>
                    <a:pt x="2966" y="3868"/>
                    <a:pt x="3080" y="3868"/>
                  </a:cubicBezTo>
                  <a:cubicBezTo>
                    <a:pt x="3105" y="3868"/>
                    <a:pt x="3130" y="3870"/>
                    <a:pt x="3155" y="3874"/>
                  </a:cubicBezTo>
                  <a:cubicBezTo>
                    <a:pt x="3192" y="3869"/>
                    <a:pt x="3229" y="3866"/>
                    <a:pt x="3264" y="3866"/>
                  </a:cubicBezTo>
                  <a:close/>
                  <a:moveTo>
                    <a:pt x="9084" y="3854"/>
                  </a:moveTo>
                  <a:cubicBezTo>
                    <a:pt x="9223" y="3854"/>
                    <a:pt x="9363" y="3874"/>
                    <a:pt x="9483" y="3954"/>
                  </a:cubicBezTo>
                  <a:lnTo>
                    <a:pt x="9483" y="4073"/>
                  </a:lnTo>
                  <a:cubicBezTo>
                    <a:pt x="9483" y="4353"/>
                    <a:pt x="9662" y="4592"/>
                    <a:pt x="9942" y="4672"/>
                  </a:cubicBezTo>
                  <a:cubicBezTo>
                    <a:pt x="10022" y="4692"/>
                    <a:pt x="10102" y="4712"/>
                    <a:pt x="10182" y="4752"/>
                  </a:cubicBezTo>
                  <a:cubicBezTo>
                    <a:pt x="10102" y="4772"/>
                    <a:pt x="10002" y="4812"/>
                    <a:pt x="9902" y="4812"/>
                  </a:cubicBezTo>
                  <a:cubicBezTo>
                    <a:pt x="9643" y="4892"/>
                    <a:pt x="9463" y="5151"/>
                    <a:pt x="9463" y="5431"/>
                  </a:cubicBezTo>
                  <a:lnTo>
                    <a:pt x="9463" y="5551"/>
                  </a:lnTo>
                  <a:cubicBezTo>
                    <a:pt x="9463" y="5830"/>
                    <a:pt x="9662" y="6070"/>
                    <a:pt x="9922" y="6149"/>
                  </a:cubicBezTo>
                  <a:cubicBezTo>
                    <a:pt x="10002" y="6169"/>
                    <a:pt x="10082" y="6209"/>
                    <a:pt x="10162" y="6229"/>
                  </a:cubicBezTo>
                  <a:cubicBezTo>
                    <a:pt x="10082" y="6269"/>
                    <a:pt x="10002" y="6289"/>
                    <a:pt x="9922" y="6309"/>
                  </a:cubicBezTo>
                  <a:cubicBezTo>
                    <a:pt x="9662" y="6389"/>
                    <a:pt x="9463" y="6629"/>
                    <a:pt x="9483" y="6908"/>
                  </a:cubicBezTo>
                  <a:lnTo>
                    <a:pt x="9483" y="7028"/>
                  </a:lnTo>
                  <a:cubicBezTo>
                    <a:pt x="9483" y="7327"/>
                    <a:pt x="9662" y="7567"/>
                    <a:pt x="9942" y="7647"/>
                  </a:cubicBezTo>
                  <a:cubicBezTo>
                    <a:pt x="10022" y="7667"/>
                    <a:pt x="10102" y="7687"/>
                    <a:pt x="10182" y="7726"/>
                  </a:cubicBezTo>
                  <a:cubicBezTo>
                    <a:pt x="10102" y="7746"/>
                    <a:pt x="10022" y="7766"/>
                    <a:pt x="9942" y="7786"/>
                  </a:cubicBezTo>
                  <a:cubicBezTo>
                    <a:pt x="9662" y="7866"/>
                    <a:pt x="9483" y="8106"/>
                    <a:pt x="9483" y="8405"/>
                  </a:cubicBezTo>
                  <a:lnTo>
                    <a:pt x="9483" y="8525"/>
                  </a:lnTo>
                  <a:cubicBezTo>
                    <a:pt x="9483" y="8804"/>
                    <a:pt x="9662" y="9044"/>
                    <a:pt x="9942" y="9124"/>
                  </a:cubicBezTo>
                  <a:cubicBezTo>
                    <a:pt x="10022" y="9144"/>
                    <a:pt x="10102" y="9164"/>
                    <a:pt x="10201" y="9204"/>
                  </a:cubicBezTo>
                  <a:cubicBezTo>
                    <a:pt x="10102" y="9224"/>
                    <a:pt x="10022" y="9264"/>
                    <a:pt x="9942" y="9284"/>
                  </a:cubicBezTo>
                  <a:cubicBezTo>
                    <a:pt x="9682" y="9343"/>
                    <a:pt x="9483" y="9603"/>
                    <a:pt x="9503" y="9863"/>
                  </a:cubicBezTo>
                  <a:lnTo>
                    <a:pt x="8704" y="9863"/>
                  </a:lnTo>
                  <a:cubicBezTo>
                    <a:pt x="8704" y="9583"/>
                    <a:pt x="8525" y="9343"/>
                    <a:pt x="8245" y="9264"/>
                  </a:cubicBezTo>
                  <a:cubicBezTo>
                    <a:pt x="8165" y="9244"/>
                    <a:pt x="8065" y="9224"/>
                    <a:pt x="7986" y="9184"/>
                  </a:cubicBezTo>
                  <a:cubicBezTo>
                    <a:pt x="8065" y="9164"/>
                    <a:pt x="8165" y="9144"/>
                    <a:pt x="8245" y="9124"/>
                  </a:cubicBezTo>
                  <a:cubicBezTo>
                    <a:pt x="8505" y="9044"/>
                    <a:pt x="8704" y="8804"/>
                    <a:pt x="8684" y="8525"/>
                  </a:cubicBezTo>
                  <a:lnTo>
                    <a:pt x="8684" y="8405"/>
                  </a:lnTo>
                  <a:cubicBezTo>
                    <a:pt x="8704" y="8106"/>
                    <a:pt x="8505" y="7866"/>
                    <a:pt x="8245" y="7786"/>
                  </a:cubicBezTo>
                  <a:cubicBezTo>
                    <a:pt x="8165" y="7766"/>
                    <a:pt x="8065" y="7746"/>
                    <a:pt x="7986" y="7707"/>
                  </a:cubicBezTo>
                  <a:cubicBezTo>
                    <a:pt x="8065" y="7687"/>
                    <a:pt x="8165" y="7647"/>
                    <a:pt x="8245" y="7627"/>
                  </a:cubicBezTo>
                  <a:cubicBezTo>
                    <a:pt x="8505" y="7567"/>
                    <a:pt x="8684" y="7307"/>
                    <a:pt x="8684" y="7048"/>
                  </a:cubicBezTo>
                  <a:lnTo>
                    <a:pt x="8684" y="6928"/>
                  </a:lnTo>
                  <a:cubicBezTo>
                    <a:pt x="8704" y="6629"/>
                    <a:pt x="8505" y="6369"/>
                    <a:pt x="8225" y="6309"/>
                  </a:cubicBezTo>
                  <a:cubicBezTo>
                    <a:pt x="8145" y="6269"/>
                    <a:pt x="8065" y="6249"/>
                    <a:pt x="7986" y="6229"/>
                  </a:cubicBezTo>
                  <a:cubicBezTo>
                    <a:pt x="8065" y="6189"/>
                    <a:pt x="8145" y="6169"/>
                    <a:pt x="8225" y="6149"/>
                  </a:cubicBezTo>
                  <a:cubicBezTo>
                    <a:pt x="8505" y="6070"/>
                    <a:pt x="8684" y="5830"/>
                    <a:pt x="8684" y="5551"/>
                  </a:cubicBezTo>
                  <a:lnTo>
                    <a:pt x="8684" y="5431"/>
                  </a:lnTo>
                  <a:cubicBezTo>
                    <a:pt x="8684" y="5151"/>
                    <a:pt x="8505" y="4892"/>
                    <a:pt x="8225" y="4812"/>
                  </a:cubicBezTo>
                  <a:cubicBezTo>
                    <a:pt x="8145" y="4792"/>
                    <a:pt x="8065" y="4772"/>
                    <a:pt x="7986" y="4732"/>
                  </a:cubicBezTo>
                  <a:cubicBezTo>
                    <a:pt x="8065" y="4712"/>
                    <a:pt x="8145" y="4692"/>
                    <a:pt x="8225" y="4672"/>
                  </a:cubicBezTo>
                  <a:cubicBezTo>
                    <a:pt x="8505" y="4592"/>
                    <a:pt x="8684" y="4353"/>
                    <a:pt x="8684" y="4073"/>
                  </a:cubicBezTo>
                  <a:lnTo>
                    <a:pt x="8684" y="3954"/>
                  </a:lnTo>
                  <a:cubicBezTo>
                    <a:pt x="8804" y="3874"/>
                    <a:pt x="8944" y="3854"/>
                    <a:pt x="9084" y="3854"/>
                  </a:cubicBezTo>
                  <a:close/>
                  <a:moveTo>
                    <a:pt x="11739" y="10362"/>
                  </a:moveTo>
                  <a:lnTo>
                    <a:pt x="11739" y="11220"/>
                  </a:lnTo>
                  <a:lnTo>
                    <a:pt x="499" y="11220"/>
                  </a:lnTo>
                  <a:lnTo>
                    <a:pt x="499" y="10362"/>
                  </a:lnTo>
                  <a:close/>
                  <a:moveTo>
                    <a:pt x="8006" y="13695"/>
                  </a:moveTo>
                  <a:lnTo>
                    <a:pt x="8006" y="17448"/>
                  </a:lnTo>
                  <a:lnTo>
                    <a:pt x="4253" y="17448"/>
                  </a:lnTo>
                  <a:lnTo>
                    <a:pt x="4253" y="13695"/>
                  </a:lnTo>
                  <a:close/>
                  <a:moveTo>
                    <a:pt x="3773" y="13196"/>
                  </a:moveTo>
                  <a:lnTo>
                    <a:pt x="3773" y="17927"/>
                  </a:lnTo>
                  <a:lnTo>
                    <a:pt x="8485" y="17927"/>
                  </a:lnTo>
                  <a:lnTo>
                    <a:pt x="8465" y="13196"/>
                  </a:lnTo>
                  <a:close/>
                  <a:moveTo>
                    <a:pt x="11020" y="11719"/>
                  </a:moveTo>
                  <a:lnTo>
                    <a:pt x="11020" y="17927"/>
                  </a:lnTo>
                  <a:lnTo>
                    <a:pt x="11759" y="17927"/>
                  </a:lnTo>
                  <a:lnTo>
                    <a:pt x="11759" y="18806"/>
                  </a:lnTo>
                  <a:lnTo>
                    <a:pt x="499" y="18806"/>
                  </a:lnTo>
                  <a:lnTo>
                    <a:pt x="499" y="17927"/>
                  </a:lnTo>
                  <a:lnTo>
                    <a:pt x="1218" y="17927"/>
                  </a:lnTo>
                  <a:lnTo>
                    <a:pt x="1218" y="11719"/>
                  </a:lnTo>
                  <a:close/>
                  <a:moveTo>
                    <a:pt x="3175" y="3355"/>
                  </a:moveTo>
                  <a:cubicBezTo>
                    <a:pt x="2636" y="3355"/>
                    <a:pt x="2276" y="3574"/>
                    <a:pt x="2276" y="3914"/>
                  </a:cubicBezTo>
                  <a:lnTo>
                    <a:pt x="2276" y="4053"/>
                  </a:lnTo>
                  <a:cubicBezTo>
                    <a:pt x="2276" y="4113"/>
                    <a:pt x="2256" y="4153"/>
                    <a:pt x="2196" y="4173"/>
                  </a:cubicBezTo>
                  <a:cubicBezTo>
                    <a:pt x="1997" y="4213"/>
                    <a:pt x="1458" y="4373"/>
                    <a:pt x="1458" y="4732"/>
                  </a:cubicBezTo>
                  <a:cubicBezTo>
                    <a:pt x="1458" y="5091"/>
                    <a:pt x="1937" y="5191"/>
                    <a:pt x="2176" y="5271"/>
                  </a:cubicBezTo>
                  <a:cubicBezTo>
                    <a:pt x="2236" y="5291"/>
                    <a:pt x="2276" y="5351"/>
                    <a:pt x="2276" y="5411"/>
                  </a:cubicBezTo>
                  <a:lnTo>
                    <a:pt x="2276" y="5551"/>
                  </a:lnTo>
                  <a:cubicBezTo>
                    <a:pt x="2276" y="5590"/>
                    <a:pt x="2256" y="5650"/>
                    <a:pt x="2196" y="5670"/>
                  </a:cubicBezTo>
                  <a:cubicBezTo>
                    <a:pt x="1997" y="5690"/>
                    <a:pt x="1458" y="5850"/>
                    <a:pt x="1458" y="6209"/>
                  </a:cubicBezTo>
                  <a:cubicBezTo>
                    <a:pt x="1458" y="6569"/>
                    <a:pt x="1937" y="6688"/>
                    <a:pt x="2176" y="6748"/>
                  </a:cubicBezTo>
                  <a:cubicBezTo>
                    <a:pt x="2236" y="6768"/>
                    <a:pt x="2276" y="6828"/>
                    <a:pt x="2276" y="6888"/>
                  </a:cubicBezTo>
                  <a:lnTo>
                    <a:pt x="2276" y="7028"/>
                  </a:lnTo>
                  <a:cubicBezTo>
                    <a:pt x="2276" y="7088"/>
                    <a:pt x="2256" y="7128"/>
                    <a:pt x="2196" y="7148"/>
                  </a:cubicBezTo>
                  <a:cubicBezTo>
                    <a:pt x="1997" y="7187"/>
                    <a:pt x="1458" y="7327"/>
                    <a:pt x="1458" y="7687"/>
                  </a:cubicBezTo>
                  <a:cubicBezTo>
                    <a:pt x="1458" y="8046"/>
                    <a:pt x="1937" y="8166"/>
                    <a:pt x="2176" y="8226"/>
                  </a:cubicBezTo>
                  <a:cubicBezTo>
                    <a:pt x="2236" y="8246"/>
                    <a:pt x="2276" y="8305"/>
                    <a:pt x="2276" y="8365"/>
                  </a:cubicBezTo>
                  <a:lnTo>
                    <a:pt x="2276" y="8525"/>
                  </a:lnTo>
                  <a:cubicBezTo>
                    <a:pt x="2276" y="8565"/>
                    <a:pt x="2236" y="8625"/>
                    <a:pt x="2196" y="8645"/>
                  </a:cubicBezTo>
                  <a:cubicBezTo>
                    <a:pt x="1997" y="8665"/>
                    <a:pt x="1458" y="8824"/>
                    <a:pt x="1458" y="9184"/>
                  </a:cubicBezTo>
                  <a:cubicBezTo>
                    <a:pt x="1458" y="9543"/>
                    <a:pt x="1937" y="9663"/>
                    <a:pt x="2176" y="9723"/>
                  </a:cubicBezTo>
                  <a:cubicBezTo>
                    <a:pt x="2236" y="9743"/>
                    <a:pt x="2276" y="9803"/>
                    <a:pt x="2276" y="9863"/>
                  </a:cubicBezTo>
                  <a:lnTo>
                    <a:pt x="0" y="9863"/>
                  </a:lnTo>
                  <a:lnTo>
                    <a:pt x="0" y="11719"/>
                  </a:lnTo>
                  <a:lnTo>
                    <a:pt x="739" y="11719"/>
                  </a:lnTo>
                  <a:lnTo>
                    <a:pt x="739" y="17448"/>
                  </a:lnTo>
                  <a:lnTo>
                    <a:pt x="0" y="17448"/>
                  </a:lnTo>
                  <a:lnTo>
                    <a:pt x="0" y="19285"/>
                  </a:lnTo>
                  <a:lnTo>
                    <a:pt x="12238" y="19285"/>
                  </a:lnTo>
                  <a:lnTo>
                    <a:pt x="12238" y="17448"/>
                  </a:lnTo>
                  <a:lnTo>
                    <a:pt x="11499" y="17448"/>
                  </a:lnTo>
                  <a:lnTo>
                    <a:pt x="11499" y="11699"/>
                  </a:lnTo>
                  <a:lnTo>
                    <a:pt x="12218" y="11699"/>
                  </a:lnTo>
                  <a:lnTo>
                    <a:pt x="12238" y="9843"/>
                  </a:lnTo>
                  <a:lnTo>
                    <a:pt x="9982" y="9843"/>
                  </a:lnTo>
                  <a:cubicBezTo>
                    <a:pt x="9982" y="9803"/>
                    <a:pt x="10002" y="9743"/>
                    <a:pt x="10062" y="9723"/>
                  </a:cubicBezTo>
                  <a:cubicBezTo>
                    <a:pt x="10261" y="9683"/>
                    <a:pt x="10820" y="9543"/>
                    <a:pt x="10820" y="9184"/>
                  </a:cubicBezTo>
                  <a:cubicBezTo>
                    <a:pt x="10820" y="8824"/>
                    <a:pt x="10321" y="8705"/>
                    <a:pt x="10082" y="8645"/>
                  </a:cubicBezTo>
                  <a:cubicBezTo>
                    <a:pt x="10022" y="8625"/>
                    <a:pt x="9982" y="8565"/>
                    <a:pt x="9982" y="8505"/>
                  </a:cubicBezTo>
                  <a:lnTo>
                    <a:pt x="9982" y="8365"/>
                  </a:lnTo>
                  <a:cubicBezTo>
                    <a:pt x="9982" y="8305"/>
                    <a:pt x="10022" y="8265"/>
                    <a:pt x="10062" y="8246"/>
                  </a:cubicBezTo>
                  <a:cubicBezTo>
                    <a:pt x="10261" y="8186"/>
                    <a:pt x="10820" y="8066"/>
                    <a:pt x="10820" y="7687"/>
                  </a:cubicBezTo>
                  <a:cubicBezTo>
                    <a:pt x="10820" y="7327"/>
                    <a:pt x="10341" y="7227"/>
                    <a:pt x="10082" y="7148"/>
                  </a:cubicBezTo>
                  <a:cubicBezTo>
                    <a:pt x="10022" y="7148"/>
                    <a:pt x="9982" y="7088"/>
                    <a:pt x="9982" y="7028"/>
                  </a:cubicBezTo>
                  <a:lnTo>
                    <a:pt x="9982" y="6888"/>
                  </a:lnTo>
                  <a:cubicBezTo>
                    <a:pt x="9982" y="6828"/>
                    <a:pt x="10022" y="6788"/>
                    <a:pt x="10062" y="6748"/>
                  </a:cubicBezTo>
                  <a:cubicBezTo>
                    <a:pt x="10281" y="6708"/>
                    <a:pt x="10820" y="6569"/>
                    <a:pt x="10820" y="6209"/>
                  </a:cubicBezTo>
                  <a:cubicBezTo>
                    <a:pt x="10820" y="5850"/>
                    <a:pt x="10341" y="5730"/>
                    <a:pt x="10082" y="5670"/>
                  </a:cubicBezTo>
                  <a:cubicBezTo>
                    <a:pt x="10022" y="5650"/>
                    <a:pt x="9982" y="5610"/>
                    <a:pt x="9982" y="5551"/>
                  </a:cubicBezTo>
                  <a:lnTo>
                    <a:pt x="9982" y="5411"/>
                  </a:lnTo>
                  <a:cubicBezTo>
                    <a:pt x="9982" y="5351"/>
                    <a:pt x="10022" y="5291"/>
                    <a:pt x="10062" y="5271"/>
                  </a:cubicBezTo>
                  <a:cubicBezTo>
                    <a:pt x="10281" y="5231"/>
                    <a:pt x="10820" y="5091"/>
                    <a:pt x="10820" y="4732"/>
                  </a:cubicBezTo>
                  <a:cubicBezTo>
                    <a:pt x="10820" y="4373"/>
                    <a:pt x="10341" y="4253"/>
                    <a:pt x="10082" y="4193"/>
                  </a:cubicBezTo>
                  <a:cubicBezTo>
                    <a:pt x="10022" y="4173"/>
                    <a:pt x="9982" y="4113"/>
                    <a:pt x="10002" y="4053"/>
                  </a:cubicBezTo>
                  <a:lnTo>
                    <a:pt x="10002" y="3914"/>
                  </a:lnTo>
                  <a:cubicBezTo>
                    <a:pt x="10002" y="3574"/>
                    <a:pt x="9643" y="3355"/>
                    <a:pt x="9104" y="3355"/>
                  </a:cubicBezTo>
                  <a:cubicBezTo>
                    <a:pt x="8584" y="3355"/>
                    <a:pt x="8225" y="3574"/>
                    <a:pt x="8225" y="3914"/>
                  </a:cubicBezTo>
                  <a:lnTo>
                    <a:pt x="8225" y="4053"/>
                  </a:lnTo>
                  <a:cubicBezTo>
                    <a:pt x="8225" y="4113"/>
                    <a:pt x="8185" y="4153"/>
                    <a:pt x="8145" y="4173"/>
                  </a:cubicBezTo>
                  <a:cubicBezTo>
                    <a:pt x="7946" y="4213"/>
                    <a:pt x="7407" y="4373"/>
                    <a:pt x="7407" y="4732"/>
                  </a:cubicBezTo>
                  <a:cubicBezTo>
                    <a:pt x="7407" y="5091"/>
                    <a:pt x="7866" y="5191"/>
                    <a:pt x="8125" y="5271"/>
                  </a:cubicBezTo>
                  <a:cubicBezTo>
                    <a:pt x="8185" y="5291"/>
                    <a:pt x="8225" y="5351"/>
                    <a:pt x="8225" y="5411"/>
                  </a:cubicBezTo>
                  <a:lnTo>
                    <a:pt x="8225" y="5551"/>
                  </a:lnTo>
                  <a:cubicBezTo>
                    <a:pt x="8225" y="5590"/>
                    <a:pt x="8185" y="5650"/>
                    <a:pt x="8145" y="5670"/>
                  </a:cubicBezTo>
                  <a:cubicBezTo>
                    <a:pt x="7926" y="5690"/>
                    <a:pt x="7387" y="5850"/>
                    <a:pt x="7387" y="6209"/>
                  </a:cubicBezTo>
                  <a:cubicBezTo>
                    <a:pt x="7387" y="6569"/>
                    <a:pt x="7866" y="6688"/>
                    <a:pt x="8125" y="6748"/>
                  </a:cubicBezTo>
                  <a:cubicBezTo>
                    <a:pt x="8185" y="6768"/>
                    <a:pt x="8225" y="6828"/>
                    <a:pt x="8205" y="6888"/>
                  </a:cubicBezTo>
                  <a:lnTo>
                    <a:pt x="8205" y="7028"/>
                  </a:lnTo>
                  <a:cubicBezTo>
                    <a:pt x="8205" y="7088"/>
                    <a:pt x="8185" y="7128"/>
                    <a:pt x="8125" y="7148"/>
                  </a:cubicBezTo>
                  <a:cubicBezTo>
                    <a:pt x="7926" y="7187"/>
                    <a:pt x="7387" y="7327"/>
                    <a:pt x="7387" y="7687"/>
                  </a:cubicBezTo>
                  <a:cubicBezTo>
                    <a:pt x="7387" y="8046"/>
                    <a:pt x="7866" y="8166"/>
                    <a:pt x="8105" y="8226"/>
                  </a:cubicBezTo>
                  <a:cubicBezTo>
                    <a:pt x="8165" y="8246"/>
                    <a:pt x="8205" y="8305"/>
                    <a:pt x="8205" y="8365"/>
                  </a:cubicBezTo>
                  <a:lnTo>
                    <a:pt x="8205" y="8505"/>
                  </a:lnTo>
                  <a:cubicBezTo>
                    <a:pt x="8205" y="8565"/>
                    <a:pt x="8185" y="8605"/>
                    <a:pt x="8125" y="8625"/>
                  </a:cubicBezTo>
                  <a:cubicBezTo>
                    <a:pt x="7926" y="8645"/>
                    <a:pt x="7387" y="8804"/>
                    <a:pt x="7387" y="9164"/>
                  </a:cubicBezTo>
                  <a:cubicBezTo>
                    <a:pt x="7387" y="9523"/>
                    <a:pt x="7866" y="9643"/>
                    <a:pt x="8105" y="9703"/>
                  </a:cubicBezTo>
                  <a:cubicBezTo>
                    <a:pt x="8165" y="9723"/>
                    <a:pt x="8205" y="9783"/>
                    <a:pt x="8205" y="9843"/>
                  </a:cubicBezTo>
                  <a:lnTo>
                    <a:pt x="4033" y="9843"/>
                  </a:lnTo>
                  <a:cubicBezTo>
                    <a:pt x="4033" y="9803"/>
                    <a:pt x="4073" y="9743"/>
                    <a:pt x="4113" y="9723"/>
                  </a:cubicBezTo>
                  <a:cubicBezTo>
                    <a:pt x="4312" y="9683"/>
                    <a:pt x="4851" y="9543"/>
                    <a:pt x="4851" y="9184"/>
                  </a:cubicBezTo>
                  <a:cubicBezTo>
                    <a:pt x="4851" y="8824"/>
                    <a:pt x="4372" y="8705"/>
                    <a:pt x="4133" y="8645"/>
                  </a:cubicBezTo>
                  <a:cubicBezTo>
                    <a:pt x="4073" y="8625"/>
                    <a:pt x="4033" y="8565"/>
                    <a:pt x="4033" y="8505"/>
                  </a:cubicBezTo>
                  <a:lnTo>
                    <a:pt x="4033" y="8365"/>
                  </a:lnTo>
                  <a:cubicBezTo>
                    <a:pt x="4033" y="8325"/>
                    <a:pt x="4073" y="8265"/>
                    <a:pt x="4113" y="8246"/>
                  </a:cubicBezTo>
                  <a:cubicBezTo>
                    <a:pt x="4332" y="8186"/>
                    <a:pt x="4871" y="8046"/>
                    <a:pt x="4871" y="7687"/>
                  </a:cubicBezTo>
                  <a:cubicBezTo>
                    <a:pt x="4871" y="7327"/>
                    <a:pt x="4392" y="7227"/>
                    <a:pt x="4133" y="7148"/>
                  </a:cubicBezTo>
                  <a:cubicBezTo>
                    <a:pt x="4073" y="7148"/>
                    <a:pt x="4033" y="7088"/>
                    <a:pt x="4053" y="7028"/>
                  </a:cubicBezTo>
                  <a:lnTo>
                    <a:pt x="4053" y="6888"/>
                  </a:lnTo>
                  <a:cubicBezTo>
                    <a:pt x="4033" y="6828"/>
                    <a:pt x="4073" y="6788"/>
                    <a:pt x="4113" y="6748"/>
                  </a:cubicBezTo>
                  <a:cubicBezTo>
                    <a:pt x="4332" y="6708"/>
                    <a:pt x="4871" y="6569"/>
                    <a:pt x="4871" y="6209"/>
                  </a:cubicBezTo>
                  <a:cubicBezTo>
                    <a:pt x="4871" y="5850"/>
                    <a:pt x="4392" y="5730"/>
                    <a:pt x="4133" y="5670"/>
                  </a:cubicBezTo>
                  <a:cubicBezTo>
                    <a:pt x="4093" y="5650"/>
                    <a:pt x="4053" y="5610"/>
                    <a:pt x="4053" y="5551"/>
                  </a:cubicBezTo>
                  <a:lnTo>
                    <a:pt x="4053" y="5411"/>
                  </a:lnTo>
                  <a:cubicBezTo>
                    <a:pt x="4053" y="5351"/>
                    <a:pt x="4073" y="5291"/>
                    <a:pt x="4133" y="5271"/>
                  </a:cubicBezTo>
                  <a:cubicBezTo>
                    <a:pt x="4332" y="5231"/>
                    <a:pt x="4871" y="5091"/>
                    <a:pt x="4871" y="4732"/>
                  </a:cubicBezTo>
                  <a:cubicBezTo>
                    <a:pt x="4871" y="4373"/>
                    <a:pt x="4392" y="4253"/>
                    <a:pt x="4153" y="4193"/>
                  </a:cubicBezTo>
                  <a:cubicBezTo>
                    <a:pt x="4093" y="4173"/>
                    <a:pt x="4053" y="4113"/>
                    <a:pt x="4053" y="4053"/>
                  </a:cubicBezTo>
                  <a:lnTo>
                    <a:pt x="4053" y="3914"/>
                  </a:lnTo>
                  <a:cubicBezTo>
                    <a:pt x="4053" y="3574"/>
                    <a:pt x="3694" y="3355"/>
                    <a:pt x="3175" y="335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5586130" y="3321710"/>
              <a:ext cx="274320" cy="424200"/>
            </a:xfrm>
            <a:custGeom>
              <a:avLst/>
              <a:gdLst/>
              <a:ahLst/>
              <a:cxnLst/>
              <a:rect l="l" t="t" r="r" b="b"/>
              <a:pathLst>
                <a:path w="9144" h="14140" extrusionOk="0">
                  <a:moveTo>
                    <a:pt x="8645" y="0"/>
                  </a:moveTo>
                  <a:lnTo>
                    <a:pt x="8645" y="3474"/>
                  </a:lnTo>
                  <a:cubicBezTo>
                    <a:pt x="8645" y="13127"/>
                    <a:pt x="1847" y="13663"/>
                    <a:pt x="308" y="13663"/>
                  </a:cubicBezTo>
                  <a:cubicBezTo>
                    <a:pt x="116" y="13663"/>
                    <a:pt x="5" y="13655"/>
                    <a:pt x="1" y="13655"/>
                  </a:cubicBezTo>
                  <a:lnTo>
                    <a:pt x="1" y="14134"/>
                  </a:lnTo>
                  <a:cubicBezTo>
                    <a:pt x="19" y="14134"/>
                    <a:pt x="122" y="14140"/>
                    <a:pt x="294" y="14140"/>
                  </a:cubicBezTo>
                  <a:cubicBezTo>
                    <a:pt x="1862" y="14140"/>
                    <a:pt x="9124" y="13637"/>
                    <a:pt x="9124" y="3474"/>
                  </a:cubicBezTo>
                  <a:lnTo>
                    <a:pt x="9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338350" y="3321710"/>
              <a:ext cx="274320" cy="424110"/>
            </a:xfrm>
            <a:custGeom>
              <a:avLst/>
              <a:gdLst/>
              <a:ahLst/>
              <a:cxnLst/>
              <a:rect l="l" t="t" r="r" b="b"/>
              <a:pathLst>
                <a:path w="9144" h="14137" extrusionOk="0">
                  <a:moveTo>
                    <a:pt x="0" y="0"/>
                  </a:moveTo>
                  <a:lnTo>
                    <a:pt x="20" y="3474"/>
                  </a:lnTo>
                  <a:cubicBezTo>
                    <a:pt x="20" y="13745"/>
                    <a:pt x="7651" y="14136"/>
                    <a:pt x="8957" y="14136"/>
                  </a:cubicBezTo>
                  <a:cubicBezTo>
                    <a:pt x="9065" y="14136"/>
                    <a:pt x="9130" y="14134"/>
                    <a:pt x="9143" y="14134"/>
                  </a:cubicBezTo>
                  <a:lnTo>
                    <a:pt x="9143" y="13655"/>
                  </a:lnTo>
                  <a:cubicBezTo>
                    <a:pt x="9141" y="13655"/>
                    <a:pt x="9104" y="13656"/>
                    <a:pt x="9036" y="13656"/>
                  </a:cubicBezTo>
                  <a:cubicBezTo>
                    <a:pt x="8043" y="13656"/>
                    <a:pt x="519" y="13341"/>
                    <a:pt x="519" y="3474"/>
                  </a:cubicBezTo>
                  <a:lnTo>
                    <a:pt x="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902500" y="3254630"/>
              <a:ext cx="283320" cy="490500"/>
            </a:xfrm>
            <a:custGeom>
              <a:avLst/>
              <a:gdLst/>
              <a:ahLst/>
              <a:cxnLst/>
              <a:rect l="l" t="t" r="r" b="b"/>
              <a:pathLst>
                <a:path w="9444" h="16350" extrusionOk="0">
                  <a:moveTo>
                    <a:pt x="9443" y="0"/>
                  </a:moveTo>
                  <a:cubicBezTo>
                    <a:pt x="9223" y="0"/>
                    <a:pt x="4492" y="240"/>
                    <a:pt x="4492" y="5011"/>
                  </a:cubicBezTo>
                  <a:cubicBezTo>
                    <a:pt x="4492" y="15691"/>
                    <a:pt x="60" y="15871"/>
                    <a:pt x="1" y="15871"/>
                  </a:cubicBezTo>
                  <a:lnTo>
                    <a:pt x="1" y="16350"/>
                  </a:lnTo>
                  <a:cubicBezTo>
                    <a:pt x="220" y="16350"/>
                    <a:pt x="4971" y="16230"/>
                    <a:pt x="4971" y="5011"/>
                  </a:cubicBezTo>
                  <a:cubicBezTo>
                    <a:pt x="4971" y="579"/>
                    <a:pt x="9383" y="479"/>
                    <a:pt x="9443" y="479"/>
                  </a:cubicBezTo>
                  <a:lnTo>
                    <a:pt x="9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7465450" y="3195920"/>
              <a:ext cx="309060" cy="1087620"/>
            </a:xfrm>
            <a:custGeom>
              <a:avLst/>
              <a:gdLst/>
              <a:ahLst/>
              <a:cxnLst/>
              <a:rect l="l" t="t" r="r" b="b"/>
              <a:pathLst>
                <a:path w="10302" h="36254" extrusionOk="0">
                  <a:moveTo>
                    <a:pt x="9862" y="33958"/>
                  </a:moveTo>
                  <a:lnTo>
                    <a:pt x="9862" y="35774"/>
                  </a:lnTo>
                  <a:lnTo>
                    <a:pt x="8046" y="35774"/>
                  </a:lnTo>
                  <a:lnTo>
                    <a:pt x="8046" y="33958"/>
                  </a:lnTo>
                  <a:close/>
                  <a:moveTo>
                    <a:pt x="1" y="1"/>
                  </a:moveTo>
                  <a:lnTo>
                    <a:pt x="1" y="480"/>
                  </a:lnTo>
                  <a:cubicBezTo>
                    <a:pt x="41" y="480"/>
                    <a:pt x="3674" y="939"/>
                    <a:pt x="3674" y="17548"/>
                  </a:cubicBezTo>
                  <a:cubicBezTo>
                    <a:pt x="3674" y="32680"/>
                    <a:pt x="6688" y="34776"/>
                    <a:pt x="7567" y="35056"/>
                  </a:cubicBezTo>
                  <a:lnTo>
                    <a:pt x="7567" y="36253"/>
                  </a:lnTo>
                  <a:lnTo>
                    <a:pt x="10302" y="36253"/>
                  </a:lnTo>
                  <a:lnTo>
                    <a:pt x="10302" y="33479"/>
                  </a:lnTo>
                  <a:lnTo>
                    <a:pt x="7567" y="33479"/>
                  </a:lnTo>
                  <a:lnTo>
                    <a:pt x="7567" y="34557"/>
                  </a:lnTo>
                  <a:cubicBezTo>
                    <a:pt x="6748" y="34137"/>
                    <a:pt x="4133" y="31682"/>
                    <a:pt x="4133" y="17548"/>
                  </a:cubicBezTo>
                  <a:cubicBezTo>
                    <a:pt x="4133" y="201"/>
                    <a:pt x="18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7800250" y="3291740"/>
              <a:ext cx="928890" cy="984600"/>
            </a:xfrm>
            <a:custGeom>
              <a:avLst/>
              <a:gdLst/>
              <a:ahLst/>
              <a:cxnLst/>
              <a:rect l="l" t="t" r="r" b="b"/>
              <a:pathLst>
                <a:path w="30963" h="32820" extrusionOk="0">
                  <a:moveTo>
                    <a:pt x="23896" y="4992"/>
                  </a:moveTo>
                  <a:lnTo>
                    <a:pt x="23896" y="9763"/>
                  </a:lnTo>
                  <a:lnTo>
                    <a:pt x="22458" y="8086"/>
                  </a:lnTo>
                  <a:lnTo>
                    <a:pt x="22458" y="4992"/>
                  </a:lnTo>
                  <a:close/>
                  <a:moveTo>
                    <a:pt x="15491" y="720"/>
                  </a:moveTo>
                  <a:lnTo>
                    <a:pt x="29925" y="17488"/>
                  </a:lnTo>
                  <a:lnTo>
                    <a:pt x="1018" y="17488"/>
                  </a:lnTo>
                  <a:lnTo>
                    <a:pt x="15491" y="720"/>
                  </a:lnTo>
                  <a:close/>
                  <a:moveTo>
                    <a:pt x="13735" y="20543"/>
                  </a:moveTo>
                  <a:lnTo>
                    <a:pt x="13735" y="32361"/>
                  </a:lnTo>
                  <a:lnTo>
                    <a:pt x="7626" y="32361"/>
                  </a:lnTo>
                  <a:lnTo>
                    <a:pt x="7626" y="20543"/>
                  </a:lnTo>
                  <a:close/>
                  <a:moveTo>
                    <a:pt x="15491" y="1"/>
                  </a:moveTo>
                  <a:lnTo>
                    <a:pt x="0" y="17967"/>
                  </a:lnTo>
                  <a:lnTo>
                    <a:pt x="3334" y="17967"/>
                  </a:lnTo>
                  <a:lnTo>
                    <a:pt x="3334" y="32820"/>
                  </a:lnTo>
                  <a:lnTo>
                    <a:pt x="26671" y="32820"/>
                  </a:lnTo>
                  <a:cubicBezTo>
                    <a:pt x="26511" y="32820"/>
                    <a:pt x="26371" y="32780"/>
                    <a:pt x="26231" y="32740"/>
                  </a:cubicBezTo>
                  <a:cubicBezTo>
                    <a:pt x="25912" y="32680"/>
                    <a:pt x="25613" y="32540"/>
                    <a:pt x="25353" y="32361"/>
                  </a:cubicBezTo>
                  <a:lnTo>
                    <a:pt x="14214" y="32361"/>
                  </a:lnTo>
                  <a:lnTo>
                    <a:pt x="14214" y="20084"/>
                  </a:lnTo>
                  <a:lnTo>
                    <a:pt x="7147" y="20084"/>
                  </a:lnTo>
                  <a:lnTo>
                    <a:pt x="7147" y="32361"/>
                  </a:lnTo>
                  <a:lnTo>
                    <a:pt x="3793" y="32361"/>
                  </a:lnTo>
                  <a:lnTo>
                    <a:pt x="3793" y="17987"/>
                  </a:lnTo>
                  <a:lnTo>
                    <a:pt x="27090" y="17987"/>
                  </a:lnTo>
                  <a:lnTo>
                    <a:pt x="27090" y="25454"/>
                  </a:lnTo>
                  <a:cubicBezTo>
                    <a:pt x="27230" y="25294"/>
                    <a:pt x="27369" y="25174"/>
                    <a:pt x="27549" y="25054"/>
                  </a:cubicBezTo>
                  <a:lnTo>
                    <a:pt x="27549" y="17967"/>
                  </a:lnTo>
                  <a:lnTo>
                    <a:pt x="30963" y="17967"/>
                  </a:lnTo>
                  <a:lnTo>
                    <a:pt x="24355" y="10302"/>
                  </a:lnTo>
                  <a:lnTo>
                    <a:pt x="24355" y="4513"/>
                  </a:lnTo>
                  <a:lnTo>
                    <a:pt x="21979" y="4513"/>
                  </a:lnTo>
                  <a:lnTo>
                    <a:pt x="21979" y="7547"/>
                  </a:lnTo>
                  <a:lnTo>
                    <a:pt x="15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7764310" y="4068200"/>
              <a:ext cx="136560" cy="208140"/>
            </a:xfrm>
            <a:custGeom>
              <a:avLst/>
              <a:gdLst/>
              <a:ahLst/>
              <a:cxnLst/>
              <a:rect l="l" t="t" r="r" b="b"/>
              <a:pathLst>
                <a:path w="4552" h="6938" extrusionOk="0">
                  <a:moveTo>
                    <a:pt x="4220" y="1"/>
                  </a:moveTo>
                  <a:cubicBezTo>
                    <a:pt x="4113" y="1"/>
                    <a:pt x="4003" y="11"/>
                    <a:pt x="3893" y="31"/>
                  </a:cubicBezTo>
                  <a:cubicBezTo>
                    <a:pt x="3214" y="170"/>
                    <a:pt x="2675" y="709"/>
                    <a:pt x="2536" y="1388"/>
                  </a:cubicBezTo>
                  <a:lnTo>
                    <a:pt x="2316" y="1388"/>
                  </a:lnTo>
                  <a:cubicBezTo>
                    <a:pt x="459" y="1428"/>
                    <a:pt x="0" y="3983"/>
                    <a:pt x="1717" y="4682"/>
                  </a:cubicBezTo>
                  <a:cubicBezTo>
                    <a:pt x="1657" y="4842"/>
                    <a:pt x="1617" y="5021"/>
                    <a:pt x="1637" y="5221"/>
                  </a:cubicBezTo>
                  <a:cubicBezTo>
                    <a:pt x="1617" y="6159"/>
                    <a:pt x="2396" y="6918"/>
                    <a:pt x="3334" y="6918"/>
                  </a:cubicBezTo>
                  <a:cubicBezTo>
                    <a:pt x="4173" y="6918"/>
                    <a:pt x="4432" y="6918"/>
                    <a:pt x="4512" y="6938"/>
                  </a:cubicBezTo>
                  <a:lnTo>
                    <a:pt x="4552" y="6938"/>
                  </a:lnTo>
                  <a:lnTo>
                    <a:pt x="4532" y="6479"/>
                  </a:lnTo>
                  <a:cubicBezTo>
                    <a:pt x="4392" y="6479"/>
                    <a:pt x="3993" y="6459"/>
                    <a:pt x="3314" y="6459"/>
                  </a:cubicBezTo>
                  <a:cubicBezTo>
                    <a:pt x="2635" y="6459"/>
                    <a:pt x="2076" y="5900"/>
                    <a:pt x="2076" y="5201"/>
                  </a:cubicBezTo>
                  <a:cubicBezTo>
                    <a:pt x="2076" y="5001"/>
                    <a:pt x="2116" y="4802"/>
                    <a:pt x="2216" y="4622"/>
                  </a:cubicBezTo>
                  <a:lnTo>
                    <a:pt x="2356" y="4343"/>
                  </a:lnTo>
                  <a:lnTo>
                    <a:pt x="2056" y="4283"/>
                  </a:lnTo>
                  <a:cubicBezTo>
                    <a:pt x="679" y="3903"/>
                    <a:pt x="899" y="1927"/>
                    <a:pt x="2316" y="1847"/>
                  </a:cubicBezTo>
                  <a:cubicBezTo>
                    <a:pt x="2436" y="1847"/>
                    <a:pt x="2556" y="1867"/>
                    <a:pt x="2675" y="1907"/>
                  </a:cubicBezTo>
                  <a:lnTo>
                    <a:pt x="2975" y="2007"/>
                  </a:lnTo>
                  <a:lnTo>
                    <a:pt x="2975" y="1688"/>
                  </a:lnTo>
                  <a:cubicBezTo>
                    <a:pt x="2995" y="1109"/>
                    <a:pt x="3414" y="610"/>
                    <a:pt x="3973" y="490"/>
                  </a:cubicBezTo>
                  <a:cubicBezTo>
                    <a:pt x="4063" y="472"/>
                    <a:pt x="4148" y="462"/>
                    <a:pt x="4232" y="462"/>
                  </a:cubicBezTo>
                  <a:cubicBezTo>
                    <a:pt x="4334" y="462"/>
                    <a:pt x="4433" y="477"/>
                    <a:pt x="4532" y="510"/>
                  </a:cubicBezTo>
                  <a:lnTo>
                    <a:pt x="4532" y="31"/>
                  </a:lnTo>
                  <a:cubicBezTo>
                    <a:pt x="4432" y="11"/>
                    <a:pt x="4327" y="1"/>
                    <a:pt x="4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8327860" y="3893030"/>
              <a:ext cx="221010" cy="198870"/>
            </a:xfrm>
            <a:custGeom>
              <a:avLst/>
              <a:gdLst/>
              <a:ahLst/>
              <a:cxnLst/>
              <a:rect l="l" t="t" r="r" b="b"/>
              <a:pathLst>
                <a:path w="7367" h="6629" extrusionOk="0">
                  <a:moveTo>
                    <a:pt x="6908" y="460"/>
                  </a:moveTo>
                  <a:lnTo>
                    <a:pt x="6908" y="6149"/>
                  </a:lnTo>
                  <a:lnTo>
                    <a:pt x="480" y="6149"/>
                  </a:lnTo>
                  <a:lnTo>
                    <a:pt x="480" y="500"/>
                  </a:lnTo>
                  <a:lnTo>
                    <a:pt x="6908" y="460"/>
                  </a:lnTo>
                  <a:close/>
                  <a:moveTo>
                    <a:pt x="7367" y="1"/>
                  </a:moveTo>
                  <a:lnTo>
                    <a:pt x="0" y="41"/>
                  </a:lnTo>
                  <a:lnTo>
                    <a:pt x="0" y="6628"/>
                  </a:lnTo>
                  <a:lnTo>
                    <a:pt x="7367" y="6628"/>
                  </a:lnTo>
                  <a:lnTo>
                    <a:pt x="73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8503930" y="4030670"/>
              <a:ext cx="360660" cy="246270"/>
            </a:xfrm>
            <a:custGeom>
              <a:avLst/>
              <a:gdLst/>
              <a:ahLst/>
              <a:cxnLst/>
              <a:rect l="l" t="t" r="r" b="b"/>
              <a:pathLst>
                <a:path w="12022" h="8209" extrusionOk="0">
                  <a:moveTo>
                    <a:pt x="5510" y="483"/>
                  </a:moveTo>
                  <a:cubicBezTo>
                    <a:pt x="6488" y="483"/>
                    <a:pt x="7347" y="1162"/>
                    <a:pt x="7566" y="2140"/>
                  </a:cubicBezTo>
                  <a:lnTo>
                    <a:pt x="7626" y="2440"/>
                  </a:lnTo>
                  <a:lnTo>
                    <a:pt x="7906" y="2300"/>
                  </a:lnTo>
                  <a:cubicBezTo>
                    <a:pt x="8231" y="2130"/>
                    <a:pt x="8562" y="2053"/>
                    <a:pt x="8880" y="2053"/>
                  </a:cubicBezTo>
                  <a:cubicBezTo>
                    <a:pt x="10318" y="2053"/>
                    <a:pt x="11496" y="3611"/>
                    <a:pt x="10761" y="5115"/>
                  </a:cubicBezTo>
                  <a:lnTo>
                    <a:pt x="10701" y="5214"/>
                  </a:lnTo>
                  <a:lnTo>
                    <a:pt x="10781" y="5334"/>
                  </a:lnTo>
                  <a:cubicBezTo>
                    <a:pt x="10920" y="5554"/>
                    <a:pt x="11000" y="5813"/>
                    <a:pt x="11020" y="6073"/>
                  </a:cubicBezTo>
                  <a:lnTo>
                    <a:pt x="11020" y="6292"/>
                  </a:lnTo>
                  <a:cubicBezTo>
                    <a:pt x="11020" y="7091"/>
                    <a:pt x="10381" y="7730"/>
                    <a:pt x="9583" y="7730"/>
                  </a:cubicBezTo>
                  <a:lnTo>
                    <a:pt x="3354" y="7730"/>
                  </a:lnTo>
                  <a:cubicBezTo>
                    <a:pt x="3195" y="7730"/>
                    <a:pt x="3055" y="7710"/>
                    <a:pt x="2895" y="7670"/>
                  </a:cubicBezTo>
                  <a:cubicBezTo>
                    <a:pt x="480" y="7131"/>
                    <a:pt x="799" y="3577"/>
                    <a:pt x="3274" y="3498"/>
                  </a:cubicBezTo>
                  <a:lnTo>
                    <a:pt x="3594" y="3478"/>
                  </a:lnTo>
                  <a:lnTo>
                    <a:pt x="3494" y="3178"/>
                  </a:lnTo>
                  <a:cubicBezTo>
                    <a:pt x="3434" y="2979"/>
                    <a:pt x="3394" y="2779"/>
                    <a:pt x="3394" y="2579"/>
                  </a:cubicBezTo>
                  <a:cubicBezTo>
                    <a:pt x="3394" y="1581"/>
                    <a:pt x="4093" y="743"/>
                    <a:pt x="5051" y="543"/>
                  </a:cubicBezTo>
                  <a:cubicBezTo>
                    <a:pt x="5211" y="503"/>
                    <a:pt x="5351" y="483"/>
                    <a:pt x="5510" y="483"/>
                  </a:cubicBezTo>
                  <a:close/>
                  <a:moveTo>
                    <a:pt x="5534" y="0"/>
                  </a:moveTo>
                  <a:cubicBezTo>
                    <a:pt x="4240" y="0"/>
                    <a:pt x="2946" y="920"/>
                    <a:pt x="2935" y="2559"/>
                  </a:cubicBezTo>
                  <a:cubicBezTo>
                    <a:pt x="2915" y="2719"/>
                    <a:pt x="2935" y="2879"/>
                    <a:pt x="2975" y="3038"/>
                  </a:cubicBezTo>
                  <a:cubicBezTo>
                    <a:pt x="140" y="3458"/>
                    <a:pt x="1" y="7470"/>
                    <a:pt x="2775" y="8109"/>
                  </a:cubicBezTo>
                  <a:cubicBezTo>
                    <a:pt x="2955" y="8169"/>
                    <a:pt x="3155" y="8189"/>
                    <a:pt x="3354" y="8189"/>
                  </a:cubicBezTo>
                  <a:lnTo>
                    <a:pt x="9583" y="8209"/>
                  </a:lnTo>
                  <a:cubicBezTo>
                    <a:pt x="10641" y="8209"/>
                    <a:pt x="11499" y="7350"/>
                    <a:pt x="11499" y="6292"/>
                  </a:cubicBezTo>
                  <a:lnTo>
                    <a:pt x="11499" y="6053"/>
                  </a:lnTo>
                  <a:cubicBezTo>
                    <a:pt x="11459" y="5753"/>
                    <a:pt x="11379" y="5474"/>
                    <a:pt x="11240" y="5214"/>
                  </a:cubicBezTo>
                  <a:cubicBezTo>
                    <a:pt x="12021" y="3413"/>
                    <a:pt x="10633" y="1583"/>
                    <a:pt x="8886" y="1583"/>
                  </a:cubicBezTo>
                  <a:cubicBezTo>
                    <a:pt x="8580" y="1583"/>
                    <a:pt x="8264" y="1639"/>
                    <a:pt x="7946" y="1761"/>
                  </a:cubicBezTo>
                  <a:cubicBezTo>
                    <a:pt x="7544" y="556"/>
                    <a:pt x="6539" y="0"/>
                    <a:pt x="5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2434780" y="3315710"/>
              <a:ext cx="128190" cy="430020"/>
            </a:xfrm>
            <a:custGeom>
              <a:avLst/>
              <a:gdLst/>
              <a:ahLst/>
              <a:cxnLst/>
              <a:rect l="l" t="t" r="r" b="b"/>
              <a:pathLst>
                <a:path w="4273" h="14334" extrusionOk="0">
                  <a:moveTo>
                    <a:pt x="3794" y="0"/>
                  </a:moveTo>
                  <a:lnTo>
                    <a:pt x="3794" y="3115"/>
                  </a:lnTo>
                  <a:cubicBezTo>
                    <a:pt x="3794" y="13655"/>
                    <a:pt x="21" y="13855"/>
                    <a:pt x="1" y="13855"/>
                  </a:cubicBezTo>
                  <a:lnTo>
                    <a:pt x="1" y="14334"/>
                  </a:lnTo>
                  <a:cubicBezTo>
                    <a:pt x="160" y="14334"/>
                    <a:pt x="4273" y="14214"/>
                    <a:pt x="4273" y="3115"/>
                  </a:cubicBezTo>
                  <a:lnTo>
                    <a:pt x="42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1033990" y="2484470"/>
              <a:ext cx="1435560" cy="1790670"/>
            </a:xfrm>
            <a:custGeom>
              <a:avLst/>
              <a:gdLst/>
              <a:ahLst/>
              <a:cxnLst/>
              <a:rect l="l" t="t" r="r" b="b"/>
              <a:pathLst>
                <a:path w="47852" h="59689" extrusionOk="0">
                  <a:moveTo>
                    <a:pt x="18506" y="499"/>
                  </a:moveTo>
                  <a:lnTo>
                    <a:pt x="19844" y="13874"/>
                  </a:lnTo>
                  <a:lnTo>
                    <a:pt x="17268" y="13874"/>
                  </a:lnTo>
                  <a:lnTo>
                    <a:pt x="17268" y="499"/>
                  </a:lnTo>
                  <a:close/>
                  <a:moveTo>
                    <a:pt x="44697" y="44238"/>
                  </a:moveTo>
                  <a:cubicBezTo>
                    <a:pt x="44837" y="44238"/>
                    <a:pt x="44977" y="44278"/>
                    <a:pt x="45097" y="44337"/>
                  </a:cubicBezTo>
                  <a:lnTo>
                    <a:pt x="45097" y="44457"/>
                  </a:lnTo>
                  <a:cubicBezTo>
                    <a:pt x="45097" y="44737"/>
                    <a:pt x="45276" y="44976"/>
                    <a:pt x="45556" y="45056"/>
                  </a:cubicBezTo>
                  <a:cubicBezTo>
                    <a:pt x="45636" y="45076"/>
                    <a:pt x="45716" y="45116"/>
                    <a:pt x="45795" y="45136"/>
                  </a:cubicBezTo>
                  <a:cubicBezTo>
                    <a:pt x="45716" y="45176"/>
                    <a:pt x="45616" y="45196"/>
                    <a:pt x="45516" y="45216"/>
                  </a:cubicBezTo>
                  <a:cubicBezTo>
                    <a:pt x="45256" y="45296"/>
                    <a:pt x="45077" y="45535"/>
                    <a:pt x="45077" y="45815"/>
                  </a:cubicBezTo>
                  <a:lnTo>
                    <a:pt x="45077" y="45935"/>
                  </a:lnTo>
                  <a:cubicBezTo>
                    <a:pt x="45077" y="46234"/>
                    <a:pt x="45256" y="46474"/>
                    <a:pt x="45536" y="46533"/>
                  </a:cubicBezTo>
                  <a:cubicBezTo>
                    <a:pt x="45656" y="46573"/>
                    <a:pt x="45736" y="46593"/>
                    <a:pt x="45795" y="46613"/>
                  </a:cubicBezTo>
                  <a:cubicBezTo>
                    <a:pt x="45696" y="46653"/>
                    <a:pt x="45616" y="46673"/>
                    <a:pt x="45536" y="46693"/>
                  </a:cubicBezTo>
                  <a:cubicBezTo>
                    <a:pt x="45276" y="46773"/>
                    <a:pt x="45097" y="47032"/>
                    <a:pt x="45097" y="47312"/>
                  </a:cubicBezTo>
                  <a:lnTo>
                    <a:pt x="45097" y="47432"/>
                  </a:lnTo>
                  <a:cubicBezTo>
                    <a:pt x="45097" y="47711"/>
                    <a:pt x="45296" y="47971"/>
                    <a:pt x="45556" y="48031"/>
                  </a:cubicBezTo>
                  <a:cubicBezTo>
                    <a:pt x="45656" y="48051"/>
                    <a:pt x="45736" y="48071"/>
                    <a:pt x="45815" y="48110"/>
                  </a:cubicBezTo>
                  <a:cubicBezTo>
                    <a:pt x="45736" y="48130"/>
                    <a:pt x="45636" y="48170"/>
                    <a:pt x="45556" y="48190"/>
                  </a:cubicBezTo>
                  <a:cubicBezTo>
                    <a:pt x="45296" y="48270"/>
                    <a:pt x="45117" y="48510"/>
                    <a:pt x="45117" y="48789"/>
                  </a:cubicBezTo>
                  <a:lnTo>
                    <a:pt x="45117" y="48909"/>
                  </a:lnTo>
                  <a:cubicBezTo>
                    <a:pt x="45117" y="49188"/>
                    <a:pt x="45296" y="49448"/>
                    <a:pt x="45576" y="49528"/>
                  </a:cubicBezTo>
                  <a:cubicBezTo>
                    <a:pt x="45656" y="49548"/>
                    <a:pt x="45736" y="49568"/>
                    <a:pt x="45815" y="49588"/>
                  </a:cubicBezTo>
                  <a:cubicBezTo>
                    <a:pt x="45736" y="49628"/>
                    <a:pt x="45656" y="49648"/>
                    <a:pt x="45576" y="49668"/>
                  </a:cubicBezTo>
                  <a:cubicBezTo>
                    <a:pt x="45296" y="49727"/>
                    <a:pt x="45117" y="49967"/>
                    <a:pt x="45097" y="50246"/>
                  </a:cubicBezTo>
                  <a:lnTo>
                    <a:pt x="44298" y="50246"/>
                  </a:lnTo>
                  <a:cubicBezTo>
                    <a:pt x="44318" y="49967"/>
                    <a:pt x="44119" y="49727"/>
                    <a:pt x="43859" y="49648"/>
                  </a:cubicBezTo>
                  <a:cubicBezTo>
                    <a:pt x="43759" y="49628"/>
                    <a:pt x="43679" y="49608"/>
                    <a:pt x="43599" y="49568"/>
                  </a:cubicBezTo>
                  <a:cubicBezTo>
                    <a:pt x="43679" y="49548"/>
                    <a:pt x="43759" y="49508"/>
                    <a:pt x="43859" y="49488"/>
                  </a:cubicBezTo>
                  <a:cubicBezTo>
                    <a:pt x="44119" y="49428"/>
                    <a:pt x="44298" y="49188"/>
                    <a:pt x="44298" y="48909"/>
                  </a:cubicBezTo>
                  <a:lnTo>
                    <a:pt x="44298" y="48789"/>
                  </a:lnTo>
                  <a:cubicBezTo>
                    <a:pt x="44318" y="48490"/>
                    <a:pt x="44119" y="48250"/>
                    <a:pt x="43859" y="48170"/>
                  </a:cubicBezTo>
                  <a:cubicBezTo>
                    <a:pt x="43759" y="48150"/>
                    <a:pt x="43679" y="48110"/>
                    <a:pt x="43599" y="48090"/>
                  </a:cubicBezTo>
                  <a:cubicBezTo>
                    <a:pt x="43679" y="48051"/>
                    <a:pt x="43779" y="48031"/>
                    <a:pt x="43859" y="48011"/>
                  </a:cubicBezTo>
                  <a:cubicBezTo>
                    <a:pt x="44119" y="47951"/>
                    <a:pt x="44298" y="47691"/>
                    <a:pt x="44298" y="47412"/>
                  </a:cubicBezTo>
                  <a:lnTo>
                    <a:pt x="44298" y="47312"/>
                  </a:lnTo>
                  <a:cubicBezTo>
                    <a:pt x="44298" y="47013"/>
                    <a:pt x="44119" y="46773"/>
                    <a:pt x="43839" y="46693"/>
                  </a:cubicBezTo>
                  <a:cubicBezTo>
                    <a:pt x="43759" y="46673"/>
                    <a:pt x="43679" y="46633"/>
                    <a:pt x="43599" y="46613"/>
                  </a:cubicBezTo>
                  <a:cubicBezTo>
                    <a:pt x="43679" y="46573"/>
                    <a:pt x="43759" y="46553"/>
                    <a:pt x="43839" y="46533"/>
                  </a:cubicBezTo>
                  <a:cubicBezTo>
                    <a:pt x="44119" y="46474"/>
                    <a:pt x="44298" y="46214"/>
                    <a:pt x="44298" y="45935"/>
                  </a:cubicBezTo>
                  <a:lnTo>
                    <a:pt x="44298" y="45815"/>
                  </a:lnTo>
                  <a:cubicBezTo>
                    <a:pt x="44298" y="45535"/>
                    <a:pt x="44119" y="45276"/>
                    <a:pt x="43839" y="45196"/>
                  </a:cubicBezTo>
                  <a:cubicBezTo>
                    <a:pt x="43759" y="45176"/>
                    <a:pt x="43679" y="45156"/>
                    <a:pt x="43599" y="45116"/>
                  </a:cubicBezTo>
                  <a:cubicBezTo>
                    <a:pt x="43679" y="45096"/>
                    <a:pt x="43759" y="45076"/>
                    <a:pt x="43839" y="45056"/>
                  </a:cubicBezTo>
                  <a:cubicBezTo>
                    <a:pt x="44099" y="44976"/>
                    <a:pt x="44298" y="44737"/>
                    <a:pt x="44298" y="44457"/>
                  </a:cubicBezTo>
                  <a:lnTo>
                    <a:pt x="44298" y="44337"/>
                  </a:lnTo>
                  <a:cubicBezTo>
                    <a:pt x="44418" y="44278"/>
                    <a:pt x="44558" y="44238"/>
                    <a:pt x="44697" y="44238"/>
                  </a:cubicBezTo>
                  <a:close/>
                  <a:moveTo>
                    <a:pt x="38756" y="44248"/>
                  </a:moveTo>
                  <a:cubicBezTo>
                    <a:pt x="38893" y="44248"/>
                    <a:pt x="39028" y="44278"/>
                    <a:pt x="39148" y="44337"/>
                  </a:cubicBezTo>
                  <a:lnTo>
                    <a:pt x="39148" y="44457"/>
                  </a:lnTo>
                  <a:cubicBezTo>
                    <a:pt x="39148" y="44737"/>
                    <a:pt x="39347" y="44996"/>
                    <a:pt x="39607" y="45056"/>
                  </a:cubicBezTo>
                  <a:cubicBezTo>
                    <a:pt x="39687" y="45076"/>
                    <a:pt x="39767" y="45116"/>
                    <a:pt x="39866" y="45136"/>
                  </a:cubicBezTo>
                  <a:cubicBezTo>
                    <a:pt x="39767" y="45176"/>
                    <a:pt x="39667" y="45196"/>
                    <a:pt x="39587" y="45216"/>
                  </a:cubicBezTo>
                  <a:cubicBezTo>
                    <a:pt x="39327" y="45296"/>
                    <a:pt x="39148" y="45535"/>
                    <a:pt x="39148" y="45815"/>
                  </a:cubicBezTo>
                  <a:lnTo>
                    <a:pt x="39148" y="45935"/>
                  </a:lnTo>
                  <a:cubicBezTo>
                    <a:pt x="39148" y="46234"/>
                    <a:pt x="39327" y="46474"/>
                    <a:pt x="39607" y="46553"/>
                  </a:cubicBezTo>
                  <a:cubicBezTo>
                    <a:pt x="39727" y="46573"/>
                    <a:pt x="39807" y="46593"/>
                    <a:pt x="39846" y="46613"/>
                  </a:cubicBezTo>
                  <a:cubicBezTo>
                    <a:pt x="39767" y="46653"/>
                    <a:pt x="39667" y="46673"/>
                    <a:pt x="39587" y="46693"/>
                  </a:cubicBezTo>
                  <a:cubicBezTo>
                    <a:pt x="39307" y="46773"/>
                    <a:pt x="39128" y="47032"/>
                    <a:pt x="39148" y="47312"/>
                  </a:cubicBezTo>
                  <a:lnTo>
                    <a:pt x="39148" y="47432"/>
                  </a:lnTo>
                  <a:cubicBezTo>
                    <a:pt x="39128" y="47711"/>
                    <a:pt x="39327" y="47951"/>
                    <a:pt x="39587" y="48031"/>
                  </a:cubicBezTo>
                  <a:cubicBezTo>
                    <a:pt x="39687" y="48051"/>
                    <a:pt x="39767" y="48071"/>
                    <a:pt x="39846" y="48110"/>
                  </a:cubicBezTo>
                  <a:cubicBezTo>
                    <a:pt x="39747" y="48130"/>
                    <a:pt x="39667" y="48170"/>
                    <a:pt x="39567" y="48170"/>
                  </a:cubicBezTo>
                  <a:cubicBezTo>
                    <a:pt x="39307" y="48270"/>
                    <a:pt x="39128" y="48510"/>
                    <a:pt x="39128" y="48789"/>
                  </a:cubicBezTo>
                  <a:lnTo>
                    <a:pt x="39128" y="48909"/>
                  </a:lnTo>
                  <a:cubicBezTo>
                    <a:pt x="39128" y="49188"/>
                    <a:pt x="39307" y="49448"/>
                    <a:pt x="39587" y="49528"/>
                  </a:cubicBezTo>
                  <a:cubicBezTo>
                    <a:pt x="39667" y="49548"/>
                    <a:pt x="39747" y="49568"/>
                    <a:pt x="39826" y="49588"/>
                  </a:cubicBezTo>
                  <a:cubicBezTo>
                    <a:pt x="39747" y="49628"/>
                    <a:pt x="39667" y="49648"/>
                    <a:pt x="39587" y="49668"/>
                  </a:cubicBezTo>
                  <a:cubicBezTo>
                    <a:pt x="39307" y="49747"/>
                    <a:pt x="39128" y="49987"/>
                    <a:pt x="39148" y="50266"/>
                  </a:cubicBezTo>
                  <a:lnTo>
                    <a:pt x="38329" y="50266"/>
                  </a:lnTo>
                  <a:cubicBezTo>
                    <a:pt x="38329" y="49987"/>
                    <a:pt x="38150" y="49727"/>
                    <a:pt x="37890" y="49668"/>
                  </a:cubicBezTo>
                  <a:cubicBezTo>
                    <a:pt x="37810" y="49628"/>
                    <a:pt x="37730" y="49608"/>
                    <a:pt x="37651" y="49568"/>
                  </a:cubicBezTo>
                  <a:cubicBezTo>
                    <a:pt x="37750" y="49548"/>
                    <a:pt x="37830" y="49508"/>
                    <a:pt x="37910" y="49488"/>
                  </a:cubicBezTo>
                  <a:cubicBezTo>
                    <a:pt x="38170" y="49428"/>
                    <a:pt x="38369" y="49188"/>
                    <a:pt x="38369" y="48909"/>
                  </a:cubicBezTo>
                  <a:lnTo>
                    <a:pt x="38369" y="48789"/>
                  </a:lnTo>
                  <a:cubicBezTo>
                    <a:pt x="38369" y="48490"/>
                    <a:pt x="38170" y="48250"/>
                    <a:pt x="37910" y="48170"/>
                  </a:cubicBezTo>
                  <a:cubicBezTo>
                    <a:pt x="37790" y="48130"/>
                    <a:pt x="37710" y="48110"/>
                    <a:pt x="37651" y="48090"/>
                  </a:cubicBezTo>
                  <a:cubicBezTo>
                    <a:pt x="37730" y="48071"/>
                    <a:pt x="37810" y="48031"/>
                    <a:pt x="37910" y="48011"/>
                  </a:cubicBezTo>
                  <a:cubicBezTo>
                    <a:pt x="38170" y="47951"/>
                    <a:pt x="38349" y="47691"/>
                    <a:pt x="38349" y="47412"/>
                  </a:cubicBezTo>
                  <a:lnTo>
                    <a:pt x="38349" y="47312"/>
                  </a:lnTo>
                  <a:cubicBezTo>
                    <a:pt x="38349" y="47013"/>
                    <a:pt x="38170" y="46773"/>
                    <a:pt x="37890" y="46693"/>
                  </a:cubicBezTo>
                  <a:cubicBezTo>
                    <a:pt x="37810" y="46673"/>
                    <a:pt x="37730" y="46633"/>
                    <a:pt x="37651" y="46613"/>
                  </a:cubicBezTo>
                  <a:cubicBezTo>
                    <a:pt x="37730" y="46593"/>
                    <a:pt x="37810" y="46553"/>
                    <a:pt x="37890" y="46533"/>
                  </a:cubicBezTo>
                  <a:cubicBezTo>
                    <a:pt x="38170" y="46474"/>
                    <a:pt x="38349" y="46214"/>
                    <a:pt x="38349" y="45935"/>
                  </a:cubicBezTo>
                  <a:lnTo>
                    <a:pt x="38349" y="45815"/>
                  </a:lnTo>
                  <a:cubicBezTo>
                    <a:pt x="38349" y="45535"/>
                    <a:pt x="38170" y="45276"/>
                    <a:pt x="37890" y="45196"/>
                  </a:cubicBezTo>
                  <a:cubicBezTo>
                    <a:pt x="37810" y="45176"/>
                    <a:pt x="37710" y="45156"/>
                    <a:pt x="37631" y="45136"/>
                  </a:cubicBezTo>
                  <a:cubicBezTo>
                    <a:pt x="37730" y="45096"/>
                    <a:pt x="37810" y="45076"/>
                    <a:pt x="37910" y="45056"/>
                  </a:cubicBezTo>
                  <a:cubicBezTo>
                    <a:pt x="38170" y="44976"/>
                    <a:pt x="38349" y="44737"/>
                    <a:pt x="38349" y="44457"/>
                  </a:cubicBezTo>
                  <a:lnTo>
                    <a:pt x="38349" y="44337"/>
                  </a:lnTo>
                  <a:cubicBezTo>
                    <a:pt x="38479" y="44278"/>
                    <a:pt x="38619" y="44248"/>
                    <a:pt x="38756" y="44248"/>
                  </a:cubicBezTo>
                  <a:close/>
                  <a:moveTo>
                    <a:pt x="22119" y="10720"/>
                  </a:moveTo>
                  <a:cubicBezTo>
                    <a:pt x="23517" y="10720"/>
                    <a:pt x="24734" y="11698"/>
                    <a:pt x="24994" y="13076"/>
                  </a:cubicBezTo>
                  <a:lnTo>
                    <a:pt x="32680" y="52822"/>
                  </a:lnTo>
                  <a:cubicBezTo>
                    <a:pt x="32839" y="53660"/>
                    <a:pt x="33558" y="54259"/>
                    <a:pt x="34417" y="54259"/>
                  </a:cubicBezTo>
                  <a:lnTo>
                    <a:pt x="35634" y="54259"/>
                  </a:lnTo>
                  <a:lnTo>
                    <a:pt x="35634" y="55417"/>
                  </a:lnTo>
                  <a:lnTo>
                    <a:pt x="34417" y="55417"/>
                  </a:lnTo>
                  <a:cubicBezTo>
                    <a:pt x="33019" y="55417"/>
                    <a:pt x="31821" y="54419"/>
                    <a:pt x="31542" y="53041"/>
                  </a:cubicBezTo>
                  <a:lnTo>
                    <a:pt x="23836" y="13295"/>
                  </a:lnTo>
                  <a:cubicBezTo>
                    <a:pt x="23676" y="12477"/>
                    <a:pt x="22958" y="11878"/>
                    <a:pt x="22119" y="11878"/>
                  </a:cubicBezTo>
                  <a:lnTo>
                    <a:pt x="20123" y="11878"/>
                  </a:lnTo>
                  <a:lnTo>
                    <a:pt x="20003" y="10720"/>
                  </a:lnTo>
                  <a:close/>
                  <a:moveTo>
                    <a:pt x="47372" y="50726"/>
                  </a:moveTo>
                  <a:lnTo>
                    <a:pt x="47372" y="59190"/>
                  </a:lnTo>
                  <a:lnTo>
                    <a:pt x="36113" y="59190"/>
                  </a:lnTo>
                  <a:lnTo>
                    <a:pt x="36113" y="55896"/>
                  </a:lnTo>
                  <a:lnTo>
                    <a:pt x="36113" y="53760"/>
                  </a:lnTo>
                  <a:lnTo>
                    <a:pt x="36113" y="50726"/>
                  </a:lnTo>
                  <a:close/>
                  <a:moveTo>
                    <a:pt x="16769" y="0"/>
                  </a:moveTo>
                  <a:lnTo>
                    <a:pt x="16769" y="2735"/>
                  </a:lnTo>
                  <a:cubicBezTo>
                    <a:pt x="16250" y="2875"/>
                    <a:pt x="15751" y="3134"/>
                    <a:pt x="15372" y="3514"/>
                  </a:cubicBezTo>
                  <a:cubicBezTo>
                    <a:pt x="14913" y="3893"/>
                    <a:pt x="14533" y="4232"/>
                    <a:pt x="13695" y="4232"/>
                  </a:cubicBezTo>
                  <a:cubicBezTo>
                    <a:pt x="12857" y="4232"/>
                    <a:pt x="12477" y="3893"/>
                    <a:pt x="12018" y="3514"/>
                  </a:cubicBezTo>
                  <a:cubicBezTo>
                    <a:pt x="11559" y="3134"/>
                    <a:pt x="11040" y="2675"/>
                    <a:pt x="10022" y="2675"/>
                  </a:cubicBezTo>
                  <a:cubicBezTo>
                    <a:pt x="9263" y="2675"/>
                    <a:pt x="8545" y="2975"/>
                    <a:pt x="8025" y="3514"/>
                  </a:cubicBezTo>
                  <a:cubicBezTo>
                    <a:pt x="7566" y="3913"/>
                    <a:pt x="7167" y="4232"/>
                    <a:pt x="6349" y="4232"/>
                  </a:cubicBezTo>
                  <a:cubicBezTo>
                    <a:pt x="5510" y="4232"/>
                    <a:pt x="5131" y="3893"/>
                    <a:pt x="4672" y="3514"/>
                  </a:cubicBezTo>
                  <a:cubicBezTo>
                    <a:pt x="4213" y="3134"/>
                    <a:pt x="3713" y="2675"/>
                    <a:pt x="2695" y="2675"/>
                  </a:cubicBezTo>
                  <a:cubicBezTo>
                    <a:pt x="1697" y="2675"/>
                    <a:pt x="1158" y="3134"/>
                    <a:pt x="699" y="3534"/>
                  </a:cubicBezTo>
                  <a:cubicBezTo>
                    <a:pt x="499" y="3733"/>
                    <a:pt x="260" y="3893"/>
                    <a:pt x="0" y="4033"/>
                  </a:cubicBezTo>
                  <a:lnTo>
                    <a:pt x="220" y="4472"/>
                  </a:lnTo>
                  <a:cubicBezTo>
                    <a:pt x="519" y="4312"/>
                    <a:pt x="779" y="4112"/>
                    <a:pt x="1018" y="3893"/>
                  </a:cubicBezTo>
                  <a:cubicBezTo>
                    <a:pt x="1478" y="3514"/>
                    <a:pt x="1857" y="3174"/>
                    <a:pt x="2695" y="3174"/>
                  </a:cubicBezTo>
                  <a:cubicBezTo>
                    <a:pt x="3514" y="3174"/>
                    <a:pt x="3913" y="3514"/>
                    <a:pt x="4372" y="3893"/>
                  </a:cubicBezTo>
                  <a:cubicBezTo>
                    <a:pt x="4811" y="4292"/>
                    <a:pt x="5350" y="4731"/>
                    <a:pt x="6369" y="4731"/>
                  </a:cubicBezTo>
                  <a:cubicBezTo>
                    <a:pt x="7367" y="4731"/>
                    <a:pt x="7906" y="4292"/>
                    <a:pt x="8365" y="3893"/>
                  </a:cubicBezTo>
                  <a:cubicBezTo>
                    <a:pt x="8824" y="3494"/>
                    <a:pt x="9203" y="3174"/>
                    <a:pt x="10022" y="3174"/>
                  </a:cubicBezTo>
                  <a:cubicBezTo>
                    <a:pt x="10860" y="3174"/>
                    <a:pt x="11240" y="3514"/>
                    <a:pt x="11699" y="3893"/>
                  </a:cubicBezTo>
                  <a:cubicBezTo>
                    <a:pt x="12158" y="4272"/>
                    <a:pt x="12697" y="4731"/>
                    <a:pt x="13695" y="4731"/>
                  </a:cubicBezTo>
                  <a:cubicBezTo>
                    <a:pt x="14713" y="4731"/>
                    <a:pt x="15232" y="4292"/>
                    <a:pt x="15691" y="3893"/>
                  </a:cubicBezTo>
                  <a:cubicBezTo>
                    <a:pt x="16011" y="3593"/>
                    <a:pt x="16370" y="3374"/>
                    <a:pt x="16789" y="3234"/>
                  </a:cubicBezTo>
                  <a:lnTo>
                    <a:pt x="16789" y="13874"/>
                  </a:lnTo>
                  <a:lnTo>
                    <a:pt x="8724" y="13874"/>
                  </a:lnTo>
                  <a:lnTo>
                    <a:pt x="8505" y="14353"/>
                  </a:lnTo>
                  <a:lnTo>
                    <a:pt x="20363" y="14353"/>
                  </a:lnTo>
                  <a:lnTo>
                    <a:pt x="20163" y="12357"/>
                  </a:lnTo>
                  <a:lnTo>
                    <a:pt x="22119" y="12357"/>
                  </a:lnTo>
                  <a:cubicBezTo>
                    <a:pt x="22718" y="12357"/>
                    <a:pt x="23257" y="12796"/>
                    <a:pt x="23377" y="13395"/>
                  </a:cubicBezTo>
                  <a:lnTo>
                    <a:pt x="31063" y="53141"/>
                  </a:lnTo>
                  <a:cubicBezTo>
                    <a:pt x="31382" y="54738"/>
                    <a:pt x="32780" y="55896"/>
                    <a:pt x="34417" y="55896"/>
                  </a:cubicBezTo>
                  <a:lnTo>
                    <a:pt x="35614" y="55896"/>
                  </a:lnTo>
                  <a:lnTo>
                    <a:pt x="35614" y="59689"/>
                  </a:lnTo>
                  <a:lnTo>
                    <a:pt x="47852" y="59689"/>
                  </a:lnTo>
                  <a:lnTo>
                    <a:pt x="47852" y="50506"/>
                  </a:lnTo>
                  <a:lnTo>
                    <a:pt x="47852" y="50266"/>
                  </a:lnTo>
                  <a:lnTo>
                    <a:pt x="45596" y="50266"/>
                  </a:lnTo>
                  <a:cubicBezTo>
                    <a:pt x="45596" y="50207"/>
                    <a:pt x="45616" y="50147"/>
                    <a:pt x="45676" y="50127"/>
                  </a:cubicBezTo>
                  <a:cubicBezTo>
                    <a:pt x="45875" y="50087"/>
                    <a:pt x="46414" y="49987"/>
                    <a:pt x="46414" y="49588"/>
                  </a:cubicBezTo>
                  <a:cubicBezTo>
                    <a:pt x="46414" y="49208"/>
                    <a:pt x="45955" y="49109"/>
                    <a:pt x="45696" y="49049"/>
                  </a:cubicBezTo>
                  <a:cubicBezTo>
                    <a:pt x="45636" y="49029"/>
                    <a:pt x="45596" y="48969"/>
                    <a:pt x="45596" y="48929"/>
                  </a:cubicBezTo>
                  <a:lnTo>
                    <a:pt x="45596" y="48789"/>
                  </a:lnTo>
                  <a:cubicBezTo>
                    <a:pt x="45596" y="48729"/>
                    <a:pt x="45636" y="48669"/>
                    <a:pt x="45676" y="48649"/>
                  </a:cubicBezTo>
                  <a:cubicBezTo>
                    <a:pt x="45875" y="48610"/>
                    <a:pt x="46434" y="48490"/>
                    <a:pt x="46434" y="48110"/>
                  </a:cubicBezTo>
                  <a:cubicBezTo>
                    <a:pt x="46434" y="47711"/>
                    <a:pt x="45955" y="47631"/>
                    <a:pt x="45696" y="47571"/>
                  </a:cubicBezTo>
                  <a:cubicBezTo>
                    <a:pt x="45636" y="47551"/>
                    <a:pt x="45596" y="47492"/>
                    <a:pt x="45596" y="47432"/>
                  </a:cubicBezTo>
                  <a:lnTo>
                    <a:pt x="45596" y="47292"/>
                  </a:lnTo>
                  <a:cubicBezTo>
                    <a:pt x="45596" y="47232"/>
                    <a:pt x="45636" y="47192"/>
                    <a:pt x="45676" y="47172"/>
                  </a:cubicBezTo>
                  <a:cubicBezTo>
                    <a:pt x="45875" y="47132"/>
                    <a:pt x="46434" y="47013"/>
                    <a:pt x="46434" y="46613"/>
                  </a:cubicBezTo>
                  <a:cubicBezTo>
                    <a:pt x="46434" y="46234"/>
                    <a:pt x="45975" y="46154"/>
                    <a:pt x="45696" y="46074"/>
                  </a:cubicBezTo>
                  <a:cubicBezTo>
                    <a:pt x="45636" y="46054"/>
                    <a:pt x="45596" y="46014"/>
                    <a:pt x="45596" y="45954"/>
                  </a:cubicBezTo>
                  <a:lnTo>
                    <a:pt x="45596" y="45815"/>
                  </a:lnTo>
                  <a:cubicBezTo>
                    <a:pt x="45596" y="45755"/>
                    <a:pt x="45636" y="45695"/>
                    <a:pt x="45676" y="45675"/>
                  </a:cubicBezTo>
                  <a:cubicBezTo>
                    <a:pt x="45875" y="45635"/>
                    <a:pt x="46434" y="45515"/>
                    <a:pt x="46434" y="45136"/>
                  </a:cubicBezTo>
                  <a:cubicBezTo>
                    <a:pt x="46434" y="44757"/>
                    <a:pt x="45975" y="44657"/>
                    <a:pt x="45696" y="44597"/>
                  </a:cubicBezTo>
                  <a:cubicBezTo>
                    <a:pt x="45636" y="44577"/>
                    <a:pt x="45616" y="44517"/>
                    <a:pt x="45596" y="44457"/>
                  </a:cubicBezTo>
                  <a:lnTo>
                    <a:pt x="45596" y="44318"/>
                  </a:lnTo>
                  <a:cubicBezTo>
                    <a:pt x="45596" y="43998"/>
                    <a:pt x="45256" y="43759"/>
                    <a:pt x="44717" y="43759"/>
                  </a:cubicBezTo>
                  <a:cubicBezTo>
                    <a:pt x="44198" y="43759"/>
                    <a:pt x="43839" y="43978"/>
                    <a:pt x="43839" y="44318"/>
                  </a:cubicBezTo>
                  <a:lnTo>
                    <a:pt x="43839" y="44457"/>
                  </a:lnTo>
                  <a:cubicBezTo>
                    <a:pt x="43839" y="44517"/>
                    <a:pt x="43819" y="44557"/>
                    <a:pt x="43759" y="44577"/>
                  </a:cubicBezTo>
                  <a:cubicBezTo>
                    <a:pt x="43560" y="44617"/>
                    <a:pt x="43021" y="44737"/>
                    <a:pt x="43021" y="45116"/>
                  </a:cubicBezTo>
                  <a:cubicBezTo>
                    <a:pt x="43021" y="45515"/>
                    <a:pt x="43480" y="45595"/>
                    <a:pt x="43739" y="45655"/>
                  </a:cubicBezTo>
                  <a:cubicBezTo>
                    <a:pt x="43799" y="45675"/>
                    <a:pt x="43839" y="45735"/>
                    <a:pt x="43839" y="45815"/>
                  </a:cubicBezTo>
                  <a:lnTo>
                    <a:pt x="43839" y="45935"/>
                  </a:lnTo>
                  <a:cubicBezTo>
                    <a:pt x="43839" y="45994"/>
                    <a:pt x="43799" y="46054"/>
                    <a:pt x="43759" y="46054"/>
                  </a:cubicBezTo>
                  <a:cubicBezTo>
                    <a:pt x="43560" y="46114"/>
                    <a:pt x="43001" y="46234"/>
                    <a:pt x="43001" y="46613"/>
                  </a:cubicBezTo>
                  <a:cubicBezTo>
                    <a:pt x="43001" y="46993"/>
                    <a:pt x="43480" y="47092"/>
                    <a:pt x="43739" y="47152"/>
                  </a:cubicBezTo>
                  <a:cubicBezTo>
                    <a:pt x="43799" y="47172"/>
                    <a:pt x="43839" y="47232"/>
                    <a:pt x="43839" y="47292"/>
                  </a:cubicBezTo>
                  <a:lnTo>
                    <a:pt x="43839" y="47432"/>
                  </a:lnTo>
                  <a:cubicBezTo>
                    <a:pt x="43839" y="47472"/>
                    <a:pt x="43799" y="47532"/>
                    <a:pt x="43759" y="47551"/>
                  </a:cubicBezTo>
                  <a:cubicBezTo>
                    <a:pt x="43540" y="47591"/>
                    <a:pt x="43001" y="47711"/>
                    <a:pt x="43001" y="48090"/>
                  </a:cubicBezTo>
                  <a:cubicBezTo>
                    <a:pt x="43001" y="48470"/>
                    <a:pt x="43480" y="48570"/>
                    <a:pt x="43719" y="48629"/>
                  </a:cubicBezTo>
                  <a:cubicBezTo>
                    <a:pt x="43779" y="48649"/>
                    <a:pt x="43819" y="48709"/>
                    <a:pt x="43819" y="48769"/>
                  </a:cubicBezTo>
                  <a:lnTo>
                    <a:pt x="43819" y="48909"/>
                  </a:lnTo>
                  <a:cubicBezTo>
                    <a:pt x="43819" y="48969"/>
                    <a:pt x="43799" y="49009"/>
                    <a:pt x="43739" y="49029"/>
                  </a:cubicBezTo>
                  <a:cubicBezTo>
                    <a:pt x="43540" y="49069"/>
                    <a:pt x="43001" y="49188"/>
                    <a:pt x="43001" y="49568"/>
                  </a:cubicBezTo>
                  <a:cubicBezTo>
                    <a:pt x="43001" y="49967"/>
                    <a:pt x="43460" y="50047"/>
                    <a:pt x="43719" y="50107"/>
                  </a:cubicBezTo>
                  <a:cubicBezTo>
                    <a:pt x="43779" y="50127"/>
                    <a:pt x="43819" y="50187"/>
                    <a:pt x="43819" y="50246"/>
                  </a:cubicBezTo>
                  <a:lnTo>
                    <a:pt x="39667" y="50246"/>
                  </a:lnTo>
                  <a:cubicBezTo>
                    <a:pt x="39647" y="50207"/>
                    <a:pt x="39687" y="50147"/>
                    <a:pt x="39727" y="50127"/>
                  </a:cubicBezTo>
                  <a:cubicBezTo>
                    <a:pt x="39926" y="50087"/>
                    <a:pt x="40485" y="49967"/>
                    <a:pt x="40485" y="49588"/>
                  </a:cubicBezTo>
                  <a:cubicBezTo>
                    <a:pt x="40485" y="49188"/>
                    <a:pt x="40026" y="49109"/>
                    <a:pt x="39747" y="49049"/>
                  </a:cubicBezTo>
                  <a:cubicBezTo>
                    <a:pt x="39687" y="49029"/>
                    <a:pt x="39647" y="48969"/>
                    <a:pt x="39647" y="48909"/>
                  </a:cubicBezTo>
                  <a:lnTo>
                    <a:pt x="39647" y="48769"/>
                  </a:lnTo>
                  <a:cubicBezTo>
                    <a:pt x="39647" y="48709"/>
                    <a:pt x="39687" y="48669"/>
                    <a:pt x="39727" y="48649"/>
                  </a:cubicBezTo>
                  <a:cubicBezTo>
                    <a:pt x="39926" y="48610"/>
                    <a:pt x="40485" y="48490"/>
                    <a:pt x="40485" y="48090"/>
                  </a:cubicBezTo>
                  <a:cubicBezTo>
                    <a:pt x="40485" y="47711"/>
                    <a:pt x="40026" y="47631"/>
                    <a:pt x="39747" y="47551"/>
                  </a:cubicBezTo>
                  <a:cubicBezTo>
                    <a:pt x="39687" y="47551"/>
                    <a:pt x="39647" y="47492"/>
                    <a:pt x="39667" y="47432"/>
                  </a:cubicBezTo>
                  <a:lnTo>
                    <a:pt x="39667" y="47292"/>
                  </a:lnTo>
                  <a:cubicBezTo>
                    <a:pt x="39647" y="47232"/>
                    <a:pt x="39687" y="47172"/>
                    <a:pt x="39727" y="47152"/>
                  </a:cubicBezTo>
                  <a:cubicBezTo>
                    <a:pt x="39946" y="47112"/>
                    <a:pt x="40485" y="46993"/>
                    <a:pt x="40485" y="46613"/>
                  </a:cubicBezTo>
                  <a:cubicBezTo>
                    <a:pt x="40485" y="46234"/>
                    <a:pt x="40026" y="46134"/>
                    <a:pt x="39747" y="46074"/>
                  </a:cubicBezTo>
                  <a:cubicBezTo>
                    <a:pt x="39687" y="46054"/>
                    <a:pt x="39667" y="45994"/>
                    <a:pt x="39667" y="45935"/>
                  </a:cubicBezTo>
                  <a:lnTo>
                    <a:pt x="39667" y="45815"/>
                  </a:lnTo>
                  <a:cubicBezTo>
                    <a:pt x="39667" y="45755"/>
                    <a:pt x="39687" y="45695"/>
                    <a:pt x="39727" y="45675"/>
                  </a:cubicBezTo>
                  <a:cubicBezTo>
                    <a:pt x="39946" y="45635"/>
                    <a:pt x="40485" y="45515"/>
                    <a:pt x="40485" y="45136"/>
                  </a:cubicBezTo>
                  <a:cubicBezTo>
                    <a:pt x="40485" y="44737"/>
                    <a:pt x="40026" y="44657"/>
                    <a:pt x="39767" y="44597"/>
                  </a:cubicBezTo>
                  <a:cubicBezTo>
                    <a:pt x="39707" y="44577"/>
                    <a:pt x="39667" y="44517"/>
                    <a:pt x="39667" y="44457"/>
                  </a:cubicBezTo>
                  <a:lnTo>
                    <a:pt x="39667" y="44318"/>
                  </a:lnTo>
                  <a:cubicBezTo>
                    <a:pt x="39667" y="43978"/>
                    <a:pt x="39307" y="43759"/>
                    <a:pt x="38768" y="43759"/>
                  </a:cubicBezTo>
                  <a:cubicBezTo>
                    <a:pt x="38249" y="43759"/>
                    <a:pt x="37890" y="43978"/>
                    <a:pt x="37890" y="44318"/>
                  </a:cubicBezTo>
                  <a:lnTo>
                    <a:pt x="37890" y="44457"/>
                  </a:lnTo>
                  <a:cubicBezTo>
                    <a:pt x="37890" y="44517"/>
                    <a:pt x="37870" y="44557"/>
                    <a:pt x="37810" y="44577"/>
                  </a:cubicBezTo>
                  <a:cubicBezTo>
                    <a:pt x="37611" y="44617"/>
                    <a:pt x="37072" y="44737"/>
                    <a:pt x="37072" y="45116"/>
                  </a:cubicBezTo>
                  <a:cubicBezTo>
                    <a:pt x="37072" y="45515"/>
                    <a:pt x="37531" y="45595"/>
                    <a:pt x="37790" y="45655"/>
                  </a:cubicBezTo>
                  <a:cubicBezTo>
                    <a:pt x="37850" y="45675"/>
                    <a:pt x="37890" y="45735"/>
                    <a:pt x="37890" y="45815"/>
                  </a:cubicBezTo>
                  <a:lnTo>
                    <a:pt x="37890" y="45935"/>
                  </a:lnTo>
                  <a:cubicBezTo>
                    <a:pt x="37890" y="45994"/>
                    <a:pt x="37870" y="46034"/>
                    <a:pt x="37810" y="46054"/>
                  </a:cubicBezTo>
                  <a:cubicBezTo>
                    <a:pt x="37611" y="46114"/>
                    <a:pt x="37072" y="46234"/>
                    <a:pt x="37072" y="46613"/>
                  </a:cubicBezTo>
                  <a:cubicBezTo>
                    <a:pt x="37072" y="46993"/>
                    <a:pt x="37551" y="47092"/>
                    <a:pt x="37790" y="47152"/>
                  </a:cubicBezTo>
                  <a:cubicBezTo>
                    <a:pt x="37850" y="47172"/>
                    <a:pt x="37890" y="47232"/>
                    <a:pt x="37890" y="47292"/>
                  </a:cubicBezTo>
                  <a:lnTo>
                    <a:pt x="37890" y="47432"/>
                  </a:lnTo>
                  <a:cubicBezTo>
                    <a:pt x="37890" y="47472"/>
                    <a:pt x="37850" y="47532"/>
                    <a:pt x="37810" y="47551"/>
                  </a:cubicBezTo>
                  <a:cubicBezTo>
                    <a:pt x="37611" y="47591"/>
                    <a:pt x="37052" y="47711"/>
                    <a:pt x="37052" y="48090"/>
                  </a:cubicBezTo>
                  <a:cubicBezTo>
                    <a:pt x="37052" y="48470"/>
                    <a:pt x="37531" y="48570"/>
                    <a:pt x="37790" y="48629"/>
                  </a:cubicBezTo>
                  <a:cubicBezTo>
                    <a:pt x="37850" y="48649"/>
                    <a:pt x="37890" y="48709"/>
                    <a:pt x="37890" y="48769"/>
                  </a:cubicBezTo>
                  <a:lnTo>
                    <a:pt x="37890" y="48909"/>
                  </a:lnTo>
                  <a:cubicBezTo>
                    <a:pt x="37890" y="48969"/>
                    <a:pt x="37850" y="49009"/>
                    <a:pt x="37810" y="49029"/>
                  </a:cubicBezTo>
                  <a:cubicBezTo>
                    <a:pt x="37611" y="49069"/>
                    <a:pt x="37052" y="49188"/>
                    <a:pt x="37052" y="49568"/>
                  </a:cubicBezTo>
                  <a:cubicBezTo>
                    <a:pt x="37052" y="49967"/>
                    <a:pt x="37531" y="50047"/>
                    <a:pt x="37790" y="50107"/>
                  </a:cubicBezTo>
                  <a:cubicBezTo>
                    <a:pt x="37850" y="50127"/>
                    <a:pt x="37890" y="50187"/>
                    <a:pt x="37890" y="50246"/>
                  </a:cubicBezTo>
                  <a:lnTo>
                    <a:pt x="37890" y="50266"/>
                  </a:lnTo>
                  <a:lnTo>
                    <a:pt x="35614" y="50266"/>
                  </a:lnTo>
                  <a:lnTo>
                    <a:pt x="35614" y="53760"/>
                  </a:lnTo>
                  <a:lnTo>
                    <a:pt x="34397" y="53760"/>
                  </a:lnTo>
                  <a:cubicBezTo>
                    <a:pt x="33798" y="53760"/>
                    <a:pt x="33279" y="53341"/>
                    <a:pt x="33159" y="52742"/>
                  </a:cubicBezTo>
                  <a:lnTo>
                    <a:pt x="25473" y="12996"/>
                  </a:lnTo>
                  <a:cubicBezTo>
                    <a:pt x="25154" y="11399"/>
                    <a:pt x="23756" y="10241"/>
                    <a:pt x="22119" y="10221"/>
                  </a:cubicBezTo>
                  <a:lnTo>
                    <a:pt x="19943" y="10221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165290" y="3696590"/>
              <a:ext cx="64710" cy="97050"/>
            </a:xfrm>
            <a:custGeom>
              <a:avLst/>
              <a:gdLst/>
              <a:ahLst/>
              <a:cxnLst/>
              <a:rect l="l" t="t" r="r" b="b"/>
              <a:pathLst>
                <a:path w="2157" h="3235" extrusionOk="0">
                  <a:moveTo>
                    <a:pt x="1158" y="460"/>
                  </a:moveTo>
                  <a:cubicBezTo>
                    <a:pt x="1438" y="460"/>
                    <a:pt x="1677" y="700"/>
                    <a:pt x="1677" y="979"/>
                  </a:cubicBezTo>
                  <a:lnTo>
                    <a:pt x="1677" y="2217"/>
                  </a:lnTo>
                  <a:cubicBezTo>
                    <a:pt x="1677" y="2496"/>
                    <a:pt x="1438" y="2736"/>
                    <a:pt x="1158" y="2736"/>
                  </a:cubicBezTo>
                  <a:lnTo>
                    <a:pt x="999" y="2736"/>
                  </a:lnTo>
                  <a:cubicBezTo>
                    <a:pt x="699" y="2736"/>
                    <a:pt x="480" y="2496"/>
                    <a:pt x="480" y="2217"/>
                  </a:cubicBezTo>
                  <a:lnTo>
                    <a:pt x="480" y="979"/>
                  </a:lnTo>
                  <a:cubicBezTo>
                    <a:pt x="480" y="700"/>
                    <a:pt x="699" y="460"/>
                    <a:pt x="999" y="460"/>
                  </a:cubicBezTo>
                  <a:close/>
                  <a:moveTo>
                    <a:pt x="999" y="1"/>
                  </a:moveTo>
                  <a:cubicBezTo>
                    <a:pt x="460" y="21"/>
                    <a:pt x="20" y="460"/>
                    <a:pt x="0" y="999"/>
                  </a:cubicBezTo>
                  <a:lnTo>
                    <a:pt x="0" y="2237"/>
                  </a:lnTo>
                  <a:cubicBezTo>
                    <a:pt x="20" y="2776"/>
                    <a:pt x="440" y="3215"/>
                    <a:pt x="999" y="3235"/>
                  </a:cubicBezTo>
                  <a:lnTo>
                    <a:pt x="1158" y="3235"/>
                  </a:lnTo>
                  <a:cubicBezTo>
                    <a:pt x="1697" y="3215"/>
                    <a:pt x="2136" y="2776"/>
                    <a:pt x="2156" y="2237"/>
                  </a:cubicBezTo>
                  <a:lnTo>
                    <a:pt x="2156" y="999"/>
                  </a:lnTo>
                  <a:cubicBezTo>
                    <a:pt x="2136" y="460"/>
                    <a:pt x="1697" y="21"/>
                    <a:pt x="1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43160" y="3696590"/>
              <a:ext cx="65310" cy="97050"/>
            </a:xfrm>
            <a:custGeom>
              <a:avLst/>
              <a:gdLst/>
              <a:ahLst/>
              <a:cxnLst/>
              <a:rect l="l" t="t" r="r" b="b"/>
              <a:pathLst>
                <a:path w="2177" h="3235" extrusionOk="0">
                  <a:moveTo>
                    <a:pt x="1158" y="460"/>
                  </a:moveTo>
                  <a:cubicBezTo>
                    <a:pt x="1438" y="480"/>
                    <a:pt x="1657" y="700"/>
                    <a:pt x="1677" y="999"/>
                  </a:cubicBezTo>
                  <a:lnTo>
                    <a:pt x="1677" y="2217"/>
                  </a:lnTo>
                  <a:cubicBezTo>
                    <a:pt x="1657" y="2496"/>
                    <a:pt x="1438" y="2736"/>
                    <a:pt x="1158" y="2736"/>
                  </a:cubicBezTo>
                  <a:lnTo>
                    <a:pt x="919" y="2736"/>
                  </a:lnTo>
                  <a:cubicBezTo>
                    <a:pt x="659" y="2696"/>
                    <a:pt x="480" y="2476"/>
                    <a:pt x="460" y="2217"/>
                  </a:cubicBezTo>
                  <a:lnTo>
                    <a:pt x="480" y="999"/>
                  </a:lnTo>
                  <a:cubicBezTo>
                    <a:pt x="480" y="700"/>
                    <a:pt x="699" y="480"/>
                    <a:pt x="999" y="460"/>
                  </a:cubicBezTo>
                  <a:close/>
                  <a:moveTo>
                    <a:pt x="999" y="1"/>
                  </a:moveTo>
                  <a:cubicBezTo>
                    <a:pt x="440" y="1"/>
                    <a:pt x="0" y="460"/>
                    <a:pt x="0" y="999"/>
                  </a:cubicBezTo>
                  <a:lnTo>
                    <a:pt x="0" y="2237"/>
                  </a:lnTo>
                  <a:cubicBezTo>
                    <a:pt x="20" y="2776"/>
                    <a:pt x="440" y="3215"/>
                    <a:pt x="999" y="3235"/>
                  </a:cubicBezTo>
                  <a:lnTo>
                    <a:pt x="1398" y="3235"/>
                  </a:lnTo>
                  <a:lnTo>
                    <a:pt x="1398" y="3215"/>
                  </a:lnTo>
                  <a:cubicBezTo>
                    <a:pt x="1857" y="3095"/>
                    <a:pt x="2176" y="2696"/>
                    <a:pt x="2176" y="2237"/>
                  </a:cubicBezTo>
                  <a:lnTo>
                    <a:pt x="2176" y="999"/>
                  </a:lnTo>
                  <a:cubicBezTo>
                    <a:pt x="2156" y="460"/>
                    <a:pt x="1717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2263510" y="4067900"/>
              <a:ext cx="116220" cy="54540"/>
            </a:xfrm>
            <a:custGeom>
              <a:avLst/>
              <a:gdLst/>
              <a:ahLst/>
              <a:cxnLst/>
              <a:rect l="l" t="t" r="r" b="b"/>
              <a:pathLst>
                <a:path w="3874" h="1818" extrusionOk="0">
                  <a:moveTo>
                    <a:pt x="2196" y="1"/>
                  </a:moveTo>
                  <a:cubicBezTo>
                    <a:pt x="1418" y="1"/>
                    <a:pt x="639" y="520"/>
                    <a:pt x="0" y="1478"/>
                  </a:cubicBezTo>
                  <a:lnTo>
                    <a:pt x="400" y="1738"/>
                  </a:lnTo>
                  <a:cubicBezTo>
                    <a:pt x="939" y="919"/>
                    <a:pt x="1557" y="480"/>
                    <a:pt x="2196" y="480"/>
                  </a:cubicBezTo>
                  <a:cubicBezTo>
                    <a:pt x="2576" y="500"/>
                    <a:pt x="2955" y="679"/>
                    <a:pt x="3194" y="999"/>
                  </a:cubicBezTo>
                  <a:lnTo>
                    <a:pt x="2516" y="1398"/>
                  </a:lnTo>
                  <a:lnTo>
                    <a:pt x="2775" y="1817"/>
                  </a:lnTo>
                  <a:lnTo>
                    <a:pt x="3873" y="1139"/>
                  </a:lnTo>
                  <a:lnTo>
                    <a:pt x="3733" y="939"/>
                  </a:lnTo>
                  <a:cubicBezTo>
                    <a:pt x="3434" y="380"/>
                    <a:pt x="2835" y="21"/>
                    <a:pt x="2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2219800" y="4031390"/>
              <a:ext cx="65280" cy="113190"/>
            </a:xfrm>
            <a:custGeom>
              <a:avLst/>
              <a:gdLst/>
              <a:ahLst/>
              <a:cxnLst/>
              <a:rect l="l" t="t" r="r" b="b"/>
              <a:pathLst>
                <a:path w="2176" h="3773" extrusionOk="0">
                  <a:moveTo>
                    <a:pt x="1877" y="0"/>
                  </a:moveTo>
                  <a:lnTo>
                    <a:pt x="1637" y="60"/>
                  </a:lnTo>
                  <a:cubicBezTo>
                    <a:pt x="998" y="180"/>
                    <a:pt x="479" y="619"/>
                    <a:pt x="260" y="1238"/>
                  </a:cubicBezTo>
                  <a:cubicBezTo>
                    <a:pt x="0" y="1976"/>
                    <a:pt x="260" y="2875"/>
                    <a:pt x="958" y="3773"/>
                  </a:cubicBezTo>
                  <a:lnTo>
                    <a:pt x="1358" y="3474"/>
                  </a:lnTo>
                  <a:cubicBezTo>
                    <a:pt x="739" y="2695"/>
                    <a:pt x="519" y="1976"/>
                    <a:pt x="719" y="1377"/>
                  </a:cubicBezTo>
                  <a:cubicBezTo>
                    <a:pt x="858" y="1018"/>
                    <a:pt x="1158" y="719"/>
                    <a:pt x="1517" y="579"/>
                  </a:cubicBezTo>
                  <a:lnTo>
                    <a:pt x="1717" y="1357"/>
                  </a:lnTo>
                  <a:lnTo>
                    <a:pt x="2176" y="12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2172460" y="4107440"/>
              <a:ext cx="103050" cy="68940"/>
            </a:xfrm>
            <a:custGeom>
              <a:avLst/>
              <a:gdLst/>
              <a:ahLst/>
              <a:cxnLst/>
              <a:rect l="l" t="t" r="r" b="b"/>
              <a:pathLst>
                <a:path w="3435" h="2298" extrusionOk="0">
                  <a:moveTo>
                    <a:pt x="101" y="0"/>
                  </a:moveTo>
                  <a:lnTo>
                    <a:pt x="81" y="260"/>
                  </a:lnTo>
                  <a:cubicBezTo>
                    <a:pt x="1" y="899"/>
                    <a:pt x="280" y="1517"/>
                    <a:pt x="780" y="1917"/>
                  </a:cubicBezTo>
                  <a:cubicBezTo>
                    <a:pt x="1135" y="2160"/>
                    <a:pt x="1543" y="2298"/>
                    <a:pt x="1971" y="2298"/>
                  </a:cubicBezTo>
                  <a:cubicBezTo>
                    <a:pt x="1999" y="2298"/>
                    <a:pt x="2028" y="2297"/>
                    <a:pt x="2057" y="2296"/>
                  </a:cubicBezTo>
                  <a:cubicBezTo>
                    <a:pt x="2536" y="2296"/>
                    <a:pt x="2995" y="2196"/>
                    <a:pt x="3435" y="2017"/>
                  </a:cubicBezTo>
                  <a:lnTo>
                    <a:pt x="3255" y="1577"/>
                  </a:lnTo>
                  <a:cubicBezTo>
                    <a:pt x="2821" y="1738"/>
                    <a:pt x="2423" y="1818"/>
                    <a:pt x="2071" y="1818"/>
                  </a:cubicBezTo>
                  <a:cubicBezTo>
                    <a:pt x="1678" y="1818"/>
                    <a:pt x="1342" y="1718"/>
                    <a:pt x="1079" y="1517"/>
                  </a:cubicBezTo>
                  <a:cubicBezTo>
                    <a:pt x="760" y="1278"/>
                    <a:pt x="580" y="919"/>
                    <a:pt x="560" y="519"/>
                  </a:cubicBezTo>
                  <a:lnTo>
                    <a:pt x="560" y="519"/>
                  </a:lnTo>
                  <a:lnTo>
                    <a:pt x="1338" y="579"/>
                  </a:lnTo>
                  <a:lnTo>
                    <a:pt x="1378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2216800" y="4151150"/>
              <a:ext cx="90450" cy="83280"/>
            </a:xfrm>
            <a:custGeom>
              <a:avLst/>
              <a:gdLst/>
              <a:ahLst/>
              <a:cxnLst/>
              <a:rect l="l" t="t" r="r" b="b"/>
              <a:pathLst>
                <a:path w="3015" h="2776" extrusionOk="0">
                  <a:moveTo>
                    <a:pt x="2476" y="1"/>
                  </a:moveTo>
                  <a:cubicBezTo>
                    <a:pt x="2536" y="979"/>
                    <a:pt x="2276" y="1717"/>
                    <a:pt x="1757" y="2057"/>
                  </a:cubicBezTo>
                  <a:cubicBezTo>
                    <a:pt x="1546" y="2202"/>
                    <a:pt x="1292" y="2277"/>
                    <a:pt x="1034" y="2277"/>
                  </a:cubicBezTo>
                  <a:cubicBezTo>
                    <a:pt x="901" y="2277"/>
                    <a:pt x="768" y="2257"/>
                    <a:pt x="639" y="2216"/>
                  </a:cubicBezTo>
                  <a:lnTo>
                    <a:pt x="938" y="1498"/>
                  </a:lnTo>
                  <a:lnTo>
                    <a:pt x="499" y="1318"/>
                  </a:lnTo>
                  <a:lnTo>
                    <a:pt x="0" y="2516"/>
                  </a:lnTo>
                  <a:lnTo>
                    <a:pt x="220" y="2616"/>
                  </a:lnTo>
                  <a:cubicBezTo>
                    <a:pt x="479" y="2716"/>
                    <a:pt x="759" y="2775"/>
                    <a:pt x="1038" y="2775"/>
                  </a:cubicBezTo>
                  <a:cubicBezTo>
                    <a:pt x="1398" y="2775"/>
                    <a:pt x="1737" y="2676"/>
                    <a:pt x="2036" y="2476"/>
                  </a:cubicBezTo>
                  <a:cubicBezTo>
                    <a:pt x="2675" y="2017"/>
                    <a:pt x="3015" y="1138"/>
                    <a:pt x="2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2294650" y="4115810"/>
              <a:ext cx="70710" cy="107850"/>
            </a:xfrm>
            <a:custGeom>
              <a:avLst/>
              <a:gdLst/>
              <a:ahLst/>
              <a:cxnLst/>
              <a:rect l="l" t="t" r="r" b="b"/>
              <a:pathLst>
                <a:path w="2357" h="3595" extrusionOk="0">
                  <a:moveTo>
                    <a:pt x="120" y="1"/>
                  </a:moveTo>
                  <a:lnTo>
                    <a:pt x="0" y="480"/>
                  </a:lnTo>
                  <a:cubicBezTo>
                    <a:pt x="939" y="719"/>
                    <a:pt x="1558" y="1199"/>
                    <a:pt x="1737" y="1797"/>
                  </a:cubicBezTo>
                  <a:cubicBezTo>
                    <a:pt x="1857" y="2177"/>
                    <a:pt x="1777" y="2576"/>
                    <a:pt x="1558" y="2915"/>
                  </a:cubicBezTo>
                  <a:lnTo>
                    <a:pt x="959" y="2396"/>
                  </a:lnTo>
                  <a:lnTo>
                    <a:pt x="639" y="2776"/>
                  </a:lnTo>
                  <a:lnTo>
                    <a:pt x="1617" y="3594"/>
                  </a:lnTo>
                  <a:lnTo>
                    <a:pt x="1777" y="3414"/>
                  </a:lnTo>
                  <a:cubicBezTo>
                    <a:pt x="2196" y="2935"/>
                    <a:pt x="2356" y="2277"/>
                    <a:pt x="2196" y="1658"/>
                  </a:cubicBezTo>
                  <a:cubicBezTo>
                    <a:pt x="1977" y="899"/>
                    <a:pt x="1238" y="320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2268070" y="4130900"/>
              <a:ext cx="19410" cy="15540"/>
            </a:xfrm>
            <a:custGeom>
              <a:avLst/>
              <a:gdLst/>
              <a:ahLst/>
              <a:cxnLst/>
              <a:rect l="l" t="t" r="r" b="b"/>
              <a:pathLst>
                <a:path w="647" h="518" extrusionOk="0">
                  <a:moveTo>
                    <a:pt x="364" y="1"/>
                  </a:moveTo>
                  <a:cubicBezTo>
                    <a:pt x="183" y="1"/>
                    <a:pt x="1" y="198"/>
                    <a:pt x="128" y="396"/>
                  </a:cubicBezTo>
                  <a:cubicBezTo>
                    <a:pt x="179" y="473"/>
                    <a:pt x="264" y="517"/>
                    <a:pt x="350" y="517"/>
                  </a:cubicBezTo>
                  <a:cubicBezTo>
                    <a:pt x="397" y="517"/>
                    <a:pt x="445" y="504"/>
                    <a:pt x="487" y="476"/>
                  </a:cubicBezTo>
                  <a:cubicBezTo>
                    <a:pt x="607" y="416"/>
                    <a:pt x="647" y="256"/>
                    <a:pt x="567" y="137"/>
                  </a:cubicBezTo>
                  <a:lnTo>
                    <a:pt x="567" y="117"/>
                  </a:lnTo>
                  <a:cubicBezTo>
                    <a:pt x="514" y="35"/>
                    <a:pt x="439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279400" y="2052080"/>
              <a:ext cx="1542150" cy="863010"/>
            </a:xfrm>
            <a:custGeom>
              <a:avLst/>
              <a:gdLst/>
              <a:ahLst/>
              <a:cxnLst/>
              <a:rect l="l" t="t" r="r" b="b"/>
              <a:pathLst>
                <a:path w="51405" h="28767" extrusionOk="0">
                  <a:moveTo>
                    <a:pt x="42262" y="679"/>
                  </a:moveTo>
                  <a:lnTo>
                    <a:pt x="44497" y="2915"/>
                  </a:lnTo>
                  <a:lnTo>
                    <a:pt x="42242" y="4112"/>
                  </a:lnTo>
                  <a:lnTo>
                    <a:pt x="39766" y="3094"/>
                  </a:lnTo>
                  <a:lnTo>
                    <a:pt x="42262" y="679"/>
                  </a:lnTo>
                  <a:close/>
                  <a:moveTo>
                    <a:pt x="27050" y="6348"/>
                  </a:moveTo>
                  <a:lnTo>
                    <a:pt x="28846" y="7805"/>
                  </a:lnTo>
                  <a:lnTo>
                    <a:pt x="26850" y="8524"/>
                  </a:lnTo>
                  <a:lnTo>
                    <a:pt x="25353" y="7786"/>
                  </a:lnTo>
                  <a:lnTo>
                    <a:pt x="27050" y="6348"/>
                  </a:lnTo>
                  <a:close/>
                  <a:moveTo>
                    <a:pt x="10121" y="5470"/>
                  </a:moveTo>
                  <a:lnTo>
                    <a:pt x="13854" y="9862"/>
                  </a:lnTo>
                  <a:lnTo>
                    <a:pt x="13076" y="10381"/>
                  </a:lnTo>
                  <a:lnTo>
                    <a:pt x="10640" y="8804"/>
                  </a:lnTo>
                  <a:lnTo>
                    <a:pt x="8464" y="10341"/>
                  </a:lnTo>
                  <a:lnTo>
                    <a:pt x="6787" y="8744"/>
                  </a:lnTo>
                  <a:lnTo>
                    <a:pt x="10121" y="5470"/>
                  </a:lnTo>
                  <a:close/>
                  <a:moveTo>
                    <a:pt x="42282" y="0"/>
                  </a:moveTo>
                  <a:lnTo>
                    <a:pt x="32061" y="9802"/>
                  </a:lnTo>
                  <a:lnTo>
                    <a:pt x="27030" y="5729"/>
                  </a:lnTo>
                  <a:lnTo>
                    <a:pt x="17667" y="13595"/>
                  </a:lnTo>
                  <a:lnTo>
                    <a:pt x="16310" y="11998"/>
                  </a:lnTo>
                  <a:lnTo>
                    <a:pt x="14333" y="9682"/>
                  </a:lnTo>
                  <a:lnTo>
                    <a:pt x="14274" y="9582"/>
                  </a:lnTo>
                  <a:lnTo>
                    <a:pt x="10161" y="4751"/>
                  </a:lnTo>
                  <a:lnTo>
                    <a:pt x="0" y="14733"/>
                  </a:lnTo>
                  <a:lnTo>
                    <a:pt x="339" y="15092"/>
                  </a:lnTo>
                  <a:lnTo>
                    <a:pt x="6428" y="9103"/>
                  </a:lnTo>
                  <a:lnTo>
                    <a:pt x="8424" y="10980"/>
                  </a:lnTo>
                  <a:lnTo>
                    <a:pt x="10680" y="9402"/>
                  </a:lnTo>
                  <a:lnTo>
                    <a:pt x="13096" y="10940"/>
                  </a:lnTo>
                  <a:lnTo>
                    <a:pt x="14194" y="10221"/>
                  </a:lnTo>
                  <a:lnTo>
                    <a:pt x="15970" y="12317"/>
                  </a:lnTo>
                  <a:lnTo>
                    <a:pt x="20542" y="17667"/>
                  </a:lnTo>
                  <a:lnTo>
                    <a:pt x="22898" y="16090"/>
                  </a:lnTo>
                  <a:lnTo>
                    <a:pt x="33698" y="28766"/>
                  </a:lnTo>
                  <a:lnTo>
                    <a:pt x="33917" y="28287"/>
                  </a:lnTo>
                  <a:lnTo>
                    <a:pt x="22997" y="15471"/>
                  </a:lnTo>
                  <a:lnTo>
                    <a:pt x="20622" y="17028"/>
                  </a:lnTo>
                  <a:lnTo>
                    <a:pt x="18007" y="13974"/>
                  </a:lnTo>
                  <a:lnTo>
                    <a:pt x="24954" y="8125"/>
                  </a:lnTo>
                  <a:lnTo>
                    <a:pt x="26830" y="9043"/>
                  </a:lnTo>
                  <a:lnTo>
                    <a:pt x="29286" y="8165"/>
                  </a:lnTo>
                  <a:lnTo>
                    <a:pt x="32100" y="10461"/>
                  </a:lnTo>
                  <a:lnTo>
                    <a:pt x="39387" y="3454"/>
                  </a:lnTo>
                  <a:lnTo>
                    <a:pt x="42262" y="4671"/>
                  </a:lnTo>
                  <a:lnTo>
                    <a:pt x="44837" y="3254"/>
                  </a:lnTo>
                  <a:lnTo>
                    <a:pt x="51065" y="9522"/>
                  </a:lnTo>
                  <a:lnTo>
                    <a:pt x="51405" y="9203"/>
                  </a:lnTo>
                  <a:lnTo>
                    <a:pt x="42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729120" y="3306740"/>
              <a:ext cx="630" cy="630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21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3982930" y="2199380"/>
              <a:ext cx="1269660" cy="2099130"/>
            </a:xfrm>
            <a:custGeom>
              <a:avLst/>
              <a:gdLst/>
              <a:ahLst/>
              <a:cxnLst/>
              <a:rect l="l" t="t" r="r" b="b"/>
              <a:pathLst>
                <a:path w="42322" h="69971" extrusionOk="0">
                  <a:moveTo>
                    <a:pt x="21201" y="1558"/>
                  </a:moveTo>
                  <a:lnTo>
                    <a:pt x="23157" y="7507"/>
                  </a:lnTo>
                  <a:lnTo>
                    <a:pt x="21201" y="9124"/>
                  </a:lnTo>
                  <a:lnTo>
                    <a:pt x="19264" y="7507"/>
                  </a:lnTo>
                  <a:lnTo>
                    <a:pt x="21201" y="1558"/>
                  </a:lnTo>
                  <a:close/>
                  <a:moveTo>
                    <a:pt x="19164" y="8086"/>
                  </a:moveTo>
                  <a:lnTo>
                    <a:pt x="20781" y="9423"/>
                  </a:lnTo>
                  <a:lnTo>
                    <a:pt x="18985" y="10901"/>
                  </a:lnTo>
                  <a:lnTo>
                    <a:pt x="19164" y="8086"/>
                  </a:lnTo>
                  <a:close/>
                  <a:moveTo>
                    <a:pt x="23197" y="8086"/>
                  </a:moveTo>
                  <a:lnTo>
                    <a:pt x="23377" y="10921"/>
                  </a:lnTo>
                  <a:lnTo>
                    <a:pt x="21580" y="9423"/>
                  </a:lnTo>
                  <a:lnTo>
                    <a:pt x="23197" y="8086"/>
                  </a:lnTo>
                  <a:close/>
                  <a:moveTo>
                    <a:pt x="21201" y="9743"/>
                  </a:moveTo>
                  <a:lnTo>
                    <a:pt x="23277" y="11460"/>
                  </a:lnTo>
                  <a:lnTo>
                    <a:pt x="21201" y="13176"/>
                  </a:lnTo>
                  <a:lnTo>
                    <a:pt x="19105" y="11460"/>
                  </a:lnTo>
                  <a:lnTo>
                    <a:pt x="21201" y="9743"/>
                  </a:lnTo>
                  <a:close/>
                  <a:moveTo>
                    <a:pt x="18925" y="11959"/>
                  </a:moveTo>
                  <a:lnTo>
                    <a:pt x="20801" y="13496"/>
                  </a:lnTo>
                  <a:lnTo>
                    <a:pt x="18745" y="15173"/>
                  </a:lnTo>
                  <a:lnTo>
                    <a:pt x="18925" y="11959"/>
                  </a:lnTo>
                  <a:close/>
                  <a:moveTo>
                    <a:pt x="23437" y="11959"/>
                  </a:moveTo>
                  <a:lnTo>
                    <a:pt x="23636" y="15213"/>
                  </a:lnTo>
                  <a:lnTo>
                    <a:pt x="21560" y="13496"/>
                  </a:lnTo>
                  <a:lnTo>
                    <a:pt x="23437" y="11959"/>
                  </a:lnTo>
                  <a:close/>
                  <a:moveTo>
                    <a:pt x="18466" y="11819"/>
                  </a:moveTo>
                  <a:lnTo>
                    <a:pt x="18246" y="15492"/>
                  </a:lnTo>
                  <a:lnTo>
                    <a:pt x="7865" y="15492"/>
                  </a:lnTo>
                  <a:lnTo>
                    <a:pt x="18466" y="11819"/>
                  </a:lnTo>
                  <a:close/>
                  <a:moveTo>
                    <a:pt x="21201" y="13815"/>
                  </a:moveTo>
                  <a:lnTo>
                    <a:pt x="23217" y="15492"/>
                  </a:lnTo>
                  <a:lnTo>
                    <a:pt x="19145" y="15492"/>
                  </a:lnTo>
                  <a:lnTo>
                    <a:pt x="21201" y="13815"/>
                  </a:lnTo>
                  <a:close/>
                  <a:moveTo>
                    <a:pt x="23916" y="11799"/>
                  </a:moveTo>
                  <a:lnTo>
                    <a:pt x="34536" y="15492"/>
                  </a:lnTo>
                  <a:lnTo>
                    <a:pt x="24135" y="15492"/>
                  </a:lnTo>
                  <a:lnTo>
                    <a:pt x="23916" y="11799"/>
                  </a:lnTo>
                  <a:close/>
                  <a:moveTo>
                    <a:pt x="23197" y="15991"/>
                  </a:moveTo>
                  <a:lnTo>
                    <a:pt x="21181" y="17628"/>
                  </a:lnTo>
                  <a:lnTo>
                    <a:pt x="19164" y="15991"/>
                  </a:lnTo>
                  <a:close/>
                  <a:moveTo>
                    <a:pt x="18685" y="16231"/>
                  </a:moveTo>
                  <a:lnTo>
                    <a:pt x="20781" y="17967"/>
                  </a:lnTo>
                  <a:lnTo>
                    <a:pt x="18466" y="19864"/>
                  </a:lnTo>
                  <a:lnTo>
                    <a:pt x="18466" y="19864"/>
                  </a:lnTo>
                  <a:lnTo>
                    <a:pt x="18685" y="16231"/>
                  </a:lnTo>
                  <a:close/>
                  <a:moveTo>
                    <a:pt x="23696" y="16211"/>
                  </a:moveTo>
                  <a:lnTo>
                    <a:pt x="23896" y="19864"/>
                  </a:lnTo>
                  <a:lnTo>
                    <a:pt x="23896" y="19864"/>
                  </a:lnTo>
                  <a:lnTo>
                    <a:pt x="21560" y="17947"/>
                  </a:lnTo>
                  <a:lnTo>
                    <a:pt x="23696" y="16211"/>
                  </a:lnTo>
                  <a:close/>
                  <a:moveTo>
                    <a:pt x="21161" y="18287"/>
                  </a:moveTo>
                  <a:lnTo>
                    <a:pt x="23776" y="20403"/>
                  </a:lnTo>
                  <a:lnTo>
                    <a:pt x="21161" y="22559"/>
                  </a:lnTo>
                  <a:lnTo>
                    <a:pt x="18566" y="20423"/>
                  </a:lnTo>
                  <a:lnTo>
                    <a:pt x="21161" y="18287"/>
                  </a:lnTo>
                  <a:close/>
                  <a:moveTo>
                    <a:pt x="18406" y="20902"/>
                  </a:moveTo>
                  <a:lnTo>
                    <a:pt x="20781" y="22878"/>
                  </a:lnTo>
                  <a:lnTo>
                    <a:pt x="18166" y="25034"/>
                  </a:lnTo>
                  <a:lnTo>
                    <a:pt x="18406" y="20902"/>
                  </a:lnTo>
                  <a:close/>
                  <a:moveTo>
                    <a:pt x="23956" y="20882"/>
                  </a:moveTo>
                  <a:lnTo>
                    <a:pt x="24215" y="25034"/>
                  </a:lnTo>
                  <a:lnTo>
                    <a:pt x="21560" y="22858"/>
                  </a:lnTo>
                  <a:lnTo>
                    <a:pt x="23956" y="20882"/>
                  </a:lnTo>
                  <a:close/>
                  <a:moveTo>
                    <a:pt x="21181" y="23178"/>
                  </a:moveTo>
                  <a:lnTo>
                    <a:pt x="24095" y="25573"/>
                  </a:lnTo>
                  <a:lnTo>
                    <a:pt x="21181" y="27969"/>
                  </a:lnTo>
                  <a:lnTo>
                    <a:pt x="18266" y="25573"/>
                  </a:lnTo>
                  <a:lnTo>
                    <a:pt x="21181" y="23178"/>
                  </a:lnTo>
                  <a:close/>
                  <a:moveTo>
                    <a:pt x="24554" y="22998"/>
                  </a:moveTo>
                  <a:lnTo>
                    <a:pt x="40505" y="28069"/>
                  </a:lnTo>
                  <a:lnTo>
                    <a:pt x="40505" y="28069"/>
                  </a:lnTo>
                  <a:lnTo>
                    <a:pt x="24854" y="28049"/>
                  </a:lnTo>
                  <a:lnTo>
                    <a:pt x="24794" y="27030"/>
                  </a:lnTo>
                  <a:lnTo>
                    <a:pt x="24554" y="22998"/>
                  </a:lnTo>
                  <a:close/>
                  <a:moveTo>
                    <a:pt x="17787" y="22998"/>
                  </a:moveTo>
                  <a:lnTo>
                    <a:pt x="17468" y="28069"/>
                  </a:lnTo>
                  <a:lnTo>
                    <a:pt x="1817" y="28069"/>
                  </a:lnTo>
                  <a:lnTo>
                    <a:pt x="17787" y="22998"/>
                  </a:lnTo>
                  <a:close/>
                  <a:moveTo>
                    <a:pt x="18106" y="26092"/>
                  </a:moveTo>
                  <a:lnTo>
                    <a:pt x="20502" y="28069"/>
                  </a:lnTo>
                  <a:lnTo>
                    <a:pt x="17987" y="28069"/>
                  </a:lnTo>
                  <a:lnTo>
                    <a:pt x="18106" y="26092"/>
                  </a:lnTo>
                  <a:close/>
                  <a:moveTo>
                    <a:pt x="24255" y="26072"/>
                  </a:moveTo>
                  <a:lnTo>
                    <a:pt x="24375" y="28069"/>
                  </a:lnTo>
                  <a:lnTo>
                    <a:pt x="21840" y="28069"/>
                  </a:lnTo>
                  <a:lnTo>
                    <a:pt x="24255" y="26072"/>
                  </a:lnTo>
                  <a:close/>
                  <a:moveTo>
                    <a:pt x="20502" y="28548"/>
                  </a:moveTo>
                  <a:lnTo>
                    <a:pt x="17827" y="30744"/>
                  </a:lnTo>
                  <a:lnTo>
                    <a:pt x="17827" y="30744"/>
                  </a:lnTo>
                  <a:lnTo>
                    <a:pt x="17967" y="28548"/>
                  </a:lnTo>
                  <a:close/>
                  <a:moveTo>
                    <a:pt x="24395" y="28548"/>
                  </a:moveTo>
                  <a:lnTo>
                    <a:pt x="24535" y="30744"/>
                  </a:lnTo>
                  <a:lnTo>
                    <a:pt x="24535" y="30744"/>
                  </a:lnTo>
                  <a:lnTo>
                    <a:pt x="21859" y="28548"/>
                  </a:lnTo>
                  <a:close/>
                  <a:moveTo>
                    <a:pt x="21181" y="28608"/>
                  </a:moveTo>
                  <a:lnTo>
                    <a:pt x="24375" y="31223"/>
                  </a:lnTo>
                  <a:lnTo>
                    <a:pt x="21181" y="33838"/>
                  </a:lnTo>
                  <a:lnTo>
                    <a:pt x="18027" y="31223"/>
                  </a:lnTo>
                  <a:lnTo>
                    <a:pt x="21181" y="28608"/>
                  </a:lnTo>
                  <a:close/>
                  <a:moveTo>
                    <a:pt x="24594" y="31762"/>
                  </a:moveTo>
                  <a:lnTo>
                    <a:pt x="24894" y="36912"/>
                  </a:lnTo>
                  <a:lnTo>
                    <a:pt x="24874" y="36912"/>
                  </a:lnTo>
                  <a:lnTo>
                    <a:pt x="21560" y="34217"/>
                  </a:lnTo>
                  <a:lnTo>
                    <a:pt x="24594" y="31762"/>
                  </a:lnTo>
                  <a:close/>
                  <a:moveTo>
                    <a:pt x="17787" y="31782"/>
                  </a:moveTo>
                  <a:lnTo>
                    <a:pt x="20821" y="34237"/>
                  </a:lnTo>
                  <a:lnTo>
                    <a:pt x="17488" y="36932"/>
                  </a:lnTo>
                  <a:lnTo>
                    <a:pt x="17787" y="31782"/>
                  </a:lnTo>
                  <a:close/>
                  <a:moveTo>
                    <a:pt x="21201" y="34556"/>
                  </a:moveTo>
                  <a:lnTo>
                    <a:pt x="24794" y="37471"/>
                  </a:lnTo>
                  <a:lnTo>
                    <a:pt x="21201" y="40465"/>
                  </a:lnTo>
                  <a:lnTo>
                    <a:pt x="17627" y="37471"/>
                  </a:lnTo>
                  <a:lnTo>
                    <a:pt x="21201" y="34556"/>
                  </a:lnTo>
                  <a:close/>
                  <a:moveTo>
                    <a:pt x="16949" y="37431"/>
                  </a:moveTo>
                  <a:lnTo>
                    <a:pt x="16769" y="40525"/>
                  </a:lnTo>
                  <a:lnTo>
                    <a:pt x="7865" y="40525"/>
                  </a:lnTo>
                  <a:lnTo>
                    <a:pt x="16949" y="37431"/>
                  </a:lnTo>
                  <a:close/>
                  <a:moveTo>
                    <a:pt x="17428" y="37970"/>
                  </a:moveTo>
                  <a:lnTo>
                    <a:pt x="20542" y="40525"/>
                  </a:lnTo>
                  <a:lnTo>
                    <a:pt x="17288" y="40525"/>
                  </a:lnTo>
                  <a:lnTo>
                    <a:pt x="17428" y="37970"/>
                  </a:lnTo>
                  <a:close/>
                  <a:moveTo>
                    <a:pt x="24954" y="37950"/>
                  </a:moveTo>
                  <a:lnTo>
                    <a:pt x="25093" y="40525"/>
                  </a:lnTo>
                  <a:lnTo>
                    <a:pt x="21859" y="40525"/>
                  </a:lnTo>
                  <a:lnTo>
                    <a:pt x="24954" y="37950"/>
                  </a:lnTo>
                  <a:close/>
                  <a:moveTo>
                    <a:pt x="25393" y="37411"/>
                  </a:moveTo>
                  <a:lnTo>
                    <a:pt x="34516" y="40525"/>
                  </a:lnTo>
                  <a:lnTo>
                    <a:pt x="25593" y="40525"/>
                  </a:lnTo>
                  <a:lnTo>
                    <a:pt x="25393" y="37411"/>
                  </a:lnTo>
                  <a:close/>
                  <a:moveTo>
                    <a:pt x="20542" y="41004"/>
                  </a:moveTo>
                  <a:lnTo>
                    <a:pt x="17068" y="43879"/>
                  </a:lnTo>
                  <a:lnTo>
                    <a:pt x="17248" y="41004"/>
                  </a:lnTo>
                  <a:close/>
                  <a:moveTo>
                    <a:pt x="25133" y="41004"/>
                  </a:moveTo>
                  <a:lnTo>
                    <a:pt x="25293" y="43879"/>
                  </a:lnTo>
                  <a:lnTo>
                    <a:pt x="21859" y="41004"/>
                  </a:lnTo>
                  <a:close/>
                  <a:moveTo>
                    <a:pt x="21201" y="41084"/>
                  </a:moveTo>
                  <a:lnTo>
                    <a:pt x="25213" y="44418"/>
                  </a:lnTo>
                  <a:lnTo>
                    <a:pt x="21201" y="47672"/>
                  </a:lnTo>
                  <a:lnTo>
                    <a:pt x="17188" y="44398"/>
                  </a:lnTo>
                  <a:lnTo>
                    <a:pt x="21201" y="41084"/>
                  </a:lnTo>
                  <a:close/>
                  <a:moveTo>
                    <a:pt x="16989" y="44877"/>
                  </a:moveTo>
                  <a:lnTo>
                    <a:pt x="20801" y="47971"/>
                  </a:lnTo>
                  <a:lnTo>
                    <a:pt x="16609" y="51365"/>
                  </a:lnTo>
                  <a:lnTo>
                    <a:pt x="16989" y="44877"/>
                  </a:lnTo>
                  <a:close/>
                  <a:moveTo>
                    <a:pt x="25353" y="44877"/>
                  </a:moveTo>
                  <a:lnTo>
                    <a:pt x="25732" y="51365"/>
                  </a:lnTo>
                  <a:lnTo>
                    <a:pt x="21560" y="47971"/>
                  </a:lnTo>
                  <a:lnTo>
                    <a:pt x="25353" y="44877"/>
                  </a:lnTo>
                  <a:close/>
                  <a:moveTo>
                    <a:pt x="21181" y="48291"/>
                  </a:moveTo>
                  <a:lnTo>
                    <a:pt x="25632" y="51924"/>
                  </a:lnTo>
                  <a:lnTo>
                    <a:pt x="21201" y="55577"/>
                  </a:lnTo>
                  <a:lnTo>
                    <a:pt x="16729" y="51904"/>
                  </a:lnTo>
                  <a:lnTo>
                    <a:pt x="21181" y="48291"/>
                  </a:lnTo>
                  <a:close/>
                  <a:moveTo>
                    <a:pt x="25812" y="52403"/>
                  </a:moveTo>
                  <a:lnTo>
                    <a:pt x="26231" y="59730"/>
                  </a:lnTo>
                  <a:lnTo>
                    <a:pt x="26231" y="59730"/>
                  </a:lnTo>
                  <a:lnTo>
                    <a:pt x="21580" y="55897"/>
                  </a:lnTo>
                  <a:lnTo>
                    <a:pt x="25812" y="52403"/>
                  </a:lnTo>
                  <a:close/>
                  <a:moveTo>
                    <a:pt x="16549" y="52363"/>
                  </a:moveTo>
                  <a:lnTo>
                    <a:pt x="20801" y="55857"/>
                  </a:lnTo>
                  <a:lnTo>
                    <a:pt x="16130" y="59730"/>
                  </a:lnTo>
                  <a:lnTo>
                    <a:pt x="16549" y="52363"/>
                  </a:lnTo>
                  <a:close/>
                  <a:moveTo>
                    <a:pt x="21181" y="56196"/>
                  </a:moveTo>
                  <a:lnTo>
                    <a:pt x="26132" y="60269"/>
                  </a:lnTo>
                  <a:lnTo>
                    <a:pt x="21181" y="64301"/>
                  </a:lnTo>
                  <a:lnTo>
                    <a:pt x="16250" y="60269"/>
                  </a:lnTo>
                  <a:lnTo>
                    <a:pt x="21181" y="56196"/>
                  </a:lnTo>
                  <a:close/>
                  <a:moveTo>
                    <a:pt x="16050" y="60768"/>
                  </a:moveTo>
                  <a:lnTo>
                    <a:pt x="20781" y="64640"/>
                  </a:lnTo>
                  <a:lnTo>
                    <a:pt x="15591" y="68872"/>
                  </a:lnTo>
                  <a:lnTo>
                    <a:pt x="15591" y="68872"/>
                  </a:lnTo>
                  <a:lnTo>
                    <a:pt x="16050" y="60768"/>
                  </a:lnTo>
                  <a:close/>
                  <a:moveTo>
                    <a:pt x="26311" y="60788"/>
                  </a:moveTo>
                  <a:lnTo>
                    <a:pt x="26770" y="68892"/>
                  </a:lnTo>
                  <a:lnTo>
                    <a:pt x="26770" y="68892"/>
                  </a:lnTo>
                  <a:lnTo>
                    <a:pt x="21560" y="64640"/>
                  </a:lnTo>
                  <a:lnTo>
                    <a:pt x="26311" y="60788"/>
                  </a:lnTo>
                  <a:close/>
                  <a:moveTo>
                    <a:pt x="21181" y="1"/>
                  </a:moveTo>
                  <a:lnTo>
                    <a:pt x="18705" y="7507"/>
                  </a:lnTo>
                  <a:lnTo>
                    <a:pt x="18486" y="11280"/>
                  </a:lnTo>
                  <a:lnTo>
                    <a:pt x="6149" y="15572"/>
                  </a:lnTo>
                  <a:lnTo>
                    <a:pt x="6149" y="17927"/>
                  </a:lnTo>
                  <a:lnTo>
                    <a:pt x="6648" y="17927"/>
                  </a:lnTo>
                  <a:lnTo>
                    <a:pt x="6648" y="15991"/>
                  </a:lnTo>
                  <a:lnTo>
                    <a:pt x="18206" y="15991"/>
                  </a:lnTo>
                  <a:lnTo>
                    <a:pt x="17827" y="22479"/>
                  </a:lnTo>
                  <a:lnTo>
                    <a:pt x="0" y="28128"/>
                  </a:lnTo>
                  <a:lnTo>
                    <a:pt x="0" y="30444"/>
                  </a:lnTo>
                  <a:lnTo>
                    <a:pt x="499" y="30444"/>
                  </a:lnTo>
                  <a:lnTo>
                    <a:pt x="499" y="28548"/>
                  </a:lnTo>
                  <a:lnTo>
                    <a:pt x="17468" y="28548"/>
                  </a:lnTo>
                  <a:lnTo>
                    <a:pt x="16969" y="36912"/>
                  </a:lnTo>
                  <a:lnTo>
                    <a:pt x="6169" y="40585"/>
                  </a:lnTo>
                  <a:lnTo>
                    <a:pt x="6169" y="42921"/>
                  </a:lnTo>
                  <a:lnTo>
                    <a:pt x="6648" y="42921"/>
                  </a:lnTo>
                  <a:lnTo>
                    <a:pt x="6648" y="41004"/>
                  </a:lnTo>
                  <a:lnTo>
                    <a:pt x="16729" y="41004"/>
                  </a:lnTo>
                  <a:lnTo>
                    <a:pt x="15052" y="69970"/>
                  </a:lnTo>
                  <a:lnTo>
                    <a:pt x="21201" y="64960"/>
                  </a:lnTo>
                  <a:lnTo>
                    <a:pt x="27329" y="69970"/>
                  </a:lnTo>
                  <a:lnTo>
                    <a:pt x="25632" y="41024"/>
                  </a:lnTo>
                  <a:lnTo>
                    <a:pt x="35754" y="41024"/>
                  </a:lnTo>
                  <a:lnTo>
                    <a:pt x="35754" y="42921"/>
                  </a:lnTo>
                  <a:lnTo>
                    <a:pt x="36253" y="42921"/>
                  </a:lnTo>
                  <a:lnTo>
                    <a:pt x="36253" y="40605"/>
                  </a:lnTo>
                  <a:lnTo>
                    <a:pt x="25393" y="36912"/>
                  </a:lnTo>
                  <a:lnTo>
                    <a:pt x="25074" y="31542"/>
                  </a:lnTo>
                  <a:lnTo>
                    <a:pt x="24894" y="28548"/>
                  </a:lnTo>
                  <a:lnTo>
                    <a:pt x="41842" y="28548"/>
                  </a:lnTo>
                  <a:lnTo>
                    <a:pt x="41842" y="30444"/>
                  </a:lnTo>
                  <a:lnTo>
                    <a:pt x="42322" y="30444"/>
                  </a:lnTo>
                  <a:lnTo>
                    <a:pt x="42322" y="28128"/>
                  </a:lnTo>
                  <a:lnTo>
                    <a:pt x="24535" y="22479"/>
                  </a:lnTo>
                  <a:lnTo>
                    <a:pt x="24135" y="15991"/>
                  </a:lnTo>
                  <a:lnTo>
                    <a:pt x="35714" y="15991"/>
                  </a:lnTo>
                  <a:lnTo>
                    <a:pt x="35714" y="17927"/>
                  </a:lnTo>
                  <a:lnTo>
                    <a:pt x="36193" y="17927"/>
                  </a:lnTo>
                  <a:lnTo>
                    <a:pt x="36193" y="15572"/>
                  </a:lnTo>
                  <a:lnTo>
                    <a:pt x="23876" y="11300"/>
                  </a:lnTo>
                  <a:lnTo>
                    <a:pt x="23656" y="7587"/>
                  </a:lnTo>
                  <a:lnTo>
                    <a:pt x="21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5645440" y="2535350"/>
              <a:ext cx="907950" cy="1744590"/>
            </a:xfrm>
            <a:custGeom>
              <a:avLst/>
              <a:gdLst/>
              <a:ahLst/>
              <a:cxnLst/>
              <a:rect l="l" t="t" r="r" b="b"/>
              <a:pathLst>
                <a:path w="30265" h="58153" extrusionOk="0">
                  <a:moveTo>
                    <a:pt x="15132" y="460"/>
                  </a:moveTo>
                  <a:cubicBezTo>
                    <a:pt x="15252" y="460"/>
                    <a:pt x="15472" y="500"/>
                    <a:pt x="15472" y="680"/>
                  </a:cubicBezTo>
                  <a:lnTo>
                    <a:pt x="15492" y="3774"/>
                  </a:lnTo>
                  <a:lnTo>
                    <a:pt x="14773" y="3774"/>
                  </a:lnTo>
                  <a:lnTo>
                    <a:pt x="14793" y="680"/>
                  </a:lnTo>
                  <a:cubicBezTo>
                    <a:pt x="14793" y="500"/>
                    <a:pt x="15012" y="460"/>
                    <a:pt x="15132" y="460"/>
                  </a:cubicBezTo>
                  <a:close/>
                  <a:moveTo>
                    <a:pt x="23337" y="4233"/>
                  </a:moveTo>
                  <a:lnTo>
                    <a:pt x="23257" y="6569"/>
                  </a:lnTo>
                  <a:lnTo>
                    <a:pt x="23097" y="6569"/>
                  </a:lnTo>
                  <a:lnTo>
                    <a:pt x="22978" y="4892"/>
                  </a:lnTo>
                  <a:lnTo>
                    <a:pt x="7287" y="4892"/>
                  </a:lnTo>
                  <a:lnTo>
                    <a:pt x="7167" y="6569"/>
                  </a:lnTo>
                  <a:lnTo>
                    <a:pt x="6987" y="6569"/>
                  </a:lnTo>
                  <a:lnTo>
                    <a:pt x="6907" y="4233"/>
                  </a:lnTo>
                  <a:lnTo>
                    <a:pt x="7267" y="4233"/>
                  </a:lnTo>
                  <a:lnTo>
                    <a:pt x="7307" y="4513"/>
                  </a:lnTo>
                  <a:lnTo>
                    <a:pt x="14194" y="4233"/>
                  </a:lnTo>
                  <a:lnTo>
                    <a:pt x="16070" y="4233"/>
                  </a:lnTo>
                  <a:lnTo>
                    <a:pt x="22998" y="4513"/>
                  </a:lnTo>
                  <a:lnTo>
                    <a:pt x="22998" y="4233"/>
                  </a:lnTo>
                  <a:close/>
                  <a:moveTo>
                    <a:pt x="15531" y="5331"/>
                  </a:moveTo>
                  <a:lnTo>
                    <a:pt x="15591" y="12338"/>
                  </a:lnTo>
                  <a:lnTo>
                    <a:pt x="14693" y="12338"/>
                  </a:lnTo>
                  <a:lnTo>
                    <a:pt x="14753" y="5331"/>
                  </a:lnTo>
                  <a:close/>
                  <a:moveTo>
                    <a:pt x="16849" y="12797"/>
                  </a:moveTo>
                  <a:lnTo>
                    <a:pt x="29286" y="13576"/>
                  </a:lnTo>
                  <a:lnTo>
                    <a:pt x="29286" y="13316"/>
                  </a:lnTo>
                  <a:lnTo>
                    <a:pt x="29805" y="13316"/>
                  </a:lnTo>
                  <a:lnTo>
                    <a:pt x="29665" y="16530"/>
                  </a:lnTo>
                  <a:lnTo>
                    <a:pt x="29406" y="16530"/>
                  </a:lnTo>
                  <a:lnTo>
                    <a:pt x="29286" y="13915"/>
                  </a:lnTo>
                  <a:lnTo>
                    <a:pt x="978" y="13915"/>
                  </a:lnTo>
                  <a:lnTo>
                    <a:pt x="859" y="16530"/>
                  </a:lnTo>
                  <a:lnTo>
                    <a:pt x="599" y="16530"/>
                  </a:lnTo>
                  <a:lnTo>
                    <a:pt x="479" y="13316"/>
                  </a:lnTo>
                  <a:lnTo>
                    <a:pt x="998" y="13316"/>
                  </a:lnTo>
                  <a:lnTo>
                    <a:pt x="998" y="13556"/>
                  </a:lnTo>
                  <a:lnTo>
                    <a:pt x="13415" y="12797"/>
                  </a:lnTo>
                  <a:close/>
                  <a:moveTo>
                    <a:pt x="15591" y="14354"/>
                  </a:moveTo>
                  <a:lnTo>
                    <a:pt x="15631" y="21361"/>
                  </a:lnTo>
                  <a:lnTo>
                    <a:pt x="14613" y="21361"/>
                  </a:lnTo>
                  <a:lnTo>
                    <a:pt x="14673" y="14354"/>
                  </a:lnTo>
                  <a:close/>
                  <a:moveTo>
                    <a:pt x="23337" y="21820"/>
                  </a:moveTo>
                  <a:lnTo>
                    <a:pt x="23257" y="24156"/>
                  </a:lnTo>
                  <a:lnTo>
                    <a:pt x="23097" y="24156"/>
                  </a:lnTo>
                  <a:lnTo>
                    <a:pt x="22978" y="22479"/>
                  </a:lnTo>
                  <a:lnTo>
                    <a:pt x="7287" y="22479"/>
                  </a:lnTo>
                  <a:lnTo>
                    <a:pt x="7167" y="24156"/>
                  </a:lnTo>
                  <a:lnTo>
                    <a:pt x="6987" y="24156"/>
                  </a:lnTo>
                  <a:lnTo>
                    <a:pt x="6907" y="21820"/>
                  </a:lnTo>
                  <a:lnTo>
                    <a:pt x="7267" y="21820"/>
                  </a:lnTo>
                  <a:lnTo>
                    <a:pt x="7307" y="22100"/>
                  </a:lnTo>
                  <a:lnTo>
                    <a:pt x="14194" y="21820"/>
                  </a:lnTo>
                  <a:lnTo>
                    <a:pt x="16070" y="21820"/>
                  </a:lnTo>
                  <a:lnTo>
                    <a:pt x="22978" y="22100"/>
                  </a:lnTo>
                  <a:lnTo>
                    <a:pt x="22978" y="21820"/>
                  </a:lnTo>
                  <a:close/>
                  <a:moveTo>
                    <a:pt x="15651" y="22918"/>
                  </a:moveTo>
                  <a:lnTo>
                    <a:pt x="15951" y="57693"/>
                  </a:lnTo>
                  <a:lnTo>
                    <a:pt x="14314" y="57693"/>
                  </a:lnTo>
                  <a:lnTo>
                    <a:pt x="14613" y="22918"/>
                  </a:lnTo>
                  <a:close/>
                  <a:moveTo>
                    <a:pt x="15132" y="1"/>
                  </a:moveTo>
                  <a:cubicBezTo>
                    <a:pt x="14673" y="1"/>
                    <a:pt x="14334" y="280"/>
                    <a:pt x="14334" y="660"/>
                  </a:cubicBezTo>
                  <a:lnTo>
                    <a:pt x="14314" y="3774"/>
                  </a:lnTo>
                  <a:lnTo>
                    <a:pt x="7726" y="4053"/>
                  </a:lnTo>
                  <a:lnTo>
                    <a:pt x="7706" y="3774"/>
                  </a:lnTo>
                  <a:lnTo>
                    <a:pt x="6448" y="3774"/>
                  </a:lnTo>
                  <a:lnTo>
                    <a:pt x="6588" y="7008"/>
                  </a:lnTo>
                  <a:lnTo>
                    <a:pt x="7606" y="7008"/>
                  </a:lnTo>
                  <a:lnTo>
                    <a:pt x="7726" y="5331"/>
                  </a:lnTo>
                  <a:lnTo>
                    <a:pt x="14274" y="5331"/>
                  </a:lnTo>
                  <a:lnTo>
                    <a:pt x="14214" y="12318"/>
                  </a:lnTo>
                  <a:lnTo>
                    <a:pt x="13375" y="12318"/>
                  </a:lnTo>
                  <a:lnTo>
                    <a:pt x="1418" y="13077"/>
                  </a:lnTo>
                  <a:lnTo>
                    <a:pt x="1418" y="12877"/>
                  </a:lnTo>
                  <a:lnTo>
                    <a:pt x="0" y="12877"/>
                  </a:lnTo>
                  <a:lnTo>
                    <a:pt x="160" y="16969"/>
                  </a:lnTo>
                  <a:lnTo>
                    <a:pt x="1278" y="16969"/>
                  </a:lnTo>
                  <a:lnTo>
                    <a:pt x="1398" y="14354"/>
                  </a:lnTo>
                  <a:lnTo>
                    <a:pt x="14214" y="14354"/>
                  </a:lnTo>
                  <a:lnTo>
                    <a:pt x="14154" y="21361"/>
                  </a:lnTo>
                  <a:lnTo>
                    <a:pt x="7726" y="21641"/>
                  </a:lnTo>
                  <a:lnTo>
                    <a:pt x="7706" y="21361"/>
                  </a:lnTo>
                  <a:lnTo>
                    <a:pt x="6448" y="21361"/>
                  </a:lnTo>
                  <a:lnTo>
                    <a:pt x="6588" y="24615"/>
                  </a:lnTo>
                  <a:lnTo>
                    <a:pt x="7606" y="24615"/>
                  </a:lnTo>
                  <a:lnTo>
                    <a:pt x="7726" y="22918"/>
                  </a:lnTo>
                  <a:lnTo>
                    <a:pt x="14154" y="22918"/>
                  </a:lnTo>
                  <a:lnTo>
                    <a:pt x="13855" y="57933"/>
                  </a:lnTo>
                  <a:lnTo>
                    <a:pt x="13855" y="58153"/>
                  </a:lnTo>
                  <a:lnTo>
                    <a:pt x="16390" y="58153"/>
                  </a:lnTo>
                  <a:lnTo>
                    <a:pt x="16110" y="22938"/>
                  </a:lnTo>
                  <a:lnTo>
                    <a:pt x="22558" y="22938"/>
                  </a:lnTo>
                  <a:lnTo>
                    <a:pt x="22658" y="24615"/>
                  </a:lnTo>
                  <a:lnTo>
                    <a:pt x="23676" y="24615"/>
                  </a:lnTo>
                  <a:lnTo>
                    <a:pt x="23796" y="21361"/>
                  </a:lnTo>
                  <a:lnTo>
                    <a:pt x="22538" y="21361"/>
                  </a:lnTo>
                  <a:lnTo>
                    <a:pt x="22538" y="21641"/>
                  </a:lnTo>
                  <a:lnTo>
                    <a:pt x="16110" y="21361"/>
                  </a:lnTo>
                  <a:lnTo>
                    <a:pt x="16050" y="14374"/>
                  </a:lnTo>
                  <a:lnTo>
                    <a:pt x="28867" y="14374"/>
                  </a:lnTo>
                  <a:lnTo>
                    <a:pt x="29006" y="16989"/>
                  </a:lnTo>
                  <a:lnTo>
                    <a:pt x="30124" y="16989"/>
                  </a:lnTo>
                  <a:lnTo>
                    <a:pt x="30264" y="12877"/>
                  </a:lnTo>
                  <a:lnTo>
                    <a:pt x="28847" y="12877"/>
                  </a:lnTo>
                  <a:lnTo>
                    <a:pt x="28847" y="13077"/>
                  </a:lnTo>
                  <a:lnTo>
                    <a:pt x="16869" y="12338"/>
                  </a:lnTo>
                  <a:lnTo>
                    <a:pt x="16031" y="12338"/>
                  </a:lnTo>
                  <a:lnTo>
                    <a:pt x="15951" y="5331"/>
                  </a:lnTo>
                  <a:lnTo>
                    <a:pt x="22538" y="5331"/>
                  </a:lnTo>
                  <a:lnTo>
                    <a:pt x="22638" y="7028"/>
                  </a:lnTo>
                  <a:lnTo>
                    <a:pt x="23676" y="7028"/>
                  </a:lnTo>
                  <a:lnTo>
                    <a:pt x="23796" y="3774"/>
                  </a:lnTo>
                  <a:lnTo>
                    <a:pt x="22538" y="3774"/>
                  </a:lnTo>
                  <a:lnTo>
                    <a:pt x="22538" y="4053"/>
                  </a:lnTo>
                  <a:lnTo>
                    <a:pt x="16090" y="3774"/>
                  </a:lnTo>
                  <a:lnTo>
                    <a:pt x="15951" y="3774"/>
                  </a:lnTo>
                  <a:lnTo>
                    <a:pt x="15911" y="660"/>
                  </a:lnTo>
                  <a:cubicBezTo>
                    <a:pt x="15911" y="280"/>
                    <a:pt x="15591" y="1"/>
                    <a:pt x="15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7210930" y="2860400"/>
              <a:ext cx="234780" cy="1421940"/>
            </a:xfrm>
            <a:custGeom>
              <a:avLst/>
              <a:gdLst/>
              <a:ahLst/>
              <a:cxnLst/>
              <a:rect l="l" t="t" r="r" b="b"/>
              <a:pathLst>
                <a:path w="7826" h="47398" extrusionOk="0">
                  <a:moveTo>
                    <a:pt x="7327" y="4338"/>
                  </a:moveTo>
                  <a:lnTo>
                    <a:pt x="7327" y="5695"/>
                  </a:lnTo>
                  <a:lnTo>
                    <a:pt x="6748" y="5695"/>
                  </a:lnTo>
                  <a:lnTo>
                    <a:pt x="6748" y="4338"/>
                  </a:lnTo>
                  <a:close/>
                  <a:moveTo>
                    <a:pt x="1039" y="7572"/>
                  </a:moveTo>
                  <a:lnTo>
                    <a:pt x="1039" y="8909"/>
                  </a:lnTo>
                  <a:lnTo>
                    <a:pt x="480" y="8909"/>
                  </a:lnTo>
                  <a:lnTo>
                    <a:pt x="480" y="7572"/>
                  </a:lnTo>
                  <a:close/>
                  <a:moveTo>
                    <a:pt x="7327" y="10726"/>
                  </a:moveTo>
                  <a:lnTo>
                    <a:pt x="7327" y="12083"/>
                  </a:lnTo>
                  <a:lnTo>
                    <a:pt x="6768" y="12083"/>
                  </a:lnTo>
                  <a:lnTo>
                    <a:pt x="6768" y="10726"/>
                  </a:lnTo>
                  <a:close/>
                  <a:moveTo>
                    <a:pt x="1039" y="14040"/>
                  </a:moveTo>
                  <a:lnTo>
                    <a:pt x="1039" y="15377"/>
                  </a:lnTo>
                  <a:lnTo>
                    <a:pt x="480" y="15377"/>
                  </a:lnTo>
                  <a:lnTo>
                    <a:pt x="480" y="14040"/>
                  </a:lnTo>
                  <a:close/>
                  <a:moveTo>
                    <a:pt x="3893" y="445"/>
                  </a:moveTo>
                  <a:cubicBezTo>
                    <a:pt x="3953" y="445"/>
                    <a:pt x="4113" y="465"/>
                    <a:pt x="4113" y="565"/>
                  </a:cubicBezTo>
                  <a:lnTo>
                    <a:pt x="4492" y="46918"/>
                  </a:lnTo>
                  <a:lnTo>
                    <a:pt x="3314" y="46918"/>
                  </a:lnTo>
                  <a:lnTo>
                    <a:pt x="3694" y="565"/>
                  </a:lnTo>
                  <a:cubicBezTo>
                    <a:pt x="3694" y="465"/>
                    <a:pt x="3833" y="445"/>
                    <a:pt x="3893" y="445"/>
                  </a:cubicBezTo>
                  <a:close/>
                  <a:moveTo>
                    <a:pt x="3911" y="1"/>
                  </a:moveTo>
                  <a:cubicBezTo>
                    <a:pt x="3599" y="1"/>
                    <a:pt x="3284" y="195"/>
                    <a:pt x="3214" y="585"/>
                  </a:cubicBezTo>
                  <a:lnTo>
                    <a:pt x="3155" y="8250"/>
                  </a:lnTo>
                  <a:lnTo>
                    <a:pt x="3095" y="8250"/>
                  </a:lnTo>
                  <a:cubicBezTo>
                    <a:pt x="2715" y="8270"/>
                    <a:pt x="2416" y="8570"/>
                    <a:pt x="2416" y="8949"/>
                  </a:cubicBezTo>
                  <a:lnTo>
                    <a:pt x="2416" y="9708"/>
                  </a:lnTo>
                  <a:cubicBezTo>
                    <a:pt x="2416" y="9887"/>
                    <a:pt x="2356" y="10047"/>
                    <a:pt x="2216" y="10187"/>
                  </a:cubicBezTo>
                  <a:cubicBezTo>
                    <a:pt x="2097" y="10307"/>
                    <a:pt x="1937" y="10386"/>
                    <a:pt x="1757" y="10386"/>
                  </a:cubicBezTo>
                  <a:lnTo>
                    <a:pt x="1657" y="10386"/>
                  </a:lnTo>
                  <a:cubicBezTo>
                    <a:pt x="1478" y="10386"/>
                    <a:pt x="1318" y="10307"/>
                    <a:pt x="1198" y="10187"/>
                  </a:cubicBezTo>
                  <a:cubicBezTo>
                    <a:pt x="1058" y="10047"/>
                    <a:pt x="999" y="9887"/>
                    <a:pt x="999" y="9708"/>
                  </a:cubicBezTo>
                  <a:lnTo>
                    <a:pt x="999" y="9388"/>
                  </a:lnTo>
                  <a:lnTo>
                    <a:pt x="1039" y="9388"/>
                  </a:lnTo>
                  <a:cubicBezTo>
                    <a:pt x="1298" y="9388"/>
                    <a:pt x="1518" y="9189"/>
                    <a:pt x="1498" y="8929"/>
                  </a:cubicBezTo>
                  <a:lnTo>
                    <a:pt x="1498" y="7592"/>
                  </a:lnTo>
                  <a:cubicBezTo>
                    <a:pt x="1518" y="7332"/>
                    <a:pt x="1298" y="7113"/>
                    <a:pt x="1039" y="7113"/>
                  </a:cubicBezTo>
                  <a:lnTo>
                    <a:pt x="480" y="7113"/>
                  </a:lnTo>
                  <a:cubicBezTo>
                    <a:pt x="220" y="7113"/>
                    <a:pt x="0" y="7332"/>
                    <a:pt x="0" y="7592"/>
                  </a:cubicBezTo>
                  <a:lnTo>
                    <a:pt x="0" y="8969"/>
                  </a:lnTo>
                  <a:cubicBezTo>
                    <a:pt x="20" y="9209"/>
                    <a:pt x="220" y="9408"/>
                    <a:pt x="480" y="9408"/>
                  </a:cubicBezTo>
                  <a:lnTo>
                    <a:pt x="519" y="9408"/>
                  </a:lnTo>
                  <a:lnTo>
                    <a:pt x="519" y="9708"/>
                  </a:lnTo>
                  <a:cubicBezTo>
                    <a:pt x="519" y="10327"/>
                    <a:pt x="1019" y="10846"/>
                    <a:pt x="1657" y="10846"/>
                  </a:cubicBezTo>
                  <a:lnTo>
                    <a:pt x="1777" y="10846"/>
                  </a:lnTo>
                  <a:cubicBezTo>
                    <a:pt x="2077" y="10846"/>
                    <a:pt x="2356" y="10706"/>
                    <a:pt x="2576" y="10506"/>
                  </a:cubicBezTo>
                  <a:cubicBezTo>
                    <a:pt x="2775" y="10287"/>
                    <a:pt x="2895" y="9987"/>
                    <a:pt x="2895" y="9688"/>
                  </a:cubicBezTo>
                  <a:lnTo>
                    <a:pt x="2895" y="8929"/>
                  </a:lnTo>
                  <a:cubicBezTo>
                    <a:pt x="2895" y="8809"/>
                    <a:pt x="2995" y="8710"/>
                    <a:pt x="3115" y="8710"/>
                  </a:cubicBezTo>
                  <a:lnTo>
                    <a:pt x="3175" y="8710"/>
                  </a:lnTo>
                  <a:lnTo>
                    <a:pt x="3115" y="14718"/>
                  </a:lnTo>
                  <a:lnTo>
                    <a:pt x="3095" y="14718"/>
                  </a:lnTo>
                  <a:cubicBezTo>
                    <a:pt x="2735" y="14738"/>
                    <a:pt x="2436" y="15038"/>
                    <a:pt x="2436" y="15417"/>
                  </a:cubicBezTo>
                  <a:lnTo>
                    <a:pt x="2436" y="16176"/>
                  </a:lnTo>
                  <a:cubicBezTo>
                    <a:pt x="2436" y="16355"/>
                    <a:pt x="2356" y="16535"/>
                    <a:pt x="2236" y="16655"/>
                  </a:cubicBezTo>
                  <a:cubicBezTo>
                    <a:pt x="2117" y="16775"/>
                    <a:pt x="1937" y="16854"/>
                    <a:pt x="1757" y="16854"/>
                  </a:cubicBezTo>
                  <a:lnTo>
                    <a:pt x="1677" y="16854"/>
                  </a:lnTo>
                  <a:cubicBezTo>
                    <a:pt x="1498" y="16854"/>
                    <a:pt x="1338" y="16775"/>
                    <a:pt x="1198" y="16655"/>
                  </a:cubicBezTo>
                  <a:cubicBezTo>
                    <a:pt x="1078" y="16535"/>
                    <a:pt x="999" y="16355"/>
                    <a:pt x="1019" y="16176"/>
                  </a:cubicBezTo>
                  <a:lnTo>
                    <a:pt x="1019" y="15856"/>
                  </a:lnTo>
                  <a:lnTo>
                    <a:pt x="1058" y="15856"/>
                  </a:lnTo>
                  <a:cubicBezTo>
                    <a:pt x="1318" y="15856"/>
                    <a:pt x="1518" y="15657"/>
                    <a:pt x="1518" y="15397"/>
                  </a:cubicBezTo>
                  <a:lnTo>
                    <a:pt x="1518" y="14060"/>
                  </a:lnTo>
                  <a:cubicBezTo>
                    <a:pt x="1518" y="13800"/>
                    <a:pt x="1318" y="13600"/>
                    <a:pt x="1058" y="13580"/>
                  </a:cubicBezTo>
                  <a:lnTo>
                    <a:pt x="480" y="13580"/>
                  </a:lnTo>
                  <a:cubicBezTo>
                    <a:pt x="220" y="13600"/>
                    <a:pt x="20" y="13800"/>
                    <a:pt x="20" y="14060"/>
                  </a:cubicBezTo>
                  <a:lnTo>
                    <a:pt x="20" y="15437"/>
                  </a:lnTo>
                  <a:cubicBezTo>
                    <a:pt x="40" y="15677"/>
                    <a:pt x="240" y="15876"/>
                    <a:pt x="480" y="15876"/>
                  </a:cubicBezTo>
                  <a:lnTo>
                    <a:pt x="519" y="15876"/>
                  </a:lnTo>
                  <a:lnTo>
                    <a:pt x="519" y="16176"/>
                  </a:lnTo>
                  <a:cubicBezTo>
                    <a:pt x="500" y="16794"/>
                    <a:pt x="1019" y="17314"/>
                    <a:pt x="1657" y="17314"/>
                  </a:cubicBezTo>
                  <a:lnTo>
                    <a:pt x="1777" y="17314"/>
                  </a:lnTo>
                  <a:cubicBezTo>
                    <a:pt x="2396" y="17314"/>
                    <a:pt x="2895" y="16794"/>
                    <a:pt x="2895" y="16156"/>
                  </a:cubicBezTo>
                  <a:lnTo>
                    <a:pt x="2895" y="15397"/>
                  </a:lnTo>
                  <a:cubicBezTo>
                    <a:pt x="2895" y="15277"/>
                    <a:pt x="2995" y="15197"/>
                    <a:pt x="3115" y="15177"/>
                  </a:cubicBezTo>
                  <a:lnTo>
                    <a:pt x="3115" y="15177"/>
                  </a:lnTo>
                  <a:lnTo>
                    <a:pt x="2855" y="47158"/>
                  </a:lnTo>
                  <a:lnTo>
                    <a:pt x="2855" y="47397"/>
                  </a:lnTo>
                  <a:lnTo>
                    <a:pt x="4971" y="47397"/>
                  </a:lnTo>
                  <a:lnTo>
                    <a:pt x="4692" y="11884"/>
                  </a:lnTo>
                  <a:lnTo>
                    <a:pt x="4712" y="11884"/>
                  </a:lnTo>
                  <a:cubicBezTo>
                    <a:pt x="4832" y="11884"/>
                    <a:pt x="4931" y="11983"/>
                    <a:pt x="4931" y="12103"/>
                  </a:cubicBezTo>
                  <a:lnTo>
                    <a:pt x="4931" y="12862"/>
                  </a:lnTo>
                  <a:cubicBezTo>
                    <a:pt x="4911" y="13501"/>
                    <a:pt x="5430" y="14020"/>
                    <a:pt x="6069" y="14020"/>
                  </a:cubicBezTo>
                  <a:lnTo>
                    <a:pt x="6149" y="14020"/>
                  </a:lnTo>
                  <a:cubicBezTo>
                    <a:pt x="6788" y="14020"/>
                    <a:pt x="7287" y="13501"/>
                    <a:pt x="7287" y="12862"/>
                  </a:cubicBezTo>
                  <a:lnTo>
                    <a:pt x="7287" y="12582"/>
                  </a:lnTo>
                  <a:lnTo>
                    <a:pt x="7387" y="12582"/>
                  </a:lnTo>
                  <a:cubicBezTo>
                    <a:pt x="7646" y="12562"/>
                    <a:pt x="7826" y="12343"/>
                    <a:pt x="7806" y="12083"/>
                  </a:cubicBezTo>
                  <a:lnTo>
                    <a:pt x="7806" y="10726"/>
                  </a:lnTo>
                  <a:cubicBezTo>
                    <a:pt x="7806" y="10466"/>
                    <a:pt x="7586" y="10267"/>
                    <a:pt x="7327" y="10267"/>
                  </a:cubicBezTo>
                  <a:lnTo>
                    <a:pt x="6768" y="10267"/>
                  </a:lnTo>
                  <a:cubicBezTo>
                    <a:pt x="6508" y="10267"/>
                    <a:pt x="6289" y="10486"/>
                    <a:pt x="6289" y="10726"/>
                  </a:cubicBezTo>
                  <a:lnTo>
                    <a:pt x="6289" y="12083"/>
                  </a:lnTo>
                  <a:cubicBezTo>
                    <a:pt x="6289" y="12343"/>
                    <a:pt x="6508" y="12562"/>
                    <a:pt x="6768" y="12562"/>
                  </a:cubicBezTo>
                  <a:lnTo>
                    <a:pt x="6808" y="12562"/>
                  </a:lnTo>
                  <a:lnTo>
                    <a:pt x="6808" y="12862"/>
                  </a:lnTo>
                  <a:cubicBezTo>
                    <a:pt x="6828" y="13241"/>
                    <a:pt x="6528" y="13541"/>
                    <a:pt x="6149" y="13541"/>
                  </a:cubicBezTo>
                  <a:lnTo>
                    <a:pt x="6069" y="13541"/>
                  </a:lnTo>
                  <a:cubicBezTo>
                    <a:pt x="5690" y="13541"/>
                    <a:pt x="5390" y="13241"/>
                    <a:pt x="5390" y="12862"/>
                  </a:cubicBezTo>
                  <a:lnTo>
                    <a:pt x="5390" y="12103"/>
                  </a:lnTo>
                  <a:cubicBezTo>
                    <a:pt x="5390" y="11724"/>
                    <a:pt x="5091" y="11424"/>
                    <a:pt x="4712" y="11405"/>
                  </a:cubicBezTo>
                  <a:lnTo>
                    <a:pt x="4692" y="11405"/>
                  </a:lnTo>
                  <a:lnTo>
                    <a:pt x="4632" y="5496"/>
                  </a:lnTo>
                  <a:lnTo>
                    <a:pt x="4712" y="5496"/>
                  </a:lnTo>
                  <a:cubicBezTo>
                    <a:pt x="4832" y="5496"/>
                    <a:pt x="4931" y="5595"/>
                    <a:pt x="4931" y="5715"/>
                  </a:cubicBezTo>
                  <a:lnTo>
                    <a:pt x="4931" y="6474"/>
                  </a:lnTo>
                  <a:cubicBezTo>
                    <a:pt x="4931" y="7093"/>
                    <a:pt x="5430" y="7612"/>
                    <a:pt x="6049" y="7612"/>
                  </a:cubicBezTo>
                  <a:lnTo>
                    <a:pt x="6149" y="7612"/>
                  </a:lnTo>
                  <a:cubicBezTo>
                    <a:pt x="6768" y="7612"/>
                    <a:pt x="7287" y="7093"/>
                    <a:pt x="7287" y="6474"/>
                  </a:cubicBezTo>
                  <a:lnTo>
                    <a:pt x="7287" y="6194"/>
                  </a:lnTo>
                  <a:lnTo>
                    <a:pt x="7387" y="6194"/>
                  </a:lnTo>
                  <a:cubicBezTo>
                    <a:pt x="7646" y="6154"/>
                    <a:pt x="7806" y="5935"/>
                    <a:pt x="7786" y="5695"/>
                  </a:cubicBezTo>
                  <a:lnTo>
                    <a:pt x="7786" y="4338"/>
                  </a:lnTo>
                  <a:cubicBezTo>
                    <a:pt x="7786" y="4078"/>
                    <a:pt x="7586" y="3879"/>
                    <a:pt x="7327" y="3879"/>
                  </a:cubicBezTo>
                  <a:lnTo>
                    <a:pt x="6768" y="3879"/>
                  </a:lnTo>
                  <a:cubicBezTo>
                    <a:pt x="6508" y="3879"/>
                    <a:pt x="6289" y="4078"/>
                    <a:pt x="6289" y="4338"/>
                  </a:cubicBezTo>
                  <a:lnTo>
                    <a:pt x="6289" y="5715"/>
                  </a:lnTo>
                  <a:cubicBezTo>
                    <a:pt x="6289" y="5975"/>
                    <a:pt x="6508" y="6194"/>
                    <a:pt x="6768" y="6194"/>
                  </a:cubicBezTo>
                  <a:lnTo>
                    <a:pt x="6808" y="6194"/>
                  </a:lnTo>
                  <a:lnTo>
                    <a:pt x="6808" y="6494"/>
                  </a:lnTo>
                  <a:cubicBezTo>
                    <a:pt x="6808" y="6873"/>
                    <a:pt x="6508" y="7172"/>
                    <a:pt x="6149" y="7172"/>
                  </a:cubicBezTo>
                  <a:lnTo>
                    <a:pt x="6049" y="7172"/>
                  </a:lnTo>
                  <a:cubicBezTo>
                    <a:pt x="5690" y="7172"/>
                    <a:pt x="5390" y="6873"/>
                    <a:pt x="5390" y="6494"/>
                  </a:cubicBezTo>
                  <a:lnTo>
                    <a:pt x="5390" y="5735"/>
                  </a:lnTo>
                  <a:cubicBezTo>
                    <a:pt x="5390" y="5356"/>
                    <a:pt x="5091" y="5036"/>
                    <a:pt x="4712" y="5036"/>
                  </a:cubicBezTo>
                  <a:lnTo>
                    <a:pt x="4632" y="5036"/>
                  </a:lnTo>
                  <a:lnTo>
                    <a:pt x="4592" y="585"/>
                  </a:lnTo>
                  <a:cubicBezTo>
                    <a:pt x="4532" y="195"/>
                    <a:pt x="4223" y="1"/>
                    <a:pt x="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 txBox="1"/>
            <p:nvPr/>
          </p:nvSpPr>
          <p:spPr>
            <a:xfrm>
              <a:off x="215825" y="3010375"/>
              <a:ext cx="1212300" cy="6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1. POWER STATION GENERATES ELECTRICITY AT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25,000 VOLTS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05" name="Google Shape;905;p25"/>
            <p:cNvSpPr txBox="1"/>
            <p:nvPr/>
          </p:nvSpPr>
          <p:spPr>
            <a:xfrm>
              <a:off x="3179136" y="4337450"/>
              <a:ext cx="1212300" cy="6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C0043"/>
                  </a:solidFill>
                  <a:latin typeface="Kalam"/>
                  <a:ea typeface="Kalam"/>
                  <a:cs typeface="Kalam"/>
                  <a:sym typeface="Kalam"/>
                </a:rPr>
                <a:t>2.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STEP-UP TRANSFORMER INCREASES VOLTAGE TO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400,000 VOLTS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06" name="Google Shape;906;p25"/>
            <p:cNvSpPr txBox="1"/>
            <p:nvPr/>
          </p:nvSpPr>
          <p:spPr>
            <a:xfrm>
              <a:off x="4832386" y="4337450"/>
              <a:ext cx="1212300" cy="6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9BFF"/>
                  </a:solidFill>
                  <a:latin typeface="Kalam"/>
                  <a:ea typeface="Kalam"/>
                  <a:cs typeface="Kalam"/>
                  <a:sym typeface="Kalam"/>
                </a:rPr>
                <a:t>3.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FIRST STEP-DOWN TRANSFORMER REDUCES VOLTAGE TO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33,000 VOLTS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07" name="Google Shape;907;p25"/>
            <p:cNvSpPr txBox="1"/>
            <p:nvPr/>
          </p:nvSpPr>
          <p:spPr>
            <a:xfrm>
              <a:off x="6128174" y="4337450"/>
              <a:ext cx="1269600" cy="6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FCC1B"/>
                  </a:solidFill>
                  <a:latin typeface="Kalam"/>
                  <a:ea typeface="Kalam"/>
                  <a:cs typeface="Kalam"/>
                  <a:sym typeface="Kalam"/>
                </a:rPr>
                <a:t>4.</a:t>
              </a:r>
              <a:r>
                <a:rPr lang="en" sz="800">
                  <a:solidFill>
                    <a:srgbClr val="329BFF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SECOND STEP-DOWN TRANSFORMER REDUCES VOLTAGE TO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230 VOLTS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08" name="Google Shape;908;p25"/>
            <p:cNvSpPr txBox="1"/>
            <p:nvPr/>
          </p:nvSpPr>
          <p:spPr>
            <a:xfrm>
              <a:off x="7629899" y="4337450"/>
              <a:ext cx="12696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5. ENERGY FED TO HOMES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909" name="Google Shape;909;p25"/>
          <p:cNvSpPr txBox="1"/>
          <p:nvPr/>
        </p:nvSpPr>
        <p:spPr>
          <a:xfrm>
            <a:off x="801000" y="146304"/>
            <a:ext cx="754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Step-up and step-down transformers are used in electrical grids to maximise the efficiency of energy transfer. Step-up transformers reduce the current to ensure minimal energy is wasted as heat whilst step-down transformers increase safety in domestic settings.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p26"/>
          <p:cNvPicPr preferRelativeResize="0"/>
          <p:nvPr/>
        </p:nvPicPr>
        <p:blipFill rotWithShape="1">
          <a:blip r:embed="rId3">
            <a:alphaModFix/>
          </a:blip>
          <a:srcRect t="20143" b="13331"/>
          <a:stretch/>
        </p:blipFill>
        <p:spPr>
          <a:xfrm>
            <a:off x="0" y="1089175"/>
            <a:ext cx="9144003" cy="405432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6" name="Google Shape;916;p26"/>
          <p:cNvSpPr txBox="1"/>
          <p:nvPr/>
        </p:nvSpPr>
        <p:spPr>
          <a:xfrm>
            <a:off x="801000" y="143025"/>
            <a:ext cx="754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Step-up and step-down transformers are used in electrical grids to maximise the efficiency of energy transfer. Step-up transformers reduce the current to ensure minimal energy is wasted as heat whilst step-down transformers increase safety in domestic settings.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17" name="Google Shape;917;p26"/>
          <p:cNvCxnSpPr/>
          <p:nvPr/>
        </p:nvCxnSpPr>
        <p:spPr>
          <a:xfrm>
            <a:off x="-12" y="108916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Input and Output Voltages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3" name="Google Shape;92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6.19P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input and output voltages and the turns ratio for a transformer.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possible to calculate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output voltage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transformer knowing the following: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input voltage.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turns on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coil.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4" name="Google Shape;9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25" name="Google Shape;925;p27"/>
          <p:cNvGrpSpPr/>
          <p:nvPr/>
        </p:nvGrpSpPr>
        <p:grpSpPr>
          <a:xfrm>
            <a:off x="2081625" y="3440150"/>
            <a:ext cx="1863913" cy="1180608"/>
            <a:chOff x="238125" y="517125"/>
            <a:chExt cx="7060275" cy="4472000"/>
          </a:xfrm>
        </p:grpSpPr>
        <p:sp>
          <p:nvSpPr>
            <p:cNvPr id="926" name="Google Shape;926;p27"/>
            <p:cNvSpPr/>
            <p:nvPr/>
          </p:nvSpPr>
          <p:spPr>
            <a:xfrm>
              <a:off x="347700" y="517125"/>
              <a:ext cx="1419375" cy="1429800"/>
            </a:xfrm>
            <a:custGeom>
              <a:avLst/>
              <a:gdLst/>
              <a:ahLst/>
              <a:cxnLst/>
              <a:rect l="l" t="t" r="r" b="b"/>
              <a:pathLst>
                <a:path w="56775" h="57192" extrusionOk="0">
                  <a:moveTo>
                    <a:pt x="1461" y="0"/>
                  </a:moveTo>
                  <a:cubicBezTo>
                    <a:pt x="1044" y="0"/>
                    <a:pt x="0" y="0"/>
                    <a:pt x="0" y="1461"/>
                  </a:cubicBezTo>
                  <a:cubicBezTo>
                    <a:pt x="0" y="2296"/>
                    <a:pt x="626" y="2296"/>
                    <a:pt x="1879" y="2296"/>
                  </a:cubicBezTo>
                  <a:cubicBezTo>
                    <a:pt x="6053" y="2296"/>
                    <a:pt x="6262" y="3131"/>
                    <a:pt x="6471" y="5218"/>
                  </a:cubicBezTo>
                  <a:lnTo>
                    <a:pt x="12942" y="55313"/>
                  </a:lnTo>
                  <a:cubicBezTo>
                    <a:pt x="13150" y="56983"/>
                    <a:pt x="13150" y="57191"/>
                    <a:pt x="14403" y="57191"/>
                  </a:cubicBezTo>
                  <a:cubicBezTo>
                    <a:pt x="15446" y="57191"/>
                    <a:pt x="15864" y="56983"/>
                    <a:pt x="16490" y="55730"/>
                  </a:cubicBezTo>
                  <a:lnTo>
                    <a:pt x="45921" y="8975"/>
                  </a:lnTo>
                  <a:cubicBezTo>
                    <a:pt x="48634" y="4592"/>
                    <a:pt x="51139" y="2713"/>
                    <a:pt x="55313" y="2296"/>
                  </a:cubicBezTo>
                  <a:cubicBezTo>
                    <a:pt x="56148" y="2296"/>
                    <a:pt x="56775" y="2296"/>
                    <a:pt x="56775" y="835"/>
                  </a:cubicBezTo>
                  <a:cubicBezTo>
                    <a:pt x="56775" y="417"/>
                    <a:pt x="56566" y="0"/>
                    <a:pt x="55940" y="0"/>
                  </a:cubicBezTo>
                  <a:cubicBezTo>
                    <a:pt x="54479" y="0"/>
                    <a:pt x="50930" y="209"/>
                    <a:pt x="49469" y="209"/>
                  </a:cubicBezTo>
                  <a:cubicBezTo>
                    <a:pt x="47173" y="209"/>
                    <a:pt x="44668" y="0"/>
                    <a:pt x="42372" y="0"/>
                  </a:cubicBezTo>
                  <a:cubicBezTo>
                    <a:pt x="41746" y="0"/>
                    <a:pt x="40911" y="0"/>
                    <a:pt x="40911" y="1461"/>
                  </a:cubicBezTo>
                  <a:cubicBezTo>
                    <a:pt x="40911" y="2296"/>
                    <a:pt x="41746" y="2296"/>
                    <a:pt x="41955" y="2296"/>
                  </a:cubicBezTo>
                  <a:cubicBezTo>
                    <a:pt x="45086" y="2505"/>
                    <a:pt x="45295" y="3966"/>
                    <a:pt x="45295" y="5009"/>
                  </a:cubicBezTo>
                  <a:cubicBezTo>
                    <a:pt x="45295" y="6262"/>
                    <a:pt x="44251" y="8140"/>
                    <a:pt x="44042" y="8140"/>
                  </a:cubicBezTo>
                  <a:lnTo>
                    <a:pt x="18577" y="48634"/>
                  </a:lnTo>
                  <a:lnTo>
                    <a:pt x="12942" y="4801"/>
                  </a:lnTo>
                  <a:cubicBezTo>
                    <a:pt x="12942" y="2505"/>
                    <a:pt x="17116" y="2296"/>
                    <a:pt x="17951" y="2296"/>
                  </a:cubicBezTo>
                  <a:cubicBezTo>
                    <a:pt x="19203" y="2296"/>
                    <a:pt x="20038" y="2296"/>
                    <a:pt x="20038" y="835"/>
                  </a:cubicBezTo>
                  <a:cubicBezTo>
                    <a:pt x="20038" y="0"/>
                    <a:pt x="18995" y="0"/>
                    <a:pt x="18786" y="0"/>
                  </a:cubicBezTo>
                  <a:cubicBezTo>
                    <a:pt x="17534" y="0"/>
                    <a:pt x="15864" y="209"/>
                    <a:pt x="14403" y="209"/>
                  </a:cubicBezTo>
                  <a:lnTo>
                    <a:pt x="9811" y="209"/>
                  </a:lnTo>
                  <a:cubicBezTo>
                    <a:pt x="3966" y="209"/>
                    <a:pt x="1461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1354825" y="1586850"/>
              <a:ext cx="714900" cy="897550"/>
            </a:xfrm>
            <a:custGeom>
              <a:avLst/>
              <a:gdLst/>
              <a:ahLst/>
              <a:cxnLst/>
              <a:rect l="l" t="t" r="r" b="b"/>
              <a:pathLst>
                <a:path w="28596" h="35902" extrusionOk="0">
                  <a:moveTo>
                    <a:pt x="21290" y="1044"/>
                  </a:moveTo>
                  <a:cubicBezTo>
                    <a:pt x="23795" y="1044"/>
                    <a:pt x="25047" y="3549"/>
                    <a:pt x="25047" y="6471"/>
                  </a:cubicBezTo>
                  <a:cubicBezTo>
                    <a:pt x="25047" y="9184"/>
                    <a:pt x="23378" y="15655"/>
                    <a:pt x="21917" y="18577"/>
                  </a:cubicBezTo>
                  <a:cubicBezTo>
                    <a:pt x="20664" y="21499"/>
                    <a:pt x="17951" y="24213"/>
                    <a:pt x="15446" y="24213"/>
                  </a:cubicBezTo>
                  <a:cubicBezTo>
                    <a:pt x="11480" y="24213"/>
                    <a:pt x="10854" y="19412"/>
                    <a:pt x="10854" y="19203"/>
                  </a:cubicBezTo>
                  <a:cubicBezTo>
                    <a:pt x="10854" y="18994"/>
                    <a:pt x="11063" y="18577"/>
                    <a:pt x="11063" y="18368"/>
                  </a:cubicBezTo>
                  <a:lnTo>
                    <a:pt x="13776" y="7306"/>
                  </a:lnTo>
                  <a:cubicBezTo>
                    <a:pt x="14194" y="5636"/>
                    <a:pt x="15863" y="3966"/>
                    <a:pt x="16698" y="3340"/>
                  </a:cubicBezTo>
                  <a:cubicBezTo>
                    <a:pt x="17325" y="2714"/>
                    <a:pt x="19203" y="1044"/>
                    <a:pt x="21290" y="1044"/>
                  </a:cubicBezTo>
                  <a:close/>
                  <a:moveTo>
                    <a:pt x="9393" y="0"/>
                  </a:moveTo>
                  <a:cubicBezTo>
                    <a:pt x="7723" y="0"/>
                    <a:pt x="6471" y="835"/>
                    <a:pt x="5218" y="2922"/>
                  </a:cubicBezTo>
                  <a:cubicBezTo>
                    <a:pt x="4383" y="5010"/>
                    <a:pt x="3548" y="8349"/>
                    <a:pt x="3548" y="8558"/>
                  </a:cubicBezTo>
                  <a:cubicBezTo>
                    <a:pt x="3548" y="8767"/>
                    <a:pt x="3757" y="9184"/>
                    <a:pt x="4175" y="9184"/>
                  </a:cubicBezTo>
                  <a:cubicBezTo>
                    <a:pt x="4592" y="9184"/>
                    <a:pt x="4592" y="9184"/>
                    <a:pt x="5010" y="7723"/>
                  </a:cubicBezTo>
                  <a:cubicBezTo>
                    <a:pt x="5844" y="4384"/>
                    <a:pt x="6888" y="1044"/>
                    <a:pt x="9184" y="1044"/>
                  </a:cubicBezTo>
                  <a:cubicBezTo>
                    <a:pt x="10436" y="1044"/>
                    <a:pt x="10854" y="2088"/>
                    <a:pt x="10854" y="3757"/>
                  </a:cubicBezTo>
                  <a:cubicBezTo>
                    <a:pt x="10854" y="5010"/>
                    <a:pt x="10645" y="5636"/>
                    <a:pt x="10436" y="6680"/>
                  </a:cubicBezTo>
                  <a:lnTo>
                    <a:pt x="4175" y="31936"/>
                  </a:lnTo>
                  <a:cubicBezTo>
                    <a:pt x="3757" y="33814"/>
                    <a:pt x="3548" y="34232"/>
                    <a:pt x="1252" y="34232"/>
                  </a:cubicBezTo>
                  <a:cubicBezTo>
                    <a:pt x="417" y="34232"/>
                    <a:pt x="0" y="34232"/>
                    <a:pt x="0" y="35275"/>
                  </a:cubicBezTo>
                  <a:cubicBezTo>
                    <a:pt x="0" y="35275"/>
                    <a:pt x="0" y="35901"/>
                    <a:pt x="626" y="35901"/>
                  </a:cubicBezTo>
                  <a:cubicBezTo>
                    <a:pt x="1461" y="35901"/>
                    <a:pt x="2087" y="35693"/>
                    <a:pt x="2922" y="35693"/>
                  </a:cubicBezTo>
                  <a:lnTo>
                    <a:pt x="5218" y="35693"/>
                  </a:lnTo>
                  <a:cubicBezTo>
                    <a:pt x="6471" y="35693"/>
                    <a:pt x="9393" y="35901"/>
                    <a:pt x="10645" y="35901"/>
                  </a:cubicBezTo>
                  <a:cubicBezTo>
                    <a:pt x="10854" y="35901"/>
                    <a:pt x="11480" y="35901"/>
                    <a:pt x="11480" y="34858"/>
                  </a:cubicBezTo>
                  <a:cubicBezTo>
                    <a:pt x="11480" y="34232"/>
                    <a:pt x="11271" y="34232"/>
                    <a:pt x="10228" y="34232"/>
                  </a:cubicBezTo>
                  <a:cubicBezTo>
                    <a:pt x="7723" y="34232"/>
                    <a:pt x="7514" y="33814"/>
                    <a:pt x="7514" y="33397"/>
                  </a:cubicBezTo>
                  <a:cubicBezTo>
                    <a:pt x="7514" y="32562"/>
                    <a:pt x="10019" y="22960"/>
                    <a:pt x="10228" y="21708"/>
                  </a:cubicBezTo>
                  <a:cubicBezTo>
                    <a:pt x="10854" y="23169"/>
                    <a:pt x="12524" y="25465"/>
                    <a:pt x="15446" y="25465"/>
                  </a:cubicBezTo>
                  <a:cubicBezTo>
                    <a:pt x="21708" y="25465"/>
                    <a:pt x="28596" y="17116"/>
                    <a:pt x="28596" y="8767"/>
                  </a:cubicBezTo>
                  <a:cubicBezTo>
                    <a:pt x="28596" y="3757"/>
                    <a:pt x="25674" y="0"/>
                    <a:pt x="21499" y="0"/>
                  </a:cubicBezTo>
                  <a:cubicBezTo>
                    <a:pt x="17951" y="0"/>
                    <a:pt x="14820" y="3549"/>
                    <a:pt x="14194" y="4384"/>
                  </a:cubicBezTo>
                  <a:cubicBezTo>
                    <a:pt x="13776" y="1461"/>
                    <a:pt x="11480" y="0"/>
                    <a:pt x="9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238125" y="2729625"/>
              <a:ext cx="1899450" cy="83525"/>
            </a:xfrm>
            <a:custGeom>
              <a:avLst/>
              <a:gdLst/>
              <a:ahLst/>
              <a:cxnLst/>
              <a:rect l="l" t="t" r="r" b="b"/>
              <a:pathLst>
                <a:path w="75978" h="3341" extrusionOk="0">
                  <a:moveTo>
                    <a:pt x="0" y="1"/>
                  </a:moveTo>
                  <a:lnTo>
                    <a:pt x="0" y="3340"/>
                  </a:lnTo>
                  <a:lnTo>
                    <a:pt x="75977" y="3340"/>
                  </a:lnTo>
                  <a:lnTo>
                    <a:pt x="75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368575" y="3282750"/>
              <a:ext cx="1419375" cy="1429825"/>
            </a:xfrm>
            <a:custGeom>
              <a:avLst/>
              <a:gdLst/>
              <a:ahLst/>
              <a:cxnLst/>
              <a:rect l="l" t="t" r="r" b="b"/>
              <a:pathLst>
                <a:path w="56775" h="57193" extrusionOk="0">
                  <a:moveTo>
                    <a:pt x="1461" y="1"/>
                  </a:moveTo>
                  <a:cubicBezTo>
                    <a:pt x="1044" y="1"/>
                    <a:pt x="0" y="1"/>
                    <a:pt x="0" y="1462"/>
                  </a:cubicBezTo>
                  <a:cubicBezTo>
                    <a:pt x="0" y="2297"/>
                    <a:pt x="626" y="2297"/>
                    <a:pt x="1879" y="2297"/>
                  </a:cubicBezTo>
                  <a:cubicBezTo>
                    <a:pt x="6053" y="2297"/>
                    <a:pt x="6262" y="3132"/>
                    <a:pt x="6471" y="5219"/>
                  </a:cubicBezTo>
                  <a:lnTo>
                    <a:pt x="12941" y="55314"/>
                  </a:lnTo>
                  <a:cubicBezTo>
                    <a:pt x="13359" y="56984"/>
                    <a:pt x="13359" y="57192"/>
                    <a:pt x="14403" y="57192"/>
                  </a:cubicBezTo>
                  <a:cubicBezTo>
                    <a:pt x="15446" y="57192"/>
                    <a:pt x="15864" y="56984"/>
                    <a:pt x="16490" y="55731"/>
                  </a:cubicBezTo>
                  <a:lnTo>
                    <a:pt x="45921" y="8976"/>
                  </a:lnTo>
                  <a:cubicBezTo>
                    <a:pt x="48634" y="4593"/>
                    <a:pt x="51139" y="2714"/>
                    <a:pt x="55313" y="2297"/>
                  </a:cubicBezTo>
                  <a:cubicBezTo>
                    <a:pt x="56148" y="2297"/>
                    <a:pt x="56775" y="2297"/>
                    <a:pt x="56775" y="836"/>
                  </a:cubicBezTo>
                  <a:cubicBezTo>
                    <a:pt x="56775" y="627"/>
                    <a:pt x="56566" y="1"/>
                    <a:pt x="55940" y="1"/>
                  </a:cubicBezTo>
                  <a:cubicBezTo>
                    <a:pt x="54478" y="1"/>
                    <a:pt x="50930" y="210"/>
                    <a:pt x="49469" y="210"/>
                  </a:cubicBezTo>
                  <a:cubicBezTo>
                    <a:pt x="47173" y="210"/>
                    <a:pt x="44668" y="1"/>
                    <a:pt x="42372" y="1"/>
                  </a:cubicBezTo>
                  <a:cubicBezTo>
                    <a:pt x="41746" y="1"/>
                    <a:pt x="40911" y="1"/>
                    <a:pt x="40911" y="1671"/>
                  </a:cubicBezTo>
                  <a:cubicBezTo>
                    <a:pt x="40911" y="2297"/>
                    <a:pt x="41746" y="2297"/>
                    <a:pt x="41955" y="2297"/>
                  </a:cubicBezTo>
                  <a:cubicBezTo>
                    <a:pt x="45086" y="2714"/>
                    <a:pt x="45294" y="4175"/>
                    <a:pt x="45294" y="5010"/>
                  </a:cubicBezTo>
                  <a:cubicBezTo>
                    <a:pt x="45294" y="6263"/>
                    <a:pt x="44251" y="8141"/>
                    <a:pt x="44042" y="8141"/>
                  </a:cubicBezTo>
                  <a:lnTo>
                    <a:pt x="18577" y="48634"/>
                  </a:lnTo>
                  <a:lnTo>
                    <a:pt x="12941" y="5010"/>
                  </a:lnTo>
                  <a:cubicBezTo>
                    <a:pt x="12941" y="2506"/>
                    <a:pt x="17116" y="2297"/>
                    <a:pt x="17951" y="2297"/>
                  </a:cubicBezTo>
                  <a:cubicBezTo>
                    <a:pt x="19203" y="2297"/>
                    <a:pt x="20038" y="2297"/>
                    <a:pt x="20038" y="836"/>
                  </a:cubicBezTo>
                  <a:cubicBezTo>
                    <a:pt x="20038" y="1"/>
                    <a:pt x="19203" y="1"/>
                    <a:pt x="18786" y="1"/>
                  </a:cubicBezTo>
                  <a:cubicBezTo>
                    <a:pt x="17533" y="1"/>
                    <a:pt x="15864" y="210"/>
                    <a:pt x="14403" y="210"/>
                  </a:cubicBezTo>
                  <a:lnTo>
                    <a:pt x="10019" y="210"/>
                  </a:lnTo>
                  <a:cubicBezTo>
                    <a:pt x="3966" y="210"/>
                    <a:pt x="1461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1490475" y="4352500"/>
              <a:ext cx="511425" cy="636625"/>
            </a:xfrm>
            <a:custGeom>
              <a:avLst/>
              <a:gdLst/>
              <a:ahLst/>
              <a:cxnLst/>
              <a:rect l="l" t="t" r="r" b="b"/>
              <a:pathLst>
                <a:path w="20457" h="25465" extrusionOk="0">
                  <a:moveTo>
                    <a:pt x="13777" y="0"/>
                  </a:moveTo>
                  <a:cubicBezTo>
                    <a:pt x="6472" y="0"/>
                    <a:pt x="4593" y="5844"/>
                    <a:pt x="4593" y="8140"/>
                  </a:cubicBezTo>
                  <a:cubicBezTo>
                    <a:pt x="4593" y="12524"/>
                    <a:pt x="8768" y="13359"/>
                    <a:pt x="10020" y="13567"/>
                  </a:cubicBezTo>
                  <a:cubicBezTo>
                    <a:pt x="10855" y="13776"/>
                    <a:pt x="12525" y="14194"/>
                    <a:pt x="12733" y="14194"/>
                  </a:cubicBezTo>
                  <a:cubicBezTo>
                    <a:pt x="13568" y="14402"/>
                    <a:pt x="16073" y="15237"/>
                    <a:pt x="16073" y="17951"/>
                  </a:cubicBezTo>
                  <a:cubicBezTo>
                    <a:pt x="16073" y="19829"/>
                    <a:pt x="14403" y="24421"/>
                    <a:pt x="7933" y="24421"/>
                  </a:cubicBezTo>
                  <a:cubicBezTo>
                    <a:pt x="6680" y="24421"/>
                    <a:pt x="2506" y="24213"/>
                    <a:pt x="1462" y="21082"/>
                  </a:cubicBezTo>
                  <a:lnTo>
                    <a:pt x="1462" y="21082"/>
                  </a:lnTo>
                  <a:cubicBezTo>
                    <a:pt x="1594" y="21094"/>
                    <a:pt x="1722" y="21099"/>
                    <a:pt x="1846" y="21099"/>
                  </a:cubicBezTo>
                  <a:cubicBezTo>
                    <a:pt x="3875" y="21099"/>
                    <a:pt x="4802" y="19548"/>
                    <a:pt x="4802" y="18368"/>
                  </a:cubicBezTo>
                  <a:cubicBezTo>
                    <a:pt x="4802" y="17116"/>
                    <a:pt x="3967" y="16490"/>
                    <a:pt x="2923" y="16490"/>
                  </a:cubicBezTo>
                  <a:cubicBezTo>
                    <a:pt x="1671" y="16490"/>
                    <a:pt x="1" y="17533"/>
                    <a:pt x="1" y="20038"/>
                  </a:cubicBezTo>
                  <a:cubicBezTo>
                    <a:pt x="1" y="23378"/>
                    <a:pt x="3341" y="25465"/>
                    <a:pt x="7933" y="25465"/>
                  </a:cubicBezTo>
                  <a:cubicBezTo>
                    <a:pt x="16491" y="25465"/>
                    <a:pt x="18995" y="19203"/>
                    <a:pt x="18995" y="16281"/>
                  </a:cubicBezTo>
                  <a:cubicBezTo>
                    <a:pt x="18995" y="15446"/>
                    <a:pt x="18995" y="13776"/>
                    <a:pt x="17117" y="11898"/>
                  </a:cubicBezTo>
                  <a:cubicBezTo>
                    <a:pt x="15864" y="10645"/>
                    <a:pt x="14403" y="10436"/>
                    <a:pt x="11481" y="9810"/>
                  </a:cubicBezTo>
                  <a:cubicBezTo>
                    <a:pt x="9811" y="9393"/>
                    <a:pt x="7515" y="8975"/>
                    <a:pt x="7515" y="6262"/>
                  </a:cubicBezTo>
                  <a:cubicBezTo>
                    <a:pt x="7515" y="5218"/>
                    <a:pt x="8559" y="1252"/>
                    <a:pt x="13777" y="1252"/>
                  </a:cubicBezTo>
                  <a:cubicBezTo>
                    <a:pt x="16282" y="1252"/>
                    <a:pt x="18578" y="2087"/>
                    <a:pt x="18995" y="4175"/>
                  </a:cubicBezTo>
                  <a:cubicBezTo>
                    <a:pt x="16491" y="4175"/>
                    <a:pt x="16491" y="6262"/>
                    <a:pt x="16491" y="6262"/>
                  </a:cubicBezTo>
                  <a:cubicBezTo>
                    <a:pt x="16491" y="7514"/>
                    <a:pt x="17534" y="7723"/>
                    <a:pt x="17952" y="7723"/>
                  </a:cubicBezTo>
                  <a:cubicBezTo>
                    <a:pt x="18787" y="7723"/>
                    <a:pt x="20456" y="7306"/>
                    <a:pt x="20456" y="4801"/>
                  </a:cubicBezTo>
                  <a:cubicBezTo>
                    <a:pt x="20456" y="2505"/>
                    <a:pt x="18369" y="0"/>
                    <a:pt x="1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2915050" y="2557425"/>
              <a:ext cx="1273275" cy="427925"/>
            </a:xfrm>
            <a:custGeom>
              <a:avLst/>
              <a:gdLst/>
              <a:ahLst/>
              <a:cxnLst/>
              <a:rect l="l" t="t" r="r" b="b"/>
              <a:pathLst>
                <a:path w="50931" h="17117" extrusionOk="0">
                  <a:moveTo>
                    <a:pt x="2714" y="1"/>
                  </a:moveTo>
                  <a:cubicBezTo>
                    <a:pt x="1253" y="1"/>
                    <a:pt x="1" y="1"/>
                    <a:pt x="1" y="1462"/>
                  </a:cubicBezTo>
                  <a:cubicBezTo>
                    <a:pt x="1" y="2714"/>
                    <a:pt x="1253" y="2714"/>
                    <a:pt x="2297" y="2714"/>
                  </a:cubicBezTo>
                  <a:lnTo>
                    <a:pt x="48426" y="2714"/>
                  </a:lnTo>
                  <a:cubicBezTo>
                    <a:pt x="49678" y="2714"/>
                    <a:pt x="50931" y="2714"/>
                    <a:pt x="50931" y="1462"/>
                  </a:cubicBezTo>
                  <a:cubicBezTo>
                    <a:pt x="50931" y="1"/>
                    <a:pt x="49470" y="1"/>
                    <a:pt x="48217" y="1"/>
                  </a:cubicBezTo>
                  <a:close/>
                  <a:moveTo>
                    <a:pt x="2297" y="14403"/>
                  </a:moveTo>
                  <a:cubicBezTo>
                    <a:pt x="1253" y="14403"/>
                    <a:pt x="1" y="14403"/>
                    <a:pt x="1" y="15655"/>
                  </a:cubicBezTo>
                  <a:cubicBezTo>
                    <a:pt x="1" y="17116"/>
                    <a:pt x="1253" y="17116"/>
                    <a:pt x="2714" y="17116"/>
                  </a:cubicBezTo>
                  <a:lnTo>
                    <a:pt x="48217" y="17116"/>
                  </a:lnTo>
                  <a:cubicBezTo>
                    <a:pt x="49470" y="17116"/>
                    <a:pt x="50931" y="17116"/>
                    <a:pt x="50931" y="15655"/>
                  </a:cubicBezTo>
                  <a:cubicBezTo>
                    <a:pt x="50931" y="14403"/>
                    <a:pt x="49678" y="14403"/>
                    <a:pt x="48426" y="14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5059750" y="517125"/>
              <a:ext cx="1648975" cy="1388050"/>
            </a:xfrm>
            <a:custGeom>
              <a:avLst/>
              <a:gdLst/>
              <a:ahLst/>
              <a:cxnLst/>
              <a:rect l="l" t="t" r="r" b="b"/>
              <a:pathLst>
                <a:path w="65959" h="55522" extrusionOk="0">
                  <a:moveTo>
                    <a:pt x="15447" y="0"/>
                  </a:moveTo>
                  <a:cubicBezTo>
                    <a:pt x="13777" y="0"/>
                    <a:pt x="13151" y="0"/>
                    <a:pt x="13151" y="1461"/>
                  </a:cubicBezTo>
                  <a:cubicBezTo>
                    <a:pt x="13151" y="2296"/>
                    <a:pt x="13777" y="2296"/>
                    <a:pt x="15238" y="2296"/>
                  </a:cubicBezTo>
                  <a:cubicBezTo>
                    <a:pt x="15655" y="2296"/>
                    <a:pt x="20456" y="2296"/>
                    <a:pt x="20456" y="3131"/>
                  </a:cubicBezTo>
                  <a:cubicBezTo>
                    <a:pt x="20456" y="3340"/>
                    <a:pt x="20247" y="3966"/>
                    <a:pt x="20247" y="4175"/>
                  </a:cubicBezTo>
                  <a:lnTo>
                    <a:pt x="9393" y="47173"/>
                  </a:lnTo>
                  <a:cubicBezTo>
                    <a:pt x="8350" y="51138"/>
                    <a:pt x="6471" y="52808"/>
                    <a:pt x="1044" y="53226"/>
                  </a:cubicBezTo>
                  <a:cubicBezTo>
                    <a:pt x="627" y="53226"/>
                    <a:pt x="1" y="53226"/>
                    <a:pt x="1" y="54687"/>
                  </a:cubicBezTo>
                  <a:cubicBezTo>
                    <a:pt x="1" y="55522"/>
                    <a:pt x="627" y="55522"/>
                    <a:pt x="1044" y="55522"/>
                  </a:cubicBezTo>
                  <a:cubicBezTo>
                    <a:pt x="2505" y="55522"/>
                    <a:pt x="6680" y="55313"/>
                    <a:pt x="8350" y="55313"/>
                  </a:cubicBezTo>
                  <a:lnTo>
                    <a:pt x="12316" y="55313"/>
                  </a:lnTo>
                  <a:cubicBezTo>
                    <a:pt x="13359" y="55313"/>
                    <a:pt x="14820" y="55522"/>
                    <a:pt x="15864" y="55522"/>
                  </a:cubicBezTo>
                  <a:cubicBezTo>
                    <a:pt x="16490" y="55522"/>
                    <a:pt x="17325" y="55522"/>
                    <a:pt x="17325" y="53852"/>
                  </a:cubicBezTo>
                  <a:cubicBezTo>
                    <a:pt x="17325" y="53226"/>
                    <a:pt x="16490" y="53226"/>
                    <a:pt x="16281" y="53226"/>
                  </a:cubicBezTo>
                  <a:cubicBezTo>
                    <a:pt x="13568" y="53017"/>
                    <a:pt x="10855" y="52599"/>
                    <a:pt x="10855" y="49677"/>
                  </a:cubicBezTo>
                  <a:cubicBezTo>
                    <a:pt x="10855" y="49051"/>
                    <a:pt x="11063" y="48216"/>
                    <a:pt x="11272" y="47590"/>
                  </a:cubicBezTo>
                  <a:lnTo>
                    <a:pt x="22335" y="4175"/>
                  </a:lnTo>
                  <a:cubicBezTo>
                    <a:pt x="22752" y="5009"/>
                    <a:pt x="22752" y="5218"/>
                    <a:pt x="22961" y="5844"/>
                  </a:cubicBezTo>
                  <a:lnTo>
                    <a:pt x="42373" y="54061"/>
                  </a:lnTo>
                  <a:cubicBezTo>
                    <a:pt x="42790" y="54895"/>
                    <a:pt x="42999" y="55522"/>
                    <a:pt x="43625" y="55522"/>
                  </a:cubicBezTo>
                  <a:cubicBezTo>
                    <a:pt x="44460" y="55522"/>
                    <a:pt x="44669" y="55313"/>
                    <a:pt x="44877" y="53852"/>
                  </a:cubicBezTo>
                  <a:lnTo>
                    <a:pt x="56357" y="8558"/>
                  </a:lnTo>
                  <a:cubicBezTo>
                    <a:pt x="57192" y="5009"/>
                    <a:pt x="58445" y="2505"/>
                    <a:pt x="64707" y="2296"/>
                  </a:cubicBezTo>
                  <a:cubicBezTo>
                    <a:pt x="64915" y="2296"/>
                    <a:pt x="65959" y="2296"/>
                    <a:pt x="65959" y="835"/>
                  </a:cubicBezTo>
                  <a:cubicBezTo>
                    <a:pt x="65959" y="0"/>
                    <a:pt x="65124" y="0"/>
                    <a:pt x="64707" y="0"/>
                  </a:cubicBezTo>
                  <a:cubicBezTo>
                    <a:pt x="63245" y="0"/>
                    <a:pt x="59071" y="209"/>
                    <a:pt x="57401" y="209"/>
                  </a:cubicBezTo>
                  <a:lnTo>
                    <a:pt x="53435" y="209"/>
                  </a:lnTo>
                  <a:cubicBezTo>
                    <a:pt x="52392" y="209"/>
                    <a:pt x="50930" y="0"/>
                    <a:pt x="49678" y="0"/>
                  </a:cubicBezTo>
                  <a:cubicBezTo>
                    <a:pt x="49261" y="0"/>
                    <a:pt x="48217" y="0"/>
                    <a:pt x="48217" y="1461"/>
                  </a:cubicBezTo>
                  <a:cubicBezTo>
                    <a:pt x="48217" y="2296"/>
                    <a:pt x="49052" y="2296"/>
                    <a:pt x="49469" y="2296"/>
                  </a:cubicBezTo>
                  <a:cubicBezTo>
                    <a:pt x="54479" y="2505"/>
                    <a:pt x="54688" y="4383"/>
                    <a:pt x="54688" y="5844"/>
                  </a:cubicBezTo>
                  <a:cubicBezTo>
                    <a:pt x="54688" y="6679"/>
                    <a:pt x="54688" y="6888"/>
                    <a:pt x="54479" y="7932"/>
                  </a:cubicBezTo>
                  <a:lnTo>
                    <a:pt x="45295" y="44668"/>
                  </a:lnTo>
                  <a:lnTo>
                    <a:pt x="27762" y="1461"/>
                  </a:lnTo>
                  <a:cubicBezTo>
                    <a:pt x="27344" y="0"/>
                    <a:pt x="27135" y="0"/>
                    <a:pt x="25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510425" y="1586850"/>
              <a:ext cx="720125" cy="897550"/>
            </a:xfrm>
            <a:custGeom>
              <a:avLst/>
              <a:gdLst/>
              <a:ahLst/>
              <a:cxnLst/>
              <a:rect l="l" t="t" r="r" b="b"/>
              <a:pathLst>
                <a:path w="28805" h="35902" extrusionOk="0">
                  <a:moveTo>
                    <a:pt x="21499" y="1044"/>
                  </a:moveTo>
                  <a:cubicBezTo>
                    <a:pt x="24004" y="1044"/>
                    <a:pt x="25048" y="3549"/>
                    <a:pt x="25048" y="6471"/>
                  </a:cubicBezTo>
                  <a:cubicBezTo>
                    <a:pt x="25048" y="9184"/>
                    <a:pt x="23587" y="15655"/>
                    <a:pt x="22126" y="18577"/>
                  </a:cubicBezTo>
                  <a:cubicBezTo>
                    <a:pt x="20664" y="21499"/>
                    <a:pt x="18160" y="24213"/>
                    <a:pt x="15446" y="24213"/>
                  </a:cubicBezTo>
                  <a:cubicBezTo>
                    <a:pt x="11689" y="24213"/>
                    <a:pt x="11063" y="19412"/>
                    <a:pt x="11063" y="19203"/>
                  </a:cubicBezTo>
                  <a:cubicBezTo>
                    <a:pt x="11063" y="18994"/>
                    <a:pt x="11272" y="18577"/>
                    <a:pt x="11272" y="18368"/>
                  </a:cubicBezTo>
                  <a:lnTo>
                    <a:pt x="13985" y="7306"/>
                  </a:lnTo>
                  <a:cubicBezTo>
                    <a:pt x="14403" y="5636"/>
                    <a:pt x="16072" y="3966"/>
                    <a:pt x="16907" y="3340"/>
                  </a:cubicBezTo>
                  <a:cubicBezTo>
                    <a:pt x="17534" y="2714"/>
                    <a:pt x="19412" y="1044"/>
                    <a:pt x="21499" y="1044"/>
                  </a:cubicBezTo>
                  <a:close/>
                  <a:moveTo>
                    <a:pt x="9393" y="0"/>
                  </a:moveTo>
                  <a:cubicBezTo>
                    <a:pt x="7723" y="0"/>
                    <a:pt x="6471" y="835"/>
                    <a:pt x="5427" y="2922"/>
                  </a:cubicBezTo>
                  <a:cubicBezTo>
                    <a:pt x="4384" y="5010"/>
                    <a:pt x="3549" y="8349"/>
                    <a:pt x="3549" y="8558"/>
                  </a:cubicBezTo>
                  <a:cubicBezTo>
                    <a:pt x="3549" y="8767"/>
                    <a:pt x="3757" y="9184"/>
                    <a:pt x="4175" y="9184"/>
                  </a:cubicBezTo>
                  <a:cubicBezTo>
                    <a:pt x="4801" y="9184"/>
                    <a:pt x="4801" y="9184"/>
                    <a:pt x="5010" y="7723"/>
                  </a:cubicBezTo>
                  <a:cubicBezTo>
                    <a:pt x="5845" y="4384"/>
                    <a:pt x="7097" y="1044"/>
                    <a:pt x="9184" y="1044"/>
                  </a:cubicBezTo>
                  <a:cubicBezTo>
                    <a:pt x="10645" y="1044"/>
                    <a:pt x="11063" y="2088"/>
                    <a:pt x="11063" y="3757"/>
                  </a:cubicBezTo>
                  <a:cubicBezTo>
                    <a:pt x="11063" y="5010"/>
                    <a:pt x="10854" y="5636"/>
                    <a:pt x="10645" y="6680"/>
                  </a:cubicBezTo>
                  <a:lnTo>
                    <a:pt x="4175" y="31936"/>
                  </a:lnTo>
                  <a:cubicBezTo>
                    <a:pt x="3757" y="33814"/>
                    <a:pt x="3549" y="34232"/>
                    <a:pt x="1253" y="34232"/>
                  </a:cubicBezTo>
                  <a:cubicBezTo>
                    <a:pt x="626" y="34232"/>
                    <a:pt x="0" y="34232"/>
                    <a:pt x="0" y="35275"/>
                  </a:cubicBezTo>
                  <a:cubicBezTo>
                    <a:pt x="0" y="35275"/>
                    <a:pt x="209" y="35901"/>
                    <a:pt x="835" y="35901"/>
                  </a:cubicBezTo>
                  <a:cubicBezTo>
                    <a:pt x="1461" y="35901"/>
                    <a:pt x="2296" y="35693"/>
                    <a:pt x="2922" y="35693"/>
                  </a:cubicBezTo>
                  <a:lnTo>
                    <a:pt x="5427" y="35693"/>
                  </a:lnTo>
                  <a:cubicBezTo>
                    <a:pt x="6680" y="35693"/>
                    <a:pt x="9602" y="35901"/>
                    <a:pt x="10645" y="35901"/>
                  </a:cubicBezTo>
                  <a:cubicBezTo>
                    <a:pt x="11063" y="35901"/>
                    <a:pt x="11689" y="35901"/>
                    <a:pt x="11689" y="34858"/>
                  </a:cubicBezTo>
                  <a:cubicBezTo>
                    <a:pt x="11689" y="34232"/>
                    <a:pt x="11272" y="34232"/>
                    <a:pt x="10437" y="34232"/>
                  </a:cubicBezTo>
                  <a:cubicBezTo>
                    <a:pt x="7723" y="34232"/>
                    <a:pt x="7515" y="33814"/>
                    <a:pt x="7515" y="33397"/>
                  </a:cubicBezTo>
                  <a:cubicBezTo>
                    <a:pt x="7515" y="32562"/>
                    <a:pt x="10019" y="22960"/>
                    <a:pt x="10437" y="21708"/>
                  </a:cubicBezTo>
                  <a:cubicBezTo>
                    <a:pt x="11063" y="23169"/>
                    <a:pt x="12524" y="25465"/>
                    <a:pt x="15446" y="25465"/>
                  </a:cubicBezTo>
                  <a:cubicBezTo>
                    <a:pt x="21917" y="25465"/>
                    <a:pt x="28805" y="17116"/>
                    <a:pt x="28805" y="8767"/>
                  </a:cubicBezTo>
                  <a:cubicBezTo>
                    <a:pt x="28805" y="3757"/>
                    <a:pt x="25883" y="0"/>
                    <a:pt x="21708" y="0"/>
                  </a:cubicBezTo>
                  <a:cubicBezTo>
                    <a:pt x="17951" y="0"/>
                    <a:pt x="15029" y="3549"/>
                    <a:pt x="14403" y="4384"/>
                  </a:cubicBezTo>
                  <a:cubicBezTo>
                    <a:pt x="13985" y="1461"/>
                    <a:pt x="11689" y="0"/>
                    <a:pt x="9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4965825" y="2729625"/>
              <a:ext cx="2332575" cy="83525"/>
            </a:xfrm>
            <a:custGeom>
              <a:avLst/>
              <a:gdLst/>
              <a:ahLst/>
              <a:cxnLst/>
              <a:rect l="l" t="t" r="r" b="b"/>
              <a:pathLst>
                <a:path w="93303" h="3341" extrusionOk="0">
                  <a:moveTo>
                    <a:pt x="0" y="1"/>
                  </a:moveTo>
                  <a:lnTo>
                    <a:pt x="0" y="3340"/>
                  </a:lnTo>
                  <a:lnTo>
                    <a:pt x="93302" y="3340"/>
                  </a:lnTo>
                  <a:lnTo>
                    <a:pt x="93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5080625" y="3282750"/>
              <a:ext cx="1648975" cy="1388075"/>
            </a:xfrm>
            <a:custGeom>
              <a:avLst/>
              <a:gdLst/>
              <a:ahLst/>
              <a:cxnLst/>
              <a:rect l="l" t="t" r="r" b="b"/>
              <a:pathLst>
                <a:path w="65959" h="55523" extrusionOk="0">
                  <a:moveTo>
                    <a:pt x="15446" y="1"/>
                  </a:moveTo>
                  <a:cubicBezTo>
                    <a:pt x="13985" y="1"/>
                    <a:pt x="13150" y="1"/>
                    <a:pt x="13150" y="1671"/>
                  </a:cubicBezTo>
                  <a:cubicBezTo>
                    <a:pt x="13150" y="2297"/>
                    <a:pt x="13777" y="2297"/>
                    <a:pt x="15238" y="2297"/>
                  </a:cubicBezTo>
                  <a:cubicBezTo>
                    <a:pt x="15655" y="2297"/>
                    <a:pt x="20456" y="2297"/>
                    <a:pt x="20456" y="3132"/>
                  </a:cubicBezTo>
                  <a:cubicBezTo>
                    <a:pt x="20456" y="3340"/>
                    <a:pt x="20247" y="3967"/>
                    <a:pt x="20247" y="4175"/>
                  </a:cubicBezTo>
                  <a:lnTo>
                    <a:pt x="9393" y="47173"/>
                  </a:lnTo>
                  <a:cubicBezTo>
                    <a:pt x="8350" y="51139"/>
                    <a:pt x="6471" y="53018"/>
                    <a:pt x="1044" y="53226"/>
                  </a:cubicBezTo>
                  <a:cubicBezTo>
                    <a:pt x="835" y="53226"/>
                    <a:pt x="1" y="53226"/>
                    <a:pt x="1" y="54688"/>
                  </a:cubicBezTo>
                  <a:cubicBezTo>
                    <a:pt x="1" y="55522"/>
                    <a:pt x="835" y="55522"/>
                    <a:pt x="1044" y="55522"/>
                  </a:cubicBezTo>
                  <a:cubicBezTo>
                    <a:pt x="2505" y="55522"/>
                    <a:pt x="6680" y="55314"/>
                    <a:pt x="8350" y="55314"/>
                  </a:cubicBezTo>
                  <a:lnTo>
                    <a:pt x="12316" y="55314"/>
                  </a:lnTo>
                  <a:cubicBezTo>
                    <a:pt x="13359" y="55314"/>
                    <a:pt x="14820" y="55522"/>
                    <a:pt x="15864" y="55522"/>
                  </a:cubicBezTo>
                  <a:cubicBezTo>
                    <a:pt x="16490" y="55522"/>
                    <a:pt x="17325" y="55522"/>
                    <a:pt x="17325" y="54061"/>
                  </a:cubicBezTo>
                  <a:cubicBezTo>
                    <a:pt x="17325" y="53226"/>
                    <a:pt x="16490" y="53226"/>
                    <a:pt x="16281" y="53226"/>
                  </a:cubicBezTo>
                  <a:cubicBezTo>
                    <a:pt x="13568" y="53018"/>
                    <a:pt x="11063" y="52600"/>
                    <a:pt x="11063" y="49678"/>
                  </a:cubicBezTo>
                  <a:cubicBezTo>
                    <a:pt x="11063" y="49052"/>
                    <a:pt x="11063" y="48217"/>
                    <a:pt x="11272" y="47591"/>
                  </a:cubicBezTo>
                  <a:lnTo>
                    <a:pt x="22335" y="4175"/>
                  </a:lnTo>
                  <a:cubicBezTo>
                    <a:pt x="22752" y="5010"/>
                    <a:pt x="22752" y="5219"/>
                    <a:pt x="23169" y="5845"/>
                  </a:cubicBezTo>
                  <a:lnTo>
                    <a:pt x="42373" y="54061"/>
                  </a:lnTo>
                  <a:cubicBezTo>
                    <a:pt x="42790" y="55105"/>
                    <a:pt x="42999" y="55522"/>
                    <a:pt x="43625" y="55522"/>
                  </a:cubicBezTo>
                  <a:cubicBezTo>
                    <a:pt x="44460" y="55522"/>
                    <a:pt x="44669" y="55314"/>
                    <a:pt x="44877" y="53853"/>
                  </a:cubicBezTo>
                  <a:lnTo>
                    <a:pt x="56357" y="8559"/>
                  </a:lnTo>
                  <a:cubicBezTo>
                    <a:pt x="57192" y="5010"/>
                    <a:pt x="58445" y="2714"/>
                    <a:pt x="64707" y="2297"/>
                  </a:cubicBezTo>
                  <a:cubicBezTo>
                    <a:pt x="64915" y="2297"/>
                    <a:pt x="65959" y="2297"/>
                    <a:pt x="65959" y="836"/>
                  </a:cubicBezTo>
                  <a:cubicBezTo>
                    <a:pt x="65959" y="1"/>
                    <a:pt x="65124" y="1"/>
                    <a:pt x="64915" y="1"/>
                  </a:cubicBezTo>
                  <a:cubicBezTo>
                    <a:pt x="63245" y="1"/>
                    <a:pt x="59071" y="210"/>
                    <a:pt x="57401" y="210"/>
                  </a:cubicBezTo>
                  <a:lnTo>
                    <a:pt x="53435" y="210"/>
                  </a:lnTo>
                  <a:cubicBezTo>
                    <a:pt x="52391" y="210"/>
                    <a:pt x="50930" y="1"/>
                    <a:pt x="49887" y="1"/>
                  </a:cubicBezTo>
                  <a:cubicBezTo>
                    <a:pt x="49261" y="1"/>
                    <a:pt x="48426" y="1"/>
                    <a:pt x="48426" y="1671"/>
                  </a:cubicBezTo>
                  <a:cubicBezTo>
                    <a:pt x="48426" y="2297"/>
                    <a:pt x="49052" y="2297"/>
                    <a:pt x="49469" y="2297"/>
                  </a:cubicBezTo>
                  <a:cubicBezTo>
                    <a:pt x="54479" y="2506"/>
                    <a:pt x="54688" y="4384"/>
                    <a:pt x="54688" y="5845"/>
                  </a:cubicBezTo>
                  <a:cubicBezTo>
                    <a:pt x="54688" y="6680"/>
                    <a:pt x="54688" y="6889"/>
                    <a:pt x="54479" y="7933"/>
                  </a:cubicBezTo>
                  <a:lnTo>
                    <a:pt x="45295" y="44669"/>
                  </a:lnTo>
                  <a:lnTo>
                    <a:pt x="27761" y="1462"/>
                  </a:lnTo>
                  <a:cubicBezTo>
                    <a:pt x="27344" y="210"/>
                    <a:pt x="27135" y="1"/>
                    <a:pt x="25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651300" y="4352500"/>
              <a:ext cx="506200" cy="636625"/>
            </a:xfrm>
            <a:custGeom>
              <a:avLst/>
              <a:gdLst/>
              <a:ahLst/>
              <a:cxnLst/>
              <a:rect l="l" t="t" r="r" b="b"/>
              <a:pathLst>
                <a:path w="20248" h="25465" extrusionOk="0">
                  <a:moveTo>
                    <a:pt x="13777" y="0"/>
                  </a:moveTo>
                  <a:cubicBezTo>
                    <a:pt x="6472" y="0"/>
                    <a:pt x="4384" y="5844"/>
                    <a:pt x="4384" y="8140"/>
                  </a:cubicBezTo>
                  <a:cubicBezTo>
                    <a:pt x="4384" y="12524"/>
                    <a:pt x="8559" y="13359"/>
                    <a:pt x="9811" y="13567"/>
                  </a:cubicBezTo>
                  <a:cubicBezTo>
                    <a:pt x="10855" y="13776"/>
                    <a:pt x="12316" y="14194"/>
                    <a:pt x="12733" y="14194"/>
                  </a:cubicBezTo>
                  <a:cubicBezTo>
                    <a:pt x="13360" y="14402"/>
                    <a:pt x="16073" y="15237"/>
                    <a:pt x="16073" y="17951"/>
                  </a:cubicBezTo>
                  <a:cubicBezTo>
                    <a:pt x="16073" y="19829"/>
                    <a:pt x="14403" y="24421"/>
                    <a:pt x="7933" y="24421"/>
                  </a:cubicBezTo>
                  <a:cubicBezTo>
                    <a:pt x="6680" y="24421"/>
                    <a:pt x="2506" y="24213"/>
                    <a:pt x="1253" y="21082"/>
                  </a:cubicBezTo>
                  <a:lnTo>
                    <a:pt x="1253" y="21082"/>
                  </a:lnTo>
                  <a:cubicBezTo>
                    <a:pt x="1386" y="21094"/>
                    <a:pt x="1514" y="21099"/>
                    <a:pt x="1640" y="21099"/>
                  </a:cubicBezTo>
                  <a:cubicBezTo>
                    <a:pt x="3689" y="21099"/>
                    <a:pt x="4802" y="19548"/>
                    <a:pt x="4802" y="18368"/>
                  </a:cubicBezTo>
                  <a:cubicBezTo>
                    <a:pt x="4802" y="17116"/>
                    <a:pt x="3967" y="16490"/>
                    <a:pt x="2714" y="16490"/>
                  </a:cubicBezTo>
                  <a:cubicBezTo>
                    <a:pt x="1462" y="16490"/>
                    <a:pt x="1" y="17533"/>
                    <a:pt x="1" y="20038"/>
                  </a:cubicBezTo>
                  <a:cubicBezTo>
                    <a:pt x="1" y="23378"/>
                    <a:pt x="3341" y="25465"/>
                    <a:pt x="7724" y="25465"/>
                  </a:cubicBezTo>
                  <a:cubicBezTo>
                    <a:pt x="16491" y="25465"/>
                    <a:pt x="18995" y="19203"/>
                    <a:pt x="18995" y="16281"/>
                  </a:cubicBezTo>
                  <a:cubicBezTo>
                    <a:pt x="18995" y="15446"/>
                    <a:pt x="18995" y="13776"/>
                    <a:pt x="17117" y="11898"/>
                  </a:cubicBezTo>
                  <a:cubicBezTo>
                    <a:pt x="15656" y="10645"/>
                    <a:pt x="14403" y="10436"/>
                    <a:pt x="11272" y="9810"/>
                  </a:cubicBezTo>
                  <a:cubicBezTo>
                    <a:pt x="9811" y="9393"/>
                    <a:pt x="7306" y="8975"/>
                    <a:pt x="7306" y="6262"/>
                  </a:cubicBezTo>
                  <a:cubicBezTo>
                    <a:pt x="7306" y="5218"/>
                    <a:pt x="8350" y="1252"/>
                    <a:pt x="13777" y="1252"/>
                  </a:cubicBezTo>
                  <a:cubicBezTo>
                    <a:pt x="16073" y="1252"/>
                    <a:pt x="18369" y="2087"/>
                    <a:pt x="18995" y="4175"/>
                  </a:cubicBezTo>
                  <a:cubicBezTo>
                    <a:pt x="16491" y="4175"/>
                    <a:pt x="16491" y="6262"/>
                    <a:pt x="16491" y="6262"/>
                  </a:cubicBezTo>
                  <a:cubicBezTo>
                    <a:pt x="16491" y="7514"/>
                    <a:pt x="17534" y="7723"/>
                    <a:pt x="17952" y="7723"/>
                  </a:cubicBezTo>
                  <a:cubicBezTo>
                    <a:pt x="18787" y="7723"/>
                    <a:pt x="20248" y="7306"/>
                    <a:pt x="20248" y="4801"/>
                  </a:cubicBezTo>
                  <a:cubicBezTo>
                    <a:pt x="20248" y="2505"/>
                    <a:pt x="18160" y="0"/>
                    <a:pt x="1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" name="Google Shape;937;p27"/>
          <p:cNvSpPr txBox="1"/>
          <p:nvPr/>
        </p:nvSpPr>
        <p:spPr>
          <a:xfrm>
            <a:off x="4262625" y="3492850"/>
            <a:ext cx="30816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input (primary) voltage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output (secondary) voltage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number of turns on primary coil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number of turns on secondary coil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4626150" y="1377150"/>
            <a:ext cx="3846300" cy="3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step-down transformer there are 18 turns on the</a:t>
            </a:r>
            <a:r>
              <a:rPr lang="en" sz="1300" b="1">
                <a:solidFill>
                  <a:srgbClr val="329BFF"/>
                </a:solidFill>
                <a:latin typeface="Cambria"/>
                <a:ea typeface="Cambria"/>
                <a:cs typeface="Cambria"/>
                <a:sym typeface="Cambria"/>
              </a:rPr>
              <a:t> primary coil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 There are 6 turns on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secondary coil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 The voltage in the primary coil is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400 V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Calculate the voltage in the secondary coil.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equation can be used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either way up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÷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÷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(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×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÷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endParaRPr sz="1300" baseline="-25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(6 × 400) ÷ 18 =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133 V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44" name="Google Shape;944;p28"/>
          <p:cNvGrpSpPr/>
          <p:nvPr/>
        </p:nvGrpSpPr>
        <p:grpSpPr>
          <a:xfrm flipH="1">
            <a:off x="1195884" y="714908"/>
            <a:ext cx="2624533" cy="3713700"/>
            <a:chOff x="3906950" y="1007225"/>
            <a:chExt cx="2057650" cy="3109000"/>
          </a:xfrm>
        </p:grpSpPr>
        <p:sp>
          <p:nvSpPr>
            <p:cNvPr id="945" name="Google Shape;945;p28"/>
            <p:cNvSpPr/>
            <p:nvPr/>
          </p:nvSpPr>
          <p:spPr>
            <a:xfrm>
              <a:off x="3906950" y="1007225"/>
              <a:ext cx="2057650" cy="3109000"/>
            </a:xfrm>
            <a:custGeom>
              <a:avLst/>
              <a:gdLst/>
              <a:ahLst/>
              <a:cxnLst/>
              <a:rect l="l" t="t" r="r" b="b"/>
              <a:pathLst>
                <a:path w="82306" h="124360" fill="none" extrusionOk="0">
                  <a:moveTo>
                    <a:pt x="16393" y="0"/>
                  </a:moveTo>
                  <a:cubicBezTo>
                    <a:pt x="7319" y="0"/>
                    <a:pt x="1" y="7318"/>
                    <a:pt x="1" y="16393"/>
                  </a:cubicBezTo>
                  <a:lnTo>
                    <a:pt x="1" y="108016"/>
                  </a:lnTo>
                  <a:cubicBezTo>
                    <a:pt x="1" y="117090"/>
                    <a:pt x="7319" y="124360"/>
                    <a:pt x="16393" y="124360"/>
                  </a:cubicBezTo>
                  <a:lnTo>
                    <a:pt x="38397" y="124360"/>
                  </a:lnTo>
                  <a:lnTo>
                    <a:pt x="38397" y="109138"/>
                  </a:lnTo>
                  <a:lnTo>
                    <a:pt x="22638" y="109138"/>
                  </a:lnTo>
                  <a:cubicBezTo>
                    <a:pt x="19418" y="109138"/>
                    <a:pt x="16832" y="106552"/>
                    <a:pt x="16832" y="103332"/>
                  </a:cubicBezTo>
                  <a:lnTo>
                    <a:pt x="16832" y="21076"/>
                  </a:lnTo>
                  <a:cubicBezTo>
                    <a:pt x="16832" y="17856"/>
                    <a:pt x="19418" y="15271"/>
                    <a:pt x="22638" y="15271"/>
                  </a:cubicBezTo>
                  <a:lnTo>
                    <a:pt x="38397" y="15271"/>
                  </a:lnTo>
                  <a:lnTo>
                    <a:pt x="38397" y="0"/>
                  </a:lnTo>
                  <a:close/>
                  <a:moveTo>
                    <a:pt x="43910" y="0"/>
                  </a:moveTo>
                  <a:lnTo>
                    <a:pt x="43910" y="15271"/>
                  </a:lnTo>
                  <a:lnTo>
                    <a:pt x="59668" y="15271"/>
                  </a:lnTo>
                  <a:cubicBezTo>
                    <a:pt x="62888" y="15271"/>
                    <a:pt x="65523" y="17856"/>
                    <a:pt x="65523" y="21076"/>
                  </a:cubicBezTo>
                  <a:lnTo>
                    <a:pt x="65523" y="103332"/>
                  </a:lnTo>
                  <a:cubicBezTo>
                    <a:pt x="65523" y="106552"/>
                    <a:pt x="62888" y="109138"/>
                    <a:pt x="59668" y="109138"/>
                  </a:cubicBezTo>
                  <a:lnTo>
                    <a:pt x="43910" y="109138"/>
                  </a:lnTo>
                  <a:lnTo>
                    <a:pt x="43910" y="124360"/>
                  </a:lnTo>
                  <a:lnTo>
                    <a:pt x="65913" y="124360"/>
                  </a:lnTo>
                  <a:cubicBezTo>
                    <a:pt x="74987" y="124360"/>
                    <a:pt x="82306" y="117090"/>
                    <a:pt x="82306" y="108016"/>
                  </a:cubicBezTo>
                  <a:lnTo>
                    <a:pt x="82306" y="16393"/>
                  </a:lnTo>
                  <a:cubicBezTo>
                    <a:pt x="82306" y="7318"/>
                    <a:pt x="74987" y="0"/>
                    <a:pt x="65913" y="0"/>
                  </a:cubicBezTo>
                  <a:close/>
                </a:path>
              </a:pathLst>
            </a:custGeom>
            <a:noFill/>
            <a:ln w="15850" cap="rnd" cmpd="sng">
              <a:solidFill>
                <a:srgbClr val="FFFFFF"/>
              </a:solidFill>
              <a:prstDash val="solid"/>
              <a:miter lim="487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5549875" y="33136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196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8"/>
                  </a:lnTo>
                  <a:cubicBezTo>
                    <a:pt x="4099" y="1367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42"/>
                    <a:pt x="9905" y="196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5549875" y="31965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416"/>
                    <a:pt x="10539" y="1026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5549875" y="3080700"/>
              <a:ext cx="413500" cy="132950"/>
            </a:xfrm>
            <a:custGeom>
              <a:avLst/>
              <a:gdLst/>
              <a:ahLst/>
              <a:cxnLst/>
              <a:rect l="l" t="t" r="r" b="b"/>
              <a:pathLst>
                <a:path w="16540" h="5318" extrusionOk="0">
                  <a:moveTo>
                    <a:pt x="9905" y="195"/>
                  </a:moveTo>
                  <a:cubicBezTo>
                    <a:pt x="6294" y="0"/>
                    <a:pt x="2782" y="830"/>
                    <a:pt x="1" y="2927"/>
                  </a:cubicBezTo>
                  <a:lnTo>
                    <a:pt x="98" y="5318"/>
                  </a:lnTo>
                  <a:cubicBezTo>
                    <a:pt x="4099" y="1366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42"/>
                    <a:pt x="9905" y="19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5549875" y="296360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854"/>
                  </a:lnTo>
                  <a:cubicBezTo>
                    <a:pt x="14393" y="927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5549875" y="2846500"/>
              <a:ext cx="413500" cy="134200"/>
            </a:xfrm>
            <a:custGeom>
              <a:avLst/>
              <a:gdLst/>
              <a:ahLst/>
              <a:cxnLst/>
              <a:rect l="l" t="t" r="r" b="b"/>
              <a:pathLst>
                <a:path w="16540" h="5368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68"/>
                  </a:lnTo>
                  <a:cubicBezTo>
                    <a:pt x="4099" y="1416"/>
                    <a:pt x="10539" y="1074"/>
                    <a:pt x="16540" y="3904"/>
                  </a:cubicBezTo>
                  <a:lnTo>
                    <a:pt x="16540" y="1904"/>
                  </a:lnTo>
                  <a:cubicBezTo>
                    <a:pt x="14393" y="977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5549875" y="2730650"/>
              <a:ext cx="413500" cy="132950"/>
            </a:xfrm>
            <a:custGeom>
              <a:avLst/>
              <a:gdLst/>
              <a:ahLst/>
              <a:cxnLst/>
              <a:rect l="l" t="t" r="r" b="b"/>
              <a:pathLst>
                <a:path w="16540" h="5318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5549875" y="2613550"/>
              <a:ext cx="413500" cy="134200"/>
            </a:xfrm>
            <a:custGeom>
              <a:avLst/>
              <a:gdLst/>
              <a:ahLst/>
              <a:cxnLst/>
              <a:rect l="l" t="t" r="r" b="b"/>
              <a:pathLst>
                <a:path w="16540" h="5368" extrusionOk="0">
                  <a:moveTo>
                    <a:pt x="9905" y="244"/>
                  </a:moveTo>
                  <a:cubicBezTo>
                    <a:pt x="6294" y="0"/>
                    <a:pt x="2782" y="879"/>
                    <a:pt x="1" y="2977"/>
                  </a:cubicBezTo>
                  <a:lnTo>
                    <a:pt x="98" y="5367"/>
                  </a:lnTo>
                  <a:cubicBezTo>
                    <a:pt x="4099" y="1415"/>
                    <a:pt x="10539" y="1025"/>
                    <a:pt x="16540" y="3903"/>
                  </a:cubicBezTo>
                  <a:lnTo>
                    <a:pt x="16540" y="1903"/>
                  </a:lnTo>
                  <a:cubicBezTo>
                    <a:pt x="14393" y="976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5549875" y="249767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5549875" y="2380600"/>
              <a:ext cx="413500" cy="134175"/>
            </a:xfrm>
            <a:custGeom>
              <a:avLst/>
              <a:gdLst/>
              <a:ahLst/>
              <a:cxnLst/>
              <a:rect l="l" t="t" r="r" b="b"/>
              <a:pathLst>
                <a:path w="16540" h="5367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67"/>
                  </a:lnTo>
                  <a:cubicBezTo>
                    <a:pt x="4099" y="1415"/>
                    <a:pt x="10539" y="1025"/>
                    <a:pt x="16540" y="3903"/>
                  </a:cubicBezTo>
                  <a:lnTo>
                    <a:pt x="16540" y="1903"/>
                  </a:lnTo>
                  <a:cubicBezTo>
                    <a:pt x="14393" y="927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5549875" y="226472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42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5549875" y="214762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903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5549875" y="20317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196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367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42"/>
                    <a:pt x="9905" y="196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5549875" y="191467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4"/>
                  </a:cubicBezTo>
                  <a:lnTo>
                    <a:pt x="16540" y="1854"/>
                  </a:lnTo>
                  <a:cubicBezTo>
                    <a:pt x="14393" y="927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5549875" y="179880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195"/>
                  </a:moveTo>
                  <a:cubicBezTo>
                    <a:pt x="6294" y="0"/>
                    <a:pt x="2782" y="830"/>
                    <a:pt x="1" y="2976"/>
                  </a:cubicBezTo>
                  <a:lnTo>
                    <a:pt x="98" y="5318"/>
                  </a:lnTo>
                  <a:cubicBezTo>
                    <a:pt x="4099" y="1366"/>
                    <a:pt x="10539" y="1025"/>
                    <a:pt x="16540" y="3855"/>
                  </a:cubicBezTo>
                  <a:lnTo>
                    <a:pt x="16540" y="1854"/>
                  </a:lnTo>
                  <a:cubicBezTo>
                    <a:pt x="14393" y="927"/>
                    <a:pt x="12100" y="342"/>
                    <a:pt x="9905" y="19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5549875" y="168170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5"/>
                  </a:moveTo>
                  <a:cubicBezTo>
                    <a:pt x="6294" y="1"/>
                    <a:pt x="2782" y="879"/>
                    <a:pt x="1" y="2977"/>
                  </a:cubicBezTo>
                  <a:lnTo>
                    <a:pt x="98" y="5319"/>
                  </a:lnTo>
                  <a:cubicBezTo>
                    <a:pt x="4099" y="1416"/>
                    <a:pt x="10539" y="1025"/>
                    <a:pt x="16540" y="3855"/>
                  </a:cubicBezTo>
                  <a:lnTo>
                    <a:pt x="16540" y="1855"/>
                  </a:lnTo>
                  <a:cubicBezTo>
                    <a:pt x="14393" y="928"/>
                    <a:pt x="12100" y="391"/>
                    <a:pt x="9905" y="245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5549875" y="1564625"/>
              <a:ext cx="413500" cy="134175"/>
            </a:xfrm>
            <a:custGeom>
              <a:avLst/>
              <a:gdLst/>
              <a:ahLst/>
              <a:cxnLst/>
              <a:rect l="l" t="t" r="r" b="b"/>
              <a:pathLst>
                <a:path w="16540" h="5367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67"/>
                  </a:lnTo>
                  <a:cubicBezTo>
                    <a:pt x="4099" y="1415"/>
                    <a:pt x="10539" y="1073"/>
                    <a:pt x="16540" y="3903"/>
                  </a:cubicBezTo>
                  <a:lnTo>
                    <a:pt x="16540" y="1903"/>
                  </a:lnTo>
                  <a:cubicBezTo>
                    <a:pt x="14393" y="976"/>
                    <a:pt x="12100" y="390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5549875" y="1448750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8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854"/>
                  </a:lnTo>
                  <a:cubicBezTo>
                    <a:pt x="14393" y="927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906950" y="2195200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195"/>
                  </a:moveTo>
                  <a:cubicBezTo>
                    <a:pt x="10148" y="0"/>
                    <a:pt x="13612" y="878"/>
                    <a:pt x="16344" y="2976"/>
                  </a:cubicBezTo>
                  <a:lnTo>
                    <a:pt x="16247" y="5318"/>
                  </a:lnTo>
                  <a:cubicBezTo>
                    <a:pt x="12295" y="1366"/>
                    <a:pt x="5904" y="1025"/>
                    <a:pt x="49" y="3854"/>
                  </a:cubicBezTo>
                  <a:lnTo>
                    <a:pt x="0" y="1854"/>
                  </a:lnTo>
                  <a:cubicBezTo>
                    <a:pt x="2147" y="927"/>
                    <a:pt x="4391" y="342"/>
                    <a:pt x="6587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906950" y="2318375"/>
              <a:ext cx="408625" cy="134200"/>
            </a:xfrm>
            <a:custGeom>
              <a:avLst/>
              <a:gdLst/>
              <a:ahLst/>
              <a:cxnLst/>
              <a:rect l="l" t="t" r="r" b="b"/>
              <a:pathLst>
                <a:path w="16345" h="5368" extrusionOk="0">
                  <a:moveTo>
                    <a:pt x="6587" y="245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67"/>
                  </a:lnTo>
                  <a:cubicBezTo>
                    <a:pt x="12295" y="1416"/>
                    <a:pt x="5904" y="1074"/>
                    <a:pt x="49" y="3904"/>
                  </a:cubicBezTo>
                  <a:lnTo>
                    <a:pt x="0" y="1903"/>
                  </a:lnTo>
                  <a:cubicBezTo>
                    <a:pt x="2147" y="977"/>
                    <a:pt x="4391" y="391"/>
                    <a:pt x="658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3906950" y="2442800"/>
              <a:ext cx="408625" cy="134175"/>
            </a:xfrm>
            <a:custGeom>
              <a:avLst/>
              <a:gdLst/>
              <a:ahLst/>
              <a:cxnLst/>
              <a:rect l="l" t="t" r="r" b="b"/>
              <a:pathLst>
                <a:path w="16345" h="5367" extrusionOk="0">
                  <a:moveTo>
                    <a:pt x="6587" y="244"/>
                  </a:moveTo>
                  <a:cubicBezTo>
                    <a:pt x="10148" y="0"/>
                    <a:pt x="13612" y="878"/>
                    <a:pt x="16344" y="2976"/>
                  </a:cubicBezTo>
                  <a:lnTo>
                    <a:pt x="16247" y="5367"/>
                  </a:lnTo>
                  <a:cubicBezTo>
                    <a:pt x="12295" y="1415"/>
                    <a:pt x="5904" y="1025"/>
                    <a:pt x="49" y="3903"/>
                  </a:cubicBezTo>
                  <a:lnTo>
                    <a:pt x="0" y="1903"/>
                  </a:lnTo>
                  <a:cubicBezTo>
                    <a:pt x="2147" y="927"/>
                    <a:pt x="4391" y="390"/>
                    <a:pt x="6587" y="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3906950" y="2567200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244"/>
                  </a:moveTo>
                  <a:cubicBezTo>
                    <a:pt x="10148" y="0"/>
                    <a:pt x="13612" y="879"/>
                    <a:pt x="16344" y="2976"/>
                  </a:cubicBezTo>
                  <a:lnTo>
                    <a:pt x="16247" y="5318"/>
                  </a:lnTo>
                  <a:cubicBezTo>
                    <a:pt x="12295" y="1415"/>
                    <a:pt x="5904" y="1025"/>
                    <a:pt x="49" y="3855"/>
                  </a:cubicBezTo>
                  <a:lnTo>
                    <a:pt x="0" y="1854"/>
                  </a:lnTo>
                  <a:cubicBezTo>
                    <a:pt x="2147" y="927"/>
                    <a:pt x="4391" y="391"/>
                    <a:pt x="6587" y="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3906950" y="2691600"/>
              <a:ext cx="408625" cy="132975"/>
            </a:xfrm>
            <a:custGeom>
              <a:avLst/>
              <a:gdLst/>
              <a:ahLst/>
              <a:cxnLst/>
              <a:rect l="l" t="t" r="r" b="b"/>
              <a:pathLst>
                <a:path w="16345" h="5319" extrusionOk="0">
                  <a:moveTo>
                    <a:pt x="6587" y="245"/>
                  </a:moveTo>
                  <a:cubicBezTo>
                    <a:pt x="10148" y="1"/>
                    <a:pt x="13612" y="879"/>
                    <a:pt x="16344" y="2977"/>
                  </a:cubicBezTo>
                  <a:lnTo>
                    <a:pt x="16247" y="5319"/>
                  </a:lnTo>
                  <a:cubicBezTo>
                    <a:pt x="12295" y="1416"/>
                    <a:pt x="5904" y="1025"/>
                    <a:pt x="49" y="3855"/>
                  </a:cubicBezTo>
                  <a:lnTo>
                    <a:pt x="0" y="1855"/>
                  </a:lnTo>
                  <a:cubicBezTo>
                    <a:pt x="2147" y="928"/>
                    <a:pt x="4391" y="391"/>
                    <a:pt x="658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3906950" y="2816025"/>
              <a:ext cx="408625" cy="132950"/>
            </a:xfrm>
            <a:custGeom>
              <a:avLst/>
              <a:gdLst/>
              <a:ahLst/>
              <a:cxnLst/>
              <a:rect l="l" t="t" r="r" b="b"/>
              <a:pathLst>
                <a:path w="16345" h="5318" extrusionOk="0">
                  <a:moveTo>
                    <a:pt x="6587" y="195"/>
                  </a:moveTo>
                  <a:cubicBezTo>
                    <a:pt x="10148" y="0"/>
                    <a:pt x="13612" y="878"/>
                    <a:pt x="16344" y="2976"/>
                  </a:cubicBezTo>
                  <a:lnTo>
                    <a:pt x="16247" y="5318"/>
                  </a:lnTo>
                  <a:cubicBezTo>
                    <a:pt x="12295" y="1366"/>
                    <a:pt x="5904" y="1025"/>
                    <a:pt x="49" y="3854"/>
                  </a:cubicBezTo>
                  <a:lnTo>
                    <a:pt x="0" y="1854"/>
                  </a:lnTo>
                  <a:cubicBezTo>
                    <a:pt x="2147" y="927"/>
                    <a:pt x="4391" y="342"/>
                    <a:pt x="6587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5549875" y="3429525"/>
              <a:ext cx="413500" cy="132975"/>
            </a:xfrm>
            <a:custGeom>
              <a:avLst/>
              <a:gdLst/>
              <a:ahLst/>
              <a:cxnLst/>
              <a:rect l="l" t="t" r="r" b="b"/>
              <a:pathLst>
                <a:path w="16540" h="5319" extrusionOk="0">
                  <a:moveTo>
                    <a:pt x="9905" y="244"/>
                  </a:moveTo>
                  <a:cubicBezTo>
                    <a:pt x="6294" y="0"/>
                    <a:pt x="2782" y="879"/>
                    <a:pt x="1" y="2976"/>
                  </a:cubicBezTo>
                  <a:lnTo>
                    <a:pt x="98" y="5318"/>
                  </a:lnTo>
                  <a:cubicBezTo>
                    <a:pt x="4099" y="1415"/>
                    <a:pt x="10539" y="1025"/>
                    <a:pt x="16540" y="3855"/>
                  </a:cubicBezTo>
                  <a:lnTo>
                    <a:pt x="16540" y="1903"/>
                  </a:lnTo>
                  <a:cubicBezTo>
                    <a:pt x="14393" y="927"/>
                    <a:pt x="12100" y="391"/>
                    <a:pt x="9905" y="244"/>
                  </a:cubicBezTo>
                  <a:close/>
                </a:path>
              </a:pathLst>
            </a:custGeom>
            <a:solidFill>
              <a:srgbClr val="32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8"/>
          <p:cNvGrpSpPr/>
          <p:nvPr/>
        </p:nvGrpSpPr>
        <p:grpSpPr>
          <a:xfrm>
            <a:off x="5966825" y="590500"/>
            <a:ext cx="1164945" cy="737880"/>
            <a:chOff x="238125" y="517125"/>
            <a:chExt cx="7060275" cy="4472000"/>
          </a:xfrm>
        </p:grpSpPr>
        <p:sp>
          <p:nvSpPr>
            <p:cNvPr id="971" name="Google Shape;971;p28"/>
            <p:cNvSpPr/>
            <p:nvPr/>
          </p:nvSpPr>
          <p:spPr>
            <a:xfrm>
              <a:off x="347700" y="517125"/>
              <a:ext cx="1419375" cy="1429800"/>
            </a:xfrm>
            <a:custGeom>
              <a:avLst/>
              <a:gdLst/>
              <a:ahLst/>
              <a:cxnLst/>
              <a:rect l="l" t="t" r="r" b="b"/>
              <a:pathLst>
                <a:path w="56775" h="57192" extrusionOk="0">
                  <a:moveTo>
                    <a:pt x="1461" y="0"/>
                  </a:moveTo>
                  <a:cubicBezTo>
                    <a:pt x="1044" y="0"/>
                    <a:pt x="0" y="0"/>
                    <a:pt x="0" y="1461"/>
                  </a:cubicBezTo>
                  <a:cubicBezTo>
                    <a:pt x="0" y="2296"/>
                    <a:pt x="626" y="2296"/>
                    <a:pt x="1879" y="2296"/>
                  </a:cubicBezTo>
                  <a:cubicBezTo>
                    <a:pt x="6053" y="2296"/>
                    <a:pt x="6262" y="3131"/>
                    <a:pt x="6471" y="5218"/>
                  </a:cubicBezTo>
                  <a:lnTo>
                    <a:pt x="12942" y="55313"/>
                  </a:lnTo>
                  <a:cubicBezTo>
                    <a:pt x="13150" y="56983"/>
                    <a:pt x="13150" y="57191"/>
                    <a:pt x="14403" y="57191"/>
                  </a:cubicBezTo>
                  <a:cubicBezTo>
                    <a:pt x="15446" y="57191"/>
                    <a:pt x="15864" y="56983"/>
                    <a:pt x="16490" y="55730"/>
                  </a:cubicBezTo>
                  <a:lnTo>
                    <a:pt x="45921" y="8975"/>
                  </a:lnTo>
                  <a:cubicBezTo>
                    <a:pt x="48634" y="4592"/>
                    <a:pt x="51139" y="2713"/>
                    <a:pt x="55313" y="2296"/>
                  </a:cubicBezTo>
                  <a:cubicBezTo>
                    <a:pt x="56148" y="2296"/>
                    <a:pt x="56775" y="2296"/>
                    <a:pt x="56775" y="835"/>
                  </a:cubicBezTo>
                  <a:cubicBezTo>
                    <a:pt x="56775" y="417"/>
                    <a:pt x="56566" y="0"/>
                    <a:pt x="55940" y="0"/>
                  </a:cubicBezTo>
                  <a:cubicBezTo>
                    <a:pt x="54479" y="0"/>
                    <a:pt x="50930" y="209"/>
                    <a:pt x="49469" y="209"/>
                  </a:cubicBezTo>
                  <a:cubicBezTo>
                    <a:pt x="47173" y="209"/>
                    <a:pt x="44668" y="0"/>
                    <a:pt x="42372" y="0"/>
                  </a:cubicBezTo>
                  <a:cubicBezTo>
                    <a:pt x="41746" y="0"/>
                    <a:pt x="40911" y="0"/>
                    <a:pt x="40911" y="1461"/>
                  </a:cubicBezTo>
                  <a:cubicBezTo>
                    <a:pt x="40911" y="2296"/>
                    <a:pt x="41746" y="2296"/>
                    <a:pt x="41955" y="2296"/>
                  </a:cubicBezTo>
                  <a:cubicBezTo>
                    <a:pt x="45086" y="2505"/>
                    <a:pt x="45295" y="3966"/>
                    <a:pt x="45295" y="5009"/>
                  </a:cubicBezTo>
                  <a:cubicBezTo>
                    <a:pt x="45295" y="6262"/>
                    <a:pt x="44251" y="8140"/>
                    <a:pt x="44042" y="8140"/>
                  </a:cubicBezTo>
                  <a:lnTo>
                    <a:pt x="18577" y="48634"/>
                  </a:lnTo>
                  <a:lnTo>
                    <a:pt x="12942" y="4801"/>
                  </a:lnTo>
                  <a:cubicBezTo>
                    <a:pt x="12942" y="2505"/>
                    <a:pt x="17116" y="2296"/>
                    <a:pt x="17951" y="2296"/>
                  </a:cubicBezTo>
                  <a:cubicBezTo>
                    <a:pt x="19203" y="2296"/>
                    <a:pt x="20038" y="2296"/>
                    <a:pt x="20038" y="835"/>
                  </a:cubicBezTo>
                  <a:cubicBezTo>
                    <a:pt x="20038" y="0"/>
                    <a:pt x="18995" y="0"/>
                    <a:pt x="18786" y="0"/>
                  </a:cubicBezTo>
                  <a:cubicBezTo>
                    <a:pt x="17534" y="0"/>
                    <a:pt x="15864" y="209"/>
                    <a:pt x="14403" y="209"/>
                  </a:cubicBezTo>
                  <a:lnTo>
                    <a:pt x="9811" y="209"/>
                  </a:lnTo>
                  <a:cubicBezTo>
                    <a:pt x="3966" y="209"/>
                    <a:pt x="1461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1354825" y="1586850"/>
              <a:ext cx="714900" cy="897550"/>
            </a:xfrm>
            <a:custGeom>
              <a:avLst/>
              <a:gdLst/>
              <a:ahLst/>
              <a:cxnLst/>
              <a:rect l="l" t="t" r="r" b="b"/>
              <a:pathLst>
                <a:path w="28596" h="35902" extrusionOk="0">
                  <a:moveTo>
                    <a:pt x="21290" y="1044"/>
                  </a:moveTo>
                  <a:cubicBezTo>
                    <a:pt x="23795" y="1044"/>
                    <a:pt x="25047" y="3549"/>
                    <a:pt x="25047" y="6471"/>
                  </a:cubicBezTo>
                  <a:cubicBezTo>
                    <a:pt x="25047" y="9184"/>
                    <a:pt x="23378" y="15655"/>
                    <a:pt x="21917" y="18577"/>
                  </a:cubicBezTo>
                  <a:cubicBezTo>
                    <a:pt x="20664" y="21499"/>
                    <a:pt x="17951" y="24213"/>
                    <a:pt x="15446" y="24213"/>
                  </a:cubicBezTo>
                  <a:cubicBezTo>
                    <a:pt x="11480" y="24213"/>
                    <a:pt x="10854" y="19412"/>
                    <a:pt x="10854" y="19203"/>
                  </a:cubicBezTo>
                  <a:cubicBezTo>
                    <a:pt x="10854" y="18994"/>
                    <a:pt x="11063" y="18577"/>
                    <a:pt x="11063" y="18368"/>
                  </a:cubicBezTo>
                  <a:lnTo>
                    <a:pt x="13776" y="7306"/>
                  </a:lnTo>
                  <a:cubicBezTo>
                    <a:pt x="14194" y="5636"/>
                    <a:pt x="15863" y="3966"/>
                    <a:pt x="16698" y="3340"/>
                  </a:cubicBezTo>
                  <a:cubicBezTo>
                    <a:pt x="17325" y="2714"/>
                    <a:pt x="19203" y="1044"/>
                    <a:pt x="21290" y="1044"/>
                  </a:cubicBezTo>
                  <a:close/>
                  <a:moveTo>
                    <a:pt x="9393" y="0"/>
                  </a:moveTo>
                  <a:cubicBezTo>
                    <a:pt x="7723" y="0"/>
                    <a:pt x="6471" y="835"/>
                    <a:pt x="5218" y="2922"/>
                  </a:cubicBezTo>
                  <a:cubicBezTo>
                    <a:pt x="4383" y="5010"/>
                    <a:pt x="3548" y="8349"/>
                    <a:pt x="3548" y="8558"/>
                  </a:cubicBezTo>
                  <a:cubicBezTo>
                    <a:pt x="3548" y="8767"/>
                    <a:pt x="3757" y="9184"/>
                    <a:pt x="4175" y="9184"/>
                  </a:cubicBezTo>
                  <a:cubicBezTo>
                    <a:pt x="4592" y="9184"/>
                    <a:pt x="4592" y="9184"/>
                    <a:pt x="5010" y="7723"/>
                  </a:cubicBezTo>
                  <a:cubicBezTo>
                    <a:pt x="5844" y="4384"/>
                    <a:pt x="6888" y="1044"/>
                    <a:pt x="9184" y="1044"/>
                  </a:cubicBezTo>
                  <a:cubicBezTo>
                    <a:pt x="10436" y="1044"/>
                    <a:pt x="10854" y="2088"/>
                    <a:pt x="10854" y="3757"/>
                  </a:cubicBezTo>
                  <a:cubicBezTo>
                    <a:pt x="10854" y="5010"/>
                    <a:pt x="10645" y="5636"/>
                    <a:pt x="10436" y="6680"/>
                  </a:cubicBezTo>
                  <a:lnTo>
                    <a:pt x="4175" y="31936"/>
                  </a:lnTo>
                  <a:cubicBezTo>
                    <a:pt x="3757" y="33814"/>
                    <a:pt x="3548" y="34232"/>
                    <a:pt x="1252" y="34232"/>
                  </a:cubicBezTo>
                  <a:cubicBezTo>
                    <a:pt x="417" y="34232"/>
                    <a:pt x="0" y="34232"/>
                    <a:pt x="0" y="35275"/>
                  </a:cubicBezTo>
                  <a:cubicBezTo>
                    <a:pt x="0" y="35275"/>
                    <a:pt x="0" y="35901"/>
                    <a:pt x="626" y="35901"/>
                  </a:cubicBezTo>
                  <a:cubicBezTo>
                    <a:pt x="1461" y="35901"/>
                    <a:pt x="2087" y="35693"/>
                    <a:pt x="2922" y="35693"/>
                  </a:cubicBezTo>
                  <a:lnTo>
                    <a:pt x="5218" y="35693"/>
                  </a:lnTo>
                  <a:cubicBezTo>
                    <a:pt x="6471" y="35693"/>
                    <a:pt x="9393" y="35901"/>
                    <a:pt x="10645" y="35901"/>
                  </a:cubicBezTo>
                  <a:cubicBezTo>
                    <a:pt x="10854" y="35901"/>
                    <a:pt x="11480" y="35901"/>
                    <a:pt x="11480" y="34858"/>
                  </a:cubicBezTo>
                  <a:cubicBezTo>
                    <a:pt x="11480" y="34232"/>
                    <a:pt x="11271" y="34232"/>
                    <a:pt x="10228" y="34232"/>
                  </a:cubicBezTo>
                  <a:cubicBezTo>
                    <a:pt x="7723" y="34232"/>
                    <a:pt x="7514" y="33814"/>
                    <a:pt x="7514" y="33397"/>
                  </a:cubicBezTo>
                  <a:cubicBezTo>
                    <a:pt x="7514" y="32562"/>
                    <a:pt x="10019" y="22960"/>
                    <a:pt x="10228" y="21708"/>
                  </a:cubicBezTo>
                  <a:cubicBezTo>
                    <a:pt x="10854" y="23169"/>
                    <a:pt x="12524" y="25465"/>
                    <a:pt x="15446" y="25465"/>
                  </a:cubicBezTo>
                  <a:cubicBezTo>
                    <a:pt x="21708" y="25465"/>
                    <a:pt x="28596" y="17116"/>
                    <a:pt x="28596" y="8767"/>
                  </a:cubicBezTo>
                  <a:cubicBezTo>
                    <a:pt x="28596" y="3757"/>
                    <a:pt x="25674" y="0"/>
                    <a:pt x="21499" y="0"/>
                  </a:cubicBezTo>
                  <a:cubicBezTo>
                    <a:pt x="17951" y="0"/>
                    <a:pt x="14820" y="3549"/>
                    <a:pt x="14194" y="4384"/>
                  </a:cubicBezTo>
                  <a:cubicBezTo>
                    <a:pt x="13776" y="1461"/>
                    <a:pt x="11480" y="0"/>
                    <a:pt x="9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238125" y="2729625"/>
              <a:ext cx="1899450" cy="83525"/>
            </a:xfrm>
            <a:custGeom>
              <a:avLst/>
              <a:gdLst/>
              <a:ahLst/>
              <a:cxnLst/>
              <a:rect l="l" t="t" r="r" b="b"/>
              <a:pathLst>
                <a:path w="75978" h="3341" extrusionOk="0">
                  <a:moveTo>
                    <a:pt x="0" y="1"/>
                  </a:moveTo>
                  <a:lnTo>
                    <a:pt x="0" y="3340"/>
                  </a:lnTo>
                  <a:lnTo>
                    <a:pt x="75977" y="3340"/>
                  </a:lnTo>
                  <a:lnTo>
                    <a:pt x="75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368575" y="3282750"/>
              <a:ext cx="1419375" cy="1429825"/>
            </a:xfrm>
            <a:custGeom>
              <a:avLst/>
              <a:gdLst/>
              <a:ahLst/>
              <a:cxnLst/>
              <a:rect l="l" t="t" r="r" b="b"/>
              <a:pathLst>
                <a:path w="56775" h="57193" extrusionOk="0">
                  <a:moveTo>
                    <a:pt x="1461" y="1"/>
                  </a:moveTo>
                  <a:cubicBezTo>
                    <a:pt x="1044" y="1"/>
                    <a:pt x="0" y="1"/>
                    <a:pt x="0" y="1462"/>
                  </a:cubicBezTo>
                  <a:cubicBezTo>
                    <a:pt x="0" y="2297"/>
                    <a:pt x="626" y="2297"/>
                    <a:pt x="1879" y="2297"/>
                  </a:cubicBezTo>
                  <a:cubicBezTo>
                    <a:pt x="6053" y="2297"/>
                    <a:pt x="6262" y="3132"/>
                    <a:pt x="6471" y="5219"/>
                  </a:cubicBezTo>
                  <a:lnTo>
                    <a:pt x="12941" y="55314"/>
                  </a:lnTo>
                  <a:cubicBezTo>
                    <a:pt x="13359" y="56984"/>
                    <a:pt x="13359" y="57192"/>
                    <a:pt x="14403" y="57192"/>
                  </a:cubicBezTo>
                  <a:cubicBezTo>
                    <a:pt x="15446" y="57192"/>
                    <a:pt x="15864" y="56984"/>
                    <a:pt x="16490" y="55731"/>
                  </a:cubicBezTo>
                  <a:lnTo>
                    <a:pt x="45921" y="8976"/>
                  </a:lnTo>
                  <a:cubicBezTo>
                    <a:pt x="48634" y="4593"/>
                    <a:pt x="51139" y="2714"/>
                    <a:pt x="55313" y="2297"/>
                  </a:cubicBezTo>
                  <a:cubicBezTo>
                    <a:pt x="56148" y="2297"/>
                    <a:pt x="56775" y="2297"/>
                    <a:pt x="56775" y="836"/>
                  </a:cubicBezTo>
                  <a:cubicBezTo>
                    <a:pt x="56775" y="627"/>
                    <a:pt x="56566" y="1"/>
                    <a:pt x="55940" y="1"/>
                  </a:cubicBezTo>
                  <a:cubicBezTo>
                    <a:pt x="54478" y="1"/>
                    <a:pt x="50930" y="210"/>
                    <a:pt x="49469" y="210"/>
                  </a:cubicBezTo>
                  <a:cubicBezTo>
                    <a:pt x="47173" y="210"/>
                    <a:pt x="44668" y="1"/>
                    <a:pt x="42372" y="1"/>
                  </a:cubicBezTo>
                  <a:cubicBezTo>
                    <a:pt x="41746" y="1"/>
                    <a:pt x="40911" y="1"/>
                    <a:pt x="40911" y="1671"/>
                  </a:cubicBezTo>
                  <a:cubicBezTo>
                    <a:pt x="40911" y="2297"/>
                    <a:pt x="41746" y="2297"/>
                    <a:pt x="41955" y="2297"/>
                  </a:cubicBezTo>
                  <a:cubicBezTo>
                    <a:pt x="45086" y="2714"/>
                    <a:pt x="45294" y="4175"/>
                    <a:pt x="45294" y="5010"/>
                  </a:cubicBezTo>
                  <a:cubicBezTo>
                    <a:pt x="45294" y="6263"/>
                    <a:pt x="44251" y="8141"/>
                    <a:pt x="44042" y="8141"/>
                  </a:cubicBezTo>
                  <a:lnTo>
                    <a:pt x="18577" y="48634"/>
                  </a:lnTo>
                  <a:lnTo>
                    <a:pt x="12941" y="5010"/>
                  </a:lnTo>
                  <a:cubicBezTo>
                    <a:pt x="12941" y="2506"/>
                    <a:pt x="17116" y="2297"/>
                    <a:pt x="17951" y="2297"/>
                  </a:cubicBezTo>
                  <a:cubicBezTo>
                    <a:pt x="19203" y="2297"/>
                    <a:pt x="20038" y="2297"/>
                    <a:pt x="20038" y="836"/>
                  </a:cubicBezTo>
                  <a:cubicBezTo>
                    <a:pt x="20038" y="1"/>
                    <a:pt x="19203" y="1"/>
                    <a:pt x="18786" y="1"/>
                  </a:cubicBezTo>
                  <a:cubicBezTo>
                    <a:pt x="17533" y="1"/>
                    <a:pt x="15864" y="210"/>
                    <a:pt x="14403" y="210"/>
                  </a:cubicBezTo>
                  <a:lnTo>
                    <a:pt x="10019" y="210"/>
                  </a:lnTo>
                  <a:cubicBezTo>
                    <a:pt x="3966" y="210"/>
                    <a:pt x="1461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1490475" y="4352500"/>
              <a:ext cx="511425" cy="636625"/>
            </a:xfrm>
            <a:custGeom>
              <a:avLst/>
              <a:gdLst/>
              <a:ahLst/>
              <a:cxnLst/>
              <a:rect l="l" t="t" r="r" b="b"/>
              <a:pathLst>
                <a:path w="20457" h="25465" extrusionOk="0">
                  <a:moveTo>
                    <a:pt x="13777" y="0"/>
                  </a:moveTo>
                  <a:cubicBezTo>
                    <a:pt x="6472" y="0"/>
                    <a:pt x="4593" y="5844"/>
                    <a:pt x="4593" y="8140"/>
                  </a:cubicBezTo>
                  <a:cubicBezTo>
                    <a:pt x="4593" y="12524"/>
                    <a:pt x="8768" y="13359"/>
                    <a:pt x="10020" y="13567"/>
                  </a:cubicBezTo>
                  <a:cubicBezTo>
                    <a:pt x="10855" y="13776"/>
                    <a:pt x="12525" y="14194"/>
                    <a:pt x="12733" y="14194"/>
                  </a:cubicBezTo>
                  <a:cubicBezTo>
                    <a:pt x="13568" y="14402"/>
                    <a:pt x="16073" y="15237"/>
                    <a:pt x="16073" y="17951"/>
                  </a:cubicBezTo>
                  <a:cubicBezTo>
                    <a:pt x="16073" y="19829"/>
                    <a:pt x="14403" y="24421"/>
                    <a:pt x="7933" y="24421"/>
                  </a:cubicBezTo>
                  <a:cubicBezTo>
                    <a:pt x="6680" y="24421"/>
                    <a:pt x="2506" y="24213"/>
                    <a:pt x="1462" y="21082"/>
                  </a:cubicBezTo>
                  <a:lnTo>
                    <a:pt x="1462" y="21082"/>
                  </a:lnTo>
                  <a:cubicBezTo>
                    <a:pt x="1594" y="21094"/>
                    <a:pt x="1722" y="21099"/>
                    <a:pt x="1846" y="21099"/>
                  </a:cubicBezTo>
                  <a:cubicBezTo>
                    <a:pt x="3875" y="21099"/>
                    <a:pt x="4802" y="19548"/>
                    <a:pt x="4802" y="18368"/>
                  </a:cubicBezTo>
                  <a:cubicBezTo>
                    <a:pt x="4802" y="17116"/>
                    <a:pt x="3967" y="16490"/>
                    <a:pt x="2923" y="16490"/>
                  </a:cubicBezTo>
                  <a:cubicBezTo>
                    <a:pt x="1671" y="16490"/>
                    <a:pt x="1" y="17533"/>
                    <a:pt x="1" y="20038"/>
                  </a:cubicBezTo>
                  <a:cubicBezTo>
                    <a:pt x="1" y="23378"/>
                    <a:pt x="3341" y="25465"/>
                    <a:pt x="7933" y="25465"/>
                  </a:cubicBezTo>
                  <a:cubicBezTo>
                    <a:pt x="16491" y="25465"/>
                    <a:pt x="18995" y="19203"/>
                    <a:pt x="18995" y="16281"/>
                  </a:cubicBezTo>
                  <a:cubicBezTo>
                    <a:pt x="18995" y="15446"/>
                    <a:pt x="18995" y="13776"/>
                    <a:pt x="17117" y="11898"/>
                  </a:cubicBezTo>
                  <a:cubicBezTo>
                    <a:pt x="15864" y="10645"/>
                    <a:pt x="14403" y="10436"/>
                    <a:pt x="11481" y="9810"/>
                  </a:cubicBezTo>
                  <a:cubicBezTo>
                    <a:pt x="9811" y="9393"/>
                    <a:pt x="7515" y="8975"/>
                    <a:pt x="7515" y="6262"/>
                  </a:cubicBezTo>
                  <a:cubicBezTo>
                    <a:pt x="7515" y="5218"/>
                    <a:pt x="8559" y="1252"/>
                    <a:pt x="13777" y="1252"/>
                  </a:cubicBezTo>
                  <a:cubicBezTo>
                    <a:pt x="16282" y="1252"/>
                    <a:pt x="18578" y="2087"/>
                    <a:pt x="18995" y="4175"/>
                  </a:cubicBezTo>
                  <a:cubicBezTo>
                    <a:pt x="16491" y="4175"/>
                    <a:pt x="16491" y="6262"/>
                    <a:pt x="16491" y="6262"/>
                  </a:cubicBezTo>
                  <a:cubicBezTo>
                    <a:pt x="16491" y="7514"/>
                    <a:pt x="17534" y="7723"/>
                    <a:pt x="17952" y="7723"/>
                  </a:cubicBezTo>
                  <a:cubicBezTo>
                    <a:pt x="18787" y="7723"/>
                    <a:pt x="20456" y="7306"/>
                    <a:pt x="20456" y="4801"/>
                  </a:cubicBezTo>
                  <a:cubicBezTo>
                    <a:pt x="20456" y="2505"/>
                    <a:pt x="18369" y="0"/>
                    <a:pt x="1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2915050" y="2557425"/>
              <a:ext cx="1273275" cy="427925"/>
            </a:xfrm>
            <a:custGeom>
              <a:avLst/>
              <a:gdLst/>
              <a:ahLst/>
              <a:cxnLst/>
              <a:rect l="l" t="t" r="r" b="b"/>
              <a:pathLst>
                <a:path w="50931" h="17117" extrusionOk="0">
                  <a:moveTo>
                    <a:pt x="2714" y="1"/>
                  </a:moveTo>
                  <a:cubicBezTo>
                    <a:pt x="1253" y="1"/>
                    <a:pt x="1" y="1"/>
                    <a:pt x="1" y="1462"/>
                  </a:cubicBezTo>
                  <a:cubicBezTo>
                    <a:pt x="1" y="2714"/>
                    <a:pt x="1253" y="2714"/>
                    <a:pt x="2297" y="2714"/>
                  </a:cubicBezTo>
                  <a:lnTo>
                    <a:pt x="48426" y="2714"/>
                  </a:lnTo>
                  <a:cubicBezTo>
                    <a:pt x="49678" y="2714"/>
                    <a:pt x="50931" y="2714"/>
                    <a:pt x="50931" y="1462"/>
                  </a:cubicBezTo>
                  <a:cubicBezTo>
                    <a:pt x="50931" y="1"/>
                    <a:pt x="49470" y="1"/>
                    <a:pt x="48217" y="1"/>
                  </a:cubicBezTo>
                  <a:close/>
                  <a:moveTo>
                    <a:pt x="2297" y="14403"/>
                  </a:moveTo>
                  <a:cubicBezTo>
                    <a:pt x="1253" y="14403"/>
                    <a:pt x="1" y="14403"/>
                    <a:pt x="1" y="15655"/>
                  </a:cubicBezTo>
                  <a:cubicBezTo>
                    <a:pt x="1" y="17116"/>
                    <a:pt x="1253" y="17116"/>
                    <a:pt x="2714" y="17116"/>
                  </a:cubicBezTo>
                  <a:lnTo>
                    <a:pt x="48217" y="17116"/>
                  </a:lnTo>
                  <a:cubicBezTo>
                    <a:pt x="49470" y="17116"/>
                    <a:pt x="50931" y="17116"/>
                    <a:pt x="50931" y="15655"/>
                  </a:cubicBezTo>
                  <a:cubicBezTo>
                    <a:pt x="50931" y="14403"/>
                    <a:pt x="49678" y="14403"/>
                    <a:pt x="48426" y="14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5059750" y="517125"/>
              <a:ext cx="1648975" cy="1388050"/>
            </a:xfrm>
            <a:custGeom>
              <a:avLst/>
              <a:gdLst/>
              <a:ahLst/>
              <a:cxnLst/>
              <a:rect l="l" t="t" r="r" b="b"/>
              <a:pathLst>
                <a:path w="65959" h="55522" extrusionOk="0">
                  <a:moveTo>
                    <a:pt x="15447" y="0"/>
                  </a:moveTo>
                  <a:cubicBezTo>
                    <a:pt x="13777" y="0"/>
                    <a:pt x="13151" y="0"/>
                    <a:pt x="13151" y="1461"/>
                  </a:cubicBezTo>
                  <a:cubicBezTo>
                    <a:pt x="13151" y="2296"/>
                    <a:pt x="13777" y="2296"/>
                    <a:pt x="15238" y="2296"/>
                  </a:cubicBezTo>
                  <a:cubicBezTo>
                    <a:pt x="15655" y="2296"/>
                    <a:pt x="20456" y="2296"/>
                    <a:pt x="20456" y="3131"/>
                  </a:cubicBezTo>
                  <a:cubicBezTo>
                    <a:pt x="20456" y="3340"/>
                    <a:pt x="20247" y="3966"/>
                    <a:pt x="20247" y="4175"/>
                  </a:cubicBezTo>
                  <a:lnTo>
                    <a:pt x="9393" y="47173"/>
                  </a:lnTo>
                  <a:cubicBezTo>
                    <a:pt x="8350" y="51138"/>
                    <a:pt x="6471" y="52808"/>
                    <a:pt x="1044" y="53226"/>
                  </a:cubicBezTo>
                  <a:cubicBezTo>
                    <a:pt x="627" y="53226"/>
                    <a:pt x="1" y="53226"/>
                    <a:pt x="1" y="54687"/>
                  </a:cubicBezTo>
                  <a:cubicBezTo>
                    <a:pt x="1" y="55522"/>
                    <a:pt x="627" y="55522"/>
                    <a:pt x="1044" y="55522"/>
                  </a:cubicBezTo>
                  <a:cubicBezTo>
                    <a:pt x="2505" y="55522"/>
                    <a:pt x="6680" y="55313"/>
                    <a:pt x="8350" y="55313"/>
                  </a:cubicBezTo>
                  <a:lnTo>
                    <a:pt x="12316" y="55313"/>
                  </a:lnTo>
                  <a:cubicBezTo>
                    <a:pt x="13359" y="55313"/>
                    <a:pt x="14820" y="55522"/>
                    <a:pt x="15864" y="55522"/>
                  </a:cubicBezTo>
                  <a:cubicBezTo>
                    <a:pt x="16490" y="55522"/>
                    <a:pt x="17325" y="55522"/>
                    <a:pt x="17325" y="53852"/>
                  </a:cubicBezTo>
                  <a:cubicBezTo>
                    <a:pt x="17325" y="53226"/>
                    <a:pt x="16490" y="53226"/>
                    <a:pt x="16281" y="53226"/>
                  </a:cubicBezTo>
                  <a:cubicBezTo>
                    <a:pt x="13568" y="53017"/>
                    <a:pt x="10855" y="52599"/>
                    <a:pt x="10855" y="49677"/>
                  </a:cubicBezTo>
                  <a:cubicBezTo>
                    <a:pt x="10855" y="49051"/>
                    <a:pt x="11063" y="48216"/>
                    <a:pt x="11272" y="47590"/>
                  </a:cubicBezTo>
                  <a:lnTo>
                    <a:pt x="22335" y="4175"/>
                  </a:lnTo>
                  <a:cubicBezTo>
                    <a:pt x="22752" y="5009"/>
                    <a:pt x="22752" y="5218"/>
                    <a:pt x="22961" y="5844"/>
                  </a:cubicBezTo>
                  <a:lnTo>
                    <a:pt x="42373" y="54061"/>
                  </a:lnTo>
                  <a:cubicBezTo>
                    <a:pt x="42790" y="54895"/>
                    <a:pt x="42999" y="55522"/>
                    <a:pt x="43625" y="55522"/>
                  </a:cubicBezTo>
                  <a:cubicBezTo>
                    <a:pt x="44460" y="55522"/>
                    <a:pt x="44669" y="55313"/>
                    <a:pt x="44877" y="53852"/>
                  </a:cubicBezTo>
                  <a:lnTo>
                    <a:pt x="56357" y="8558"/>
                  </a:lnTo>
                  <a:cubicBezTo>
                    <a:pt x="57192" y="5009"/>
                    <a:pt x="58445" y="2505"/>
                    <a:pt x="64707" y="2296"/>
                  </a:cubicBezTo>
                  <a:cubicBezTo>
                    <a:pt x="64915" y="2296"/>
                    <a:pt x="65959" y="2296"/>
                    <a:pt x="65959" y="835"/>
                  </a:cubicBezTo>
                  <a:cubicBezTo>
                    <a:pt x="65959" y="0"/>
                    <a:pt x="65124" y="0"/>
                    <a:pt x="64707" y="0"/>
                  </a:cubicBezTo>
                  <a:cubicBezTo>
                    <a:pt x="63245" y="0"/>
                    <a:pt x="59071" y="209"/>
                    <a:pt x="57401" y="209"/>
                  </a:cubicBezTo>
                  <a:lnTo>
                    <a:pt x="53435" y="209"/>
                  </a:lnTo>
                  <a:cubicBezTo>
                    <a:pt x="52392" y="209"/>
                    <a:pt x="50930" y="0"/>
                    <a:pt x="49678" y="0"/>
                  </a:cubicBezTo>
                  <a:cubicBezTo>
                    <a:pt x="49261" y="0"/>
                    <a:pt x="48217" y="0"/>
                    <a:pt x="48217" y="1461"/>
                  </a:cubicBezTo>
                  <a:cubicBezTo>
                    <a:pt x="48217" y="2296"/>
                    <a:pt x="49052" y="2296"/>
                    <a:pt x="49469" y="2296"/>
                  </a:cubicBezTo>
                  <a:cubicBezTo>
                    <a:pt x="54479" y="2505"/>
                    <a:pt x="54688" y="4383"/>
                    <a:pt x="54688" y="5844"/>
                  </a:cubicBezTo>
                  <a:cubicBezTo>
                    <a:pt x="54688" y="6679"/>
                    <a:pt x="54688" y="6888"/>
                    <a:pt x="54479" y="7932"/>
                  </a:cubicBezTo>
                  <a:lnTo>
                    <a:pt x="45295" y="44668"/>
                  </a:lnTo>
                  <a:lnTo>
                    <a:pt x="27762" y="1461"/>
                  </a:lnTo>
                  <a:cubicBezTo>
                    <a:pt x="27344" y="0"/>
                    <a:pt x="27135" y="0"/>
                    <a:pt x="25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6510425" y="1586850"/>
              <a:ext cx="720125" cy="897550"/>
            </a:xfrm>
            <a:custGeom>
              <a:avLst/>
              <a:gdLst/>
              <a:ahLst/>
              <a:cxnLst/>
              <a:rect l="l" t="t" r="r" b="b"/>
              <a:pathLst>
                <a:path w="28805" h="35902" extrusionOk="0">
                  <a:moveTo>
                    <a:pt x="21499" y="1044"/>
                  </a:moveTo>
                  <a:cubicBezTo>
                    <a:pt x="24004" y="1044"/>
                    <a:pt x="25048" y="3549"/>
                    <a:pt x="25048" y="6471"/>
                  </a:cubicBezTo>
                  <a:cubicBezTo>
                    <a:pt x="25048" y="9184"/>
                    <a:pt x="23587" y="15655"/>
                    <a:pt x="22126" y="18577"/>
                  </a:cubicBezTo>
                  <a:cubicBezTo>
                    <a:pt x="20664" y="21499"/>
                    <a:pt x="18160" y="24213"/>
                    <a:pt x="15446" y="24213"/>
                  </a:cubicBezTo>
                  <a:cubicBezTo>
                    <a:pt x="11689" y="24213"/>
                    <a:pt x="11063" y="19412"/>
                    <a:pt x="11063" y="19203"/>
                  </a:cubicBezTo>
                  <a:cubicBezTo>
                    <a:pt x="11063" y="18994"/>
                    <a:pt x="11272" y="18577"/>
                    <a:pt x="11272" y="18368"/>
                  </a:cubicBezTo>
                  <a:lnTo>
                    <a:pt x="13985" y="7306"/>
                  </a:lnTo>
                  <a:cubicBezTo>
                    <a:pt x="14403" y="5636"/>
                    <a:pt x="16072" y="3966"/>
                    <a:pt x="16907" y="3340"/>
                  </a:cubicBezTo>
                  <a:cubicBezTo>
                    <a:pt x="17534" y="2714"/>
                    <a:pt x="19412" y="1044"/>
                    <a:pt x="21499" y="1044"/>
                  </a:cubicBezTo>
                  <a:close/>
                  <a:moveTo>
                    <a:pt x="9393" y="0"/>
                  </a:moveTo>
                  <a:cubicBezTo>
                    <a:pt x="7723" y="0"/>
                    <a:pt x="6471" y="835"/>
                    <a:pt x="5427" y="2922"/>
                  </a:cubicBezTo>
                  <a:cubicBezTo>
                    <a:pt x="4384" y="5010"/>
                    <a:pt x="3549" y="8349"/>
                    <a:pt x="3549" y="8558"/>
                  </a:cubicBezTo>
                  <a:cubicBezTo>
                    <a:pt x="3549" y="8767"/>
                    <a:pt x="3757" y="9184"/>
                    <a:pt x="4175" y="9184"/>
                  </a:cubicBezTo>
                  <a:cubicBezTo>
                    <a:pt x="4801" y="9184"/>
                    <a:pt x="4801" y="9184"/>
                    <a:pt x="5010" y="7723"/>
                  </a:cubicBezTo>
                  <a:cubicBezTo>
                    <a:pt x="5845" y="4384"/>
                    <a:pt x="7097" y="1044"/>
                    <a:pt x="9184" y="1044"/>
                  </a:cubicBezTo>
                  <a:cubicBezTo>
                    <a:pt x="10645" y="1044"/>
                    <a:pt x="11063" y="2088"/>
                    <a:pt x="11063" y="3757"/>
                  </a:cubicBezTo>
                  <a:cubicBezTo>
                    <a:pt x="11063" y="5010"/>
                    <a:pt x="10854" y="5636"/>
                    <a:pt x="10645" y="6680"/>
                  </a:cubicBezTo>
                  <a:lnTo>
                    <a:pt x="4175" y="31936"/>
                  </a:lnTo>
                  <a:cubicBezTo>
                    <a:pt x="3757" y="33814"/>
                    <a:pt x="3549" y="34232"/>
                    <a:pt x="1253" y="34232"/>
                  </a:cubicBezTo>
                  <a:cubicBezTo>
                    <a:pt x="626" y="34232"/>
                    <a:pt x="0" y="34232"/>
                    <a:pt x="0" y="35275"/>
                  </a:cubicBezTo>
                  <a:cubicBezTo>
                    <a:pt x="0" y="35275"/>
                    <a:pt x="209" y="35901"/>
                    <a:pt x="835" y="35901"/>
                  </a:cubicBezTo>
                  <a:cubicBezTo>
                    <a:pt x="1461" y="35901"/>
                    <a:pt x="2296" y="35693"/>
                    <a:pt x="2922" y="35693"/>
                  </a:cubicBezTo>
                  <a:lnTo>
                    <a:pt x="5427" y="35693"/>
                  </a:lnTo>
                  <a:cubicBezTo>
                    <a:pt x="6680" y="35693"/>
                    <a:pt x="9602" y="35901"/>
                    <a:pt x="10645" y="35901"/>
                  </a:cubicBezTo>
                  <a:cubicBezTo>
                    <a:pt x="11063" y="35901"/>
                    <a:pt x="11689" y="35901"/>
                    <a:pt x="11689" y="34858"/>
                  </a:cubicBezTo>
                  <a:cubicBezTo>
                    <a:pt x="11689" y="34232"/>
                    <a:pt x="11272" y="34232"/>
                    <a:pt x="10437" y="34232"/>
                  </a:cubicBezTo>
                  <a:cubicBezTo>
                    <a:pt x="7723" y="34232"/>
                    <a:pt x="7515" y="33814"/>
                    <a:pt x="7515" y="33397"/>
                  </a:cubicBezTo>
                  <a:cubicBezTo>
                    <a:pt x="7515" y="32562"/>
                    <a:pt x="10019" y="22960"/>
                    <a:pt x="10437" y="21708"/>
                  </a:cubicBezTo>
                  <a:cubicBezTo>
                    <a:pt x="11063" y="23169"/>
                    <a:pt x="12524" y="25465"/>
                    <a:pt x="15446" y="25465"/>
                  </a:cubicBezTo>
                  <a:cubicBezTo>
                    <a:pt x="21917" y="25465"/>
                    <a:pt x="28805" y="17116"/>
                    <a:pt x="28805" y="8767"/>
                  </a:cubicBezTo>
                  <a:cubicBezTo>
                    <a:pt x="28805" y="3757"/>
                    <a:pt x="25883" y="0"/>
                    <a:pt x="21708" y="0"/>
                  </a:cubicBezTo>
                  <a:cubicBezTo>
                    <a:pt x="17951" y="0"/>
                    <a:pt x="15029" y="3549"/>
                    <a:pt x="14403" y="4384"/>
                  </a:cubicBezTo>
                  <a:cubicBezTo>
                    <a:pt x="13985" y="1461"/>
                    <a:pt x="11689" y="0"/>
                    <a:pt x="9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4965825" y="2729625"/>
              <a:ext cx="2332575" cy="83525"/>
            </a:xfrm>
            <a:custGeom>
              <a:avLst/>
              <a:gdLst/>
              <a:ahLst/>
              <a:cxnLst/>
              <a:rect l="l" t="t" r="r" b="b"/>
              <a:pathLst>
                <a:path w="93303" h="3341" extrusionOk="0">
                  <a:moveTo>
                    <a:pt x="0" y="1"/>
                  </a:moveTo>
                  <a:lnTo>
                    <a:pt x="0" y="3340"/>
                  </a:lnTo>
                  <a:lnTo>
                    <a:pt x="93302" y="3340"/>
                  </a:lnTo>
                  <a:lnTo>
                    <a:pt x="93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5080625" y="3282750"/>
              <a:ext cx="1648975" cy="1388075"/>
            </a:xfrm>
            <a:custGeom>
              <a:avLst/>
              <a:gdLst/>
              <a:ahLst/>
              <a:cxnLst/>
              <a:rect l="l" t="t" r="r" b="b"/>
              <a:pathLst>
                <a:path w="65959" h="55523" extrusionOk="0">
                  <a:moveTo>
                    <a:pt x="15446" y="1"/>
                  </a:moveTo>
                  <a:cubicBezTo>
                    <a:pt x="13985" y="1"/>
                    <a:pt x="13150" y="1"/>
                    <a:pt x="13150" y="1671"/>
                  </a:cubicBezTo>
                  <a:cubicBezTo>
                    <a:pt x="13150" y="2297"/>
                    <a:pt x="13777" y="2297"/>
                    <a:pt x="15238" y="2297"/>
                  </a:cubicBezTo>
                  <a:cubicBezTo>
                    <a:pt x="15655" y="2297"/>
                    <a:pt x="20456" y="2297"/>
                    <a:pt x="20456" y="3132"/>
                  </a:cubicBezTo>
                  <a:cubicBezTo>
                    <a:pt x="20456" y="3340"/>
                    <a:pt x="20247" y="3967"/>
                    <a:pt x="20247" y="4175"/>
                  </a:cubicBezTo>
                  <a:lnTo>
                    <a:pt x="9393" y="47173"/>
                  </a:lnTo>
                  <a:cubicBezTo>
                    <a:pt x="8350" y="51139"/>
                    <a:pt x="6471" y="53018"/>
                    <a:pt x="1044" y="53226"/>
                  </a:cubicBezTo>
                  <a:cubicBezTo>
                    <a:pt x="835" y="53226"/>
                    <a:pt x="1" y="53226"/>
                    <a:pt x="1" y="54688"/>
                  </a:cubicBezTo>
                  <a:cubicBezTo>
                    <a:pt x="1" y="55522"/>
                    <a:pt x="835" y="55522"/>
                    <a:pt x="1044" y="55522"/>
                  </a:cubicBezTo>
                  <a:cubicBezTo>
                    <a:pt x="2505" y="55522"/>
                    <a:pt x="6680" y="55314"/>
                    <a:pt x="8350" y="55314"/>
                  </a:cubicBezTo>
                  <a:lnTo>
                    <a:pt x="12316" y="55314"/>
                  </a:lnTo>
                  <a:cubicBezTo>
                    <a:pt x="13359" y="55314"/>
                    <a:pt x="14820" y="55522"/>
                    <a:pt x="15864" y="55522"/>
                  </a:cubicBezTo>
                  <a:cubicBezTo>
                    <a:pt x="16490" y="55522"/>
                    <a:pt x="17325" y="55522"/>
                    <a:pt x="17325" y="54061"/>
                  </a:cubicBezTo>
                  <a:cubicBezTo>
                    <a:pt x="17325" y="53226"/>
                    <a:pt x="16490" y="53226"/>
                    <a:pt x="16281" y="53226"/>
                  </a:cubicBezTo>
                  <a:cubicBezTo>
                    <a:pt x="13568" y="53018"/>
                    <a:pt x="11063" y="52600"/>
                    <a:pt x="11063" y="49678"/>
                  </a:cubicBezTo>
                  <a:cubicBezTo>
                    <a:pt x="11063" y="49052"/>
                    <a:pt x="11063" y="48217"/>
                    <a:pt x="11272" y="47591"/>
                  </a:cubicBezTo>
                  <a:lnTo>
                    <a:pt x="22335" y="4175"/>
                  </a:lnTo>
                  <a:cubicBezTo>
                    <a:pt x="22752" y="5010"/>
                    <a:pt x="22752" y="5219"/>
                    <a:pt x="23169" y="5845"/>
                  </a:cubicBezTo>
                  <a:lnTo>
                    <a:pt x="42373" y="54061"/>
                  </a:lnTo>
                  <a:cubicBezTo>
                    <a:pt x="42790" y="55105"/>
                    <a:pt x="42999" y="55522"/>
                    <a:pt x="43625" y="55522"/>
                  </a:cubicBezTo>
                  <a:cubicBezTo>
                    <a:pt x="44460" y="55522"/>
                    <a:pt x="44669" y="55314"/>
                    <a:pt x="44877" y="53853"/>
                  </a:cubicBezTo>
                  <a:lnTo>
                    <a:pt x="56357" y="8559"/>
                  </a:lnTo>
                  <a:cubicBezTo>
                    <a:pt x="57192" y="5010"/>
                    <a:pt x="58445" y="2714"/>
                    <a:pt x="64707" y="2297"/>
                  </a:cubicBezTo>
                  <a:cubicBezTo>
                    <a:pt x="64915" y="2297"/>
                    <a:pt x="65959" y="2297"/>
                    <a:pt x="65959" y="836"/>
                  </a:cubicBezTo>
                  <a:cubicBezTo>
                    <a:pt x="65959" y="1"/>
                    <a:pt x="65124" y="1"/>
                    <a:pt x="64915" y="1"/>
                  </a:cubicBezTo>
                  <a:cubicBezTo>
                    <a:pt x="63245" y="1"/>
                    <a:pt x="59071" y="210"/>
                    <a:pt x="57401" y="210"/>
                  </a:cubicBezTo>
                  <a:lnTo>
                    <a:pt x="53435" y="210"/>
                  </a:lnTo>
                  <a:cubicBezTo>
                    <a:pt x="52391" y="210"/>
                    <a:pt x="50930" y="1"/>
                    <a:pt x="49887" y="1"/>
                  </a:cubicBezTo>
                  <a:cubicBezTo>
                    <a:pt x="49261" y="1"/>
                    <a:pt x="48426" y="1"/>
                    <a:pt x="48426" y="1671"/>
                  </a:cubicBezTo>
                  <a:cubicBezTo>
                    <a:pt x="48426" y="2297"/>
                    <a:pt x="49052" y="2297"/>
                    <a:pt x="49469" y="2297"/>
                  </a:cubicBezTo>
                  <a:cubicBezTo>
                    <a:pt x="54479" y="2506"/>
                    <a:pt x="54688" y="4384"/>
                    <a:pt x="54688" y="5845"/>
                  </a:cubicBezTo>
                  <a:cubicBezTo>
                    <a:pt x="54688" y="6680"/>
                    <a:pt x="54688" y="6889"/>
                    <a:pt x="54479" y="7933"/>
                  </a:cubicBezTo>
                  <a:lnTo>
                    <a:pt x="45295" y="44669"/>
                  </a:lnTo>
                  <a:lnTo>
                    <a:pt x="27761" y="1462"/>
                  </a:lnTo>
                  <a:cubicBezTo>
                    <a:pt x="27344" y="210"/>
                    <a:pt x="27135" y="1"/>
                    <a:pt x="25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6651300" y="4352500"/>
              <a:ext cx="506200" cy="636625"/>
            </a:xfrm>
            <a:custGeom>
              <a:avLst/>
              <a:gdLst/>
              <a:ahLst/>
              <a:cxnLst/>
              <a:rect l="l" t="t" r="r" b="b"/>
              <a:pathLst>
                <a:path w="20248" h="25465" extrusionOk="0">
                  <a:moveTo>
                    <a:pt x="13777" y="0"/>
                  </a:moveTo>
                  <a:cubicBezTo>
                    <a:pt x="6472" y="0"/>
                    <a:pt x="4384" y="5844"/>
                    <a:pt x="4384" y="8140"/>
                  </a:cubicBezTo>
                  <a:cubicBezTo>
                    <a:pt x="4384" y="12524"/>
                    <a:pt x="8559" y="13359"/>
                    <a:pt x="9811" y="13567"/>
                  </a:cubicBezTo>
                  <a:cubicBezTo>
                    <a:pt x="10855" y="13776"/>
                    <a:pt x="12316" y="14194"/>
                    <a:pt x="12733" y="14194"/>
                  </a:cubicBezTo>
                  <a:cubicBezTo>
                    <a:pt x="13360" y="14402"/>
                    <a:pt x="16073" y="15237"/>
                    <a:pt x="16073" y="17951"/>
                  </a:cubicBezTo>
                  <a:cubicBezTo>
                    <a:pt x="16073" y="19829"/>
                    <a:pt x="14403" y="24421"/>
                    <a:pt x="7933" y="24421"/>
                  </a:cubicBezTo>
                  <a:cubicBezTo>
                    <a:pt x="6680" y="24421"/>
                    <a:pt x="2506" y="24213"/>
                    <a:pt x="1253" y="21082"/>
                  </a:cubicBezTo>
                  <a:lnTo>
                    <a:pt x="1253" y="21082"/>
                  </a:lnTo>
                  <a:cubicBezTo>
                    <a:pt x="1386" y="21094"/>
                    <a:pt x="1514" y="21099"/>
                    <a:pt x="1640" y="21099"/>
                  </a:cubicBezTo>
                  <a:cubicBezTo>
                    <a:pt x="3689" y="21099"/>
                    <a:pt x="4802" y="19548"/>
                    <a:pt x="4802" y="18368"/>
                  </a:cubicBezTo>
                  <a:cubicBezTo>
                    <a:pt x="4802" y="17116"/>
                    <a:pt x="3967" y="16490"/>
                    <a:pt x="2714" y="16490"/>
                  </a:cubicBezTo>
                  <a:cubicBezTo>
                    <a:pt x="1462" y="16490"/>
                    <a:pt x="1" y="17533"/>
                    <a:pt x="1" y="20038"/>
                  </a:cubicBezTo>
                  <a:cubicBezTo>
                    <a:pt x="1" y="23378"/>
                    <a:pt x="3341" y="25465"/>
                    <a:pt x="7724" y="25465"/>
                  </a:cubicBezTo>
                  <a:cubicBezTo>
                    <a:pt x="16491" y="25465"/>
                    <a:pt x="18995" y="19203"/>
                    <a:pt x="18995" y="16281"/>
                  </a:cubicBezTo>
                  <a:cubicBezTo>
                    <a:pt x="18995" y="15446"/>
                    <a:pt x="18995" y="13776"/>
                    <a:pt x="17117" y="11898"/>
                  </a:cubicBezTo>
                  <a:cubicBezTo>
                    <a:pt x="15656" y="10645"/>
                    <a:pt x="14403" y="10436"/>
                    <a:pt x="11272" y="9810"/>
                  </a:cubicBezTo>
                  <a:cubicBezTo>
                    <a:pt x="9811" y="9393"/>
                    <a:pt x="7306" y="8975"/>
                    <a:pt x="7306" y="6262"/>
                  </a:cubicBezTo>
                  <a:cubicBezTo>
                    <a:pt x="7306" y="5218"/>
                    <a:pt x="8350" y="1252"/>
                    <a:pt x="13777" y="1252"/>
                  </a:cubicBezTo>
                  <a:cubicBezTo>
                    <a:pt x="16073" y="1252"/>
                    <a:pt x="18369" y="2087"/>
                    <a:pt x="18995" y="4175"/>
                  </a:cubicBezTo>
                  <a:cubicBezTo>
                    <a:pt x="16491" y="4175"/>
                    <a:pt x="16491" y="6262"/>
                    <a:pt x="16491" y="6262"/>
                  </a:cubicBezTo>
                  <a:cubicBezTo>
                    <a:pt x="16491" y="7514"/>
                    <a:pt x="17534" y="7723"/>
                    <a:pt x="17952" y="7723"/>
                  </a:cubicBezTo>
                  <a:cubicBezTo>
                    <a:pt x="18787" y="7723"/>
                    <a:pt x="20248" y="7306"/>
                    <a:pt x="20248" y="4801"/>
                  </a:cubicBezTo>
                  <a:cubicBezTo>
                    <a:pt x="20248" y="2505"/>
                    <a:pt x="18160" y="0"/>
                    <a:pt x="1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Transformer Efficiency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7" name="Google Shape;98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6.20P</a:t>
            </a:r>
            <a:endParaRPr sz="17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input power and output power.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Transformers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efficient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transferring electrical power.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‘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ideal transformer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’ is considered to be 100% efficient.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formula for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supplied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sz="17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sz="17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= power, </a:t>
            </a: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= voltage and </a:t>
            </a: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= current.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energy cannot be created nor destroyed, the power output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cannot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 greater than the power input.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this equation, the relationship between input power and output power can be determined: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8" name="Google Shape;98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89" name="Google Shape;989;p29"/>
          <p:cNvGrpSpPr/>
          <p:nvPr/>
        </p:nvGrpSpPr>
        <p:grpSpPr>
          <a:xfrm>
            <a:off x="2326402" y="3957420"/>
            <a:ext cx="2447860" cy="516706"/>
            <a:chOff x="319550" y="2126450"/>
            <a:chExt cx="6926600" cy="1462100"/>
          </a:xfrm>
        </p:grpSpPr>
        <p:sp>
          <p:nvSpPr>
            <p:cNvPr id="990" name="Google Shape;990;p29"/>
            <p:cNvSpPr/>
            <p:nvPr/>
          </p:nvSpPr>
          <p:spPr>
            <a:xfrm>
              <a:off x="319550" y="2126450"/>
              <a:ext cx="1054925" cy="1062650"/>
            </a:xfrm>
            <a:custGeom>
              <a:avLst/>
              <a:gdLst/>
              <a:ahLst/>
              <a:cxnLst/>
              <a:rect l="l" t="t" r="r" b="b"/>
              <a:pathLst>
                <a:path w="42197" h="42506" extrusionOk="0">
                  <a:moveTo>
                    <a:pt x="1087" y="0"/>
                  </a:moveTo>
                  <a:cubicBezTo>
                    <a:pt x="776" y="0"/>
                    <a:pt x="1" y="0"/>
                    <a:pt x="1" y="1086"/>
                  </a:cubicBezTo>
                  <a:cubicBezTo>
                    <a:pt x="1" y="1706"/>
                    <a:pt x="466" y="1706"/>
                    <a:pt x="1397" y="1706"/>
                  </a:cubicBezTo>
                  <a:cubicBezTo>
                    <a:pt x="4500" y="1706"/>
                    <a:pt x="4655" y="2327"/>
                    <a:pt x="4810" y="3878"/>
                  </a:cubicBezTo>
                  <a:lnTo>
                    <a:pt x="9619" y="41109"/>
                  </a:lnTo>
                  <a:cubicBezTo>
                    <a:pt x="9774" y="42350"/>
                    <a:pt x="9774" y="42506"/>
                    <a:pt x="10705" y="42506"/>
                  </a:cubicBezTo>
                  <a:cubicBezTo>
                    <a:pt x="11480" y="42506"/>
                    <a:pt x="11791" y="42350"/>
                    <a:pt x="12256" y="41420"/>
                  </a:cubicBezTo>
                  <a:lnTo>
                    <a:pt x="34129" y="6671"/>
                  </a:lnTo>
                  <a:cubicBezTo>
                    <a:pt x="36146" y="3413"/>
                    <a:pt x="38008" y="2017"/>
                    <a:pt x="41110" y="1706"/>
                  </a:cubicBezTo>
                  <a:cubicBezTo>
                    <a:pt x="41731" y="1706"/>
                    <a:pt x="42196" y="1706"/>
                    <a:pt x="42196" y="621"/>
                  </a:cubicBezTo>
                  <a:cubicBezTo>
                    <a:pt x="42196" y="310"/>
                    <a:pt x="42041" y="0"/>
                    <a:pt x="41576" y="0"/>
                  </a:cubicBezTo>
                  <a:cubicBezTo>
                    <a:pt x="40490" y="0"/>
                    <a:pt x="37853" y="155"/>
                    <a:pt x="36767" y="155"/>
                  </a:cubicBezTo>
                  <a:cubicBezTo>
                    <a:pt x="35060" y="155"/>
                    <a:pt x="33199" y="0"/>
                    <a:pt x="31492" y="0"/>
                  </a:cubicBezTo>
                  <a:cubicBezTo>
                    <a:pt x="31027" y="0"/>
                    <a:pt x="30406" y="0"/>
                    <a:pt x="30406" y="1086"/>
                  </a:cubicBezTo>
                  <a:cubicBezTo>
                    <a:pt x="30406" y="1706"/>
                    <a:pt x="31027" y="1706"/>
                    <a:pt x="31182" y="1706"/>
                  </a:cubicBezTo>
                  <a:cubicBezTo>
                    <a:pt x="33509" y="1862"/>
                    <a:pt x="33664" y="2947"/>
                    <a:pt x="33664" y="3723"/>
                  </a:cubicBezTo>
                  <a:cubicBezTo>
                    <a:pt x="33664" y="4654"/>
                    <a:pt x="32888" y="6050"/>
                    <a:pt x="32733" y="6050"/>
                  </a:cubicBezTo>
                  <a:lnTo>
                    <a:pt x="13807" y="36145"/>
                  </a:lnTo>
                  <a:lnTo>
                    <a:pt x="9619" y="3568"/>
                  </a:lnTo>
                  <a:cubicBezTo>
                    <a:pt x="9619" y="1862"/>
                    <a:pt x="12721" y="1706"/>
                    <a:pt x="13342" y="1706"/>
                  </a:cubicBezTo>
                  <a:cubicBezTo>
                    <a:pt x="14273" y="1706"/>
                    <a:pt x="14893" y="1706"/>
                    <a:pt x="14893" y="621"/>
                  </a:cubicBezTo>
                  <a:cubicBezTo>
                    <a:pt x="14893" y="0"/>
                    <a:pt x="14118" y="0"/>
                    <a:pt x="13962" y="0"/>
                  </a:cubicBezTo>
                  <a:cubicBezTo>
                    <a:pt x="13032" y="0"/>
                    <a:pt x="11791" y="155"/>
                    <a:pt x="10705" y="155"/>
                  </a:cubicBezTo>
                  <a:lnTo>
                    <a:pt x="7292" y="155"/>
                  </a:lnTo>
                  <a:cubicBezTo>
                    <a:pt x="2948" y="155"/>
                    <a:pt x="1087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68050" y="2921475"/>
              <a:ext cx="531350" cy="667075"/>
            </a:xfrm>
            <a:custGeom>
              <a:avLst/>
              <a:gdLst/>
              <a:ahLst/>
              <a:cxnLst/>
              <a:rect l="l" t="t" r="r" b="b"/>
              <a:pathLst>
                <a:path w="21254" h="26683" extrusionOk="0">
                  <a:moveTo>
                    <a:pt x="15824" y="776"/>
                  </a:moveTo>
                  <a:cubicBezTo>
                    <a:pt x="17686" y="776"/>
                    <a:pt x="18617" y="2638"/>
                    <a:pt x="18617" y="4810"/>
                  </a:cubicBezTo>
                  <a:cubicBezTo>
                    <a:pt x="18617" y="6826"/>
                    <a:pt x="17375" y="11635"/>
                    <a:pt x="16290" y="13807"/>
                  </a:cubicBezTo>
                  <a:cubicBezTo>
                    <a:pt x="15359" y="15979"/>
                    <a:pt x="13342" y="17996"/>
                    <a:pt x="11481" y="17996"/>
                  </a:cubicBezTo>
                  <a:cubicBezTo>
                    <a:pt x="8533" y="17996"/>
                    <a:pt x="8068" y="14428"/>
                    <a:pt x="8068" y="14273"/>
                  </a:cubicBezTo>
                  <a:cubicBezTo>
                    <a:pt x="8068" y="14117"/>
                    <a:pt x="8223" y="13807"/>
                    <a:pt x="8223" y="13652"/>
                  </a:cubicBezTo>
                  <a:lnTo>
                    <a:pt x="10239" y="5430"/>
                  </a:lnTo>
                  <a:cubicBezTo>
                    <a:pt x="10550" y="4189"/>
                    <a:pt x="11791" y="2948"/>
                    <a:pt x="12411" y="2483"/>
                  </a:cubicBezTo>
                  <a:cubicBezTo>
                    <a:pt x="12877" y="2017"/>
                    <a:pt x="14273" y="776"/>
                    <a:pt x="15824" y="776"/>
                  </a:cubicBezTo>
                  <a:close/>
                  <a:moveTo>
                    <a:pt x="6982" y="1"/>
                  </a:moveTo>
                  <a:cubicBezTo>
                    <a:pt x="5741" y="1"/>
                    <a:pt x="4810" y="621"/>
                    <a:pt x="3879" y="2172"/>
                  </a:cubicBezTo>
                  <a:cubicBezTo>
                    <a:pt x="3259" y="3724"/>
                    <a:pt x="2638" y="6206"/>
                    <a:pt x="2638" y="6361"/>
                  </a:cubicBezTo>
                  <a:cubicBezTo>
                    <a:pt x="2638" y="6516"/>
                    <a:pt x="2793" y="6826"/>
                    <a:pt x="3103" y="6826"/>
                  </a:cubicBezTo>
                  <a:cubicBezTo>
                    <a:pt x="3414" y="6826"/>
                    <a:pt x="3414" y="6826"/>
                    <a:pt x="3724" y="5740"/>
                  </a:cubicBezTo>
                  <a:cubicBezTo>
                    <a:pt x="4345" y="3258"/>
                    <a:pt x="5120" y="776"/>
                    <a:pt x="6827" y="776"/>
                  </a:cubicBezTo>
                  <a:cubicBezTo>
                    <a:pt x="7757" y="776"/>
                    <a:pt x="8068" y="1552"/>
                    <a:pt x="8068" y="2793"/>
                  </a:cubicBezTo>
                  <a:cubicBezTo>
                    <a:pt x="8068" y="3724"/>
                    <a:pt x="7913" y="4189"/>
                    <a:pt x="7757" y="4965"/>
                  </a:cubicBezTo>
                  <a:lnTo>
                    <a:pt x="3103" y="23736"/>
                  </a:lnTo>
                  <a:cubicBezTo>
                    <a:pt x="2793" y="25132"/>
                    <a:pt x="2638" y="25442"/>
                    <a:pt x="932" y="25442"/>
                  </a:cubicBezTo>
                  <a:cubicBezTo>
                    <a:pt x="311" y="25442"/>
                    <a:pt x="1" y="25442"/>
                    <a:pt x="1" y="26218"/>
                  </a:cubicBezTo>
                  <a:cubicBezTo>
                    <a:pt x="1" y="26218"/>
                    <a:pt x="1" y="26683"/>
                    <a:pt x="466" y="26683"/>
                  </a:cubicBezTo>
                  <a:cubicBezTo>
                    <a:pt x="1087" y="26683"/>
                    <a:pt x="1552" y="26528"/>
                    <a:pt x="2173" y="26528"/>
                  </a:cubicBezTo>
                  <a:lnTo>
                    <a:pt x="3879" y="26528"/>
                  </a:lnTo>
                  <a:cubicBezTo>
                    <a:pt x="4810" y="26528"/>
                    <a:pt x="6982" y="26683"/>
                    <a:pt x="7913" y="26683"/>
                  </a:cubicBezTo>
                  <a:cubicBezTo>
                    <a:pt x="8068" y="26683"/>
                    <a:pt x="8533" y="26683"/>
                    <a:pt x="8533" y="25907"/>
                  </a:cubicBezTo>
                  <a:cubicBezTo>
                    <a:pt x="8533" y="25442"/>
                    <a:pt x="8378" y="25442"/>
                    <a:pt x="7602" y="25442"/>
                  </a:cubicBezTo>
                  <a:cubicBezTo>
                    <a:pt x="5741" y="25442"/>
                    <a:pt x="5586" y="25132"/>
                    <a:pt x="5586" y="24821"/>
                  </a:cubicBezTo>
                  <a:cubicBezTo>
                    <a:pt x="5586" y="24201"/>
                    <a:pt x="7447" y="17065"/>
                    <a:pt x="7602" y="16134"/>
                  </a:cubicBezTo>
                  <a:cubicBezTo>
                    <a:pt x="8068" y="17220"/>
                    <a:pt x="9309" y="18927"/>
                    <a:pt x="11481" y="18927"/>
                  </a:cubicBezTo>
                  <a:cubicBezTo>
                    <a:pt x="16134" y="18927"/>
                    <a:pt x="21254" y="12721"/>
                    <a:pt x="21254" y="6516"/>
                  </a:cubicBezTo>
                  <a:cubicBezTo>
                    <a:pt x="21254" y="2793"/>
                    <a:pt x="19082" y="1"/>
                    <a:pt x="15979" y="1"/>
                  </a:cubicBezTo>
                  <a:cubicBezTo>
                    <a:pt x="13342" y="1"/>
                    <a:pt x="11015" y="2638"/>
                    <a:pt x="10550" y="3258"/>
                  </a:cubicBezTo>
                  <a:cubicBezTo>
                    <a:pt x="10239" y="1087"/>
                    <a:pt x="8533" y="1"/>
                    <a:pt x="6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1711850" y="2126450"/>
              <a:ext cx="667075" cy="1031625"/>
            </a:xfrm>
            <a:custGeom>
              <a:avLst/>
              <a:gdLst/>
              <a:ahLst/>
              <a:cxnLst/>
              <a:rect l="l" t="t" r="r" b="b"/>
              <a:pathLst>
                <a:path w="26683" h="41265" extrusionOk="0">
                  <a:moveTo>
                    <a:pt x="11015" y="0"/>
                  </a:moveTo>
                  <a:cubicBezTo>
                    <a:pt x="10549" y="0"/>
                    <a:pt x="9929" y="0"/>
                    <a:pt x="9929" y="1086"/>
                  </a:cubicBezTo>
                  <a:cubicBezTo>
                    <a:pt x="9929" y="1706"/>
                    <a:pt x="10394" y="1706"/>
                    <a:pt x="11635" y="1706"/>
                  </a:cubicBezTo>
                  <a:cubicBezTo>
                    <a:pt x="15358" y="1706"/>
                    <a:pt x="15358" y="2172"/>
                    <a:pt x="15358" y="2947"/>
                  </a:cubicBezTo>
                  <a:cubicBezTo>
                    <a:pt x="15358" y="3258"/>
                    <a:pt x="15203" y="3723"/>
                    <a:pt x="15203" y="4189"/>
                  </a:cubicBezTo>
                  <a:lnTo>
                    <a:pt x="6981" y="36766"/>
                  </a:lnTo>
                  <a:cubicBezTo>
                    <a:pt x="6361" y="38938"/>
                    <a:pt x="6361" y="39558"/>
                    <a:pt x="1862" y="39558"/>
                  </a:cubicBezTo>
                  <a:cubicBezTo>
                    <a:pt x="621" y="39558"/>
                    <a:pt x="1" y="39558"/>
                    <a:pt x="1" y="40644"/>
                  </a:cubicBezTo>
                  <a:cubicBezTo>
                    <a:pt x="1" y="41265"/>
                    <a:pt x="621" y="41265"/>
                    <a:pt x="931" y="41265"/>
                  </a:cubicBezTo>
                  <a:cubicBezTo>
                    <a:pt x="2017" y="41265"/>
                    <a:pt x="3413" y="41109"/>
                    <a:pt x="4499" y="41109"/>
                  </a:cubicBezTo>
                  <a:lnTo>
                    <a:pt x="11946" y="41109"/>
                  </a:lnTo>
                  <a:cubicBezTo>
                    <a:pt x="13031" y="41109"/>
                    <a:pt x="14428" y="41265"/>
                    <a:pt x="15669" y="41265"/>
                  </a:cubicBezTo>
                  <a:cubicBezTo>
                    <a:pt x="16134" y="41265"/>
                    <a:pt x="16755" y="41265"/>
                    <a:pt x="16755" y="40179"/>
                  </a:cubicBezTo>
                  <a:cubicBezTo>
                    <a:pt x="16755" y="39558"/>
                    <a:pt x="16444" y="39558"/>
                    <a:pt x="15203" y="39558"/>
                  </a:cubicBezTo>
                  <a:cubicBezTo>
                    <a:pt x="11325" y="39558"/>
                    <a:pt x="11325" y="38938"/>
                    <a:pt x="11325" y="38317"/>
                  </a:cubicBezTo>
                  <a:cubicBezTo>
                    <a:pt x="11325" y="38162"/>
                    <a:pt x="11325" y="37852"/>
                    <a:pt x="11635" y="36921"/>
                  </a:cubicBezTo>
                  <a:lnTo>
                    <a:pt x="19702" y="4499"/>
                  </a:lnTo>
                  <a:cubicBezTo>
                    <a:pt x="20323" y="2327"/>
                    <a:pt x="20478" y="1706"/>
                    <a:pt x="24821" y="1706"/>
                  </a:cubicBezTo>
                  <a:cubicBezTo>
                    <a:pt x="26218" y="1706"/>
                    <a:pt x="26683" y="1706"/>
                    <a:pt x="26683" y="621"/>
                  </a:cubicBezTo>
                  <a:cubicBezTo>
                    <a:pt x="26683" y="0"/>
                    <a:pt x="26062" y="0"/>
                    <a:pt x="25752" y="0"/>
                  </a:cubicBezTo>
                  <a:cubicBezTo>
                    <a:pt x="24666" y="0"/>
                    <a:pt x="23425" y="155"/>
                    <a:pt x="22339" y="155"/>
                  </a:cubicBezTo>
                  <a:lnTo>
                    <a:pt x="14893" y="155"/>
                  </a:lnTo>
                  <a:cubicBezTo>
                    <a:pt x="13652" y="155"/>
                    <a:pt x="12256" y="0"/>
                    <a:pt x="1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2270325" y="2921475"/>
              <a:ext cx="531350" cy="667075"/>
            </a:xfrm>
            <a:custGeom>
              <a:avLst/>
              <a:gdLst/>
              <a:ahLst/>
              <a:cxnLst/>
              <a:rect l="l" t="t" r="r" b="b"/>
              <a:pathLst>
                <a:path w="21254" h="26683" extrusionOk="0">
                  <a:moveTo>
                    <a:pt x="15979" y="776"/>
                  </a:moveTo>
                  <a:cubicBezTo>
                    <a:pt x="17840" y="776"/>
                    <a:pt x="18616" y="2638"/>
                    <a:pt x="18616" y="4810"/>
                  </a:cubicBezTo>
                  <a:cubicBezTo>
                    <a:pt x="18616" y="6826"/>
                    <a:pt x="17375" y="11635"/>
                    <a:pt x="16444" y="13807"/>
                  </a:cubicBezTo>
                  <a:cubicBezTo>
                    <a:pt x="15358" y="15979"/>
                    <a:pt x="13341" y="17996"/>
                    <a:pt x="11480" y="17996"/>
                  </a:cubicBezTo>
                  <a:cubicBezTo>
                    <a:pt x="8688" y="17996"/>
                    <a:pt x="8222" y="14428"/>
                    <a:pt x="8222" y="14273"/>
                  </a:cubicBezTo>
                  <a:cubicBezTo>
                    <a:pt x="8222" y="14117"/>
                    <a:pt x="8222" y="13807"/>
                    <a:pt x="8222" y="13652"/>
                  </a:cubicBezTo>
                  <a:lnTo>
                    <a:pt x="10394" y="5430"/>
                  </a:lnTo>
                  <a:cubicBezTo>
                    <a:pt x="10704" y="4189"/>
                    <a:pt x="11790" y="2948"/>
                    <a:pt x="12411" y="2483"/>
                  </a:cubicBezTo>
                  <a:cubicBezTo>
                    <a:pt x="12876" y="2017"/>
                    <a:pt x="14272" y="776"/>
                    <a:pt x="15979" y="776"/>
                  </a:cubicBezTo>
                  <a:close/>
                  <a:moveTo>
                    <a:pt x="6981" y="1"/>
                  </a:moveTo>
                  <a:cubicBezTo>
                    <a:pt x="5740" y="1"/>
                    <a:pt x="4809" y="621"/>
                    <a:pt x="4034" y="2172"/>
                  </a:cubicBezTo>
                  <a:cubicBezTo>
                    <a:pt x="3258" y="3724"/>
                    <a:pt x="2637" y="6206"/>
                    <a:pt x="2637" y="6361"/>
                  </a:cubicBezTo>
                  <a:cubicBezTo>
                    <a:pt x="2637" y="6516"/>
                    <a:pt x="2793" y="6826"/>
                    <a:pt x="3103" y="6826"/>
                  </a:cubicBezTo>
                  <a:cubicBezTo>
                    <a:pt x="3413" y="6826"/>
                    <a:pt x="3413" y="6826"/>
                    <a:pt x="3723" y="5740"/>
                  </a:cubicBezTo>
                  <a:cubicBezTo>
                    <a:pt x="4344" y="3258"/>
                    <a:pt x="5120" y="776"/>
                    <a:pt x="6826" y="776"/>
                  </a:cubicBezTo>
                  <a:cubicBezTo>
                    <a:pt x="7757" y="776"/>
                    <a:pt x="8067" y="1552"/>
                    <a:pt x="8067" y="2793"/>
                  </a:cubicBezTo>
                  <a:cubicBezTo>
                    <a:pt x="8067" y="3724"/>
                    <a:pt x="8067" y="4189"/>
                    <a:pt x="7757" y="4965"/>
                  </a:cubicBezTo>
                  <a:lnTo>
                    <a:pt x="3103" y="23736"/>
                  </a:lnTo>
                  <a:cubicBezTo>
                    <a:pt x="2793" y="25132"/>
                    <a:pt x="2637" y="25442"/>
                    <a:pt x="931" y="25442"/>
                  </a:cubicBezTo>
                  <a:cubicBezTo>
                    <a:pt x="466" y="25442"/>
                    <a:pt x="0" y="25442"/>
                    <a:pt x="0" y="26218"/>
                  </a:cubicBezTo>
                  <a:cubicBezTo>
                    <a:pt x="0" y="26218"/>
                    <a:pt x="0" y="26683"/>
                    <a:pt x="466" y="26683"/>
                  </a:cubicBezTo>
                  <a:cubicBezTo>
                    <a:pt x="1086" y="26683"/>
                    <a:pt x="1707" y="26528"/>
                    <a:pt x="2172" y="26528"/>
                  </a:cubicBezTo>
                  <a:lnTo>
                    <a:pt x="4034" y="26528"/>
                  </a:lnTo>
                  <a:cubicBezTo>
                    <a:pt x="4809" y="26528"/>
                    <a:pt x="6981" y="26683"/>
                    <a:pt x="7912" y="26683"/>
                  </a:cubicBezTo>
                  <a:cubicBezTo>
                    <a:pt x="8067" y="26683"/>
                    <a:pt x="8688" y="26683"/>
                    <a:pt x="8688" y="25907"/>
                  </a:cubicBezTo>
                  <a:cubicBezTo>
                    <a:pt x="8688" y="25442"/>
                    <a:pt x="8377" y="25442"/>
                    <a:pt x="7602" y="25442"/>
                  </a:cubicBezTo>
                  <a:cubicBezTo>
                    <a:pt x="5740" y="25442"/>
                    <a:pt x="5585" y="25132"/>
                    <a:pt x="5585" y="24821"/>
                  </a:cubicBezTo>
                  <a:cubicBezTo>
                    <a:pt x="5585" y="24201"/>
                    <a:pt x="7447" y="17065"/>
                    <a:pt x="7757" y="16134"/>
                  </a:cubicBezTo>
                  <a:cubicBezTo>
                    <a:pt x="8222" y="17220"/>
                    <a:pt x="9308" y="18927"/>
                    <a:pt x="11480" y="18927"/>
                  </a:cubicBezTo>
                  <a:cubicBezTo>
                    <a:pt x="16289" y="18927"/>
                    <a:pt x="21253" y="12721"/>
                    <a:pt x="21253" y="6516"/>
                  </a:cubicBezTo>
                  <a:cubicBezTo>
                    <a:pt x="21253" y="2793"/>
                    <a:pt x="19081" y="1"/>
                    <a:pt x="15979" y="1"/>
                  </a:cubicBezTo>
                  <a:cubicBezTo>
                    <a:pt x="13341" y="1"/>
                    <a:pt x="11015" y="2638"/>
                    <a:pt x="10549" y="3258"/>
                  </a:cubicBezTo>
                  <a:cubicBezTo>
                    <a:pt x="10239" y="1087"/>
                    <a:pt x="8688" y="1"/>
                    <a:pt x="6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44600" y="2618975"/>
              <a:ext cx="942450" cy="321925"/>
            </a:xfrm>
            <a:custGeom>
              <a:avLst/>
              <a:gdLst/>
              <a:ahLst/>
              <a:cxnLst/>
              <a:rect l="l" t="t" r="r" b="b"/>
              <a:pathLst>
                <a:path w="37698" h="12877" extrusionOk="0">
                  <a:moveTo>
                    <a:pt x="2017" y="1"/>
                  </a:moveTo>
                  <a:cubicBezTo>
                    <a:pt x="931" y="1"/>
                    <a:pt x="0" y="1"/>
                    <a:pt x="0" y="1086"/>
                  </a:cubicBezTo>
                  <a:cubicBezTo>
                    <a:pt x="0" y="2172"/>
                    <a:pt x="776" y="2172"/>
                    <a:pt x="1707" y="2172"/>
                  </a:cubicBezTo>
                  <a:lnTo>
                    <a:pt x="35991" y="2172"/>
                  </a:lnTo>
                  <a:cubicBezTo>
                    <a:pt x="36921" y="2172"/>
                    <a:pt x="37697" y="2172"/>
                    <a:pt x="37697" y="1086"/>
                  </a:cubicBezTo>
                  <a:cubicBezTo>
                    <a:pt x="37697" y="1"/>
                    <a:pt x="36766" y="1"/>
                    <a:pt x="35680" y="1"/>
                  </a:cubicBezTo>
                  <a:close/>
                  <a:moveTo>
                    <a:pt x="1707" y="10860"/>
                  </a:moveTo>
                  <a:cubicBezTo>
                    <a:pt x="776" y="10860"/>
                    <a:pt x="0" y="10860"/>
                    <a:pt x="0" y="11790"/>
                  </a:cubicBezTo>
                  <a:cubicBezTo>
                    <a:pt x="0" y="12876"/>
                    <a:pt x="931" y="12876"/>
                    <a:pt x="2017" y="12876"/>
                  </a:cubicBezTo>
                  <a:lnTo>
                    <a:pt x="35680" y="12876"/>
                  </a:lnTo>
                  <a:cubicBezTo>
                    <a:pt x="36766" y="12876"/>
                    <a:pt x="37697" y="12876"/>
                    <a:pt x="37697" y="11790"/>
                  </a:cubicBezTo>
                  <a:cubicBezTo>
                    <a:pt x="37697" y="10860"/>
                    <a:pt x="36921" y="10860"/>
                    <a:pt x="35991" y="108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861000" y="2126450"/>
              <a:ext cx="1054900" cy="1062650"/>
            </a:xfrm>
            <a:custGeom>
              <a:avLst/>
              <a:gdLst/>
              <a:ahLst/>
              <a:cxnLst/>
              <a:rect l="l" t="t" r="r" b="b"/>
              <a:pathLst>
                <a:path w="42196" h="42506" extrusionOk="0">
                  <a:moveTo>
                    <a:pt x="1086" y="0"/>
                  </a:moveTo>
                  <a:cubicBezTo>
                    <a:pt x="776" y="0"/>
                    <a:pt x="0" y="0"/>
                    <a:pt x="0" y="1086"/>
                  </a:cubicBezTo>
                  <a:cubicBezTo>
                    <a:pt x="0" y="1706"/>
                    <a:pt x="466" y="1706"/>
                    <a:pt x="1396" y="1706"/>
                  </a:cubicBezTo>
                  <a:cubicBezTo>
                    <a:pt x="4499" y="1706"/>
                    <a:pt x="4654" y="2327"/>
                    <a:pt x="4809" y="3878"/>
                  </a:cubicBezTo>
                  <a:lnTo>
                    <a:pt x="9618" y="41109"/>
                  </a:lnTo>
                  <a:cubicBezTo>
                    <a:pt x="9774" y="42350"/>
                    <a:pt x="9774" y="42506"/>
                    <a:pt x="10704" y="42506"/>
                  </a:cubicBezTo>
                  <a:cubicBezTo>
                    <a:pt x="11325" y="42506"/>
                    <a:pt x="11635" y="42350"/>
                    <a:pt x="12256" y="41420"/>
                  </a:cubicBezTo>
                  <a:lnTo>
                    <a:pt x="34129" y="6671"/>
                  </a:lnTo>
                  <a:cubicBezTo>
                    <a:pt x="36146" y="3413"/>
                    <a:pt x="38007" y="2017"/>
                    <a:pt x="41110" y="1706"/>
                  </a:cubicBezTo>
                  <a:cubicBezTo>
                    <a:pt x="41730" y="1706"/>
                    <a:pt x="42196" y="1706"/>
                    <a:pt x="42196" y="621"/>
                  </a:cubicBezTo>
                  <a:cubicBezTo>
                    <a:pt x="42196" y="310"/>
                    <a:pt x="42041" y="0"/>
                    <a:pt x="41575" y="0"/>
                  </a:cubicBezTo>
                  <a:cubicBezTo>
                    <a:pt x="40489" y="0"/>
                    <a:pt x="37852" y="155"/>
                    <a:pt x="36766" y="155"/>
                  </a:cubicBezTo>
                  <a:cubicBezTo>
                    <a:pt x="35060" y="155"/>
                    <a:pt x="33198" y="0"/>
                    <a:pt x="31492" y="0"/>
                  </a:cubicBezTo>
                  <a:cubicBezTo>
                    <a:pt x="31026" y="0"/>
                    <a:pt x="30406" y="0"/>
                    <a:pt x="30406" y="1086"/>
                  </a:cubicBezTo>
                  <a:cubicBezTo>
                    <a:pt x="30406" y="1706"/>
                    <a:pt x="30871" y="1706"/>
                    <a:pt x="31182" y="1706"/>
                  </a:cubicBezTo>
                  <a:cubicBezTo>
                    <a:pt x="33353" y="1862"/>
                    <a:pt x="33664" y="2947"/>
                    <a:pt x="33664" y="3723"/>
                  </a:cubicBezTo>
                  <a:cubicBezTo>
                    <a:pt x="33664" y="4654"/>
                    <a:pt x="32888" y="6050"/>
                    <a:pt x="32733" y="6050"/>
                  </a:cubicBezTo>
                  <a:lnTo>
                    <a:pt x="13807" y="36145"/>
                  </a:lnTo>
                  <a:lnTo>
                    <a:pt x="9618" y="3568"/>
                  </a:lnTo>
                  <a:cubicBezTo>
                    <a:pt x="9618" y="1862"/>
                    <a:pt x="12721" y="1706"/>
                    <a:pt x="13342" y="1706"/>
                  </a:cubicBezTo>
                  <a:cubicBezTo>
                    <a:pt x="14272" y="1706"/>
                    <a:pt x="14893" y="1706"/>
                    <a:pt x="14893" y="621"/>
                  </a:cubicBezTo>
                  <a:cubicBezTo>
                    <a:pt x="14893" y="0"/>
                    <a:pt x="14117" y="0"/>
                    <a:pt x="13962" y="0"/>
                  </a:cubicBezTo>
                  <a:cubicBezTo>
                    <a:pt x="12876" y="0"/>
                    <a:pt x="11790" y="155"/>
                    <a:pt x="10704" y="155"/>
                  </a:cubicBezTo>
                  <a:lnTo>
                    <a:pt x="7291" y="155"/>
                  </a:lnTo>
                  <a:cubicBezTo>
                    <a:pt x="2948" y="155"/>
                    <a:pt x="1086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5694825" y="2921475"/>
              <a:ext cx="380100" cy="473175"/>
            </a:xfrm>
            <a:custGeom>
              <a:avLst/>
              <a:gdLst/>
              <a:ahLst/>
              <a:cxnLst/>
              <a:rect l="l" t="t" r="r" b="b"/>
              <a:pathLst>
                <a:path w="15204" h="18927" extrusionOk="0">
                  <a:moveTo>
                    <a:pt x="10239" y="1"/>
                  </a:moveTo>
                  <a:cubicBezTo>
                    <a:pt x="4809" y="1"/>
                    <a:pt x="3258" y="4344"/>
                    <a:pt x="3258" y="6051"/>
                  </a:cubicBezTo>
                  <a:cubicBezTo>
                    <a:pt x="3258" y="9153"/>
                    <a:pt x="6361" y="9929"/>
                    <a:pt x="7447" y="10084"/>
                  </a:cubicBezTo>
                  <a:cubicBezTo>
                    <a:pt x="8067" y="10239"/>
                    <a:pt x="9153" y="10549"/>
                    <a:pt x="9463" y="10549"/>
                  </a:cubicBezTo>
                  <a:cubicBezTo>
                    <a:pt x="10084" y="10705"/>
                    <a:pt x="11945" y="11325"/>
                    <a:pt x="11945" y="13342"/>
                  </a:cubicBezTo>
                  <a:cubicBezTo>
                    <a:pt x="11945" y="14738"/>
                    <a:pt x="10704" y="17996"/>
                    <a:pt x="5895" y="17996"/>
                  </a:cubicBezTo>
                  <a:cubicBezTo>
                    <a:pt x="4964" y="17996"/>
                    <a:pt x="1862" y="17996"/>
                    <a:pt x="931" y="15669"/>
                  </a:cubicBezTo>
                  <a:lnTo>
                    <a:pt x="931" y="15669"/>
                  </a:lnTo>
                  <a:cubicBezTo>
                    <a:pt x="1029" y="15678"/>
                    <a:pt x="1125" y="15682"/>
                    <a:pt x="1218" y="15682"/>
                  </a:cubicBezTo>
                  <a:cubicBezTo>
                    <a:pt x="2742" y="15682"/>
                    <a:pt x="3568" y="14529"/>
                    <a:pt x="3568" y="13652"/>
                  </a:cubicBezTo>
                  <a:cubicBezTo>
                    <a:pt x="3568" y="12721"/>
                    <a:pt x="2948" y="12256"/>
                    <a:pt x="2172" y="12256"/>
                  </a:cubicBezTo>
                  <a:cubicBezTo>
                    <a:pt x="1241" y="12256"/>
                    <a:pt x="0" y="13032"/>
                    <a:pt x="0" y="14893"/>
                  </a:cubicBezTo>
                  <a:cubicBezTo>
                    <a:pt x="0" y="17375"/>
                    <a:pt x="2482" y="18927"/>
                    <a:pt x="5895" y="18927"/>
                  </a:cubicBezTo>
                  <a:cubicBezTo>
                    <a:pt x="12256" y="18927"/>
                    <a:pt x="14117" y="14273"/>
                    <a:pt x="14117" y="12101"/>
                  </a:cubicBezTo>
                  <a:cubicBezTo>
                    <a:pt x="14117" y="11325"/>
                    <a:pt x="14117" y="10239"/>
                    <a:pt x="12721" y="8843"/>
                  </a:cubicBezTo>
                  <a:cubicBezTo>
                    <a:pt x="11635" y="7912"/>
                    <a:pt x="10704" y="7602"/>
                    <a:pt x="8377" y="7137"/>
                  </a:cubicBezTo>
                  <a:cubicBezTo>
                    <a:pt x="7291" y="6981"/>
                    <a:pt x="5430" y="6516"/>
                    <a:pt x="5430" y="4655"/>
                  </a:cubicBezTo>
                  <a:cubicBezTo>
                    <a:pt x="5430" y="3879"/>
                    <a:pt x="6206" y="776"/>
                    <a:pt x="10239" y="776"/>
                  </a:cubicBezTo>
                  <a:cubicBezTo>
                    <a:pt x="11945" y="776"/>
                    <a:pt x="13652" y="1552"/>
                    <a:pt x="14117" y="2948"/>
                  </a:cubicBezTo>
                  <a:cubicBezTo>
                    <a:pt x="12256" y="2948"/>
                    <a:pt x="12256" y="4655"/>
                    <a:pt x="12256" y="4655"/>
                  </a:cubicBezTo>
                  <a:cubicBezTo>
                    <a:pt x="12256" y="5585"/>
                    <a:pt x="13031" y="5740"/>
                    <a:pt x="13342" y="5740"/>
                  </a:cubicBezTo>
                  <a:cubicBezTo>
                    <a:pt x="13962" y="5740"/>
                    <a:pt x="15203" y="5275"/>
                    <a:pt x="15203" y="3569"/>
                  </a:cubicBezTo>
                  <a:cubicBezTo>
                    <a:pt x="15203" y="1862"/>
                    <a:pt x="13497" y="1"/>
                    <a:pt x="10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6222275" y="2126450"/>
              <a:ext cx="667075" cy="1031625"/>
            </a:xfrm>
            <a:custGeom>
              <a:avLst/>
              <a:gdLst/>
              <a:ahLst/>
              <a:cxnLst/>
              <a:rect l="l" t="t" r="r" b="b"/>
              <a:pathLst>
                <a:path w="26683" h="41265" extrusionOk="0">
                  <a:moveTo>
                    <a:pt x="11014" y="0"/>
                  </a:moveTo>
                  <a:cubicBezTo>
                    <a:pt x="10549" y="0"/>
                    <a:pt x="9928" y="0"/>
                    <a:pt x="9928" y="1086"/>
                  </a:cubicBezTo>
                  <a:cubicBezTo>
                    <a:pt x="9928" y="1706"/>
                    <a:pt x="10394" y="1706"/>
                    <a:pt x="11635" y="1706"/>
                  </a:cubicBezTo>
                  <a:cubicBezTo>
                    <a:pt x="15358" y="1706"/>
                    <a:pt x="15358" y="2172"/>
                    <a:pt x="15358" y="2947"/>
                  </a:cubicBezTo>
                  <a:cubicBezTo>
                    <a:pt x="15358" y="3258"/>
                    <a:pt x="15203" y="3723"/>
                    <a:pt x="15048" y="4189"/>
                  </a:cubicBezTo>
                  <a:lnTo>
                    <a:pt x="6981" y="36766"/>
                  </a:lnTo>
                  <a:cubicBezTo>
                    <a:pt x="6360" y="38938"/>
                    <a:pt x="6205" y="39558"/>
                    <a:pt x="1862" y="39558"/>
                  </a:cubicBezTo>
                  <a:cubicBezTo>
                    <a:pt x="465" y="39558"/>
                    <a:pt x="0" y="39558"/>
                    <a:pt x="0" y="40644"/>
                  </a:cubicBezTo>
                  <a:cubicBezTo>
                    <a:pt x="0" y="41265"/>
                    <a:pt x="621" y="41265"/>
                    <a:pt x="931" y="41265"/>
                  </a:cubicBezTo>
                  <a:cubicBezTo>
                    <a:pt x="2017" y="41265"/>
                    <a:pt x="3258" y="41109"/>
                    <a:pt x="4344" y="41109"/>
                  </a:cubicBezTo>
                  <a:lnTo>
                    <a:pt x="11790" y="41109"/>
                  </a:lnTo>
                  <a:cubicBezTo>
                    <a:pt x="13031" y="41109"/>
                    <a:pt x="14427" y="41265"/>
                    <a:pt x="15513" y="41265"/>
                  </a:cubicBezTo>
                  <a:cubicBezTo>
                    <a:pt x="15978" y="41265"/>
                    <a:pt x="16754" y="41265"/>
                    <a:pt x="16754" y="40179"/>
                  </a:cubicBezTo>
                  <a:cubicBezTo>
                    <a:pt x="16754" y="39558"/>
                    <a:pt x="16444" y="39558"/>
                    <a:pt x="15048" y="39558"/>
                  </a:cubicBezTo>
                  <a:cubicBezTo>
                    <a:pt x="11325" y="39558"/>
                    <a:pt x="11325" y="38938"/>
                    <a:pt x="11325" y="38317"/>
                  </a:cubicBezTo>
                  <a:cubicBezTo>
                    <a:pt x="11325" y="38162"/>
                    <a:pt x="11325" y="37852"/>
                    <a:pt x="11635" y="36921"/>
                  </a:cubicBezTo>
                  <a:lnTo>
                    <a:pt x="19702" y="4499"/>
                  </a:lnTo>
                  <a:cubicBezTo>
                    <a:pt x="20322" y="2327"/>
                    <a:pt x="20322" y="1706"/>
                    <a:pt x="24821" y="1706"/>
                  </a:cubicBezTo>
                  <a:cubicBezTo>
                    <a:pt x="26062" y="1706"/>
                    <a:pt x="26682" y="1706"/>
                    <a:pt x="26682" y="621"/>
                  </a:cubicBezTo>
                  <a:cubicBezTo>
                    <a:pt x="26682" y="0"/>
                    <a:pt x="25907" y="0"/>
                    <a:pt x="25752" y="0"/>
                  </a:cubicBezTo>
                  <a:cubicBezTo>
                    <a:pt x="24666" y="0"/>
                    <a:pt x="23425" y="155"/>
                    <a:pt x="22339" y="155"/>
                  </a:cubicBezTo>
                  <a:lnTo>
                    <a:pt x="14893" y="155"/>
                  </a:lnTo>
                  <a:cubicBezTo>
                    <a:pt x="13652" y="155"/>
                    <a:pt x="12255" y="0"/>
                    <a:pt x="1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6866050" y="2921475"/>
              <a:ext cx="380100" cy="473175"/>
            </a:xfrm>
            <a:custGeom>
              <a:avLst/>
              <a:gdLst/>
              <a:ahLst/>
              <a:cxnLst/>
              <a:rect l="l" t="t" r="r" b="b"/>
              <a:pathLst>
                <a:path w="15204" h="18927" extrusionOk="0">
                  <a:moveTo>
                    <a:pt x="10239" y="1"/>
                  </a:moveTo>
                  <a:cubicBezTo>
                    <a:pt x="4810" y="1"/>
                    <a:pt x="3258" y="4344"/>
                    <a:pt x="3258" y="6051"/>
                  </a:cubicBezTo>
                  <a:cubicBezTo>
                    <a:pt x="3258" y="9153"/>
                    <a:pt x="6361" y="9929"/>
                    <a:pt x="7447" y="10084"/>
                  </a:cubicBezTo>
                  <a:cubicBezTo>
                    <a:pt x="8067" y="10239"/>
                    <a:pt x="9153" y="10549"/>
                    <a:pt x="9464" y="10549"/>
                  </a:cubicBezTo>
                  <a:cubicBezTo>
                    <a:pt x="10084" y="10705"/>
                    <a:pt x="11946" y="11325"/>
                    <a:pt x="11946" y="13342"/>
                  </a:cubicBezTo>
                  <a:cubicBezTo>
                    <a:pt x="11946" y="14738"/>
                    <a:pt x="10705" y="17996"/>
                    <a:pt x="5896" y="17996"/>
                  </a:cubicBezTo>
                  <a:cubicBezTo>
                    <a:pt x="4965" y="17996"/>
                    <a:pt x="1862" y="17996"/>
                    <a:pt x="1087" y="15669"/>
                  </a:cubicBezTo>
                  <a:lnTo>
                    <a:pt x="1087" y="15669"/>
                  </a:lnTo>
                  <a:cubicBezTo>
                    <a:pt x="1176" y="15678"/>
                    <a:pt x="1263" y="15682"/>
                    <a:pt x="1348" y="15682"/>
                  </a:cubicBezTo>
                  <a:cubicBezTo>
                    <a:pt x="2742" y="15682"/>
                    <a:pt x="3569" y="14529"/>
                    <a:pt x="3569" y="13652"/>
                  </a:cubicBezTo>
                  <a:cubicBezTo>
                    <a:pt x="3569" y="12721"/>
                    <a:pt x="2948" y="12256"/>
                    <a:pt x="2173" y="12256"/>
                  </a:cubicBezTo>
                  <a:cubicBezTo>
                    <a:pt x="1242" y="12256"/>
                    <a:pt x="1" y="13032"/>
                    <a:pt x="1" y="14893"/>
                  </a:cubicBezTo>
                  <a:cubicBezTo>
                    <a:pt x="1" y="17375"/>
                    <a:pt x="2483" y="18927"/>
                    <a:pt x="5896" y="18927"/>
                  </a:cubicBezTo>
                  <a:cubicBezTo>
                    <a:pt x="12256" y="18927"/>
                    <a:pt x="14118" y="14273"/>
                    <a:pt x="14118" y="12101"/>
                  </a:cubicBezTo>
                  <a:cubicBezTo>
                    <a:pt x="14118" y="11325"/>
                    <a:pt x="14118" y="10239"/>
                    <a:pt x="12721" y="8843"/>
                  </a:cubicBezTo>
                  <a:cubicBezTo>
                    <a:pt x="11635" y="7912"/>
                    <a:pt x="10705" y="7602"/>
                    <a:pt x="8378" y="7137"/>
                  </a:cubicBezTo>
                  <a:cubicBezTo>
                    <a:pt x="7292" y="6981"/>
                    <a:pt x="5430" y="6516"/>
                    <a:pt x="5430" y="4655"/>
                  </a:cubicBezTo>
                  <a:cubicBezTo>
                    <a:pt x="5430" y="3879"/>
                    <a:pt x="6206" y="776"/>
                    <a:pt x="10239" y="776"/>
                  </a:cubicBezTo>
                  <a:cubicBezTo>
                    <a:pt x="11946" y="776"/>
                    <a:pt x="13652" y="1552"/>
                    <a:pt x="14118" y="2948"/>
                  </a:cubicBezTo>
                  <a:cubicBezTo>
                    <a:pt x="12256" y="2948"/>
                    <a:pt x="12256" y="4655"/>
                    <a:pt x="12256" y="4655"/>
                  </a:cubicBezTo>
                  <a:cubicBezTo>
                    <a:pt x="12256" y="5585"/>
                    <a:pt x="13032" y="5740"/>
                    <a:pt x="13342" y="5740"/>
                  </a:cubicBezTo>
                  <a:cubicBezTo>
                    <a:pt x="13962" y="5740"/>
                    <a:pt x="15203" y="5275"/>
                    <a:pt x="15203" y="3569"/>
                  </a:cubicBezTo>
                  <a:cubicBezTo>
                    <a:pt x="15203" y="1862"/>
                    <a:pt x="13497" y="1"/>
                    <a:pt x="10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9"/>
          <p:cNvSpPr txBox="1"/>
          <p:nvPr/>
        </p:nvSpPr>
        <p:spPr>
          <a:xfrm>
            <a:off x="5060775" y="3678175"/>
            <a:ext cx="1756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input voltage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input current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output voltage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3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output current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1057625" y="769563"/>
            <a:ext cx="2928308" cy="3604370"/>
          </a:xfrm>
          <a:custGeom>
            <a:avLst/>
            <a:gdLst/>
            <a:ahLst/>
            <a:cxnLst/>
            <a:rect l="l" t="t" r="r" b="b"/>
            <a:pathLst>
              <a:path w="169757" h="208949" extrusionOk="0">
                <a:moveTo>
                  <a:pt x="39180" y="10798"/>
                </a:moveTo>
                <a:cubicBezTo>
                  <a:pt x="39658" y="10866"/>
                  <a:pt x="40068" y="11139"/>
                  <a:pt x="40341" y="11480"/>
                </a:cubicBezTo>
                <a:lnTo>
                  <a:pt x="91738" y="78372"/>
                </a:lnTo>
                <a:cubicBezTo>
                  <a:pt x="92080" y="78714"/>
                  <a:pt x="92148" y="79192"/>
                  <a:pt x="92080" y="79669"/>
                </a:cubicBezTo>
                <a:cubicBezTo>
                  <a:pt x="92080" y="80147"/>
                  <a:pt x="91807" y="80557"/>
                  <a:pt x="91397" y="80830"/>
                </a:cubicBezTo>
                <a:cubicBezTo>
                  <a:pt x="91078" y="81091"/>
                  <a:pt x="90684" y="81217"/>
                  <a:pt x="90295" y="81217"/>
                </a:cubicBezTo>
                <a:cubicBezTo>
                  <a:pt x="89770" y="81217"/>
                  <a:pt x="89254" y="80988"/>
                  <a:pt x="88940" y="80557"/>
                </a:cubicBezTo>
                <a:lnTo>
                  <a:pt x="37542" y="13664"/>
                </a:lnTo>
                <a:cubicBezTo>
                  <a:pt x="36928" y="12914"/>
                  <a:pt x="37064" y="11753"/>
                  <a:pt x="37883" y="11139"/>
                </a:cubicBezTo>
                <a:cubicBezTo>
                  <a:pt x="38156" y="10934"/>
                  <a:pt x="38566" y="10798"/>
                  <a:pt x="38975" y="10798"/>
                </a:cubicBezTo>
                <a:close/>
                <a:moveTo>
                  <a:pt x="13925" y="35780"/>
                </a:moveTo>
                <a:cubicBezTo>
                  <a:pt x="14335" y="35780"/>
                  <a:pt x="14744" y="35916"/>
                  <a:pt x="15085" y="36189"/>
                </a:cubicBezTo>
                <a:lnTo>
                  <a:pt x="80612" y="89157"/>
                </a:lnTo>
                <a:cubicBezTo>
                  <a:pt x="81363" y="89840"/>
                  <a:pt x="81500" y="90932"/>
                  <a:pt x="80885" y="91683"/>
                </a:cubicBezTo>
                <a:cubicBezTo>
                  <a:pt x="80542" y="92141"/>
                  <a:pt x="80027" y="92364"/>
                  <a:pt x="79508" y="92364"/>
                </a:cubicBezTo>
                <a:cubicBezTo>
                  <a:pt x="79101" y="92364"/>
                  <a:pt x="78691" y="92226"/>
                  <a:pt x="78360" y="91956"/>
                </a:cubicBezTo>
                <a:lnTo>
                  <a:pt x="70374" y="85539"/>
                </a:lnTo>
                <a:lnTo>
                  <a:pt x="12765" y="38988"/>
                </a:lnTo>
                <a:cubicBezTo>
                  <a:pt x="12423" y="38647"/>
                  <a:pt x="12219" y="38237"/>
                  <a:pt x="12150" y="37759"/>
                </a:cubicBezTo>
                <a:cubicBezTo>
                  <a:pt x="12082" y="37282"/>
                  <a:pt x="12219" y="36804"/>
                  <a:pt x="12560" y="36462"/>
                </a:cubicBezTo>
                <a:cubicBezTo>
                  <a:pt x="12833" y="36053"/>
                  <a:pt x="13242" y="35848"/>
                  <a:pt x="13720" y="35780"/>
                </a:cubicBezTo>
                <a:close/>
                <a:moveTo>
                  <a:pt x="84675" y="106983"/>
                </a:moveTo>
                <a:cubicBezTo>
                  <a:pt x="85179" y="106983"/>
                  <a:pt x="85636" y="107112"/>
                  <a:pt x="86005" y="107382"/>
                </a:cubicBezTo>
                <a:lnTo>
                  <a:pt x="110782" y="127449"/>
                </a:lnTo>
                <a:cubicBezTo>
                  <a:pt x="111738" y="128269"/>
                  <a:pt x="111738" y="129975"/>
                  <a:pt x="110919" y="131681"/>
                </a:cubicBezTo>
                <a:lnTo>
                  <a:pt x="81773" y="108133"/>
                </a:lnTo>
                <a:cubicBezTo>
                  <a:pt x="82734" y="107390"/>
                  <a:pt x="83779" y="106983"/>
                  <a:pt x="84675" y="106983"/>
                </a:cubicBezTo>
                <a:close/>
                <a:moveTo>
                  <a:pt x="43084" y="2925"/>
                </a:moveTo>
                <a:cubicBezTo>
                  <a:pt x="43285" y="2925"/>
                  <a:pt x="43486" y="2933"/>
                  <a:pt x="43685" y="2948"/>
                </a:cubicBezTo>
                <a:cubicBezTo>
                  <a:pt x="45869" y="3016"/>
                  <a:pt x="47712" y="3972"/>
                  <a:pt x="48941" y="5542"/>
                </a:cubicBezTo>
                <a:lnTo>
                  <a:pt x="146276" y="132159"/>
                </a:lnTo>
                <a:cubicBezTo>
                  <a:pt x="145277" y="131959"/>
                  <a:pt x="144277" y="131833"/>
                  <a:pt x="143251" y="131833"/>
                </a:cubicBezTo>
                <a:cubicBezTo>
                  <a:pt x="142876" y="131833"/>
                  <a:pt x="142496" y="131850"/>
                  <a:pt x="142112" y="131886"/>
                </a:cubicBezTo>
                <a:cubicBezTo>
                  <a:pt x="140542" y="132091"/>
                  <a:pt x="139041" y="132569"/>
                  <a:pt x="137607" y="133251"/>
                </a:cubicBezTo>
                <a:lnTo>
                  <a:pt x="58156" y="29910"/>
                </a:lnTo>
                <a:lnTo>
                  <a:pt x="42661" y="9706"/>
                </a:lnTo>
                <a:lnTo>
                  <a:pt x="38429" y="4245"/>
                </a:lnTo>
                <a:cubicBezTo>
                  <a:pt x="39883" y="3397"/>
                  <a:pt x="41498" y="2925"/>
                  <a:pt x="43084" y="2925"/>
                </a:cubicBezTo>
                <a:close/>
                <a:moveTo>
                  <a:pt x="5598" y="36872"/>
                </a:moveTo>
                <a:lnTo>
                  <a:pt x="57883" y="79123"/>
                </a:lnTo>
                <a:lnTo>
                  <a:pt x="76517" y="94208"/>
                </a:lnTo>
                <a:lnTo>
                  <a:pt x="134058" y="140760"/>
                </a:lnTo>
                <a:lnTo>
                  <a:pt x="135218" y="139053"/>
                </a:lnTo>
                <a:cubicBezTo>
                  <a:pt x="135287" y="138848"/>
                  <a:pt x="135423" y="138712"/>
                  <a:pt x="135560" y="138507"/>
                </a:cubicBezTo>
                <a:cubicBezTo>
                  <a:pt x="137266" y="136391"/>
                  <a:pt x="139723" y="135094"/>
                  <a:pt x="142454" y="134753"/>
                </a:cubicBezTo>
                <a:cubicBezTo>
                  <a:pt x="142790" y="134718"/>
                  <a:pt x="143127" y="134701"/>
                  <a:pt x="143463" y="134701"/>
                </a:cubicBezTo>
                <a:cubicBezTo>
                  <a:pt x="145780" y="134701"/>
                  <a:pt x="148045" y="135515"/>
                  <a:pt x="149894" y="137005"/>
                </a:cubicBezTo>
                <a:cubicBezTo>
                  <a:pt x="150030" y="137074"/>
                  <a:pt x="150167" y="137210"/>
                  <a:pt x="150235" y="137347"/>
                </a:cubicBezTo>
                <a:lnTo>
                  <a:pt x="152214" y="139941"/>
                </a:lnTo>
                <a:cubicBezTo>
                  <a:pt x="152487" y="140214"/>
                  <a:pt x="152624" y="140555"/>
                  <a:pt x="152829" y="140828"/>
                </a:cubicBezTo>
                <a:cubicBezTo>
                  <a:pt x="152897" y="141169"/>
                  <a:pt x="153102" y="141442"/>
                  <a:pt x="153170" y="141783"/>
                </a:cubicBezTo>
                <a:cubicBezTo>
                  <a:pt x="153238" y="141852"/>
                  <a:pt x="153238" y="141988"/>
                  <a:pt x="153307" y="142057"/>
                </a:cubicBezTo>
                <a:cubicBezTo>
                  <a:pt x="153375" y="142398"/>
                  <a:pt x="153443" y="142739"/>
                  <a:pt x="153443" y="143012"/>
                </a:cubicBezTo>
                <a:cubicBezTo>
                  <a:pt x="153580" y="143831"/>
                  <a:pt x="154126" y="147995"/>
                  <a:pt x="151464" y="151340"/>
                </a:cubicBezTo>
                <a:cubicBezTo>
                  <a:pt x="149894" y="153319"/>
                  <a:pt x="147436" y="154616"/>
                  <a:pt x="144911" y="155162"/>
                </a:cubicBezTo>
                <a:cubicBezTo>
                  <a:pt x="144208" y="155254"/>
                  <a:pt x="143534" y="155307"/>
                  <a:pt x="142893" y="155307"/>
                </a:cubicBezTo>
                <a:cubicBezTo>
                  <a:pt x="141168" y="155307"/>
                  <a:pt x="139670" y="154928"/>
                  <a:pt x="138426" y="153933"/>
                </a:cubicBezTo>
                <a:lnTo>
                  <a:pt x="112011" y="132637"/>
                </a:lnTo>
                <a:cubicBezTo>
                  <a:pt x="113308" y="130180"/>
                  <a:pt x="113308" y="127654"/>
                  <a:pt x="111670" y="126289"/>
                </a:cubicBezTo>
                <a:lnTo>
                  <a:pt x="86892" y="106290"/>
                </a:lnTo>
                <a:cubicBezTo>
                  <a:pt x="86244" y="105777"/>
                  <a:pt x="85446" y="105531"/>
                  <a:pt x="84592" y="105531"/>
                </a:cubicBezTo>
                <a:cubicBezTo>
                  <a:pt x="83287" y="105531"/>
                  <a:pt x="81850" y="106104"/>
                  <a:pt x="80612" y="107177"/>
                </a:cubicBezTo>
                <a:lnTo>
                  <a:pt x="6622" y="47384"/>
                </a:lnTo>
                <a:cubicBezTo>
                  <a:pt x="3686" y="44995"/>
                  <a:pt x="3345" y="40558"/>
                  <a:pt x="5598" y="36872"/>
                </a:cubicBezTo>
                <a:close/>
                <a:moveTo>
                  <a:pt x="156378" y="150043"/>
                </a:moveTo>
                <a:lnTo>
                  <a:pt x="160405" y="153729"/>
                </a:lnTo>
                <a:cubicBezTo>
                  <a:pt x="160200" y="154275"/>
                  <a:pt x="159518" y="155367"/>
                  <a:pt x="158221" y="156937"/>
                </a:cubicBezTo>
                <a:cubicBezTo>
                  <a:pt x="156992" y="158438"/>
                  <a:pt x="155969" y="159257"/>
                  <a:pt x="155559" y="159530"/>
                </a:cubicBezTo>
                <a:lnTo>
                  <a:pt x="151464" y="155844"/>
                </a:lnTo>
                <a:cubicBezTo>
                  <a:pt x="151600" y="155571"/>
                  <a:pt x="156037" y="150316"/>
                  <a:pt x="156378" y="150043"/>
                </a:cubicBezTo>
                <a:close/>
                <a:moveTo>
                  <a:pt x="71671" y="192430"/>
                </a:moveTo>
                <a:cubicBezTo>
                  <a:pt x="72012" y="192908"/>
                  <a:pt x="72353" y="193523"/>
                  <a:pt x="72626" y="194000"/>
                </a:cubicBezTo>
                <a:lnTo>
                  <a:pt x="66415" y="197686"/>
                </a:lnTo>
                <a:cubicBezTo>
                  <a:pt x="66210" y="197823"/>
                  <a:pt x="65937" y="197823"/>
                  <a:pt x="65732" y="197823"/>
                </a:cubicBezTo>
                <a:cubicBezTo>
                  <a:pt x="65459" y="197754"/>
                  <a:pt x="65255" y="197618"/>
                  <a:pt x="65118" y="197345"/>
                </a:cubicBezTo>
                <a:cubicBezTo>
                  <a:pt x="64845" y="196935"/>
                  <a:pt x="65050" y="196389"/>
                  <a:pt x="65459" y="196116"/>
                </a:cubicBezTo>
                <a:lnTo>
                  <a:pt x="71671" y="192430"/>
                </a:lnTo>
                <a:close/>
                <a:moveTo>
                  <a:pt x="80792" y="182915"/>
                </a:moveTo>
                <a:cubicBezTo>
                  <a:pt x="84467" y="182915"/>
                  <a:pt x="88043" y="184808"/>
                  <a:pt x="90032" y="188198"/>
                </a:cubicBezTo>
                <a:cubicBezTo>
                  <a:pt x="91534" y="190724"/>
                  <a:pt x="91943" y="193591"/>
                  <a:pt x="91192" y="196389"/>
                </a:cubicBezTo>
                <a:cubicBezTo>
                  <a:pt x="90442" y="199188"/>
                  <a:pt x="88735" y="201509"/>
                  <a:pt x="86278" y="203010"/>
                </a:cubicBezTo>
                <a:lnTo>
                  <a:pt x="82865" y="204990"/>
                </a:lnTo>
                <a:lnTo>
                  <a:pt x="71944" y="186424"/>
                </a:lnTo>
                <a:lnTo>
                  <a:pt x="75288" y="184444"/>
                </a:lnTo>
                <a:cubicBezTo>
                  <a:pt x="77017" y="183407"/>
                  <a:pt x="78917" y="182915"/>
                  <a:pt x="80792" y="182915"/>
                </a:cubicBezTo>
                <a:close/>
                <a:moveTo>
                  <a:pt x="76517" y="200690"/>
                </a:moveTo>
                <a:cubicBezTo>
                  <a:pt x="76858" y="201167"/>
                  <a:pt x="77200" y="201782"/>
                  <a:pt x="77473" y="202259"/>
                </a:cubicBezTo>
                <a:lnTo>
                  <a:pt x="71261" y="205945"/>
                </a:lnTo>
                <a:cubicBezTo>
                  <a:pt x="71141" y="206025"/>
                  <a:pt x="70998" y="206058"/>
                  <a:pt x="70859" y="206058"/>
                </a:cubicBezTo>
                <a:cubicBezTo>
                  <a:pt x="70760" y="206058"/>
                  <a:pt x="70663" y="206042"/>
                  <a:pt x="70579" y="206014"/>
                </a:cubicBezTo>
                <a:cubicBezTo>
                  <a:pt x="70306" y="205945"/>
                  <a:pt x="70101" y="205809"/>
                  <a:pt x="69964" y="205604"/>
                </a:cubicBezTo>
                <a:cubicBezTo>
                  <a:pt x="69896" y="205399"/>
                  <a:pt x="69828" y="205126"/>
                  <a:pt x="69896" y="204922"/>
                </a:cubicBezTo>
                <a:cubicBezTo>
                  <a:pt x="69964" y="204648"/>
                  <a:pt x="70101" y="204444"/>
                  <a:pt x="70306" y="204375"/>
                </a:cubicBezTo>
                <a:lnTo>
                  <a:pt x="76517" y="200690"/>
                </a:lnTo>
                <a:close/>
                <a:moveTo>
                  <a:pt x="43326" y="0"/>
                </a:moveTo>
                <a:cubicBezTo>
                  <a:pt x="40520" y="0"/>
                  <a:pt x="37797" y="952"/>
                  <a:pt x="35494" y="2743"/>
                </a:cubicBezTo>
                <a:lnTo>
                  <a:pt x="34334" y="3631"/>
                </a:lnTo>
                <a:lnTo>
                  <a:pt x="37747" y="8067"/>
                </a:lnTo>
                <a:cubicBezTo>
                  <a:pt x="37133" y="8204"/>
                  <a:pt x="36586" y="8477"/>
                  <a:pt x="36109" y="8886"/>
                </a:cubicBezTo>
                <a:cubicBezTo>
                  <a:pt x="34061" y="10456"/>
                  <a:pt x="33651" y="13391"/>
                  <a:pt x="35221" y="15439"/>
                </a:cubicBezTo>
                <a:lnTo>
                  <a:pt x="86619" y="82263"/>
                </a:lnTo>
                <a:cubicBezTo>
                  <a:pt x="87506" y="83492"/>
                  <a:pt x="88940" y="84106"/>
                  <a:pt x="90373" y="84106"/>
                </a:cubicBezTo>
                <a:cubicBezTo>
                  <a:pt x="91329" y="84106"/>
                  <a:pt x="92353" y="83833"/>
                  <a:pt x="93172" y="83150"/>
                </a:cubicBezTo>
                <a:cubicBezTo>
                  <a:pt x="93718" y="82809"/>
                  <a:pt x="94127" y="82331"/>
                  <a:pt x="94400" y="81785"/>
                </a:cubicBezTo>
                <a:lnTo>
                  <a:pt x="135150" y="134821"/>
                </a:lnTo>
                <a:cubicBezTo>
                  <a:pt x="134536" y="135367"/>
                  <a:pt x="133990" y="135913"/>
                  <a:pt x="133444" y="136528"/>
                </a:cubicBezTo>
                <a:lnTo>
                  <a:pt x="81705" y="94686"/>
                </a:lnTo>
                <a:cubicBezTo>
                  <a:pt x="82251" y="94413"/>
                  <a:pt x="82728" y="94003"/>
                  <a:pt x="83138" y="93526"/>
                </a:cubicBezTo>
                <a:cubicBezTo>
                  <a:pt x="84776" y="91546"/>
                  <a:pt x="84435" y="88543"/>
                  <a:pt x="82455" y="86905"/>
                </a:cubicBezTo>
                <a:lnTo>
                  <a:pt x="16860" y="33937"/>
                </a:lnTo>
                <a:cubicBezTo>
                  <a:pt x="16041" y="33235"/>
                  <a:pt x="15021" y="32884"/>
                  <a:pt x="13973" y="32884"/>
                </a:cubicBezTo>
                <a:cubicBezTo>
                  <a:pt x="13798" y="32884"/>
                  <a:pt x="13623" y="32894"/>
                  <a:pt x="13447" y="32913"/>
                </a:cubicBezTo>
                <a:cubicBezTo>
                  <a:pt x="12150" y="33050"/>
                  <a:pt x="11058" y="33664"/>
                  <a:pt x="10307" y="34619"/>
                </a:cubicBezTo>
                <a:cubicBezTo>
                  <a:pt x="9898" y="35097"/>
                  <a:pt x="9625" y="35643"/>
                  <a:pt x="9420" y="36258"/>
                </a:cubicBezTo>
                <a:lnTo>
                  <a:pt x="5052" y="32708"/>
                </a:lnTo>
                <a:lnTo>
                  <a:pt x="4164" y="33869"/>
                </a:lnTo>
                <a:cubicBezTo>
                  <a:pt x="1" y="38920"/>
                  <a:pt x="342" y="46018"/>
                  <a:pt x="4779" y="49636"/>
                </a:cubicBezTo>
                <a:lnTo>
                  <a:pt x="136583" y="156186"/>
                </a:lnTo>
                <a:cubicBezTo>
                  <a:pt x="138166" y="157452"/>
                  <a:pt x="140571" y="158248"/>
                  <a:pt x="142654" y="158248"/>
                </a:cubicBezTo>
                <a:cubicBezTo>
                  <a:pt x="142817" y="158248"/>
                  <a:pt x="142978" y="158243"/>
                  <a:pt x="143136" y="158233"/>
                </a:cubicBezTo>
                <a:cubicBezTo>
                  <a:pt x="145457" y="158029"/>
                  <a:pt x="147914" y="157278"/>
                  <a:pt x="149075" y="156732"/>
                </a:cubicBezTo>
                <a:cubicBezTo>
                  <a:pt x="149211" y="157005"/>
                  <a:pt x="149416" y="157210"/>
                  <a:pt x="149621" y="157414"/>
                </a:cubicBezTo>
                <a:lnTo>
                  <a:pt x="154399" y="161715"/>
                </a:lnTo>
                <a:lnTo>
                  <a:pt x="155286" y="162056"/>
                </a:lnTo>
                <a:lnTo>
                  <a:pt x="155696" y="162056"/>
                </a:lnTo>
                <a:cubicBezTo>
                  <a:pt x="156924" y="161851"/>
                  <a:pt x="158631" y="160076"/>
                  <a:pt x="159654" y="158984"/>
                </a:cubicBezTo>
                <a:cubicBezTo>
                  <a:pt x="164159" y="163353"/>
                  <a:pt x="166344" y="167448"/>
                  <a:pt x="166344" y="171475"/>
                </a:cubicBezTo>
                <a:cubicBezTo>
                  <a:pt x="166344" y="175503"/>
                  <a:pt x="164023" y="179666"/>
                  <a:pt x="159450" y="183830"/>
                </a:cubicBezTo>
                <a:cubicBezTo>
                  <a:pt x="157548" y="185546"/>
                  <a:pt x="155094" y="186248"/>
                  <a:pt x="152268" y="186248"/>
                </a:cubicBezTo>
                <a:cubicBezTo>
                  <a:pt x="145765" y="186248"/>
                  <a:pt x="137286" y="182532"/>
                  <a:pt x="129007" y="178915"/>
                </a:cubicBezTo>
                <a:cubicBezTo>
                  <a:pt x="121033" y="175397"/>
                  <a:pt x="113411" y="172081"/>
                  <a:pt x="107483" y="172081"/>
                </a:cubicBezTo>
                <a:cubicBezTo>
                  <a:pt x="106510" y="172081"/>
                  <a:pt x="105583" y="172170"/>
                  <a:pt x="104707" y="172363"/>
                </a:cubicBezTo>
                <a:cubicBezTo>
                  <a:pt x="97267" y="174001"/>
                  <a:pt x="92694" y="178642"/>
                  <a:pt x="90237" y="183898"/>
                </a:cubicBezTo>
                <a:cubicBezTo>
                  <a:pt x="87614" y="181399"/>
                  <a:pt x="84180" y="180031"/>
                  <a:pt x="80686" y="180031"/>
                </a:cubicBezTo>
                <a:cubicBezTo>
                  <a:pt x="78361" y="180031"/>
                  <a:pt x="76010" y="180637"/>
                  <a:pt x="73855" y="181919"/>
                </a:cubicBezTo>
                <a:lnTo>
                  <a:pt x="67985" y="185400"/>
                </a:lnTo>
                <a:lnTo>
                  <a:pt x="70783" y="190178"/>
                </a:lnTo>
                <a:lnTo>
                  <a:pt x="64231" y="194000"/>
                </a:lnTo>
                <a:cubicBezTo>
                  <a:pt x="62661" y="194956"/>
                  <a:pt x="62115" y="197004"/>
                  <a:pt x="63070" y="198574"/>
                </a:cubicBezTo>
                <a:cubicBezTo>
                  <a:pt x="63480" y="199393"/>
                  <a:pt x="64231" y="199939"/>
                  <a:pt x="65118" y="200143"/>
                </a:cubicBezTo>
                <a:cubicBezTo>
                  <a:pt x="65391" y="200212"/>
                  <a:pt x="65664" y="200280"/>
                  <a:pt x="65937" y="200280"/>
                </a:cubicBezTo>
                <a:cubicBezTo>
                  <a:pt x="66551" y="200280"/>
                  <a:pt x="67097" y="200075"/>
                  <a:pt x="67644" y="199802"/>
                </a:cubicBezTo>
                <a:lnTo>
                  <a:pt x="74196" y="195912"/>
                </a:lnTo>
                <a:lnTo>
                  <a:pt x="75630" y="198437"/>
                </a:lnTo>
                <a:lnTo>
                  <a:pt x="69077" y="202259"/>
                </a:lnTo>
                <a:cubicBezTo>
                  <a:pt x="67507" y="203215"/>
                  <a:pt x="66961" y="205263"/>
                  <a:pt x="67917" y="206833"/>
                </a:cubicBezTo>
                <a:cubicBezTo>
                  <a:pt x="68326" y="207584"/>
                  <a:pt x="69077" y="208130"/>
                  <a:pt x="69964" y="208403"/>
                </a:cubicBezTo>
                <a:cubicBezTo>
                  <a:pt x="70237" y="208471"/>
                  <a:pt x="70510" y="208471"/>
                  <a:pt x="70783" y="208471"/>
                </a:cubicBezTo>
                <a:cubicBezTo>
                  <a:pt x="71398" y="208471"/>
                  <a:pt x="71944" y="208334"/>
                  <a:pt x="72490" y="207993"/>
                </a:cubicBezTo>
                <a:lnTo>
                  <a:pt x="79043" y="204171"/>
                </a:lnTo>
                <a:lnTo>
                  <a:pt x="81841" y="208949"/>
                </a:lnTo>
                <a:lnTo>
                  <a:pt x="87711" y="205468"/>
                </a:lnTo>
                <a:cubicBezTo>
                  <a:pt x="90851" y="203625"/>
                  <a:pt x="93104" y="200690"/>
                  <a:pt x="93991" y="197140"/>
                </a:cubicBezTo>
                <a:cubicBezTo>
                  <a:pt x="94878" y="193659"/>
                  <a:pt x="94400" y="190041"/>
                  <a:pt x="92626" y="186902"/>
                </a:cubicBezTo>
                <a:cubicBezTo>
                  <a:pt x="94537" y="181851"/>
                  <a:pt x="98496" y="177209"/>
                  <a:pt x="105458" y="175707"/>
                </a:cubicBezTo>
                <a:cubicBezTo>
                  <a:pt x="106103" y="175563"/>
                  <a:pt x="106801" y="175496"/>
                  <a:pt x="107545" y="175496"/>
                </a:cubicBezTo>
                <a:cubicBezTo>
                  <a:pt x="112782" y="175496"/>
                  <a:pt x="120290" y="178828"/>
                  <a:pt x="127642" y="182055"/>
                </a:cubicBezTo>
                <a:cubicBezTo>
                  <a:pt x="136214" y="185840"/>
                  <a:pt x="144999" y="189685"/>
                  <a:pt x="152268" y="189685"/>
                </a:cubicBezTo>
                <a:cubicBezTo>
                  <a:pt x="155881" y="189685"/>
                  <a:pt x="159119" y="188735"/>
                  <a:pt x="161770" y="186356"/>
                </a:cubicBezTo>
                <a:cubicBezTo>
                  <a:pt x="167026" y="181509"/>
                  <a:pt x="169757" y="176526"/>
                  <a:pt x="169757" y="171475"/>
                </a:cubicBezTo>
                <a:cubicBezTo>
                  <a:pt x="169757" y="166356"/>
                  <a:pt x="167094" y="161373"/>
                  <a:pt x="161770" y="156254"/>
                </a:cubicBezTo>
                <a:cubicBezTo>
                  <a:pt x="162385" y="155298"/>
                  <a:pt x="162931" y="154275"/>
                  <a:pt x="162931" y="153524"/>
                </a:cubicBezTo>
                <a:lnTo>
                  <a:pt x="162794" y="152909"/>
                </a:lnTo>
                <a:lnTo>
                  <a:pt x="162453" y="152295"/>
                </a:lnTo>
                <a:lnTo>
                  <a:pt x="157675" y="147995"/>
                </a:lnTo>
                <a:lnTo>
                  <a:pt x="157470" y="147790"/>
                </a:lnTo>
                <a:lnTo>
                  <a:pt x="156378" y="147449"/>
                </a:lnTo>
                <a:lnTo>
                  <a:pt x="156310" y="147449"/>
                </a:lnTo>
                <a:cubicBezTo>
                  <a:pt x="156583" y="145811"/>
                  <a:pt x="156651" y="144241"/>
                  <a:pt x="156310" y="142603"/>
                </a:cubicBezTo>
                <a:cubicBezTo>
                  <a:pt x="156310" y="142193"/>
                  <a:pt x="156173" y="141715"/>
                  <a:pt x="156105" y="141306"/>
                </a:cubicBezTo>
                <a:cubicBezTo>
                  <a:pt x="156037" y="141101"/>
                  <a:pt x="155969" y="140964"/>
                  <a:pt x="155900" y="140760"/>
                </a:cubicBezTo>
                <a:cubicBezTo>
                  <a:pt x="155764" y="140350"/>
                  <a:pt x="155559" y="139941"/>
                  <a:pt x="155422" y="139531"/>
                </a:cubicBezTo>
                <a:cubicBezTo>
                  <a:pt x="154740" y="138029"/>
                  <a:pt x="153784" y="136664"/>
                  <a:pt x="152487" y="135504"/>
                </a:cubicBezTo>
                <a:lnTo>
                  <a:pt x="51194" y="3767"/>
                </a:lnTo>
                <a:cubicBezTo>
                  <a:pt x="49487" y="1515"/>
                  <a:pt x="46893" y="218"/>
                  <a:pt x="43890" y="13"/>
                </a:cubicBezTo>
                <a:cubicBezTo>
                  <a:pt x="43702" y="4"/>
                  <a:pt x="43513" y="0"/>
                  <a:pt x="43326" y="0"/>
                </a:cubicBezTo>
                <a:close/>
              </a:path>
            </a:pathLst>
          </a:custGeom>
          <a:noFill/>
          <a:ln w="9525" cap="flat" cmpd="sng">
            <a:solidFill>
              <a:srgbClr val="FF00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0"/>
          <p:cNvSpPr txBox="1"/>
          <p:nvPr/>
        </p:nvSpPr>
        <p:spPr>
          <a:xfrm>
            <a:off x="4404450" y="1767688"/>
            <a:ext cx="4068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transformer inside the plug of a pair of </a:t>
            </a:r>
            <a:r>
              <a:rPr lang="en" sz="1300" b="1">
                <a:solidFill>
                  <a:srgbClr val="FF0089"/>
                </a:solidFill>
                <a:latin typeface="Cambria"/>
                <a:ea typeface="Cambria"/>
                <a:cs typeface="Cambria"/>
                <a:sym typeface="Cambria"/>
              </a:rPr>
              <a:t>hair straighteners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steps down the mains voltage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230 V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 V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 current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 A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runs through the mains supply.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Calculate the current flowing through the straighteners.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230 × 10 = 2,300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2,300 ÷ 80 =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28.75 A</a:t>
            </a:r>
            <a:endParaRPr sz="13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07" name="Google Shape;1007;p30"/>
          <p:cNvGrpSpPr/>
          <p:nvPr/>
        </p:nvGrpSpPr>
        <p:grpSpPr>
          <a:xfrm>
            <a:off x="5414697" y="1230200"/>
            <a:ext cx="2047503" cy="432197"/>
            <a:chOff x="319550" y="2126450"/>
            <a:chExt cx="6926600" cy="1462100"/>
          </a:xfrm>
        </p:grpSpPr>
        <p:sp>
          <p:nvSpPr>
            <p:cNvPr id="1008" name="Google Shape;1008;p30"/>
            <p:cNvSpPr/>
            <p:nvPr/>
          </p:nvSpPr>
          <p:spPr>
            <a:xfrm>
              <a:off x="319550" y="2126450"/>
              <a:ext cx="1054925" cy="1062650"/>
            </a:xfrm>
            <a:custGeom>
              <a:avLst/>
              <a:gdLst/>
              <a:ahLst/>
              <a:cxnLst/>
              <a:rect l="l" t="t" r="r" b="b"/>
              <a:pathLst>
                <a:path w="42197" h="42506" extrusionOk="0">
                  <a:moveTo>
                    <a:pt x="1087" y="0"/>
                  </a:moveTo>
                  <a:cubicBezTo>
                    <a:pt x="776" y="0"/>
                    <a:pt x="1" y="0"/>
                    <a:pt x="1" y="1086"/>
                  </a:cubicBezTo>
                  <a:cubicBezTo>
                    <a:pt x="1" y="1706"/>
                    <a:pt x="466" y="1706"/>
                    <a:pt x="1397" y="1706"/>
                  </a:cubicBezTo>
                  <a:cubicBezTo>
                    <a:pt x="4500" y="1706"/>
                    <a:pt x="4655" y="2327"/>
                    <a:pt x="4810" y="3878"/>
                  </a:cubicBezTo>
                  <a:lnTo>
                    <a:pt x="9619" y="41109"/>
                  </a:lnTo>
                  <a:cubicBezTo>
                    <a:pt x="9774" y="42350"/>
                    <a:pt x="9774" y="42506"/>
                    <a:pt x="10705" y="42506"/>
                  </a:cubicBezTo>
                  <a:cubicBezTo>
                    <a:pt x="11480" y="42506"/>
                    <a:pt x="11791" y="42350"/>
                    <a:pt x="12256" y="41420"/>
                  </a:cubicBezTo>
                  <a:lnTo>
                    <a:pt x="34129" y="6671"/>
                  </a:lnTo>
                  <a:cubicBezTo>
                    <a:pt x="36146" y="3413"/>
                    <a:pt x="38008" y="2017"/>
                    <a:pt x="41110" y="1706"/>
                  </a:cubicBezTo>
                  <a:cubicBezTo>
                    <a:pt x="41731" y="1706"/>
                    <a:pt x="42196" y="1706"/>
                    <a:pt x="42196" y="621"/>
                  </a:cubicBezTo>
                  <a:cubicBezTo>
                    <a:pt x="42196" y="310"/>
                    <a:pt x="42041" y="0"/>
                    <a:pt x="41576" y="0"/>
                  </a:cubicBezTo>
                  <a:cubicBezTo>
                    <a:pt x="40490" y="0"/>
                    <a:pt x="37853" y="155"/>
                    <a:pt x="36767" y="155"/>
                  </a:cubicBezTo>
                  <a:cubicBezTo>
                    <a:pt x="35060" y="155"/>
                    <a:pt x="33199" y="0"/>
                    <a:pt x="31492" y="0"/>
                  </a:cubicBezTo>
                  <a:cubicBezTo>
                    <a:pt x="31027" y="0"/>
                    <a:pt x="30406" y="0"/>
                    <a:pt x="30406" y="1086"/>
                  </a:cubicBezTo>
                  <a:cubicBezTo>
                    <a:pt x="30406" y="1706"/>
                    <a:pt x="31027" y="1706"/>
                    <a:pt x="31182" y="1706"/>
                  </a:cubicBezTo>
                  <a:cubicBezTo>
                    <a:pt x="33509" y="1862"/>
                    <a:pt x="33664" y="2947"/>
                    <a:pt x="33664" y="3723"/>
                  </a:cubicBezTo>
                  <a:cubicBezTo>
                    <a:pt x="33664" y="4654"/>
                    <a:pt x="32888" y="6050"/>
                    <a:pt x="32733" y="6050"/>
                  </a:cubicBezTo>
                  <a:lnTo>
                    <a:pt x="13807" y="36145"/>
                  </a:lnTo>
                  <a:lnTo>
                    <a:pt x="9619" y="3568"/>
                  </a:lnTo>
                  <a:cubicBezTo>
                    <a:pt x="9619" y="1862"/>
                    <a:pt x="12721" y="1706"/>
                    <a:pt x="13342" y="1706"/>
                  </a:cubicBezTo>
                  <a:cubicBezTo>
                    <a:pt x="14273" y="1706"/>
                    <a:pt x="14893" y="1706"/>
                    <a:pt x="14893" y="621"/>
                  </a:cubicBezTo>
                  <a:cubicBezTo>
                    <a:pt x="14893" y="0"/>
                    <a:pt x="14118" y="0"/>
                    <a:pt x="13962" y="0"/>
                  </a:cubicBezTo>
                  <a:cubicBezTo>
                    <a:pt x="13032" y="0"/>
                    <a:pt x="11791" y="155"/>
                    <a:pt x="10705" y="155"/>
                  </a:cubicBezTo>
                  <a:lnTo>
                    <a:pt x="7292" y="155"/>
                  </a:lnTo>
                  <a:cubicBezTo>
                    <a:pt x="2948" y="155"/>
                    <a:pt x="1087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1068050" y="2921475"/>
              <a:ext cx="531350" cy="667075"/>
            </a:xfrm>
            <a:custGeom>
              <a:avLst/>
              <a:gdLst/>
              <a:ahLst/>
              <a:cxnLst/>
              <a:rect l="l" t="t" r="r" b="b"/>
              <a:pathLst>
                <a:path w="21254" h="26683" extrusionOk="0">
                  <a:moveTo>
                    <a:pt x="15824" y="776"/>
                  </a:moveTo>
                  <a:cubicBezTo>
                    <a:pt x="17686" y="776"/>
                    <a:pt x="18617" y="2638"/>
                    <a:pt x="18617" y="4810"/>
                  </a:cubicBezTo>
                  <a:cubicBezTo>
                    <a:pt x="18617" y="6826"/>
                    <a:pt x="17375" y="11635"/>
                    <a:pt x="16290" y="13807"/>
                  </a:cubicBezTo>
                  <a:cubicBezTo>
                    <a:pt x="15359" y="15979"/>
                    <a:pt x="13342" y="17996"/>
                    <a:pt x="11481" y="17996"/>
                  </a:cubicBezTo>
                  <a:cubicBezTo>
                    <a:pt x="8533" y="17996"/>
                    <a:pt x="8068" y="14428"/>
                    <a:pt x="8068" y="14273"/>
                  </a:cubicBezTo>
                  <a:cubicBezTo>
                    <a:pt x="8068" y="14117"/>
                    <a:pt x="8223" y="13807"/>
                    <a:pt x="8223" y="13652"/>
                  </a:cubicBezTo>
                  <a:lnTo>
                    <a:pt x="10239" y="5430"/>
                  </a:lnTo>
                  <a:cubicBezTo>
                    <a:pt x="10550" y="4189"/>
                    <a:pt x="11791" y="2948"/>
                    <a:pt x="12411" y="2483"/>
                  </a:cubicBezTo>
                  <a:cubicBezTo>
                    <a:pt x="12877" y="2017"/>
                    <a:pt x="14273" y="776"/>
                    <a:pt x="15824" y="776"/>
                  </a:cubicBezTo>
                  <a:close/>
                  <a:moveTo>
                    <a:pt x="6982" y="1"/>
                  </a:moveTo>
                  <a:cubicBezTo>
                    <a:pt x="5741" y="1"/>
                    <a:pt x="4810" y="621"/>
                    <a:pt x="3879" y="2172"/>
                  </a:cubicBezTo>
                  <a:cubicBezTo>
                    <a:pt x="3259" y="3724"/>
                    <a:pt x="2638" y="6206"/>
                    <a:pt x="2638" y="6361"/>
                  </a:cubicBezTo>
                  <a:cubicBezTo>
                    <a:pt x="2638" y="6516"/>
                    <a:pt x="2793" y="6826"/>
                    <a:pt x="3103" y="6826"/>
                  </a:cubicBezTo>
                  <a:cubicBezTo>
                    <a:pt x="3414" y="6826"/>
                    <a:pt x="3414" y="6826"/>
                    <a:pt x="3724" y="5740"/>
                  </a:cubicBezTo>
                  <a:cubicBezTo>
                    <a:pt x="4345" y="3258"/>
                    <a:pt x="5120" y="776"/>
                    <a:pt x="6827" y="776"/>
                  </a:cubicBezTo>
                  <a:cubicBezTo>
                    <a:pt x="7757" y="776"/>
                    <a:pt x="8068" y="1552"/>
                    <a:pt x="8068" y="2793"/>
                  </a:cubicBezTo>
                  <a:cubicBezTo>
                    <a:pt x="8068" y="3724"/>
                    <a:pt x="7913" y="4189"/>
                    <a:pt x="7757" y="4965"/>
                  </a:cubicBezTo>
                  <a:lnTo>
                    <a:pt x="3103" y="23736"/>
                  </a:lnTo>
                  <a:cubicBezTo>
                    <a:pt x="2793" y="25132"/>
                    <a:pt x="2638" y="25442"/>
                    <a:pt x="932" y="25442"/>
                  </a:cubicBezTo>
                  <a:cubicBezTo>
                    <a:pt x="311" y="25442"/>
                    <a:pt x="1" y="25442"/>
                    <a:pt x="1" y="26218"/>
                  </a:cubicBezTo>
                  <a:cubicBezTo>
                    <a:pt x="1" y="26218"/>
                    <a:pt x="1" y="26683"/>
                    <a:pt x="466" y="26683"/>
                  </a:cubicBezTo>
                  <a:cubicBezTo>
                    <a:pt x="1087" y="26683"/>
                    <a:pt x="1552" y="26528"/>
                    <a:pt x="2173" y="26528"/>
                  </a:cubicBezTo>
                  <a:lnTo>
                    <a:pt x="3879" y="26528"/>
                  </a:lnTo>
                  <a:cubicBezTo>
                    <a:pt x="4810" y="26528"/>
                    <a:pt x="6982" y="26683"/>
                    <a:pt x="7913" y="26683"/>
                  </a:cubicBezTo>
                  <a:cubicBezTo>
                    <a:pt x="8068" y="26683"/>
                    <a:pt x="8533" y="26683"/>
                    <a:pt x="8533" y="25907"/>
                  </a:cubicBezTo>
                  <a:cubicBezTo>
                    <a:pt x="8533" y="25442"/>
                    <a:pt x="8378" y="25442"/>
                    <a:pt x="7602" y="25442"/>
                  </a:cubicBezTo>
                  <a:cubicBezTo>
                    <a:pt x="5741" y="25442"/>
                    <a:pt x="5586" y="25132"/>
                    <a:pt x="5586" y="24821"/>
                  </a:cubicBezTo>
                  <a:cubicBezTo>
                    <a:pt x="5586" y="24201"/>
                    <a:pt x="7447" y="17065"/>
                    <a:pt x="7602" y="16134"/>
                  </a:cubicBezTo>
                  <a:cubicBezTo>
                    <a:pt x="8068" y="17220"/>
                    <a:pt x="9309" y="18927"/>
                    <a:pt x="11481" y="18927"/>
                  </a:cubicBezTo>
                  <a:cubicBezTo>
                    <a:pt x="16134" y="18927"/>
                    <a:pt x="21254" y="12721"/>
                    <a:pt x="21254" y="6516"/>
                  </a:cubicBezTo>
                  <a:cubicBezTo>
                    <a:pt x="21254" y="2793"/>
                    <a:pt x="19082" y="1"/>
                    <a:pt x="15979" y="1"/>
                  </a:cubicBezTo>
                  <a:cubicBezTo>
                    <a:pt x="13342" y="1"/>
                    <a:pt x="11015" y="2638"/>
                    <a:pt x="10550" y="3258"/>
                  </a:cubicBezTo>
                  <a:cubicBezTo>
                    <a:pt x="10239" y="1087"/>
                    <a:pt x="8533" y="1"/>
                    <a:pt x="6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1711850" y="2126450"/>
              <a:ext cx="667075" cy="1031625"/>
            </a:xfrm>
            <a:custGeom>
              <a:avLst/>
              <a:gdLst/>
              <a:ahLst/>
              <a:cxnLst/>
              <a:rect l="l" t="t" r="r" b="b"/>
              <a:pathLst>
                <a:path w="26683" h="41265" extrusionOk="0">
                  <a:moveTo>
                    <a:pt x="11015" y="0"/>
                  </a:moveTo>
                  <a:cubicBezTo>
                    <a:pt x="10549" y="0"/>
                    <a:pt x="9929" y="0"/>
                    <a:pt x="9929" y="1086"/>
                  </a:cubicBezTo>
                  <a:cubicBezTo>
                    <a:pt x="9929" y="1706"/>
                    <a:pt x="10394" y="1706"/>
                    <a:pt x="11635" y="1706"/>
                  </a:cubicBezTo>
                  <a:cubicBezTo>
                    <a:pt x="15358" y="1706"/>
                    <a:pt x="15358" y="2172"/>
                    <a:pt x="15358" y="2947"/>
                  </a:cubicBezTo>
                  <a:cubicBezTo>
                    <a:pt x="15358" y="3258"/>
                    <a:pt x="15203" y="3723"/>
                    <a:pt x="15203" y="4189"/>
                  </a:cubicBezTo>
                  <a:lnTo>
                    <a:pt x="6981" y="36766"/>
                  </a:lnTo>
                  <a:cubicBezTo>
                    <a:pt x="6361" y="38938"/>
                    <a:pt x="6361" y="39558"/>
                    <a:pt x="1862" y="39558"/>
                  </a:cubicBezTo>
                  <a:cubicBezTo>
                    <a:pt x="621" y="39558"/>
                    <a:pt x="1" y="39558"/>
                    <a:pt x="1" y="40644"/>
                  </a:cubicBezTo>
                  <a:cubicBezTo>
                    <a:pt x="1" y="41265"/>
                    <a:pt x="621" y="41265"/>
                    <a:pt x="931" y="41265"/>
                  </a:cubicBezTo>
                  <a:cubicBezTo>
                    <a:pt x="2017" y="41265"/>
                    <a:pt x="3413" y="41109"/>
                    <a:pt x="4499" y="41109"/>
                  </a:cubicBezTo>
                  <a:lnTo>
                    <a:pt x="11946" y="41109"/>
                  </a:lnTo>
                  <a:cubicBezTo>
                    <a:pt x="13031" y="41109"/>
                    <a:pt x="14428" y="41265"/>
                    <a:pt x="15669" y="41265"/>
                  </a:cubicBezTo>
                  <a:cubicBezTo>
                    <a:pt x="16134" y="41265"/>
                    <a:pt x="16755" y="41265"/>
                    <a:pt x="16755" y="40179"/>
                  </a:cubicBezTo>
                  <a:cubicBezTo>
                    <a:pt x="16755" y="39558"/>
                    <a:pt x="16444" y="39558"/>
                    <a:pt x="15203" y="39558"/>
                  </a:cubicBezTo>
                  <a:cubicBezTo>
                    <a:pt x="11325" y="39558"/>
                    <a:pt x="11325" y="38938"/>
                    <a:pt x="11325" y="38317"/>
                  </a:cubicBezTo>
                  <a:cubicBezTo>
                    <a:pt x="11325" y="38162"/>
                    <a:pt x="11325" y="37852"/>
                    <a:pt x="11635" y="36921"/>
                  </a:cubicBezTo>
                  <a:lnTo>
                    <a:pt x="19702" y="4499"/>
                  </a:lnTo>
                  <a:cubicBezTo>
                    <a:pt x="20323" y="2327"/>
                    <a:pt x="20478" y="1706"/>
                    <a:pt x="24821" y="1706"/>
                  </a:cubicBezTo>
                  <a:cubicBezTo>
                    <a:pt x="26218" y="1706"/>
                    <a:pt x="26683" y="1706"/>
                    <a:pt x="26683" y="621"/>
                  </a:cubicBezTo>
                  <a:cubicBezTo>
                    <a:pt x="26683" y="0"/>
                    <a:pt x="26062" y="0"/>
                    <a:pt x="25752" y="0"/>
                  </a:cubicBezTo>
                  <a:cubicBezTo>
                    <a:pt x="24666" y="0"/>
                    <a:pt x="23425" y="155"/>
                    <a:pt x="22339" y="155"/>
                  </a:cubicBezTo>
                  <a:lnTo>
                    <a:pt x="14893" y="155"/>
                  </a:lnTo>
                  <a:cubicBezTo>
                    <a:pt x="13652" y="155"/>
                    <a:pt x="12256" y="0"/>
                    <a:pt x="1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2270325" y="2921475"/>
              <a:ext cx="531350" cy="667075"/>
            </a:xfrm>
            <a:custGeom>
              <a:avLst/>
              <a:gdLst/>
              <a:ahLst/>
              <a:cxnLst/>
              <a:rect l="l" t="t" r="r" b="b"/>
              <a:pathLst>
                <a:path w="21254" h="26683" extrusionOk="0">
                  <a:moveTo>
                    <a:pt x="15979" y="776"/>
                  </a:moveTo>
                  <a:cubicBezTo>
                    <a:pt x="17840" y="776"/>
                    <a:pt x="18616" y="2638"/>
                    <a:pt x="18616" y="4810"/>
                  </a:cubicBezTo>
                  <a:cubicBezTo>
                    <a:pt x="18616" y="6826"/>
                    <a:pt x="17375" y="11635"/>
                    <a:pt x="16444" y="13807"/>
                  </a:cubicBezTo>
                  <a:cubicBezTo>
                    <a:pt x="15358" y="15979"/>
                    <a:pt x="13341" y="17996"/>
                    <a:pt x="11480" y="17996"/>
                  </a:cubicBezTo>
                  <a:cubicBezTo>
                    <a:pt x="8688" y="17996"/>
                    <a:pt x="8222" y="14428"/>
                    <a:pt x="8222" y="14273"/>
                  </a:cubicBezTo>
                  <a:cubicBezTo>
                    <a:pt x="8222" y="14117"/>
                    <a:pt x="8222" y="13807"/>
                    <a:pt x="8222" y="13652"/>
                  </a:cubicBezTo>
                  <a:lnTo>
                    <a:pt x="10394" y="5430"/>
                  </a:lnTo>
                  <a:cubicBezTo>
                    <a:pt x="10704" y="4189"/>
                    <a:pt x="11790" y="2948"/>
                    <a:pt x="12411" y="2483"/>
                  </a:cubicBezTo>
                  <a:cubicBezTo>
                    <a:pt x="12876" y="2017"/>
                    <a:pt x="14272" y="776"/>
                    <a:pt x="15979" y="776"/>
                  </a:cubicBezTo>
                  <a:close/>
                  <a:moveTo>
                    <a:pt x="6981" y="1"/>
                  </a:moveTo>
                  <a:cubicBezTo>
                    <a:pt x="5740" y="1"/>
                    <a:pt x="4809" y="621"/>
                    <a:pt x="4034" y="2172"/>
                  </a:cubicBezTo>
                  <a:cubicBezTo>
                    <a:pt x="3258" y="3724"/>
                    <a:pt x="2637" y="6206"/>
                    <a:pt x="2637" y="6361"/>
                  </a:cubicBezTo>
                  <a:cubicBezTo>
                    <a:pt x="2637" y="6516"/>
                    <a:pt x="2793" y="6826"/>
                    <a:pt x="3103" y="6826"/>
                  </a:cubicBezTo>
                  <a:cubicBezTo>
                    <a:pt x="3413" y="6826"/>
                    <a:pt x="3413" y="6826"/>
                    <a:pt x="3723" y="5740"/>
                  </a:cubicBezTo>
                  <a:cubicBezTo>
                    <a:pt x="4344" y="3258"/>
                    <a:pt x="5120" y="776"/>
                    <a:pt x="6826" y="776"/>
                  </a:cubicBezTo>
                  <a:cubicBezTo>
                    <a:pt x="7757" y="776"/>
                    <a:pt x="8067" y="1552"/>
                    <a:pt x="8067" y="2793"/>
                  </a:cubicBezTo>
                  <a:cubicBezTo>
                    <a:pt x="8067" y="3724"/>
                    <a:pt x="8067" y="4189"/>
                    <a:pt x="7757" y="4965"/>
                  </a:cubicBezTo>
                  <a:lnTo>
                    <a:pt x="3103" y="23736"/>
                  </a:lnTo>
                  <a:cubicBezTo>
                    <a:pt x="2793" y="25132"/>
                    <a:pt x="2637" y="25442"/>
                    <a:pt x="931" y="25442"/>
                  </a:cubicBezTo>
                  <a:cubicBezTo>
                    <a:pt x="466" y="25442"/>
                    <a:pt x="0" y="25442"/>
                    <a:pt x="0" y="26218"/>
                  </a:cubicBezTo>
                  <a:cubicBezTo>
                    <a:pt x="0" y="26218"/>
                    <a:pt x="0" y="26683"/>
                    <a:pt x="466" y="26683"/>
                  </a:cubicBezTo>
                  <a:cubicBezTo>
                    <a:pt x="1086" y="26683"/>
                    <a:pt x="1707" y="26528"/>
                    <a:pt x="2172" y="26528"/>
                  </a:cubicBezTo>
                  <a:lnTo>
                    <a:pt x="4034" y="26528"/>
                  </a:lnTo>
                  <a:cubicBezTo>
                    <a:pt x="4809" y="26528"/>
                    <a:pt x="6981" y="26683"/>
                    <a:pt x="7912" y="26683"/>
                  </a:cubicBezTo>
                  <a:cubicBezTo>
                    <a:pt x="8067" y="26683"/>
                    <a:pt x="8688" y="26683"/>
                    <a:pt x="8688" y="25907"/>
                  </a:cubicBezTo>
                  <a:cubicBezTo>
                    <a:pt x="8688" y="25442"/>
                    <a:pt x="8377" y="25442"/>
                    <a:pt x="7602" y="25442"/>
                  </a:cubicBezTo>
                  <a:cubicBezTo>
                    <a:pt x="5740" y="25442"/>
                    <a:pt x="5585" y="25132"/>
                    <a:pt x="5585" y="24821"/>
                  </a:cubicBezTo>
                  <a:cubicBezTo>
                    <a:pt x="5585" y="24201"/>
                    <a:pt x="7447" y="17065"/>
                    <a:pt x="7757" y="16134"/>
                  </a:cubicBezTo>
                  <a:cubicBezTo>
                    <a:pt x="8222" y="17220"/>
                    <a:pt x="9308" y="18927"/>
                    <a:pt x="11480" y="18927"/>
                  </a:cubicBezTo>
                  <a:cubicBezTo>
                    <a:pt x="16289" y="18927"/>
                    <a:pt x="21253" y="12721"/>
                    <a:pt x="21253" y="6516"/>
                  </a:cubicBezTo>
                  <a:cubicBezTo>
                    <a:pt x="21253" y="2793"/>
                    <a:pt x="19081" y="1"/>
                    <a:pt x="15979" y="1"/>
                  </a:cubicBezTo>
                  <a:cubicBezTo>
                    <a:pt x="13341" y="1"/>
                    <a:pt x="11015" y="2638"/>
                    <a:pt x="10549" y="3258"/>
                  </a:cubicBezTo>
                  <a:cubicBezTo>
                    <a:pt x="10239" y="1087"/>
                    <a:pt x="8688" y="1"/>
                    <a:pt x="6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3344600" y="2618975"/>
              <a:ext cx="942450" cy="321925"/>
            </a:xfrm>
            <a:custGeom>
              <a:avLst/>
              <a:gdLst/>
              <a:ahLst/>
              <a:cxnLst/>
              <a:rect l="l" t="t" r="r" b="b"/>
              <a:pathLst>
                <a:path w="37698" h="12877" extrusionOk="0">
                  <a:moveTo>
                    <a:pt x="2017" y="1"/>
                  </a:moveTo>
                  <a:cubicBezTo>
                    <a:pt x="931" y="1"/>
                    <a:pt x="0" y="1"/>
                    <a:pt x="0" y="1086"/>
                  </a:cubicBezTo>
                  <a:cubicBezTo>
                    <a:pt x="0" y="2172"/>
                    <a:pt x="776" y="2172"/>
                    <a:pt x="1707" y="2172"/>
                  </a:cubicBezTo>
                  <a:lnTo>
                    <a:pt x="35991" y="2172"/>
                  </a:lnTo>
                  <a:cubicBezTo>
                    <a:pt x="36921" y="2172"/>
                    <a:pt x="37697" y="2172"/>
                    <a:pt x="37697" y="1086"/>
                  </a:cubicBezTo>
                  <a:cubicBezTo>
                    <a:pt x="37697" y="1"/>
                    <a:pt x="36766" y="1"/>
                    <a:pt x="35680" y="1"/>
                  </a:cubicBezTo>
                  <a:close/>
                  <a:moveTo>
                    <a:pt x="1707" y="10860"/>
                  </a:moveTo>
                  <a:cubicBezTo>
                    <a:pt x="776" y="10860"/>
                    <a:pt x="0" y="10860"/>
                    <a:pt x="0" y="11790"/>
                  </a:cubicBezTo>
                  <a:cubicBezTo>
                    <a:pt x="0" y="12876"/>
                    <a:pt x="931" y="12876"/>
                    <a:pt x="2017" y="12876"/>
                  </a:cubicBezTo>
                  <a:lnTo>
                    <a:pt x="35680" y="12876"/>
                  </a:lnTo>
                  <a:cubicBezTo>
                    <a:pt x="36766" y="12876"/>
                    <a:pt x="37697" y="12876"/>
                    <a:pt x="37697" y="11790"/>
                  </a:cubicBezTo>
                  <a:cubicBezTo>
                    <a:pt x="37697" y="10860"/>
                    <a:pt x="36921" y="10860"/>
                    <a:pt x="35991" y="108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4861000" y="2126450"/>
              <a:ext cx="1054900" cy="1062650"/>
            </a:xfrm>
            <a:custGeom>
              <a:avLst/>
              <a:gdLst/>
              <a:ahLst/>
              <a:cxnLst/>
              <a:rect l="l" t="t" r="r" b="b"/>
              <a:pathLst>
                <a:path w="42196" h="42506" extrusionOk="0">
                  <a:moveTo>
                    <a:pt x="1086" y="0"/>
                  </a:moveTo>
                  <a:cubicBezTo>
                    <a:pt x="776" y="0"/>
                    <a:pt x="0" y="0"/>
                    <a:pt x="0" y="1086"/>
                  </a:cubicBezTo>
                  <a:cubicBezTo>
                    <a:pt x="0" y="1706"/>
                    <a:pt x="466" y="1706"/>
                    <a:pt x="1396" y="1706"/>
                  </a:cubicBezTo>
                  <a:cubicBezTo>
                    <a:pt x="4499" y="1706"/>
                    <a:pt x="4654" y="2327"/>
                    <a:pt x="4809" y="3878"/>
                  </a:cubicBezTo>
                  <a:lnTo>
                    <a:pt x="9618" y="41109"/>
                  </a:lnTo>
                  <a:cubicBezTo>
                    <a:pt x="9774" y="42350"/>
                    <a:pt x="9774" y="42506"/>
                    <a:pt x="10704" y="42506"/>
                  </a:cubicBezTo>
                  <a:cubicBezTo>
                    <a:pt x="11325" y="42506"/>
                    <a:pt x="11635" y="42350"/>
                    <a:pt x="12256" y="41420"/>
                  </a:cubicBezTo>
                  <a:lnTo>
                    <a:pt x="34129" y="6671"/>
                  </a:lnTo>
                  <a:cubicBezTo>
                    <a:pt x="36146" y="3413"/>
                    <a:pt x="38007" y="2017"/>
                    <a:pt x="41110" y="1706"/>
                  </a:cubicBezTo>
                  <a:cubicBezTo>
                    <a:pt x="41730" y="1706"/>
                    <a:pt x="42196" y="1706"/>
                    <a:pt x="42196" y="621"/>
                  </a:cubicBezTo>
                  <a:cubicBezTo>
                    <a:pt x="42196" y="310"/>
                    <a:pt x="42041" y="0"/>
                    <a:pt x="41575" y="0"/>
                  </a:cubicBezTo>
                  <a:cubicBezTo>
                    <a:pt x="40489" y="0"/>
                    <a:pt x="37852" y="155"/>
                    <a:pt x="36766" y="155"/>
                  </a:cubicBezTo>
                  <a:cubicBezTo>
                    <a:pt x="35060" y="155"/>
                    <a:pt x="33198" y="0"/>
                    <a:pt x="31492" y="0"/>
                  </a:cubicBezTo>
                  <a:cubicBezTo>
                    <a:pt x="31026" y="0"/>
                    <a:pt x="30406" y="0"/>
                    <a:pt x="30406" y="1086"/>
                  </a:cubicBezTo>
                  <a:cubicBezTo>
                    <a:pt x="30406" y="1706"/>
                    <a:pt x="30871" y="1706"/>
                    <a:pt x="31182" y="1706"/>
                  </a:cubicBezTo>
                  <a:cubicBezTo>
                    <a:pt x="33353" y="1862"/>
                    <a:pt x="33664" y="2947"/>
                    <a:pt x="33664" y="3723"/>
                  </a:cubicBezTo>
                  <a:cubicBezTo>
                    <a:pt x="33664" y="4654"/>
                    <a:pt x="32888" y="6050"/>
                    <a:pt x="32733" y="6050"/>
                  </a:cubicBezTo>
                  <a:lnTo>
                    <a:pt x="13807" y="36145"/>
                  </a:lnTo>
                  <a:lnTo>
                    <a:pt x="9618" y="3568"/>
                  </a:lnTo>
                  <a:cubicBezTo>
                    <a:pt x="9618" y="1862"/>
                    <a:pt x="12721" y="1706"/>
                    <a:pt x="13342" y="1706"/>
                  </a:cubicBezTo>
                  <a:cubicBezTo>
                    <a:pt x="14272" y="1706"/>
                    <a:pt x="14893" y="1706"/>
                    <a:pt x="14893" y="621"/>
                  </a:cubicBezTo>
                  <a:cubicBezTo>
                    <a:pt x="14893" y="0"/>
                    <a:pt x="14117" y="0"/>
                    <a:pt x="13962" y="0"/>
                  </a:cubicBezTo>
                  <a:cubicBezTo>
                    <a:pt x="12876" y="0"/>
                    <a:pt x="11790" y="155"/>
                    <a:pt x="10704" y="155"/>
                  </a:cubicBezTo>
                  <a:lnTo>
                    <a:pt x="7291" y="155"/>
                  </a:lnTo>
                  <a:cubicBezTo>
                    <a:pt x="2948" y="155"/>
                    <a:pt x="1086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5694825" y="2921475"/>
              <a:ext cx="380100" cy="473175"/>
            </a:xfrm>
            <a:custGeom>
              <a:avLst/>
              <a:gdLst/>
              <a:ahLst/>
              <a:cxnLst/>
              <a:rect l="l" t="t" r="r" b="b"/>
              <a:pathLst>
                <a:path w="15204" h="18927" extrusionOk="0">
                  <a:moveTo>
                    <a:pt x="10239" y="1"/>
                  </a:moveTo>
                  <a:cubicBezTo>
                    <a:pt x="4809" y="1"/>
                    <a:pt x="3258" y="4344"/>
                    <a:pt x="3258" y="6051"/>
                  </a:cubicBezTo>
                  <a:cubicBezTo>
                    <a:pt x="3258" y="9153"/>
                    <a:pt x="6361" y="9929"/>
                    <a:pt x="7447" y="10084"/>
                  </a:cubicBezTo>
                  <a:cubicBezTo>
                    <a:pt x="8067" y="10239"/>
                    <a:pt x="9153" y="10549"/>
                    <a:pt x="9463" y="10549"/>
                  </a:cubicBezTo>
                  <a:cubicBezTo>
                    <a:pt x="10084" y="10705"/>
                    <a:pt x="11945" y="11325"/>
                    <a:pt x="11945" y="13342"/>
                  </a:cubicBezTo>
                  <a:cubicBezTo>
                    <a:pt x="11945" y="14738"/>
                    <a:pt x="10704" y="17996"/>
                    <a:pt x="5895" y="17996"/>
                  </a:cubicBezTo>
                  <a:cubicBezTo>
                    <a:pt x="4964" y="17996"/>
                    <a:pt x="1862" y="17996"/>
                    <a:pt x="931" y="15669"/>
                  </a:cubicBezTo>
                  <a:lnTo>
                    <a:pt x="931" y="15669"/>
                  </a:lnTo>
                  <a:cubicBezTo>
                    <a:pt x="1029" y="15678"/>
                    <a:pt x="1125" y="15682"/>
                    <a:pt x="1218" y="15682"/>
                  </a:cubicBezTo>
                  <a:cubicBezTo>
                    <a:pt x="2742" y="15682"/>
                    <a:pt x="3568" y="14529"/>
                    <a:pt x="3568" y="13652"/>
                  </a:cubicBezTo>
                  <a:cubicBezTo>
                    <a:pt x="3568" y="12721"/>
                    <a:pt x="2948" y="12256"/>
                    <a:pt x="2172" y="12256"/>
                  </a:cubicBezTo>
                  <a:cubicBezTo>
                    <a:pt x="1241" y="12256"/>
                    <a:pt x="0" y="13032"/>
                    <a:pt x="0" y="14893"/>
                  </a:cubicBezTo>
                  <a:cubicBezTo>
                    <a:pt x="0" y="17375"/>
                    <a:pt x="2482" y="18927"/>
                    <a:pt x="5895" y="18927"/>
                  </a:cubicBezTo>
                  <a:cubicBezTo>
                    <a:pt x="12256" y="18927"/>
                    <a:pt x="14117" y="14273"/>
                    <a:pt x="14117" y="12101"/>
                  </a:cubicBezTo>
                  <a:cubicBezTo>
                    <a:pt x="14117" y="11325"/>
                    <a:pt x="14117" y="10239"/>
                    <a:pt x="12721" y="8843"/>
                  </a:cubicBezTo>
                  <a:cubicBezTo>
                    <a:pt x="11635" y="7912"/>
                    <a:pt x="10704" y="7602"/>
                    <a:pt x="8377" y="7137"/>
                  </a:cubicBezTo>
                  <a:cubicBezTo>
                    <a:pt x="7291" y="6981"/>
                    <a:pt x="5430" y="6516"/>
                    <a:pt x="5430" y="4655"/>
                  </a:cubicBezTo>
                  <a:cubicBezTo>
                    <a:pt x="5430" y="3879"/>
                    <a:pt x="6206" y="776"/>
                    <a:pt x="10239" y="776"/>
                  </a:cubicBezTo>
                  <a:cubicBezTo>
                    <a:pt x="11945" y="776"/>
                    <a:pt x="13652" y="1552"/>
                    <a:pt x="14117" y="2948"/>
                  </a:cubicBezTo>
                  <a:cubicBezTo>
                    <a:pt x="12256" y="2948"/>
                    <a:pt x="12256" y="4655"/>
                    <a:pt x="12256" y="4655"/>
                  </a:cubicBezTo>
                  <a:cubicBezTo>
                    <a:pt x="12256" y="5585"/>
                    <a:pt x="13031" y="5740"/>
                    <a:pt x="13342" y="5740"/>
                  </a:cubicBezTo>
                  <a:cubicBezTo>
                    <a:pt x="13962" y="5740"/>
                    <a:pt x="15203" y="5275"/>
                    <a:pt x="15203" y="3569"/>
                  </a:cubicBezTo>
                  <a:cubicBezTo>
                    <a:pt x="15203" y="1862"/>
                    <a:pt x="13497" y="1"/>
                    <a:pt x="10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6222275" y="2126450"/>
              <a:ext cx="667075" cy="1031625"/>
            </a:xfrm>
            <a:custGeom>
              <a:avLst/>
              <a:gdLst/>
              <a:ahLst/>
              <a:cxnLst/>
              <a:rect l="l" t="t" r="r" b="b"/>
              <a:pathLst>
                <a:path w="26683" h="41265" extrusionOk="0">
                  <a:moveTo>
                    <a:pt x="11014" y="0"/>
                  </a:moveTo>
                  <a:cubicBezTo>
                    <a:pt x="10549" y="0"/>
                    <a:pt x="9928" y="0"/>
                    <a:pt x="9928" y="1086"/>
                  </a:cubicBezTo>
                  <a:cubicBezTo>
                    <a:pt x="9928" y="1706"/>
                    <a:pt x="10394" y="1706"/>
                    <a:pt x="11635" y="1706"/>
                  </a:cubicBezTo>
                  <a:cubicBezTo>
                    <a:pt x="15358" y="1706"/>
                    <a:pt x="15358" y="2172"/>
                    <a:pt x="15358" y="2947"/>
                  </a:cubicBezTo>
                  <a:cubicBezTo>
                    <a:pt x="15358" y="3258"/>
                    <a:pt x="15203" y="3723"/>
                    <a:pt x="15048" y="4189"/>
                  </a:cubicBezTo>
                  <a:lnTo>
                    <a:pt x="6981" y="36766"/>
                  </a:lnTo>
                  <a:cubicBezTo>
                    <a:pt x="6360" y="38938"/>
                    <a:pt x="6205" y="39558"/>
                    <a:pt x="1862" y="39558"/>
                  </a:cubicBezTo>
                  <a:cubicBezTo>
                    <a:pt x="465" y="39558"/>
                    <a:pt x="0" y="39558"/>
                    <a:pt x="0" y="40644"/>
                  </a:cubicBezTo>
                  <a:cubicBezTo>
                    <a:pt x="0" y="41265"/>
                    <a:pt x="621" y="41265"/>
                    <a:pt x="931" y="41265"/>
                  </a:cubicBezTo>
                  <a:cubicBezTo>
                    <a:pt x="2017" y="41265"/>
                    <a:pt x="3258" y="41109"/>
                    <a:pt x="4344" y="41109"/>
                  </a:cubicBezTo>
                  <a:lnTo>
                    <a:pt x="11790" y="41109"/>
                  </a:lnTo>
                  <a:cubicBezTo>
                    <a:pt x="13031" y="41109"/>
                    <a:pt x="14427" y="41265"/>
                    <a:pt x="15513" y="41265"/>
                  </a:cubicBezTo>
                  <a:cubicBezTo>
                    <a:pt x="15978" y="41265"/>
                    <a:pt x="16754" y="41265"/>
                    <a:pt x="16754" y="40179"/>
                  </a:cubicBezTo>
                  <a:cubicBezTo>
                    <a:pt x="16754" y="39558"/>
                    <a:pt x="16444" y="39558"/>
                    <a:pt x="15048" y="39558"/>
                  </a:cubicBezTo>
                  <a:cubicBezTo>
                    <a:pt x="11325" y="39558"/>
                    <a:pt x="11325" y="38938"/>
                    <a:pt x="11325" y="38317"/>
                  </a:cubicBezTo>
                  <a:cubicBezTo>
                    <a:pt x="11325" y="38162"/>
                    <a:pt x="11325" y="37852"/>
                    <a:pt x="11635" y="36921"/>
                  </a:cubicBezTo>
                  <a:lnTo>
                    <a:pt x="19702" y="4499"/>
                  </a:lnTo>
                  <a:cubicBezTo>
                    <a:pt x="20322" y="2327"/>
                    <a:pt x="20322" y="1706"/>
                    <a:pt x="24821" y="1706"/>
                  </a:cubicBezTo>
                  <a:cubicBezTo>
                    <a:pt x="26062" y="1706"/>
                    <a:pt x="26682" y="1706"/>
                    <a:pt x="26682" y="621"/>
                  </a:cubicBezTo>
                  <a:cubicBezTo>
                    <a:pt x="26682" y="0"/>
                    <a:pt x="25907" y="0"/>
                    <a:pt x="25752" y="0"/>
                  </a:cubicBezTo>
                  <a:cubicBezTo>
                    <a:pt x="24666" y="0"/>
                    <a:pt x="23425" y="155"/>
                    <a:pt x="22339" y="155"/>
                  </a:cubicBezTo>
                  <a:lnTo>
                    <a:pt x="14893" y="155"/>
                  </a:lnTo>
                  <a:cubicBezTo>
                    <a:pt x="13652" y="155"/>
                    <a:pt x="12255" y="0"/>
                    <a:pt x="1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6866050" y="2921475"/>
              <a:ext cx="380100" cy="473175"/>
            </a:xfrm>
            <a:custGeom>
              <a:avLst/>
              <a:gdLst/>
              <a:ahLst/>
              <a:cxnLst/>
              <a:rect l="l" t="t" r="r" b="b"/>
              <a:pathLst>
                <a:path w="15204" h="18927" extrusionOk="0">
                  <a:moveTo>
                    <a:pt x="10239" y="1"/>
                  </a:moveTo>
                  <a:cubicBezTo>
                    <a:pt x="4810" y="1"/>
                    <a:pt x="3258" y="4344"/>
                    <a:pt x="3258" y="6051"/>
                  </a:cubicBezTo>
                  <a:cubicBezTo>
                    <a:pt x="3258" y="9153"/>
                    <a:pt x="6361" y="9929"/>
                    <a:pt x="7447" y="10084"/>
                  </a:cubicBezTo>
                  <a:cubicBezTo>
                    <a:pt x="8067" y="10239"/>
                    <a:pt x="9153" y="10549"/>
                    <a:pt x="9464" y="10549"/>
                  </a:cubicBezTo>
                  <a:cubicBezTo>
                    <a:pt x="10084" y="10705"/>
                    <a:pt x="11946" y="11325"/>
                    <a:pt x="11946" y="13342"/>
                  </a:cubicBezTo>
                  <a:cubicBezTo>
                    <a:pt x="11946" y="14738"/>
                    <a:pt x="10705" y="17996"/>
                    <a:pt x="5896" y="17996"/>
                  </a:cubicBezTo>
                  <a:cubicBezTo>
                    <a:pt x="4965" y="17996"/>
                    <a:pt x="1862" y="17996"/>
                    <a:pt x="1087" y="15669"/>
                  </a:cubicBezTo>
                  <a:lnTo>
                    <a:pt x="1087" y="15669"/>
                  </a:lnTo>
                  <a:cubicBezTo>
                    <a:pt x="1176" y="15678"/>
                    <a:pt x="1263" y="15682"/>
                    <a:pt x="1348" y="15682"/>
                  </a:cubicBezTo>
                  <a:cubicBezTo>
                    <a:pt x="2742" y="15682"/>
                    <a:pt x="3569" y="14529"/>
                    <a:pt x="3569" y="13652"/>
                  </a:cubicBezTo>
                  <a:cubicBezTo>
                    <a:pt x="3569" y="12721"/>
                    <a:pt x="2948" y="12256"/>
                    <a:pt x="2173" y="12256"/>
                  </a:cubicBezTo>
                  <a:cubicBezTo>
                    <a:pt x="1242" y="12256"/>
                    <a:pt x="1" y="13032"/>
                    <a:pt x="1" y="14893"/>
                  </a:cubicBezTo>
                  <a:cubicBezTo>
                    <a:pt x="1" y="17375"/>
                    <a:pt x="2483" y="18927"/>
                    <a:pt x="5896" y="18927"/>
                  </a:cubicBezTo>
                  <a:cubicBezTo>
                    <a:pt x="12256" y="18927"/>
                    <a:pt x="14118" y="14273"/>
                    <a:pt x="14118" y="12101"/>
                  </a:cubicBezTo>
                  <a:cubicBezTo>
                    <a:pt x="14118" y="11325"/>
                    <a:pt x="14118" y="10239"/>
                    <a:pt x="12721" y="8843"/>
                  </a:cubicBezTo>
                  <a:cubicBezTo>
                    <a:pt x="11635" y="7912"/>
                    <a:pt x="10705" y="7602"/>
                    <a:pt x="8378" y="7137"/>
                  </a:cubicBezTo>
                  <a:cubicBezTo>
                    <a:pt x="7292" y="6981"/>
                    <a:pt x="5430" y="6516"/>
                    <a:pt x="5430" y="4655"/>
                  </a:cubicBezTo>
                  <a:cubicBezTo>
                    <a:pt x="5430" y="3879"/>
                    <a:pt x="6206" y="776"/>
                    <a:pt x="10239" y="776"/>
                  </a:cubicBezTo>
                  <a:cubicBezTo>
                    <a:pt x="11946" y="776"/>
                    <a:pt x="13652" y="1552"/>
                    <a:pt x="14118" y="2948"/>
                  </a:cubicBezTo>
                  <a:cubicBezTo>
                    <a:pt x="12256" y="2948"/>
                    <a:pt x="12256" y="4655"/>
                    <a:pt x="12256" y="4655"/>
                  </a:cubicBezTo>
                  <a:cubicBezTo>
                    <a:pt x="12256" y="5585"/>
                    <a:pt x="13032" y="5740"/>
                    <a:pt x="13342" y="5740"/>
                  </a:cubicBezTo>
                  <a:cubicBezTo>
                    <a:pt x="13962" y="5740"/>
                    <a:pt x="15203" y="5275"/>
                    <a:pt x="15203" y="3569"/>
                  </a:cubicBezTo>
                  <a:cubicBezTo>
                    <a:pt x="15203" y="1862"/>
                    <a:pt x="13497" y="1"/>
                    <a:pt x="10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Electromagnets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01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6.9P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Describe the construction of electromagnets.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an </a:t>
            </a:r>
            <a:r>
              <a:rPr lang="en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electric current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passed through a wire,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created.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strength of the magnetic field can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by winding the wire into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coil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wire is wrapped around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soft magnetic material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produced.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 soft magnetic material ensures that a magnetic field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only present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current is flowing through the wire.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core made from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often used as the soft magnetic material.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200563" y="3872675"/>
            <a:ext cx="2343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Electromagnets can be created by wrapping a current-carrying wire around a soft magnetic material, such as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iron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 rot="5400000">
            <a:off x="6011961" y="1890088"/>
            <a:ext cx="2720219" cy="1244967"/>
            <a:chOff x="231400" y="1430425"/>
            <a:chExt cx="7130325" cy="2723025"/>
          </a:xfrm>
        </p:grpSpPr>
        <p:sp>
          <p:nvSpPr>
            <p:cNvPr id="67" name="Google Shape;67;p14"/>
            <p:cNvSpPr/>
            <p:nvPr/>
          </p:nvSpPr>
          <p:spPr>
            <a:xfrm>
              <a:off x="513775" y="2225750"/>
              <a:ext cx="137850" cy="72025"/>
            </a:xfrm>
            <a:custGeom>
              <a:avLst/>
              <a:gdLst/>
              <a:ahLst/>
              <a:cxnLst/>
              <a:rect l="l" t="t" r="r" b="b"/>
              <a:pathLst>
                <a:path w="5514" h="2881" extrusionOk="0">
                  <a:moveTo>
                    <a:pt x="5360" y="1"/>
                  </a:moveTo>
                  <a:cubicBezTo>
                    <a:pt x="5324" y="1"/>
                    <a:pt x="5284" y="17"/>
                    <a:pt x="5245" y="56"/>
                  </a:cubicBezTo>
                  <a:cubicBezTo>
                    <a:pt x="4304" y="191"/>
                    <a:pt x="3362" y="594"/>
                    <a:pt x="2556" y="1132"/>
                  </a:cubicBezTo>
                  <a:lnTo>
                    <a:pt x="135" y="2477"/>
                  </a:lnTo>
                  <a:cubicBezTo>
                    <a:pt x="1" y="2477"/>
                    <a:pt x="1" y="2746"/>
                    <a:pt x="135" y="2880"/>
                  </a:cubicBezTo>
                  <a:lnTo>
                    <a:pt x="404" y="2880"/>
                  </a:lnTo>
                  <a:lnTo>
                    <a:pt x="2690" y="1401"/>
                  </a:lnTo>
                  <a:cubicBezTo>
                    <a:pt x="3228" y="1132"/>
                    <a:pt x="3900" y="863"/>
                    <a:pt x="4438" y="594"/>
                  </a:cubicBezTo>
                  <a:cubicBezTo>
                    <a:pt x="4707" y="460"/>
                    <a:pt x="4976" y="460"/>
                    <a:pt x="5245" y="460"/>
                  </a:cubicBezTo>
                  <a:cubicBezTo>
                    <a:pt x="5379" y="325"/>
                    <a:pt x="5514" y="325"/>
                    <a:pt x="5514" y="191"/>
                  </a:cubicBezTo>
                  <a:cubicBezTo>
                    <a:pt x="5514" y="96"/>
                    <a:pt x="5447" y="1"/>
                    <a:pt x="5360" y="1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13775" y="2237225"/>
              <a:ext cx="134500" cy="73150"/>
            </a:xfrm>
            <a:custGeom>
              <a:avLst/>
              <a:gdLst/>
              <a:ahLst/>
              <a:cxnLst/>
              <a:rect l="l" t="t" r="r" b="b"/>
              <a:pathLst>
                <a:path w="5380" h="2926" extrusionOk="0">
                  <a:moveTo>
                    <a:pt x="5110" y="1"/>
                  </a:moveTo>
                  <a:cubicBezTo>
                    <a:pt x="4169" y="270"/>
                    <a:pt x="3362" y="539"/>
                    <a:pt x="2556" y="1077"/>
                  </a:cubicBezTo>
                  <a:lnTo>
                    <a:pt x="135" y="2421"/>
                  </a:lnTo>
                  <a:cubicBezTo>
                    <a:pt x="1" y="2556"/>
                    <a:pt x="1" y="2690"/>
                    <a:pt x="135" y="2825"/>
                  </a:cubicBezTo>
                  <a:cubicBezTo>
                    <a:pt x="135" y="2892"/>
                    <a:pt x="169" y="2926"/>
                    <a:pt x="219" y="2926"/>
                  </a:cubicBezTo>
                  <a:cubicBezTo>
                    <a:pt x="270" y="2926"/>
                    <a:pt x="337" y="2892"/>
                    <a:pt x="404" y="2825"/>
                  </a:cubicBezTo>
                  <a:lnTo>
                    <a:pt x="2690" y="1480"/>
                  </a:lnTo>
                  <a:cubicBezTo>
                    <a:pt x="3497" y="942"/>
                    <a:pt x="4304" y="673"/>
                    <a:pt x="5110" y="404"/>
                  </a:cubicBezTo>
                  <a:cubicBezTo>
                    <a:pt x="5245" y="404"/>
                    <a:pt x="5379" y="270"/>
                    <a:pt x="5379" y="135"/>
                  </a:cubicBezTo>
                  <a:cubicBezTo>
                    <a:pt x="5245" y="1"/>
                    <a:pt x="5245" y="1"/>
                    <a:pt x="5110" y="1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23875" y="2254050"/>
              <a:ext cx="127750" cy="69775"/>
            </a:xfrm>
            <a:custGeom>
              <a:avLst/>
              <a:gdLst/>
              <a:ahLst/>
              <a:cxnLst/>
              <a:rect l="l" t="t" r="r" b="b"/>
              <a:pathLst>
                <a:path w="5110" h="2791" extrusionOk="0">
                  <a:moveTo>
                    <a:pt x="4841" y="0"/>
                  </a:moveTo>
                  <a:cubicBezTo>
                    <a:pt x="4034" y="135"/>
                    <a:pt x="3227" y="538"/>
                    <a:pt x="2555" y="941"/>
                  </a:cubicBezTo>
                  <a:lnTo>
                    <a:pt x="134" y="2286"/>
                  </a:lnTo>
                  <a:cubicBezTo>
                    <a:pt x="0" y="2421"/>
                    <a:pt x="0" y="2555"/>
                    <a:pt x="134" y="2690"/>
                  </a:cubicBezTo>
                  <a:cubicBezTo>
                    <a:pt x="134" y="2757"/>
                    <a:pt x="168" y="2790"/>
                    <a:pt x="219" y="2790"/>
                  </a:cubicBezTo>
                  <a:cubicBezTo>
                    <a:pt x="269" y="2790"/>
                    <a:pt x="336" y="2757"/>
                    <a:pt x="403" y="2690"/>
                  </a:cubicBezTo>
                  <a:lnTo>
                    <a:pt x="2689" y="1345"/>
                  </a:lnTo>
                  <a:cubicBezTo>
                    <a:pt x="3362" y="941"/>
                    <a:pt x="4169" y="538"/>
                    <a:pt x="4975" y="404"/>
                  </a:cubicBezTo>
                  <a:cubicBezTo>
                    <a:pt x="5110" y="404"/>
                    <a:pt x="5110" y="269"/>
                    <a:pt x="5110" y="135"/>
                  </a:cubicBezTo>
                  <a:cubicBezTo>
                    <a:pt x="5110" y="0"/>
                    <a:pt x="4975" y="0"/>
                    <a:pt x="4841" y="0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20500" y="2243950"/>
              <a:ext cx="131125" cy="70625"/>
            </a:xfrm>
            <a:custGeom>
              <a:avLst/>
              <a:gdLst/>
              <a:ahLst/>
              <a:cxnLst/>
              <a:rect l="l" t="t" r="r" b="b"/>
              <a:pathLst>
                <a:path w="5245" h="2825" extrusionOk="0">
                  <a:moveTo>
                    <a:pt x="4976" y="1"/>
                  </a:moveTo>
                  <a:cubicBezTo>
                    <a:pt x="4707" y="1"/>
                    <a:pt x="4573" y="135"/>
                    <a:pt x="4304" y="270"/>
                  </a:cubicBezTo>
                  <a:cubicBezTo>
                    <a:pt x="3631" y="404"/>
                    <a:pt x="3093" y="673"/>
                    <a:pt x="2555" y="1076"/>
                  </a:cubicBezTo>
                  <a:lnTo>
                    <a:pt x="269" y="2421"/>
                  </a:lnTo>
                  <a:cubicBezTo>
                    <a:pt x="1" y="2421"/>
                    <a:pt x="1" y="2556"/>
                    <a:pt x="1" y="2825"/>
                  </a:cubicBezTo>
                  <a:lnTo>
                    <a:pt x="404" y="2825"/>
                  </a:lnTo>
                  <a:lnTo>
                    <a:pt x="2690" y="1345"/>
                  </a:lnTo>
                  <a:cubicBezTo>
                    <a:pt x="3228" y="1076"/>
                    <a:pt x="3766" y="808"/>
                    <a:pt x="4438" y="673"/>
                  </a:cubicBezTo>
                  <a:cubicBezTo>
                    <a:pt x="4573" y="539"/>
                    <a:pt x="4841" y="404"/>
                    <a:pt x="5110" y="404"/>
                  </a:cubicBezTo>
                  <a:cubicBezTo>
                    <a:pt x="5245" y="404"/>
                    <a:pt x="5245" y="270"/>
                    <a:pt x="5245" y="135"/>
                  </a:cubicBezTo>
                  <a:cubicBezTo>
                    <a:pt x="5245" y="135"/>
                    <a:pt x="5110" y="1"/>
                    <a:pt x="4976" y="1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2591350" y="3655900"/>
              <a:ext cx="77350" cy="121050"/>
            </a:xfrm>
            <a:custGeom>
              <a:avLst/>
              <a:gdLst/>
              <a:ahLst/>
              <a:cxnLst/>
              <a:rect l="l" t="t" r="r" b="b"/>
              <a:pathLst>
                <a:path w="3094" h="4842" extrusionOk="0">
                  <a:moveTo>
                    <a:pt x="0" y="0"/>
                  </a:moveTo>
                  <a:cubicBezTo>
                    <a:pt x="0" y="135"/>
                    <a:pt x="0" y="269"/>
                    <a:pt x="0" y="269"/>
                  </a:cubicBezTo>
                  <a:cubicBezTo>
                    <a:pt x="673" y="941"/>
                    <a:pt x="1076" y="1614"/>
                    <a:pt x="1614" y="2421"/>
                  </a:cubicBezTo>
                  <a:cubicBezTo>
                    <a:pt x="2017" y="3093"/>
                    <a:pt x="2286" y="3900"/>
                    <a:pt x="2555" y="4707"/>
                  </a:cubicBezTo>
                  <a:cubicBezTo>
                    <a:pt x="2690" y="4841"/>
                    <a:pt x="2824" y="4841"/>
                    <a:pt x="2824" y="4841"/>
                  </a:cubicBezTo>
                  <a:cubicBezTo>
                    <a:pt x="2959" y="4841"/>
                    <a:pt x="3093" y="4707"/>
                    <a:pt x="2959" y="4572"/>
                  </a:cubicBezTo>
                  <a:cubicBezTo>
                    <a:pt x="2690" y="3765"/>
                    <a:pt x="2421" y="2958"/>
                    <a:pt x="1883" y="2152"/>
                  </a:cubicBezTo>
                  <a:cubicBezTo>
                    <a:pt x="1480" y="1479"/>
                    <a:pt x="942" y="672"/>
                    <a:pt x="404" y="0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2594700" y="3646650"/>
              <a:ext cx="80725" cy="126925"/>
            </a:xfrm>
            <a:custGeom>
              <a:avLst/>
              <a:gdLst/>
              <a:ahLst/>
              <a:cxnLst/>
              <a:rect l="l" t="t" r="r" b="b"/>
              <a:pathLst>
                <a:path w="3229" h="5077" extrusionOk="0">
                  <a:moveTo>
                    <a:pt x="186" y="0"/>
                  </a:moveTo>
                  <a:cubicBezTo>
                    <a:pt x="135" y="0"/>
                    <a:pt x="68" y="34"/>
                    <a:pt x="1" y="101"/>
                  </a:cubicBezTo>
                  <a:cubicBezTo>
                    <a:pt x="1" y="101"/>
                    <a:pt x="1" y="236"/>
                    <a:pt x="135" y="236"/>
                  </a:cubicBezTo>
                  <a:cubicBezTo>
                    <a:pt x="673" y="908"/>
                    <a:pt x="1211" y="1715"/>
                    <a:pt x="1749" y="2387"/>
                  </a:cubicBezTo>
                  <a:cubicBezTo>
                    <a:pt x="2018" y="2925"/>
                    <a:pt x="2287" y="3463"/>
                    <a:pt x="2421" y="4135"/>
                  </a:cubicBezTo>
                  <a:lnTo>
                    <a:pt x="2825" y="4942"/>
                  </a:lnTo>
                  <a:cubicBezTo>
                    <a:pt x="2825" y="4942"/>
                    <a:pt x="2959" y="5077"/>
                    <a:pt x="3094" y="5077"/>
                  </a:cubicBezTo>
                  <a:cubicBezTo>
                    <a:pt x="3094" y="4942"/>
                    <a:pt x="3228" y="4808"/>
                    <a:pt x="3094" y="4808"/>
                  </a:cubicBezTo>
                  <a:lnTo>
                    <a:pt x="2825" y="4001"/>
                  </a:lnTo>
                  <a:cubicBezTo>
                    <a:pt x="2556" y="3328"/>
                    <a:pt x="2287" y="2791"/>
                    <a:pt x="2018" y="2253"/>
                  </a:cubicBezTo>
                  <a:cubicBezTo>
                    <a:pt x="1480" y="1446"/>
                    <a:pt x="942" y="774"/>
                    <a:pt x="270" y="101"/>
                  </a:cubicBezTo>
                  <a:cubicBezTo>
                    <a:pt x="270" y="34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2611525" y="3636550"/>
              <a:ext cx="80700" cy="133675"/>
            </a:xfrm>
            <a:custGeom>
              <a:avLst/>
              <a:gdLst/>
              <a:ahLst/>
              <a:cxnLst/>
              <a:rect l="l" t="t" r="r" b="b"/>
              <a:pathLst>
                <a:path w="3228" h="5347" extrusionOk="0">
                  <a:moveTo>
                    <a:pt x="219" y="1"/>
                  </a:moveTo>
                  <a:cubicBezTo>
                    <a:pt x="168" y="1"/>
                    <a:pt x="135" y="35"/>
                    <a:pt x="135" y="102"/>
                  </a:cubicBezTo>
                  <a:cubicBezTo>
                    <a:pt x="0" y="102"/>
                    <a:pt x="0" y="236"/>
                    <a:pt x="0" y="371"/>
                  </a:cubicBezTo>
                  <a:cubicBezTo>
                    <a:pt x="673" y="1043"/>
                    <a:pt x="1210" y="1850"/>
                    <a:pt x="1748" y="2522"/>
                  </a:cubicBezTo>
                  <a:cubicBezTo>
                    <a:pt x="2152" y="3329"/>
                    <a:pt x="2555" y="4270"/>
                    <a:pt x="2824" y="5077"/>
                  </a:cubicBezTo>
                  <a:cubicBezTo>
                    <a:pt x="2824" y="5212"/>
                    <a:pt x="2959" y="5346"/>
                    <a:pt x="3093" y="5346"/>
                  </a:cubicBezTo>
                  <a:cubicBezTo>
                    <a:pt x="3228" y="5212"/>
                    <a:pt x="3228" y="5077"/>
                    <a:pt x="3228" y="5077"/>
                  </a:cubicBezTo>
                  <a:cubicBezTo>
                    <a:pt x="2959" y="4136"/>
                    <a:pt x="2555" y="3195"/>
                    <a:pt x="2017" y="2388"/>
                  </a:cubicBezTo>
                  <a:cubicBezTo>
                    <a:pt x="1479" y="1581"/>
                    <a:pt x="942" y="774"/>
                    <a:pt x="404" y="102"/>
                  </a:cubicBezTo>
                  <a:cubicBezTo>
                    <a:pt x="336" y="35"/>
                    <a:pt x="269" y="1"/>
                    <a:pt x="219" y="1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604800" y="3643275"/>
              <a:ext cx="77350" cy="130300"/>
            </a:xfrm>
            <a:custGeom>
              <a:avLst/>
              <a:gdLst/>
              <a:ahLst/>
              <a:cxnLst/>
              <a:rect l="l" t="t" r="r" b="b"/>
              <a:pathLst>
                <a:path w="3094" h="5212" extrusionOk="0">
                  <a:moveTo>
                    <a:pt x="135" y="1"/>
                  </a:moveTo>
                  <a:cubicBezTo>
                    <a:pt x="101" y="1"/>
                    <a:pt x="68" y="34"/>
                    <a:pt x="0" y="102"/>
                  </a:cubicBezTo>
                  <a:cubicBezTo>
                    <a:pt x="0" y="102"/>
                    <a:pt x="0" y="236"/>
                    <a:pt x="0" y="371"/>
                  </a:cubicBezTo>
                  <a:cubicBezTo>
                    <a:pt x="538" y="1043"/>
                    <a:pt x="1076" y="1715"/>
                    <a:pt x="1614" y="2522"/>
                  </a:cubicBezTo>
                  <a:cubicBezTo>
                    <a:pt x="2017" y="3329"/>
                    <a:pt x="2421" y="4136"/>
                    <a:pt x="2690" y="5077"/>
                  </a:cubicBezTo>
                  <a:cubicBezTo>
                    <a:pt x="2690" y="5077"/>
                    <a:pt x="2824" y="5212"/>
                    <a:pt x="2959" y="5212"/>
                  </a:cubicBezTo>
                  <a:cubicBezTo>
                    <a:pt x="3093" y="5212"/>
                    <a:pt x="3093" y="5077"/>
                    <a:pt x="3093" y="4943"/>
                  </a:cubicBezTo>
                  <a:cubicBezTo>
                    <a:pt x="2824" y="4001"/>
                    <a:pt x="2421" y="3195"/>
                    <a:pt x="2017" y="2388"/>
                  </a:cubicBezTo>
                  <a:cubicBezTo>
                    <a:pt x="1479" y="1581"/>
                    <a:pt x="942" y="774"/>
                    <a:pt x="269" y="102"/>
                  </a:cubicBezTo>
                  <a:cubicBezTo>
                    <a:pt x="202" y="34"/>
                    <a:pt x="168" y="1"/>
                    <a:pt x="135" y="1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38125" y="2240600"/>
              <a:ext cx="2433925" cy="1482550"/>
            </a:xfrm>
            <a:custGeom>
              <a:avLst/>
              <a:gdLst/>
              <a:ahLst/>
              <a:cxnLst/>
              <a:rect l="l" t="t" r="r" b="b"/>
              <a:pathLst>
                <a:path w="97357" h="59302" extrusionOk="0">
                  <a:moveTo>
                    <a:pt x="13447" y="0"/>
                  </a:moveTo>
                  <a:cubicBezTo>
                    <a:pt x="13447" y="0"/>
                    <a:pt x="12909" y="269"/>
                    <a:pt x="12102" y="807"/>
                  </a:cubicBezTo>
                  <a:lnTo>
                    <a:pt x="8203" y="3093"/>
                  </a:lnTo>
                  <a:cubicBezTo>
                    <a:pt x="6186" y="4438"/>
                    <a:pt x="4438" y="6186"/>
                    <a:pt x="3227" y="8203"/>
                  </a:cubicBezTo>
                  <a:cubicBezTo>
                    <a:pt x="1614" y="10892"/>
                    <a:pt x="538" y="13851"/>
                    <a:pt x="403" y="16943"/>
                  </a:cubicBezTo>
                  <a:cubicBezTo>
                    <a:pt x="0" y="20574"/>
                    <a:pt x="134" y="24205"/>
                    <a:pt x="1076" y="27836"/>
                  </a:cubicBezTo>
                  <a:cubicBezTo>
                    <a:pt x="2420" y="33887"/>
                    <a:pt x="6186" y="39265"/>
                    <a:pt x="11564" y="42627"/>
                  </a:cubicBezTo>
                  <a:cubicBezTo>
                    <a:pt x="13447" y="43837"/>
                    <a:pt x="15330" y="44779"/>
                    <a:pt x="17481" y="45586"/>
                  </a:cubicBezTo>
                  <a:cubicBezTo>
                    <a:pt x="21650" y="46930"/>
                    <a:pt x="25953" y="47872"/>
                    <a:pt x="30390" y="48141"/>
                  </a:cubicBezTo>
                  <a:cubicBezTo>
                    <a:pt x="32542" y="48409"/>
                    <a:pt x="34693" y="48409"/>
                    <a:pt x="36979" y="48409"/>
                  </a:cubicBezTo>
                  <a:cubicBezTo>
                    <a:pt x="39131" y="48544"/>
                    <a:pt x="41282" y="48678"/>
                    <a:pt x="43434" y="48678"/>
                  </a:cubicBezTo>
                  <a:lnTo>
                    <a:pt x="55940" y="48678"/>
                  </a:lnTo>
                  <a:cubicBezTo>
                    <a:pt x="64008" y="48813"/>
                    <a:pt x="71673" y="48813"/>
                    <a:pt x="77993" y="49485"/>
                  </a:cubicBezTo>
                  <a:cubicBezTo>
                    <a:pt x="80951" y="49889"/>
                    <a:pt x="83775" y="50561"/>
                    <a:pt x="86330" y="51637"/>
                  </a:cubicBezTo>
                  <a:cubicBezTo>
                    <a:pt x="87406" y="52175"/>
                    <a:pt x="88482" y="52712"/>
                    <a:pt x="89557" y="53250"/>
                  </a:cubicBezTo>
                  <a:cubicBezTo>
                    <a:pt x="90364" y="53788"/>
                    <a:pt x="91171" y="54461"/>
                    <a:pt x="91978" y="55133"/>
                  </a:cubicBezTo>
                  <a:cubicBezTo>
                    <a:pt x="93054" y="55940"/>
                    <a:pt x="93995" y="57016"/>
                    <a:pt x="94802" y="58091"/>
                  </a:cubicBezTo>
                  <a:lnTo>
                    <a:pt x="95340" y="59033"/>
                  </a:lnTo>
                  <a:cubicBezTo>
                    <a:pt x="95609" y="59167"/>
                    <a:pt x="95609" y="59302"/>
                    <a:pt x="95609" y="59302"/>
                  </a:cubicBezTo>
                  <a:lnTo>
                    <a:pt x="97357" y="58226"/>
                  </a:lnTo>
                  <a:cubicBezTo>
                    <a:pt x="97222" y="58091"/>
                    <a:pt x="97222" y="57957"/>
                    <a:pt x="97088" y="57822"/>
                  </a:cubicBezTo>
                  <a:lnTo>
                    <a:pt x="96415" y="56747"/>
                  </a:lnTo>
                  <a:cubicBezTo>
                    <a:pt x="95474" y="55536"/>
                    <a:pt x="94398" y="54461"/>
                    <a:pt x="93188" y="53385"/>
                  </a:cubicBezTo>
                  <a:cubicBezTo>
                    <a:pt x="92381" y="52712"/>
                    <a:pt x="91574" y="52040"/>
                    <a:pt x="90633" y="51502"/>
                  </a:cubicBezTo>
                  <a:cubicBezTo>
                    <a:pt x="89557" y="50964"/>
                    <a:pt x="88482" y="50292"/>
                    <a:pt x="87137" y="49754"/>
                  </a:cubicBezTo>
                  <a:cubicBezTo>
                    <a:pt x="84313" y="48544"/>
                    <a:pt x="81355" y="47872"/>
                    <a:pt x="78262" y="47468"/>
                  </a:cubicBezTo>
                  <a:cubicBezTo>
                    <a:pt x="71673" y="46661"/>
                    <a:pt x="64142" y="46796"/>
                    <a:pt x="55940" y="46661"/>
                  </a:cubicBezTo>
                  <a:lnTo>
                    <a:pt x="43434" y="46661"/>
                  </a:lnTo>
                  <a:cubicBezTo>
                    <a:pt x="41282" y="46527"/>
                    <a:pt x="39131" y="46527"/>
                    <a:pt x="36979" y="46392"/>
                  </a:cubicBezTo>
                  <a:cubicBezTo>
                    <a:pt x="34828" y="46392"/>
                    <a:pt x="32676" y="46258"/>
                    <a:pt x="30525" y="46123"/>
                  </a:cubicBezTo>
                  <a:cubicBezTo>
                    <a:pt x="26356" y="45855"/>
                    <a:pt x="22188" y="45048"/>
                    <a:pt x="18154" y="43703"/>
                  </a:cubicBezTo>
                  <a:cubicBezTo>
                    <a:pt x="16271" y="43031"/>
                    <a:pt x="14388" y="42089"/>
                    <a:pt x="12640" y="41014"/>
                  </a:cubicBezTo>
                  <a:cubicBezTo>
                    <a:pt x="11027" y="39938"/>
                    <a:pt x="9547" y="38593"/>
                    <a:pt x="8203" y="37114"/>
                  </a:cubicBezTo>
                  <a:cubicBezTo>
                    <a:pt x="5648" y="34290"/>
                    <a:pt x="3900" y="30928"/>
                    <a:pt x="2958" y="27432"/>
                  </a:cubicBezTo>
                  <a:cubicBezTo>
                    <a:pt x="2152" y="24070"/>
                    <a:pt x="2017" y="20709"/>
                    <a:pt x="2286" y="17347"/>
                  </a:cubicBezTo>
                  <a:cubicBezTo>
                    <a:pt x="2555" y="14523"/>
                    <a:pt x="3496" y="11699"/>
                    <a:pt x="4841" y="9413"/>
                  </a:cubicBezTo>
                  <a:cubicBezTo>
                    <a:pt x="6051" y="7531"/>
                    <a:pt x="7665" y="6051"/>
                    <a:pt x="9413" y="4841"/>
                  </a:cubicBezTo>
                  <a:lnTo>
                    <a:pt x="13178" y="2690"/>
                  </a:lnTo>
                  <a:cubicBezTo>
                    <a:pt x="13985" y="2152"/>
                    <a:pt x="14523" y="1883"/>
                    <a:pt x="14523" y="1883"/>
                  </a:cubicBezTo>
                  <a:lnTo>
                    <a:pt x="13447" y="0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31400" y="2237225"/>
              <a:ext cx="2444025" cy="1489275"/>
            </a:xfrm>
            <a:custGeom>
              <a:avLst/>
              <a:gdLst/>
              <a:ahLst/>
              <a:cxnLst/>
              <a:rect l="l" t="t" r="r" b="b"/>
              <a:pathLst>
                <a:path w="97761" h="59571" extrusionOk="0">
                  <a:moveTo>
                    <a:pt x="13716" y="270"/>
                  </a:moveTo>
                  <a:lnTo>
                    <a:pt x="14523" y="1883"/>
                  </a:lnTo>
                  <a:lnTo>
                    <a:pt x="13447" y="2556"/>
                  </a:lnTo>
                  <a:lnTo>
                    <a:pt x="9682" y="4842"/>
                  </a:lnTo>
                  <a:lnTo>
                    <a:pt x="9279" y="5111"/>
                  </a:lnTo>
                  <a:cubicBezTo>
                    <a:pt x="7530" y="6321"/>
                    <a:pt x="6051" y="7800"/>
                    <a:pt x="4975" y="9414"/>
                  </a:cubicBezTo>
                  <a:cubicBezTo>
                    <a:pt x="3631" y="11834"/>
                    <a:pt x="2689" y="14658"/>
                    <a:pt x="2421" y="17482"/>
                  </a:cubicBezTo>
                  <a:cubicBezTo>
                    <a:pt x="2152" y="20844"/>
                    <a:pt x="2286" y="24205"/>
                    <a:pt x="3093" y="27567"/>
                  </a:cubicBezTo>
                  <a:cubicBezTo>
                    <a:pt x="4034" y="31198"/>
                    <a:pt x="5782" y="34560"/>
                    <a:pt x="8337" y="37518"/>
                  </a:cubicBezTo>
                  <a:cubicBezTo>
                    <a:pt x="9682" y="38997"/>
                    <a:pt x="11161" y="40207"/>
                    <a:pt x="12909" y="41283"/>
                  </a:cubicBezTo>
                  <a:cubicBezTo>
                    <a:pt x="14523" y="42359"/>
                    <a:pt x="16405" y="43300"/>
                    <a:pt x="18423" y="43972"/>
                  </a:cubicBezTo>
                  <a:cubicBezTo>
                    <a:pt x="22457" y="45317"/>
                    <a:pt x="26625" y="46124"/>
                    <a:pt x="30928" y="46393"/>
                  </a:cubicBezTo>
                  <a:cubicBezTo>
                    <a:pt x="32542" y="46662"/>
                    <a:pt x="34156" y="46662"/>
                    <a:pt x="35635" y="46662"/>
                  </a:cubicBezTo>
                  <a:lnTo>
                    <a:pt x="39669" y="46662"/>
                  </a:lnTo>
                  <a:cubicBezTo>
                    <a:pt x="41014" y="46796"/>
                    <a:pt x="42358" y="46796"/>
                    <a:pt x="43837" y="46796"/>
                  </a:cubicBezTo>
                  <a:lnTo>
                    <a:pt x="60243" y="46796"/>
                  </a:lnTo>
                  <a:cubicBezTo>
                    <a:pt x="61274" y="46774"/>
                    <a:pt x="62301" y="46763"/>
                    <a:pt x="63326" y="46763"/>
                  </a:cubicBezTo>
                  <a:cubicBezTo>
                    <a:pt x="68449" y="46763"/>
                    <a:pt x="73511" y="47043"/>
                    <a:pt x="78665" y="47603"/>
                  </a:cubicBezTo>
                  <a:cubicBezTo>
                    <a:pt x="81624" y="47872"/>
                    <a:pt x="84582" y="48679"/>
                    <a:pt x="87406" y="49755"/>
                  </a:cubicBezTo>
                  <a:cubicBezTo>
                    <a:pt x="88347" y="50158"/>
                    <a:pt x="89289" y="50696"/>
                    <a:pt x="90095" y="51099"/>
                  </a:cubicBezTo>
                  <a:cubicBezTo>
                    <a:pt x="90364" y="51234"/>
                    <a:pt x="90633" y="51503"/>
                    <a:pt x="90902" y="51637"/>
                  </a:cubicBezTo>
                  <a:cubicBezTo>
                    <a:pt x="91843" y="52175"/>
                    <a:pt x="92650" y="52847"/>
                    <a:pt x="93457" y="53520"/>
                  </a:cubicBezTo>
                  <a:cubicBezTo>
                    <a:pt x="94667" y="54461"/>
                    <a:pt x="95743" y="55671"/>
                    <a:pt x="96684" y="56882"/>
                  </a:cubicBezTo>
                  <a:lnTo>
                    <a:pt x="97357" y="57957"/>
                  </a:lnTo>
                  <a:lnTo>
                    <a:pt x="97491" y="58092"/>
                  </a:lnTo>
                  <a:lnTo>
                    <a:pt x="96012" y="58899"/>
                  </a:lnTo>
                  <a:cubicBezTo>
                    <a:pt x="95878" y="58899"/>
                    <a:pt x="95878" y="58899"/>
                    <a:pt x="95878" y="58764"/>
                  </a:cubicBezTo>
                  <a:lnTo>
                    <a:pt x="95205" y="57823"/>
                  </a:lnTo>
                  <a:cubicBezTo>
                    <a:pt x="94398" y="56747"/>
                    <a:pt x="93457" y="55671"/>
                    <a:pt x="92381" y="54865"/>
                  </a:cubicBezTo>
                  <a:cubicBezTo>
                    <a:pt x="91575" y="54192"/>
                    <a:pt x="90768" y="53520"/>
                    <a:pt x="89961" y="52982"/>
                  </a:cubicBezTo>
                  <a:lnTo>
                    <a:pt x="89020" y="52579"/>
                  </a:lnTo>
                  <a:cubicBezTo>
                    <a:pt x="88347" y="52175"/>
                    <a:pt x="87540" y="51772"/>
                    <a:pt x="86734" y="51368"/>
                  </a:cubicBezTo>
                  <a:cubicBezTo>
                    <a:pt x="84044" y="50293"/>
                    <a:pt x="81220" y="49620"/>
                    <a:pt x="78396" y="49217"/>
                  </a:cubicBezTo>
                  <a:cubicBezTo>
                    <a:pt x="73018" y="48679"/>
                    <a:pt x="66563" y="48410"/>
                    <a:pt x="59839" y="48410"/>
                  </a:cubicBezTo>
                  <a:lnTo>
                    <a:pt x="35500" y="48410"/>
                  </a:lnTo>
                  <a:cubicBezTo>
                    <a:pt x="33887" y="48276"/>
                    <a:pt x="32273" y="48276"/>
                    <a:pt x="30794" y="48141"/>
                  </a:cubicBezTo>
                  <a:cubicBezTo>
                    <a:pt x="26356" y="47872"/>
                    <a:pt x="22053" y="46931"/>
                    <a:pt x="17885" y="45586"/>
                  </a:cubicBezTo>
                  <a:cubicBezTo>
                    <a:pt x="15733" y="44779"/>
                    <a:pt x="13851" y="43838"/>
                    <a:pt x="11968" y="42762"/>
                  </a:cubicBezTo>
                  <a:cubicBezTo>
                    <a:pt x="6724" y="39266"/>
                    <a:pt x="2958" y="34022"/>
                    <a:pt x="1479" y="27836"/>
                  </a:cubicBezTo>
                  <a:cubicBezTo>
                    <a:pt x="672" y="24340"/>
                    <a:pt x="403" y="20709"/>
                    <a:pt x="807" y="17078"/>
                  </a:cubicBezTo>
                  <a:cubicBezTo>
                    <a:pt x="1076" y="13986"/>
                    <a:pt x="2017" y="11027"/>
                    <a:pt x="3631" y="8338"/>
                  </a:cubicBezTo>
                  <a:cubicBezTo>
                    <a:pt x="4841" y="6455"/>
                    <a:pt x="6455" y="4842"/>
                    <a:pt x="8337" y="3631"/>
                  </a:cubicBezTo>
                  <a:lnTo>
                    <a:pt x="8606" y="3363"/>
                  </a:lnTo>
                  <a:lnTo>
                    <a:pt x="12506" y="1077"/>
                  </a:lnTo>
                  <a:lnTo>
                    <a:pt x="13716" y="270"/>
                  </a:lnTo>
                  <a:close/>
                  <a:moveTo>
                    <a:pt x="13716" y="1"/>
                  </a:moveTo>
                  <a:cubicBezTo>
                    <a:pt x="13716" y="1"/>
                    <a:pt x="13178" y="270"/>
                    <a:pt x="12237" y="808"/>
                  </a:cubicBezTo>
                  <a:lnTo>
                    <a:pt x="8472" y="3094"/>
                  </a:lnTo>
                  <a:lnTo>
                    <a:pt x="8068" y="3363"/>
                  </a:lnTo>
                  <a:cubicBezTo>
                    <a:pt x="6186" y="4707"/>
                    <a:pt x="4572" y="6321"/>
                    <a:pt x="3362" y="8203"/>
                  </a:cubicBezTo>
                  <a:cubicBezTo>
                    <a:pt x="1748" y="10893"/>
                    <a:pt x="672" y="13986"/>
                    <a:pt x="403" y="17078"/>
                  </a:cubicBezTo>
                  <a:cubicBezTo>
                    <a:pt x="0" y="20709"/>
                    <a:pt x="269" y="24474"/>
                    <a:pt x="1076" y="27971"/>
                  </a:cubicBezTo>
                  <a:cubicBezTo>
                    <a:pt x="2152" y="32005"/>
                    <a:pt x="4034" y="35635"/>
                    <a:pt x="6724" y="38728"/>
                  </a:cubicBezTo>
                  <a:cubicBezTo>
                    <a:pt x="8203" y="40342"/>
                    <a:pt x="9816" y="41821"/>
                    <a:pt x="11699" y="43031"/>
                  </a:cubicBezTo>
                  <a:cubicBezTo>
                    <a:pt x="13582" y="44107"/>
                    <a:pt x="15599" y="45183"/>
                    <a:pt x="17616" y="45855"/>
                  </a:cubicBezTo>
                  <a:cubicBezTo>
                    <a:pt x="21919" y="47334"/>
                    <a:pt x="26356" y="48276"/>
                    <a:pt x="30794" y="48679"/>
                  </a:cubicBezTo>
                  <a:cubicBezTo>
                    <a:pt x="32407" y="48813"/>
                    <a:pt x="34021" y="48948"/>
                    <a:pt x="35635" y="48948"/>
                  </a:cubicBezTo>
                  <a:lnTo>
                    <a:pt x="39534" y="48948"/>
                  </a:lnTo>
                  <a:cubicBezTo>
                    <a:pt x="41014" y="49082"/>
                    <a:pt x="42358" y="49082"/>
                    <a:pt x="43703" y="49082"/>
                  </a:cubicBezTo>
                  <a:lnTo>
                    <a:pt x="59974" y="49082"/>
                  </a:lnTo>
                  <a:cubicBezTo>
                    <a:pt x="60982" y="49060"/>
                    <a:pt x="61995" y="49049"/>
                    <a:pt x="63009" y="49049"/>
                  </a:cubicBezTo>
                  <a:cubicBezTo>
                    <a:pt x="68083" y="49049"/>
                    <a:pt x="73219" y="49329"/>
                    <a:pt x="78262" y="49889"/>
                  </a:cubicBezTo>
                  <a:cubicBezTo>
                    <a:pt x="81086" y="50158"/>
                    <a:pt x="83910" y="50965"/>
                    <a:pt x="86599" y="51906"/>
                  </a:cubicBezTo>
                  <a:cubicBezTo>
                    <a:pt x="87406" y="52310"/>
                    <a:pt x="88078" y="52713"/>
                    <a:pt x="88885" y="53116"/>
                  </a:cubicBezTo>
                  <a:lnTo>
                    <a:pt x="89692" y="53520"/>
                  </a:lnTo>
                  <a:cubicBezTo>
                    <a:pt x="90499" y="54058"/>
                    <a:pt x="91306" y="54730"/>
                    <a:pt x="92112" y="55402"/>
                  </a:cubicBezTo>
                  <a:cubicBezTo>
                    <a:pt x="93188" y="56209"/>
                    <a:pt x="94129" y="57285"/>
                    <a:pt x="94936" y="58361"/>
                  </a:cubicBezTo>
                  <a:lnTo>
                    <a:pt x="95474" y="59302"/>
                  </a:lnTo>
                  <a:cubicBezTo>
                    <a:pt x="95609" y="59302"/>
                    <a:pt x="95609" y="59437"/>
                    <a:pt x="95609" y="59571"/>
                  </a:cubicBezTo>
                  <a:lnTo>
                    <a:pt x="95878" y="59571"/>
                  </a:lnTo>
                  <a:lnTo>
                    <a:pt x="95878" y="59168"/>
                  </a:lnTo>
                  <a:lnTo>
                    <a:pt x="97760" y="58226"/>
                  </a:lnTo>
                  <a:cubicBezTo>
                    <a:pt x="97760" y="58092"/>
                    <a:pt x="97760" y="58092"/>
                    <a:pt x="97760" y="58092"/>
                  </a:cubicBezTo>
                  <a:cubicBezTo>
                    <a:pt x="97626" y="57823"/>
                    <a:pt x="97626" y="57688"/>
                    <a:pt x="97491" y="57688"/>
                  </a:cubicBezTo>
                  <a:lnTo>
                    <a:pt x="96819" y="56613"/>
                  </a:lnTo>
                  <a:cubicBezTo>
                    <a:pt x="95878" y="55402"/>
                    <a:pt x="94802" y="54192"/>
                    <a:pt x="93592" y="53251"/>
                  </a:cubicBezTo>
                  <a:cubicBezTo>
                    <a:pt x="92785" y="52579"/>
                    <a:pt x="91843" y="51906"/>
                    <a:pt x="90902" y="51234"/>
                  </a:cubicBezTo>
                  <a:lnTo>
                    <a:pt x="90095" y="50830"/>
                  </a:lnTo>
                  <a:cubicBezTo>
                    <a:pt x="89289" y="50293"/>
                    <a:pt x="88482" y="49889"/>
                    <a:pt x="87540" y="49486"/>
                  </a:cubicBezTo>
                  <a:cubicBezTo>
                    <a:pt x="84582" y="48276"/>
                    <a:pt x="81624" y="47603"/>
                    <a:pt x="78531" y="47200"/>
                  </a:cubicBezTo>
                  <a:cubicBezTo>
                    <a:pt x="72480" y="46662"/>
                    <a:pt x="66294" y="46393"/>
                    <a:pt x="60108" y="46393"/>
                  </a:cubicBezTo>
                  <a:lnTo>
                    <a:pt x="43569" y="46393"/>
                  </a:lnTo>
                  <a:cubicBezTo>
                    <a:pt x="42224" y="46393"/>
                    <a:pt x="40879" y="46258"/>
                    <a:pt x="39534" y="46258"/>
                  </a:cubicBezTo>
                  <a:lnTo>
                    <a:pt x="35500" y="46258"/>
                  </a:lnTo>
                  <a:cubicBezTo>
                    <a:pt x="34021" y="46258"/>
                    <a:pt x="32407" y="46258"/>
                    <a:pt x="30794" y="45990"/>
                  </a:cubicBezTo>
                  <a:cubicBezTo>
                    <a:pt x="26625" y="45721"/>
                    <a:pt x="22457" y="44914"/>
                    <a:pt x="18423" y="43569"/>
                  </a:cubicBezTo>
                  <a:cubicBezTo>
                    <a:pt x="16540" y="42897"/>
                    <a:pt x="14657" y="41955"/>
                    <a:pt x="12909" y="41014"/>
                  </a:cubicBezTo>
                  <a:cubicBezTo>
                    <a:pt x="11296" y="39938"/>
                    <a:pt x="9816" y="38594"/>
                    <a:pt x="8472" y="37115"/>
                  </a:cubicBezTo>
                  <a:cubicBezTo>
                    <a:pt x="6051" y="34291"/>
                    <a:pt x="4303" y="30929"/>
                    <a:pt x="3496" y="27298"/>
                  </a:cubicBezTo>
                  <a:cubicBezTo>
                    <a:pt x="2689" y="24071"/>
                    <a:pt x="2421" y="20575"/>
                    <a:pt x="2824" y="17213"/>
                  </a:cubicBezTo>
                  <a:cubicBezTo>
                    <a:pt x="3093" y="14524"/>
                    <a:pt x="3900" y="11700"/>
                    <a:pt x="5379" y="9414"/>
                  </a:cubicBezTo>
                  <a:cubicBezTo>
                    <a:pt x="6455" y="7666"/>
                    <a:pt x="7799" y="6321"/>
                    <a:pt x="9413" y="5245"/>
                  </a:cubicBezTo>
                  <a:lnTo>
                    <a:pt x="9816" y="4976"/>
                  </a:lnTo>
                  <a:lnTo>
                    <a:pt x="13582" y="2690"/>
                  </a:lnTo>
                  <a:cubicBezTo>
                    <a:pt x="14388" y="2152"/>
                    <a:pt x="14926" y="2018"/>
                    <a:pt x="14926" y="2018"/>
                  </a:cubicBezTo>
                  <a:cubicBezTo>
                    <a:pt x="14926" y="1883"/>
                    <a:pt x="14926" y="1883"/>
                    <a:pt x="14926" y="1883"/>
                  </a:cubicBezTo>
                  <a:lnTo>
                    <a:pt x="13985" y="1"/>
                  </a:ln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238125" y="2240600"/>
              <a:ext cx="2410400" cy="1482550"/>
            </a:xfrm>
            <a:custGeom>
              <a:avLst/>
              <a:gdLst/>
              <a:ahLst/>
              <a:cxnLst/>
              <a:rect l="l" t="t" r="r" b="b"/>
              <a:pathLst>
                <a:path w="96416" h="59302" extrusionOk="0">
                  <a:moveTo>
                    <a:pt x="13447" y="0"/>
                  </a:moveTo>
                  <a:cubicBezTo>
                    <a:pt x="13447" y="0"/>
                    <a:pt x="12909" y="269"/>
                    <a:pt x="12102" y="807"/>
                  </a:cubicBezTo>
                  <a:lnTo>
                    <a:pt x="8203" y="3093"/>
                  </a:lnTo>
                  <a:cubicBezTo>
                    <a:pt x="6186" y="4438"/>
                    <a:pt x="4438" y="6186"/>
                    <a:pt x="3227" y="8203"/>
                  </a:cubicBezTo>
                  <a:cubicBezTo>
                    <a:pt x="1614" y="10892"/>
                    <a:pt x="538" y="13851"/>
                    <a:pt x="403" y="16943"/>
                  </a:cubicBezTo>
                  <a:cubicBezTo>
                    <a:pt x="0" y="20574"/>
                    <a:pt x="134" y="24205"/>
                    <a:pt x="1076" y="27836"/>
                  </a:cubicBezTo>
                  <a:cubicBezTo>
                    <a:pt x="2420" y="33887"/>
                    <a:pt x="6186" y="39265"/>
                    <a:pt x="11564" y="42627"/>
                  </a:cubicBezTo>
                  <a:cubicBezTo>
                    <a:pt x="13447" y="43837"/>
                    <a:pt x="15330" y="44779"/>
                    <a:pt x="17481" y="45586"/>
                  </a:cubicBezTo>
                  <a:cubicBezTo>
                    <a:pt x="21650" y="46930"/>
                    <a:pt x="25953" y="47872"/>
                    <a:pt x="30390" y="48141"/>
                  </a:cubicBezTo>
                  <a:cubicBezTo>
                    <a:pt x="32542" y="48409"/>
                    <a:pt x="34693" y="48409"/>
                    <a:pt x="36979" y="48409"/>
                  </a:cubicBezTo>
                  <a:cubicBezTo>
                    <a:pt x="39131" y="48544"/>
                    <a:pt x="41282" y="48678"/>
                    <a:pt x="43434" y="48678"/>
                  </a:cubicBezTo>
                  <a:lnTo>
                    <a:pt x="55940" y="48678"/>
                  </a:lnTo>
                  <a:cubicBezTo>
                    <a:pt x="64008" y="48813"/>
                    <a:pt x="71673" y="48813"/>
                    <a:pt x="77993" y="49485"/>
                  </a:cubicBezTo>
                  <a:cubicBezTo>
                    <a:pt x="80951" y="49889"/>
                    <a:pt x="83775" y="50561"/>
                    <a:pt x="86330" y="51637"/>
                  </a:cubicBezTo>
                  <a:cubicBezTo>
                    <a:pt x="87406" y="52175"/>
                    <a:pt x="88482" y="52712"/>
                    <a:pt x="89557" y="53250"/>
                  </a:cubicBezTo>
                  <a:cubicBezTo>
                    <a:pt x="90364" y="53788"/>
                    <a:pt x="91171" y="54461"/>
                    <a:pt x="91978" y="55133"/>
                  </a:cubicBezTo>
                  <a:cubicBezTo>
                    <a:pt x="93054" y="55940"/>
                    <a:pt x="93995" y="57016"/>
                    <a:pt x="94802" y="58091"/>
                  </a:cubicBezTo>
                  <a:lnTo>
                    <a:pt x="95340" y="59033"/>
                  </a:lnTo>
                  <a:cubicBezTo>
                    <a:pt x="95609" y="59167"/>
                    <a:pt x="95609" y="59302"/>
                    <a:pt x="95609" y="59302"/>
                  </a:cubicBezTo>
                  <a:lnTo>
                    <a:pt x="96415" y="58764"/>
                  </a:lnTo>
                  <a:cubicBezTo>
                    <a:pt x="96415" y="58764"/>
                    <a:pt x="96281" y="58629"/>
                    <a:pt x="96146" y="58495"/>
                  </a:cubicBezTo>
                  <a:lnTo>
                    <a:pt x="95474" y="57419"/>
                  </a:lnTo>
                  <a:cubicBezTo>
                    <a:pt x="94667" y="56343"/>
                    <a:pt x="93592" y="55267"/>
                    <a:pt x="92516" y="54326"/>
                  </a:cubicBezTo>
                  <a:cubicBezTo>
                    <a:pt x="91709" y="53654"/>
                    <a:pt x="90902" y="52981"/>
                    <a:pt x="89961" y="52444"/>
                  </a:cubicBezTo>
                  <a:cubicBezTo>
                    <a:pt x="89020" y="51906"/>
                    <a:pt x="87944" y="51233"/>
                    <a:pt x="86734" y="50695"/>
                  </a:cubicBezTo>
                  <a:cubicBezTo>
                    <a:pt x="83910" y="49620"/>
                    <a:pt x="81086" y="48947"/>
                    <a:pt x="78127" y="48544"/>
                  </a:cubicBezTo>
                  <a:cubicBezTo>
                    <a:pt x="71673" y="47737"/>
                    <a:pt x="64008" y="47872"/>
                    <a:pt x="55940" y="47737"/>
                  </a:cubicBezTo>
                  <a:lnTo>
                    <a:pt x="43300" y="47737"/>
                  </a:lnTo>
                  <a:cubicBezTo>
                    <a:pt x="41148" y="47603"/>
                    <a:pt x="38996" y="47603"/>
                    <a:pt x="36845" y="47468"/>
                  </a:cubicBezTo>
                  <a:cubicBezTo>
                    <a:pt x="34693" y="47468"/>
                    <a:pt x="32542" y="47334"/>
                    <a:pt x="30390" y="47199"/>
                  </a:cubicBezTo>
                  <a:cubicBezTo>
                    <a:pt x="26087" y="46930"/>
                    <a:pt x="21784" y="46123"/>
                    <a:pt x="17750" y="44644"/>
                  </a:cubicBezTo>
                  <a:cubicBezTo>
                    <a:pt x="15733" y="43972"/>
                    <a:pt x="13850" y="43031"/>
                    <a:pt x="11968" y="41955"/>
                  </a:cubicBezTo>
                  <a:cubicBezTo>
                    <a:pt x="6992" y="38593"/>
                    <a:pt x="3362" y="33483"/>
                    <a:pt x="1883" y="27567"/>
                  </a:cubicBezTo>
                  <a:cubicBezTo>
                    <a:pt x="1076" y="24205"/>
                    <a:pt x="941" y="20709"/>
                    <a:pt x="1210" y="17212"/>
                  </a:cubicBezTo>
                  <a:cubicBezTo>
                    <a:pt x="1479" y="14254"/>
                    <a:pt x="2420" y="11296"/>
                    <a:pt x="3900" y="8741"/>
                  </a:cubicBezTo>
                  <a:cubicBezTo>
                    <a:pt x="5244" y="6858"/>
                    <a:pt x="6858" y="5245"/>
                    <a:pt x="8741" y="4034"/>
                  </a:cubicBezTo>
                  <a:lnTo>
                    <a:pt x="12640" y="1748"/>
                  </a:lnTo>
                  <a:cubicBezTo>
                    <a:pt x="13447" y="1210"/>
                    <a:pt x="13985" y="942"/>
                    <a:pt x="13985" y="942"/>
                  </a:cubicBezTo>
                  <a:lnTo>
                    <a:pt x="13447" y="0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271725" y="2274200"/>
              <a:ext cx="2390250" cy="1432150"/>
            </a:xfrm>
            <a:custGeom>
              <a:avLst/>
              <a:gdLst/>
              <a:ahLst/>
              <a:cxnLst/>
              <a:rect l="l" t="t" r="r" b="b"/>
              <a:pathLst>
                <a:path w="95610" h="57286" extrusionOk="0">
                  <a:moveTo>
                    <a:pt x="12775" y="1"/>
                  </a:moveTo>
                  <a:lnTo>
                    <a:pt x="11565" y="808"/>
                  </a:lnTo>
                  <a:lnTo>
                    <a:pt x="7666" y="2959"/>
                  </a:lnTo>
                  <a:cubicBezTo>
                    <a:pt x="5917" y="4304"/>
                    <a:pt x="4304" y="5783"/>
                    <a:pt x="2959" y="7666"/>
                  </a:cubicBezTo>
                  <a:cubicBezTo>
                    <a:pt x="1480" y="10221"/>
                    <a:pt x="673" y="13045"/>
                    <a:pt x="404" y="15868"/>
                  </a:cubicBezTo>
                  <a:cubicBezTo>
                    <a:pt x="1" y="19365"/>
                    <a:pt x="270" y="22861"/>
                    <a:pt x="1076" y="26223"/>
                  </a:cubicBezTo>
                  <a:cubicBezTo>
                    <a:pt x="2018" y="29853"/>
                    <a:pt x="3766" y="33350"/>
                    <a:pt x="6321" y="36308"/>
                  </a:cubicBezTo>
                  <a:cubicBezTo>
                    <a:pt x="7666" y="37787"/>
                    <a:pt x="9279" y="39132"/>
                    <a:pt x="11027" y="40207"/>
                  </a:cubicBezTo>
                  <a:cubicBezTo>
                    <a:pt x="12775" y="41283"/>
                    <a:pt x="14658" y="42225"/>
                    <a:pt x="16541" y="43031"/>
                  </a:cubicBezTo>
                  <a:cubicBezTo>
                    <a:pt x="20709" y="44376"/>
                    <a:pt x="24878" y="45183"/>
                    <a:pt x="29181" y="45452"/>
                  </a:cubicBezTo>
                  <a:cubicBezTo>
                    <a:pt x="31332" y="45721"/>
                    <a:pt x="33484" y="45721"/>
                    <a:pt x="35635" y="45721"/>
                  </a:cubicBezTo>
                  <a:cubicBezTo>
                    <a:pt x="37787" y="45855"/>
                    <a:pt x="39938" y="45990"/>
                    <a:pt x="42090" y="45990"/>
                  </a:cubicBezTo>
                  <a:lnTo>
                    <a:pt x="54596" y="45990"/>
                  </a:lnTo>
                  <a:cubicBezTo>
                    <a:pt x="62798" y="46124"/>
                    <a:pt x="70329" y="45990"/>
                    <a:pt x="76918" y="46797"/>
                  </a:cubicBezTo>
                  <a:cubicBezTo>
                    <a:pt x="79876" y="47200"/>
                    <a:pt x="82835" y="47872"/>
                    <a:pt x="85524" y="49083"/>
                  </a:cubicBezTo>
                  <a:cubicBezTo>
                    <a:pt x="86734" y="49486"/>
                    <a:pt x="87810" y="50158"/>
                    <a:pt x="88886" y="50696"/>
                  </a:cubicBezTo>
                  <a:cubicBezTo>
                    <a:pt x="89827" y="51234"/>
                    <a:pt x="90634" y="51906"/>
                    <a:pt x="91441" y="52579"/>
                  </a:cubicBezTo>
                  <a:cubicBezTo>
                    <a:pt x="92651" y="53654"/>
                    <a:pt x="93727" y="54730"/>
                    <a:pt x="94534" y="55940"/>
                  </a:cubicBezTo>
                  <a:lnTo>
                    <a:pt x="95206" y="56882"/>
                  </a:lnTo>
                  <a:cubicBezTo>
                    <a:pt x="95340" y="57016"/>
                    <a:pt x="95340" y="57151"/>
                    <a:pt x="95475" y="57285"/>
                  </a:cubicBezTo>
                  <a:lnTo>
                    <a:pt x="95609" y="57151"/>
                  </a:lnTo>
                  <a:cubicBezTo>
                    <a:pt x="95609" y="57016"/>
                    <a:pt x="95475" y="56882"/>
                    <a:pt x="95475" y="56882"/>
                  </a:cubicBezTo>
                  <a:cubicBezTo>
                    <a:pt x="95340" y="56613"/>
                    <a:pt x="95071" y="56209"/>
                    <a:pt x="94802" y="55806"/>
                  </a:cubicBezTo>
                  <a:cubicBezTo>
                    <a:pt x="93861" y="54596"/>
                    <a:pt x="92785" y="53386"/>
                    <a:pt x="91710" y="52444"/>
                  </a:cubicBezTo>
                  <a:cubicBezTo>
                    <a:pt x="90903" y="51772"/>
                    <a:pt x="89962" y="51100"/>
                    <a:pt x="89020" y="50427"/>
                  </a:cubicBezTo>
                  <a:cubicBezTo>
                    <a:pt x="87944" y="49889"/>
                    <a:pt x="86869" y="49217"/>
                    <a:pt x="85658" y="48814"/>
                  </a:cubicBezTo>
                  <a:cubicBezTo>
                    <a:pt x="82835" y="47603"/>
                    <a:pt x="79876" y="46931"/>
                    <a:pt x="76918" y="46528"/>
                  </a:cubicBezTo>
                  <a:cubicBezTo>
                    <a:pt x="70329" y="45721"/>
                    <a:pt x="62798" y="45855"/>
                    <a:pt x="54596" y="45721"/>
                  </a:cubicBezTo>
                  <a:lnTo>
                    <a:pt x="42090" y="45721"/>
                  </a:lnTo>
                  <a:cubicBezTo>
                    <a:pt x="39938" y="45721"/>
                    <a:pt x="37787" y="45586"/>
                    <a:pt x="35635" y="45452"/>
                  </a:cubicBezTo>
                  <a:cubicBezTo>
                    <a:pt x="33484" y="45452"/>
                    <a:pt x="31332" y="45452"/>
                    <a:pt x="29181" y="45183"/>
                  </a:cubicBezTo>
                  <a:cubicBezTo>
                    <a:pt x="24878" y="44914"/>
                    <a:pt x="20709" y="44107"/>
                    <a:pt x="16675" y="42762"/>
                  </a:cubicBezTo>
                  <a:cubicBezTo>
                    <a:pt x="14792" y="42090"/>
                    <a:pt x="12910" y="41149"/>
                    <a:pt x="11162" y="40073"/>
                  </a:cubicBezTo>
                  <a:cubicBezTo>
                    <a:pt x="9414" y="38997"/>
                    <a:pt x="7934" y="37653"/>
                    <a:pt x="6590" y="36173"/>
                  </a:cubicBezTo>
                  <a:cubicBezTo>
                    <a:pt x="4035" y="33215"/>
                    <a:pt x="2287" y="29853"/>
                    <a:pt x="1345" y="26088"/>
                  </a:cubicBezTo>
                  <a:cubicBezTo>
                    <a:pt x="539" y="22726"/>
                    <a:pt x="404" y="19230"/>
                    <a:pt x="673" y="15868"/>
                  </a:cubicBezTo>
                  <a:cubicBezTo>
                    <a:pt x="942" y="13045"/>
                    <a:pt x="1749" y="10221"/>
                    <a:pt x="3228" y="7800"/>
                  </a:cubicBezTo>
                  <a:cubicBezTo>
                    <a:pt x="4438" y="5918"/>
                    <a:pt x="6052" y="4438"/>
                    <a:pt x="7934" y="3228"/>
                  </a:cubicBezTo>
                  <a:lnTo>
                    <a:pt x="11700" y="1077"/>
                  </a:lnTo>
                  <a:cubicBezTo>
                    <a:pt x="12506" y="539"/>
                    <a:pt x="13044" y="270"/>
                    <a:pt x="13044" y="270"/>
                  </a:cubicBezTo>
                  <a:lnTo>
                    <a:pt x="12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86825" y="2246700"/>
              <a:ext cx="147950" cy="54425"/>
            </a:xfrm>
            <a:custGeom>
              <a:avLst/>
              <a:gdLst/>
              <a:ahLst/>
              <a:cxnLst/>
              <a:rect l="l" t="t" r="r" b="b"/>
              <a:pathLst>
                <a:path w="5918" h="2177" extrusionOk="0">
                  <a:moveTo>
                    <a:pt x="332" y="1"/>
                  </a:moveTo>
                  <a:cubicBezTo>
                    <a:pt x="291" y="1"/>
                    <a:pt x="270" y="8"/>
                    <a:pt x="270" y="25"/>
                  </a:cubicBezTo>
                  <a:cubicBezTo>
                    <a:pt x="135" y="25"/>
                    <a:pt x="1" y="160"/>
                    <a:pt x="1" y="294"/>
                  </a:cubicBezTo>
                  <a:cubicBezTo>
                    <a:pt x="1" y="429"/>
                    <a:pt x="135" y="429"/>
                    <a:pt x="270" y="429"/>
                  </a:cubicBezTo>
                  <a:lnTo>
                    <a:pt x="1076" y="563"/>
                  </a:lnTo>
                  <a:cubicBezTo>
                    <a:pt x="1480" y="698"/>
                    <a:pt x="2152" y="966"/>
                    <a:pt x="2825" y="1235"/>
                  </a:cubicBezTo>
                  <a:lnTo>
                    <a:pt x="5648" y="2177"/>
                  </a:lnTo>
                  <a:cubicBezTo>
                    <a:pt x="5783" y="2177"/>
                    <a:pt x="5917" y="2177"/>
                    <a:pt x="5917" y="2042"/>
                  </a:cubicBezTo>
                  <a:cubicBezTo>
                    <a:pt x="5917" y="1908"/>
                    <a:pt x="5917" y="1773"/>
                    <a:pt x="5783" y="1773"/>
                  </a:cubicBezTo>
                  <a:cubicBezTo>
                    <a:pt x="5783" y="1773"/>
                    <a:pt x="937" y="1"/>
                    <a:pt x="332" y="1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790200" y="2240600"/>
              <a:ext cx="151300" cy="53800"/>
            </a:xfrm>
            <a:custGeom>
              <a:avLst/>
              <a:gdLst/>
              <a:ahLst/>
              <a:cxnLst/>
              <a:rect l="l" t="t" r="r" b="b"/>
              <a:pathLst>
                <a:path w="6052" h="2152" extrusionOk="0">
                  <a:moveTo>
                    <a:pt x="269" y="0"/>
                  </a:moveTo>
                  <a:cubicBezTo>
                    <a:pt x="135" y="0"/>
                    <a:pt x="0" y="135"/>
                    <a:pt x="0" y="135"/>
                  </a:cubicBezTo>
                  <a:cubicBezTo>
                    <a:pt x="0" y="269"/>
                    <a:pt x="135" y="404"/>
                    <a:pt x="269" y="404"/>
                  </a:cubicBezTo>
                  <a:cubicBezTo>
                    <a:pt x="2152" y="807"/>
                    <a:pt x="3900" y="1479"/>
                    <a:pt x="5782" y="2152"/>
                  </a:cubicBezTo>
                  <a:lnTo>
                    <a:pt x="6051" y="2152"/>
                  </a:lnTo>
                  <a:cubicBezTo>
                    <a:pt x="6051" y="2017"/>
                    <a:pt x="6051" y="1883"/>
                    <a:pt x="5917" y="1748"/>
                  </a:cubicBezTo>
                  <a:cubicBezTo>
                    <a:pt x="4034" y="1076"/>
                    <a:pt x="2152" y="538"/>
                    <a:pt x="269" y="0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790200" y="2223775"/>
              <a:ext cx="158025" cy="53825"/>
            </a:xfrm>
            <a:custGeom>
              <a:avLst/>
              <a:gdLst/>
              <a:ahLst/>
              <a:cxnLst/>
              <a:rect l="l" t="t" r="r" b="b"/>
              <a:pathLst>
                <a:path w="6321" h="2153" extrusionOk="0">
                  <a:moveTo>
                    <a:pt x="269" y="1"/>
                  </a:moveTo>
                  <a:cubicBezTo>
                    <a:pt x="135" y="1"/>
                    <a:pt x="0" y="1"/>
                    <a:pt x="0" y="135"/>
                  </a:cubicBezTo>
                  <a:cubicBezTo>
                    <a:pt x="0" y="270"/>
                    <a:pt x="135" y="404"/>
                    <a:pt x="269" y="404"/>
                  </a:cubicBezTo>
                  <a:cubicBezTo>
                    <a:pt x="538" y="404"/>
                    <a:pt x="807" y="404"/>
                    <a:pt x="1210" y="539"/>
                  </a:cubicBezTo>
                  <a:cubicBezTo>
                    <a:pt x="1748" y="673"/>
                    <a:pt x="2421" y="942"/>
                    <a:pt x="3227" y="1077"/>
                  </a:cubicBezTo>
                  <a:lnTo>
                    <a:pt x="5917" y="2152"/>
                  </a:lnTo>
                  <a:cubicBezTo>
                    <a:pt x="6051" y="2152"/>
                    <a:pt x="6186" y="2152"/>
                    <a:pt x="6186" y="2018"/>
                  </a:cubicBezTo>
                  <a:cubicBezTo>
                    <a:pt x="6320" y="1883"/>
                    <a:pt x="6186" y="1749"/>
                    <a:pt x="6051" y="1749"/>
                  </a:cubicBezTo>
                  <a:lnTo>
                    <a:pt x="3362" y="808"/>
                  </a:lnTo>
                  <a:cubicBezTo>
                    <a:pt x="2555" y="539"/>
                    <a:pt x="1883" y="270"/>
                    <a:pt x="1345" y="135"/>
                  </a:cubicBezTo>
                  <a:cubicBezTo>
                    <a:pt x="941" y="1"/>
                    <a:pt x="538" y="1"/>
                    <a:pt x="269" y="1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786825" y="2230500"/>
              <a:ext cx="154675" cy="53825"/>
            </a:xfrm>
            <a:custGeom>
              <a:avLst/>
              <a:gdLst/>
              <a:ahLst/>
              <a:cxnLst/>
              <a:rect l="l" t="t" r="r" b="b"/>
              <a:pathLst>
                <a:path w="6187" h="2153" extrusionOk="0">
                  <a:moveTo>
                    <a:pt x="270" y="1"/>
                  </a:moveTo>
                  <a:cubicBezTo>
                    <a:pt x="135" y="1"/>
                    <a:pt x="1" y="135"/>
                    <a:pt x="1" y="270"/>
                  </a:cubicBezTo>
                  <a:cubicBezTo>
                    <a:pt x="1" y="404"/>
                    <a:pt x="135" y="404"/>
                    <a:pt x="270" y="539"/>
                  </a:cubicBezTo>
                  <a:cubicBezTo>
                    <a:pt x="282" y="502"/>
                    <a:pt x="339" y="485"/>
                    <a:pt x="432" y="485"/>
                  </a:cubicBezTo>
                  <a:cubicBezTo>
                    <a:pt x="1361" y="485"/>
                    <a:pt x="5917" y="2152"/>
                    <a:pt x="5917" y="2152"/>
                  </a:cubicBezTo>
                  <a:lnTo>
                    <a:pt x="6186" y="2152"/>
                  </a:lnTo>
                  <a:cubicBezTo>
                    <a:pt x="6186" y="2018"/>
                    <a:pt x="6186" y="1883"/>
                    <a:pt x="6052" y="1883"/>
                  </a:cubicBezTo>
                  <a:lnTo>
                    <a:pt x="3228" y="808"/>
                  </a:lnTo>
                  <a:cubicBezTo>
                    <a:pt x="2556" y="539"/>
                    <a:pt x="1883" y="404"/>
                    <a:pt x="1211" y="270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742875" y="3630675"/>
              <a:ext cx="97525" cy="139550"/>
            </a:xfrm>
            <a:custGeom>
              <a:avLst/>
              <a:gdLst/>
              <a:ahLst/>
              <a:cxnLst/>
              <a:rect l="l" t="t" r="r" b="b"/>
              <a:pathLst>
                <a:path w="3901" h="5582" extrusionOk="0">
                  <a:moveTo>
                    <a:pt x="3648" y="1"/>
                  </a:moveTo>
                  <a:cubicBezTo>
                    <a:pt x="3564" y="1"/>
                    <a:pt x="3497" y="68"/>
                    <a:pt x="3497" y="202"/>
                  </a:cubicBezTo>
                  <a:cubicBezTo>
                    <a:pt x="2690" y="875"/>
                    <a:pt x="2018" y="1681"/>
                    <a:pt x="1480" y="2488"/>
                  </a:cubicBezTo>
                  <a:cubicBezTo>
                    <a:pt x="942" y="3430"/>
                    <a:pt x="404" y="4371"/>
                    <a:pt x="135" y="5312"/>
                  </a:cubicBezTo>
                  <a:cubicBezTo>
                    <a:pt x="1" y="5447"/>
                    <a:pt x="1" y="5447"/>
                    <a:pt x="135" y="5581"/>
                  </a:cubicBezTo>
                  <a:cubicBezTo>
                    <a:pt x="270" y="5581"/>
                    <a:pt x="404" y="5581"/>
                    <a:pt x="404" y="5447"/>
                  </a:cubicBezTo>
                  <a:cubicBezTo>
                    <a:pt x="807" y="4505"/>
                    <a:pt x="1345" y="3564"/>
                    <a:pt x="1883" y="2757"/>
                  </a:cubicBezTo>
                  <a:cubicBezTo>
                    <a:pt x="2421" y="1950"/>
                    <a:pt x="3093" y="1144"/>
                    <a:pt x="3900" y="471"/>
                  </a:cubicBezTo>
                  <a:cubicBezTo>
                    <a:pt x="3900" y="337"/>
                    <a:pt x="3900" y="202"/>
                    <a:pt x="3900" y="202"/>
                  </a:cubicBezTo>
                  <a:cubicBezTo>
                    <a:pt x="3833" y="68"/>
                    <a:pt x="3732" y="1"/>
                    <a:pt x="3648" y="1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752975" y="3636550"/>
              <a:ext cx="94150" cy="131700"/>
            </a:xfrm>
            <a:custGeom>
              <a:avLst/>
              <a:gdLst/>
              <a:ahLst/>
              <a:cxnLst/>
              <a:rect l="l" t="t" r="r" b="b"/>
              <a:pathLst>
                <a:path w="3766" h="5268" extrusionOk="0">
                  <a:moveTo>
                    <a:pt x="3631" y="1"/>
                  </a:moveTo>
                  <a:cubicBezTo>
                    <a:pt x="3597" y="1"/>
                    <a:pt x="3563" y="35"/>
                    <a:pt x="3496" y="102"/>
                  </a:cubicBezTo>
                  <a:lnTo>
                    <a:pt x="2824" y="774"/>
                  </a:lnTo>
                  <a:cubicBezTo>
                    <a:pt x="2286" y="1178"/>
                    <a:pt x="1883" y="1715"/>
                    <a:pt x="1479" y="2388"/>
                  </a:cubicBezTo>
                  <a:cubicBezTo>
                    <a:pt x="1076" y="2926"/>
                    <a:pt x="807" y="3464"/>
                    <a:pt x="403" y="4136"/>
                  </a:cubicBezTo>
                  <a:cubicBezTo>
                    <a:pt x="269" y="4674"/>
                    <a:pt x="134" y="4943"/>
                    <a:pt x="134" y="4943"/>
                  </a:cubicBezTo>
                  <a:cubicBezTo>
                    <a:pt x="0" y="5077"/>
                    <a:pt x="134" y="5212"/>
                    <a:pt x="134" y="5212"/>
                  </a:cubicBezTo>
                  <a:cubicBezTo>
                    <a:pt x="174" y="5251"/>
                    <a:pt x="213" y="5267"/>
                    <a:pt x="253" y="5267"/>
                  </a:cubicBezTo>
                  <a:cubicBezTo>
                    <a:pt x="348" y="5267"/>
                    <a:pt x="443" y="5172"/>
                    <a:pt x="538" y="5077"/>
                  </a:cubicBezTo>
                  <a:cubicBezTo>
                    <a:pt x="538" y="5077"/>
                    <a:pt x="672" y="4808"/>
                    <a:pt x="807" y="4270"/>
                  </a:cubicBezTo>
                  <a:cubicBezTo>
                    <a:pt x="1076" y="3732"/>
                    <a:pt x="1479" y="3195"/>
                    <a:pt x="1883" y="2657"/>
                  </a:cubicBezTo>
                  <a:cubicBezTo>
                    <a:pt x="2286" y="1984"/>
                    <a:pt x="2689" y="1581"/>
                    <a:pt x="3093" y="1043"/>
                  </a:cubicBezTo>
                  <a:lnTo>
                    <a:pt x="3765" y="371"/>
                  </a:lnTo>
                  <a:cubicBezTo>
                    <a:pt x="3765" y="236"/>
                    <a:pt x="3765" y="102"/>
                    <a:pt x="3765" y="102"/>
                  </a:cubicBezTo>
                  <a:cubicBezTo>
                    <a:pt x="3698" y="35"/>
                    <a:pt x="3664" y="1"/>
                    <a:pt x="3631" y="1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769775" y="3649175"/>
              <a:ext cx="87425" cy="127775"/>
            </a:xfrm>
            <a:custGeom>
              <a:avLst/>
              <a:gdLst/>
              <a:ahLst/>
              <a:cxnLst/>
              <a:rect l="l" t="t" r="r" b="b"/>
              <a:pathLst>
                <a:path w="3497" h="5111" extrusionOk="0">
                  <a:moveTo>
                    <a:pt x="3497" y="0"/>
                  </a:moveTo>
                  <a:cubicBezTo>
                    <a:pt x="3362" y="0"/>
                    <a:pt x="3228" y="0"/>
                    <a:pt x="3228" y="135"/>
                  </a:cubicBezTo>
                  <a:lnTo>
                    <a:pt x="2555" y="807"/>
                  </a:lnTo>
                  <a:cubicBezTo>
                    <a:pt x="2152" y="1210"/>
                    <a:pt x="1748" y="1748"/>
                    <a:pt x="1345" y="2286"/>
                  </a:cubicBezTo>
                  <a:cubicBezTo>
                    <a:pt x="942" y="2824"/>
                    <a:pt x="673" y="3362"/>
                    <a:pt x="269" y="4034"/>
                  </a:cubicBezTo>
                  <a:lnTo>
                    <a:pt x="0" y="4841"/>
                  </a:lnTo>
                  <a:cubicBezTo>
                    <a:pt x="0" y="4976"/>
                    <a:pt x="0" y="4976"/>
                    <a:pt x="135" y="5110"/>
                  </a:cubicBezTo>
                  <a:cubicBezTo>
                    <a:pt x="269" y="5110"/>
                    <a:pt x="404" y="5110"/>
                    <a:pt x="404" y="4976"/>
                  </a:cubicBezTo>
                  <a:cubicBezTo>
                    <a:pt x="404" y="4976"/>
                    <a:pt x="538" y="4572"/>
                    <a:pt x="673" y="4169"/>
                  </a:cubicBezTo>
                  <a:cubicBezTo>
                    <a:pt x="942" y="3631"/>
                    <a:pt x="1345" y="2959"/>
                    <a:pt x="1614" y="2421"/>
                  </a:cubicBezTo>
                  <a:cubicBezTo>
                    <a:pt x="2017" y="2017"/>
                    <a:pt x="2421" y="1479"/>
                    <a:pt x="2824" y="941"/>
                  </a:cubicBezTo>
                  <a:lnTo>
                    <a:pt x="3497" y="404"/>
                  </a:lnTo>
                  <a:cubicBezTo>
                    <a:pt x="3497" y="269"/>
                    <a:pt x="3497" y="135"/>
                    <a:pt x="3497" y="0"/>
                  </a:cubicBezTo>
                  <a:close/>
                </a:path>
              </a:pathLst>
            </a:custGeom>
            <a:solidFill>
              <a:srgbClr val="A2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759675" y="3645800"/>
              <a:ext cx="90800" cy="131150"/>
            </a:xfrm>
            <a:custGeom>
              <a:avLst/>
              <a:gdLst/>
              <a:ahLst/>
              <a:cxnLst/>
              <a:rect l="l" t="t" r="r" b="b"/>
              <a:pathLst>
                <a:path w="3632" h="5246" extrusionOk="0">
                  <a:moveTo>
                    <a:pt x="3632" y="1"/>
                  </a:moveTo>
                  <a:cubicBezTo>
                    <a:pt x="3497" y="1"/>
                    <a:pt x="3363" y="1"/>
                    <a:pt x="3228" y="135"/>
                  </a:cubicBezTo>
                  <a:cubicBezTo>
                    <a:pt x="2556" y="808"/>
                    <a:pt x="2018" y="1480"/>
                    <a:pt x="1346" y="2287"/>
                  </a:cubicBezTo>
                  <a:cubicBezTo>
                    <a:pt x="808" y="3094"/>
                    <a:pt x="404" y="4035"/>
                    <a:pt x="1" y="4842"/>
                  </a:cubicBezTo>
                  <a:cubicBezTo>
                    <a:pt x="1" y="4976"/>
                    <a:pt x="1" y="5111"/>
                    <a:pt x="135" y="5245"/>
                  </a:cubicBezTo>
                  <a:cubicBezTo>
                    <a:pt x="270" y="5245"/>
                    <a:pt x="404" y="5111"/>
                    <a:pt x="404" y="4976"/>
                  </a:cubicBezTo>
                  <a:cubicBezTo>
                    <a:pt x="808" y="4169"/>
                    <a:pt x="1211" y="3362"/>
                    <a:pt x="1749" y="2556"/>
                  </a:cubicBezTo>
                  <a:cubicBezTo>
                    <a:pt x="2287" y="1749"/>
                    <a:pt x="2959" y="1076"/>
                    <a:pt x="3632" y="404"/>
                  </a:cubicBezTo>
                  <a:cubicBezTo>
                    <a:pt x="3632" y="270"/>
                    <a:pt x="3632" y="135"/>
                    <a:pt x="3632" y="1"/>
                  </a:cubicBezTo>
                  <a:close/>
                </a:path>
              </a:pathLst>
            </a:custGeom>
            <a:solidFill>
              <a:srgbClr val="C58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769775" y="2237225"/>
              <a:ext cx="2585225" cy="1482575"/>
            </a:xfrm>
            <a:custGeom>
              <a:avLst/>
              <a:gdLst/>
              <a:ahLst/>
              <a:cxnLst/>
              <a:rect l="l" t="t" r="r" b="b"/>
              <a:pathLst>
                <a:path w="103409" h="59303" extrusionOk="0">
                  <a:moveTo>
                    <a:pt x="83776" y="1"/>
                  </a:moveTo>
                  <a:lnTo>
                    <a:pt x="83103" y="1883"/>
                  </a:lnTo>
                  <a:lnTo>
                    <a:pt x="84717" y="2556"/>
                  </a:lnTo>
                  <a:cubicBezTo>
                    <a:pt x="85255" y="2690"/>
                    <a:pt x="85793" y="2959"/>
                    <a:pt x="86599" y="3228"/>
                  </a:cubicBezTo>
                  <a:cubicBezTo>
                    <a:pt x="87272" y="3363"/>
                    <a:pt x="88079" y="3766"/>
                    <a:pt x="89020" y="4169"/>
                  </a:cubicBezTo>
                  <a:cubicBezTo>
                    <a:pt x="93861" y="6590"/>
                    <a:pt x="97626" y="10758"/>
                    <a:pt x="99643" y="15868"/>
                  </a:cubicBezTo>
                  <a:cubicBezTo>
                    <a:pt x="100315" y="17482"/>
                    <a:pt x="100719" y="19230"/>
                    <a:pt x="100988" y="20978"/>
                  </a:cubicBezTo>
                  <a:cubicBezTo>
                    <a:pt x="101257" y="22726"/>
                    <a:pt x="101257" y="24609"/>
                    <a:pt x="100853" y="26491"/>
                  </a:cubicBezTo>
                  <a:cubicBezTo>
                    <a:pt x="100584" y="28374"/>
                    <a:pt x="100046" y="30257"/>
                    <a:pt x="99240" y="32139"/>
                  </a:cubicBezTo>
                  <a:cubicBezTo>
                    <a:pt x="98433" y="34022"/>
                    <a:pt x="97357" y="35770"/>
                    <a:pt x="96147" y="37518"/>
                  </a:cubicBezTo>
                  <a:cubicBezTo>
                    <a:pt x="93726" y="41014"/>
                    <a:pt x="90096" y="43704"/>
                    <a:pt x="85927" y="44914"/>
                  </a:cubicBezTo>
                  <a:cubicBezTo>
                    <a:pt x="82050" y="46125"/>
                    <a:pt x="77955" y="46682"/>
                    <a:pt x="73838" y="46682"/>
                  </a:cubicBezTo>
                  <a:cubicBezTo>
                    <a:pt x="73385" y="46682"/>
                    <a:pt x="72933" y="46675"/>
                    <a:pt x="72480" y="46662"/>
                  </a:cubicBezTo>
                  <a:cubicBezTo>
                    <a:pt x="69741" y="46781"/>
                    <a:pt x="67002" y="46818"/>
                    <a:pt x="64273" y="46818"/>
                  </a:cubicBezTo>
                  <a:cubicBezTo>
                    <a:pt x="59776" y="46818"/>
                    <a:pt x="55307" y="46717"/>
                    <a:pt x="50913" y="46717"/>
                  </a:cubicBezTo>
                  <a:cubicBezTo>
                    <a:pt x="48942" y="46717"/>
                    <a:pt x="46985" y="46738"/>
                    <a:pt x="45048" y="46796"/>
                  </a:cubicBezTo>
                  <a:cubicBezTo>
                    <a:pt x="40745" y="46796"/>
                    <a:pt x="36442" y="46931"/>
                    <a:pt x="32408" y="47065"/>
                  </a:cubicBezTo>
                  <a:cubicBezTo>
                    <a:pt x="28643" y="47065"/>
                    <a:pt x="24877" y="47334"/>
                    <a:pt x="20978" y="47738"/>
                  </a:cubicBezTo>
                  <a:cubicBezTo>
                    <a:pt x="17750" y="48141"/>
                    <a:pt x="14658" y="48813"/>
                    <a:pt x="11565" y="49889"/>
                  </a:cubicBezTo>
                  <a:cubicBezTo>
                    <a:pt x="10086" y="50427"/>
                    <a:pt x="8875" y="51099"/>
                    <a:pt x="7800" y="51637"/>
                  </a:cubicBezTo>
                  <a:cubicBezTo>
                    <a:pt x="6724" y="52175"/>
                    <a:pt x="5783" y="52847"/>
                    <a:pt x="4841" y="53520"/>
                  </a:cubicBezTo>
                  <a:cubicBezTo>
                    <a:pt x="3497" y="54461"/>
                    <a:pt x="2152" y="55537"/>
                    <a:pt x="1076" y="56882"/>
                  </a:cubicBezTo>
                  <a:lnTo>
                    <a:pt x="269" y="57957"/>
                  </a:lnTo>
                  <a:cubicBezTo>
                    <a:pt x="135" y="58092"/>
                    <a:pt x="135" y="58226"/>
                    <a:pt x="0" y="58361"/>
                  </a:cubicBezTo>
                  <a:lnTo>
                    <a:pt x="1614" y="59302"/>
                  </a:lnTo>
                  <a:cubicBezTo>
                    <a:pt x="1748" y="59302"/>
                    <a:pt x="1748" y="59168"/>
                    <a:pt x="1883" y="59033"/>
                  </a:cubicBezTo>
                  <a:cubicBezTo>
                    <a:pt x="2017" y="58764"/>
                    <a:pt x="2286" y="58495"/>
                    <a:pt x="2555" y="58092"/>
                  </a:cubicBezTo>
                  <a:cubicBezTo>
                    <a:pt x="3497" y="57016"/>
                    <a:pt x="4707" y="55940"/>
                    <a:pt x="5917" y="55133"/>
                  </a:cubicBezTo>
                  <a:cubicBezTo>
                    <a:pt x="6858" y="54461"/>
                    <a:pt x="7665" y="53923"/>
                    <a:pt x="8606" y="53385"/>
                  </a:cubicBezTo>
                  <a:cubicBezTo>
                    <a:pt x="9817" y="52982"/>
                    <a:pt x="10892" y="52310"/>
                    <a:pt x="12103" y="51906"/>
                  </a:cubicBezTo>
                  <a:cubicBezTo>
                    <a:pt x="15061" y="50830"/>
                    <a:pt x="18154" y="50158"/>
                    <a:pt x="21247" y="49755"/>
                  </a:cubicBezTo>
                  <a:cubicBezTo>
                    <a:pt x="25012" y="49351"/>
                    <a:pt x="28643" y="49082"/>
                    <a:pt x="32408" y="49082"/>
                  </a:cubicBezTo>
                  <a:cubicBezTo>
                    <a:pt x="36442" y="48813"/>
                    <a:pt x="40610" y="48813"/>
                    <a:pt x="45048" y="48813"/>
                  </a:cubicBezTo>
                  <a:cubicBezTo>
                    <a:pt x="46403" y="48793"/>
                    <a:pt x="47771" y="48785"/>
                    <a:pt x="49151" y="48785"/>
                  </a:cubicBezTo>
                  <a:cubicBezTo>
                    <a:pt x="53510" y="48785"/>
                    <a:pt x="57983" y="48864"/>
                    <a:pt x="62523" y="48864"/>
                  </a:cubicBezTo>
                  <a:cubicBezTo>
                    <a:pt x="65813" y="48864"/>
                    <a:pt x="69138" y="48822"/>
                    <a:pt x="72480" y="48679"/>
                  </a:cubicBezTo>
                  <a:cubicBezTo>
                    <a:pt x="72886" y="48690"/>
                    <a:pt x="73292" y="48696"/>
                    <a:pt x="73696" y="48696"/>
                  </a:cubicBezTo>
                  <a:cubicBezTo>
                    <a:pt x="78110" y="48696"/>
                    <a:pt x="82411" y="48028"/>
                    <a:pt x="86599" y="46796"/>
                  </a:cubicBezTo>
                  <a:cubicBezTo>
                    <a:pt x="91171" y="45452"/>
                    <a:pt x="95071" y="42493"/>
                    <a:pt x="97895" y="38594"/>
                  </a:cubicBezTo>
                  <a:cubicBezTo>
                    <a:pt x="99105" y="36846"/>
                    <a:pt x="100315" y="34829"/>
                    <a:pt x="101122" y="32811"/>
                  </a:cubicBezTo>
                  <a:cubicBezTo>
                    <a:pt x="101929" y="30794"/>
                    <a:pt x="102601" y="28777"/>
                    <a:pt x="103005" y="26626"/>
                  </a:cubicBezTo>
                  <a:cubicBezTo>
                    <a:pt x="103408" y="24609"/>
                    <a:pt x="103408" y="22592"/>
                    <a:pt x="103139" y="20575"/>
                  </a:cubicBezTo>
                  <a:cubicBezTo>
                    <a:pt x="102870" y="18692"/>
                    <a:pt x="102332" y="16810"/>
                    <a:pt x="101526" y="15061"/>
                  </a:cubicBezTo>
                  <a:cubicBezTo>
                    <a:pt x="101257" y="14255"/>
                    <a:pt x="100853" y="13448"/>
                    <a:pt x="100450" y="12641"/>
                  </a:cubicBezTo>
                  <a:cubicBezTo>
                    <a:pt x="100181" y="11834"/>
                    <a:pt x="99643" y="11162"/>
                    <a:pt x="99240" y="10355"/>
                  </a:cubicBezTo>
                  <a:cubicBezTo>
                    <a:pt x="98298" y="9145"/>
                    <a:pt x="97223" y="7935"/>
                    <a:pt x="96147" y="6859"/>
                  </a:cubicBezTo>
                  <a:cubicBezTo>
                    <a:pt x="94264" y="5111"/>
                    <a:pt x="92113" y="3631"/>
                    <a:pt x="89827" y="2421"/>
                  </a:cubicBezTo>
                  <a:cubicBezTo>
                    <a:pt x="89020" y="2018"/>
                    <a:pt x="88079" y="1614"/>
                    <a:pt x="87272" y="1211"/>
                  </a:cubicBezTo>
                  <a:lnTo>
                    <a:pt x="85389" y="539"/>
                  </a:lnTo>
                  <a:lnTo>
                    <a:pt x="83776" y="1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766400" y="2233875"/>
              <a:ext cx="2595325" cy="1492625"/>
            </a:xfrm>
            <a:custGeom>
              <a:avLst/>
              <a:gdLst/>
              <a:ahLst/>
              <a:cxnLst/>
              <a:rect l="l" t="t" r="r" b="b"/>
              <a:pathLst>
                <a:path w="103813" h="59705" extrusionOk="0">
                  <a:moveTo>
                    <a:pt x="84045" y="269"/>
                  </a:moveTo>
                  <a:lnTo>
                    <a:pt x="87407" y="1479"/>
                  </a:lnTo>
                  <a:cubicBezTo>
                    <a:pt x="87945" y="1748"/>
                    <a:pt x="88483" y="1883"/>
                    <a:pt x="89155" y="2152"/>
                  </a:cubicBezTo>
                  <a:lnTo>
                    <a:pt x="90096" y="2690"/>
                  </a:lnTo>
                  <a:cubicBezTo>
                    <a:pt x="92248" y="3765"/>
                    <a:pt x="94399" y="5245"/>
                    <a:pt x="96147" y="6993"/>
                  </a:cubicBezTo>
                  <a:lnTo>
                    <a:pt x="96282" y="7127"/>
                  </a:lnTo>
                  <a:cubicBezTo>
                    <a:pt x="97492" y="8203"/>
                    <a:pt x="98433" y="9413"/>
                    <a:pt x="99240" y="10758"/>
                  </a:cubicBezTo>
                  <a:cubicBezTo>
                    <a:pt x="99644" y="11430"/>
                    <a:pt x="100047" y="12103"/>
                    <a:pt x="100316" y="12775"/>
                  </a:cubicBezTo>
                  <a:lnTo>
                    <a:pt x="100450" y="13044"/>
                  </a:lnTo>
                  <a:cubicBezTo>
                    <a:pt x="100854" y="13851"/>
                    <a:pt x="101257" y="14658"/>
                    <a:pt x="101526" y="15464"/>
                  </a:cubicBezTo>
                  <a:cubicBezTo>
                    <a:pt x="102199" y="17212"/>
                    <a:pt x="102736" y="18961"/>
                    <a:pt x="103140" y="20843"/>
                  </a:cubicBezTo>
                  <a:cubicBezTo>
                    <a:pt x="103409" y="22860"/>
                    <a:pt x="103274" y="25012"/>
                    <a:pt x="102871" y="27029"/>
                  </a:cubicBezTo>
                  <a:cubicBezTo>
                    <a:pt x="102602" y="29046"/>
                    <a:pt x="101930" y="31063"/>
                    <a:pt x="101123" y="33080"/>
                  </a:cubicBezTo>
                  <a:cubicBezTo>
                    <a:pt x="100181" y="35097"/>
                    <a:pt x="99106" y="36980"/>
                    <a:pt x="97761" y="38862"/>
                  </a:cubicBezTo>
                  <a:cubicBezTo>
                    <a:pt x="95072" y="42627"/>
                    <a:pt x="91172" y="45451"/>
                    <a:pt x="86734" y="46930"/>
                  </a:cubicBezTo>
                  <a:cubicBezTo>
                    <a:pt x="82162" y="48275"/>
                    <a:pt x="77456" y="48813"/>
                    <a:pt x="72615" y="48813"/>
                  </a:cubicBezTo>
                  <a:cubicBezTo>
                    <a:pt x="69791" y="48947"/>
                    <a:pt x="66698" y="48947"/>
                    <a:pt x="62799" y="48947"/>
                  </a:cubicBezTo>
                  <a:lnTo>
                    <a:pt x="41821" y="48947"/>
                  </a:lnTo>
                  <a:cubicBezTo>
                    <a:pt x="38594" y="48947"/>
                    <a:pt x="35501" y="48947"/>
                    <a:pt x="32543" y="49082"/>
                  </a:cubicBezTo>
                  <a:cubicBezTo>
                    <a:pt x="28240" y="49216"/>
                    <a:pt x="24609" y="49485"/>
                    <a:pt x="21382" y="49889"/>
                  </a:cubicBezTo>
                  <a:cubicBezTo>
                    <a:pt x="18289" y="50158"/>
                    <a:pt x="15196" y="50830"/>
                    <a:pt x="12238" y="51906"/>
                  </a:cubicBezTo>
                  <a:cubicBezTo>
                    <a:pt x="11431" y="52175"/>
                    <a:pt x="10624" y="52578"/>
                    <a:pt x="9817" y="52981"/>
                  </a:cubicBezTo>
                  <a:lnTo>
                    <a:pt x="8741" y="53519"/>
                  </a:lnTo>
                  <a:cubicBezTo>
                    <a:pt x="7800" y="53923"/>
                    <a:pt x="6859" y="54595"/>
                    <a:pt x="6052" y="55133"/>
                  </a:cubicBezTo>
                  <a:cubicBezTo>
                    <a:pt x="4842" y="56074"/>
                    <a:pt x="3766" y="57016"/>
                    <a:pt x="2825" y="58091"/>
                  </a:cubicBezTo>
                  <a:lnTo>
                    <a:pt x="2018" y="59167"/>
                  </a:lnTo>
                  <a:lnTo>
                    <a:pt x="1883" y="59302"/>
                  </a:lnTo>
                  <a:lnTo>
                    <a:pt x="404" y="58360"/>
                  </a:lnTo>
                  <a:lnTo>
                    <a:pt x="673" y="58091"/>
                  </a:lnTo>
                  <a:lnTo>
                    <a:pt x="1480" y="57016"/>
                  </a:lnTo>
                  <a:cubicBezTo>
                    <a:pt x="2556" y="55805"/>
                    <a:pt x="3766" y="54595"/>
                    <a:pt x="5111" y="53654"/>
                  </a:cubicBezTo>
                  <a:cubicBezTo>
                    <a:pt x="5918" y="52981"/>
                    <a:pt x="6993" y="52444"/>
                    <a:pt x="8069" y="51771"/>
                  </a:cubicBezTo>
                  <a:lnTo>
                    <a:pt x="9010" y="51368"/>
                  </a:lnTo>
                  <a:cubicBezTo>
                    <a:pt x="9952" y="50830"/>
                    <a:pt x="10893" y="50427"/>
                    <a:pt x="11834" y="50158"/>
                  </a:cubicBezTo>
                  <a:cubicBezTo>
                    <a:pt x="14793" y="49082"/>
                    <a:pt x="18020" y="48275"/>
                    <a:pt x="21247" y="48006"/>
                  </a:cubicBezTo>
                  <a:cubicBezTo>
                    <a:pt x="24475" y="47603"/>
                    <a:pt x="28240" y="47199"/>
                    <a:pt x="32677" y="47199"/>
                  </a:cubicBezTo>
                  <a:cubicBezTo>
                    <a:pt x="35636" y="47065"/>
                    <a:pt x="38728" y="47065"/>
                    <a:pt x="41956" y="47065"/>
                  </a:cubicBezTo>
                  <a:lnTo>
                    <a:pt x="62933" y="47065"/>
                  </a:lnTo>
                  <a:cubicBezTo>
                    <a:pt x="66833" y="47065"/>
                    <a:pt x="69926" y="47065"/>
                    <a:pt x="72749" y="46930"/>
                  </a:cubicBezTo>
                  <a:cubicBezTo>
                    <a:pt x="73202" y="46944"/>
                    <a:pt x="73655" y="46950"/>
                    <a:pt x="74107" y="46950"/>
                  </a:cubicBezTo>
                  <a:cubicBezTo>
                    <a:pt x="78224" y="46950"/>
                    <a:pt x="82320" y="46394"/>
                    <a:pt x="86197" y="45182"/>
                  </a:cubicBezTo>
                  <a:cubicBezTo>
                    <a:pt x="90365" y="43972"/>
                    <a:pt x="93996" y="41283"/>
                    <a:pt x="96551" y="37786"/>
                  </a:cubicBezTo>
                  <a:cubicBezTo>
                    <a:pt x="97761" y="36038"/>
                    <a:pt x="98837" y="34156"/>
                    <a:pt x="99644" y="32273"/>
                  </a:cubicBezTo>
                  <a:cubicBezTo>
                    <a:pt x="100450" y="30525"/>
                    <a:pt x="100988" y="28508"/>
                    <a:pt x="101257" y="26625"/>
                  </a:cubicBezTo>
                  <a:cubicBezTo>
                    <a:pt x="101661" y="24743"/>
                    <a:pt x="101661" y="22860"/>
                    <a:pt x="101392" y="21112"/>
                  </a:cubicBezTo>
                  <a:cubicBezTo>
                    <a:pt x="101123" y="19364"/>
                    <a:pt x="100585" y="17616"/>
                    <a:pt x="100047" y="16002"/>
                  </a:cubicBezTo>
                  <a:cubicBezTo>
                    <a:pt x="98030" y="10892"/>
                    <a:pt x="94130" y="6589"/>
                    <a:pt x="89289" y="4303"/>
                  </a:cubicBezTo>
                  <a:lnTo>
                    <a:pt x="88348" y="3765"/>
                  </a:lnTo>
                  <a:cubicBezTo>
                    <a:pt x="87810" y="3631"/>
                    <a:pt x="87272" y="3362"/>
                    <a:pt x="86869" y="3228"/>
                  </a:cubicBezTo>
                  <a:lnTo>
                    <a:pt x="83507" y="2017"/>
                  </a:lnTo>
                  <a:lnTo>
                    <a:pt x="84045" y="269"/>
                  </a:lnTo>
                  <a:close/>
                  <a:moveTo>
                    <a:pt x="83911" y="0"/>
                  </a:moveTo>
                  <a:lnTo>
                    <a:pt x="83238" y="2017"/>
                  </a:lnTo>
                  <a:cubicBezTo>
                    <a:pt x="83238" y="2017"/>
                    <a:pt x="83238" y="2152"/>
                    <a:pt x="83373" y="2152"/>
                  </a:cubicBezTo>
                  <a:lnTo>
                    <a:pt x="86734" y="3228"/>
                  </a:lnTo>
                  <a:cubicBezTo>
                    <a:pt x="87138" y="3362"/>
                    <a:pt x="87676" y="3631"/>
                    <a:pt x="88079" y="3900"/>
                  </a:cubicBezTo>
                  <a:lnTo>
                    <a:pt x="89020" y="4303"/>
                  </a:lnTo>
                  <a:cubicBezTo>
                    <a:pt x="93996" y="6724"/>
                    <a:pt x="97761" y="10892"/>
                    <a:pt x="99644" y="15868"/>
                  </a:cubicBezTo>
                  <a:cubicBezTo>
                    <a:pt x="100316" y="17481"/>
                    <a:pt x="100719" y="19230"/>
                    <a:pt x="101123" y="20978"/>
                  </a:cubicBezTo>
                  <a:cubicBezTo>
                    <a:pt x="101392" y="22726"/>
                    <a:pt x="101257" y="24608"/>
                    <a:pt x="100988" y="26356"/>
                  </a:cubicBezTo>
                  <a:cubicBezTo>
                    <a:pt x="100585" y="28373"/>
                    <a:pt x="100047" y="30256"/>
                    <a:pt x="99240" y="32004"/>
                  </a:cubicBezTo>
                  <a:cubicBezTo>
                    <a:pt x="98433" y="34021"/>
                    <a:pt x="97492" y="35769"/>
                    <a:pt x="96282" y="37383"/>
                  </a:cubicBezTo>
                  <a:cubicBezTo>
                    <a:pt x="93861" y="41014"/>
                    <a:pt x="90231" y="43703"/>
                    <a:pt x="86197" y="45048"/>
                  </a:cubicBezTo>
                  <a:cubicBezTo>
                    <a:pt x="82414" y="46079"/>
                    <a:pt x="78533" y="46720"/>
                    <a:pt x="74721" y="46720"/>
                  </a:cubicBezTo>
                  <a:cubicBezTo>
                    <a:pt x="74062" y="46720"/>
                    <a:pt x="73404" y="46701"/>
                    <a:pt x="72749" y="46661"/>
                  </a:cubicBezTo>
                  <a:cubicBezTo>
                    <a:pt x="69791" y="46930"/>
                    <a:pt x="66698" y="46930"/>
                    <a:pt x="62933" y="46930"/>
                  </a:cubicBezTo>
                  <a:lnTo>
                    <a:pt x="41956" y="46930"/>
                  </a:lnTo>
                  <a:cubicBezTo>
                    <a:pt x="38728" y="46930"/>
                    <a:pt x="35636" y="46930"/>
                    <a:pt x="32543" y="47065"/>
                  </a:cubicBezTo>
                  <a:cubicBezTo>
                    <a:pt x="28240" y="47199"/>
                    <a:pt x="24475" y="47334"/>
                    <a:pt x="21247" y="47737"/>
                  </a:cubicBezTo>
                  <a:cubicBezTo>
                    <a:pt x="18020" y="48141"/>
                    <a:pt x="14793" y="48947"/>
                    <a:pt x="11700" y="50023"/>
                  </a:cubicBezTo>
                  <a:cubicBezTo>
                    <a:pt x="10624" y="50292"/>
                    <a:pt x="9817" y="50830"/>
                    <a:pt x="8876" y="51233"/>
                  </a:cubicBezTo>
                  <a:lnTo>
                    <a:pt x="7800" y="51637"/>
                  </a:lnTo>
                  <a:cubicBezTo>
                    <a:pt x="6859" y="52309"/>
                    <a:pt x="5783" y="52847"/>
                    <a:pt x="4842" y="53519"/>
                  </a:cubicBezTo>
                  <a:cubicBezTo>
                    <a:pt x="3497" y="54595"/>
                    <a:pt x="2287" y="55671"/>
                    <a:pt x="1211" y="56881"/>
                  </a:cubicBezTo>
                  <a:lnTo>
                    <a:pt x="404" y="57957"/>
                  </a:lnTo>
                  <a:cubicBezTo>
                    <a:pt x="270" y="58091"/>
                    <a:pt x="135" y="58226"/>
                    <a:pt x="135" y="58360"/>
                  </a:cubicBezTo>
                  <a:cubicBezTo>
                    <a:pt x="1" y="58495"/>
                    <a:pt x="1" y="58495"/>
                    <a:pt x="135" y="58629"/>
                  </a:cubicBezTo>
                  <a:lnTo>
                    <a:pt x="1749" y="59705"/>
                  </a:lnTo>
                  <a:lnTo>
                    <a:pt x="1883" y="59705"/>
                  </a:lnTo>
                  <a:lnTo>
                    <a:pt x="2018" y="59436"/>
                  </a:lnTo>
                  <a:cubicBezTo>
                    <a:pt x="2152" y="59436"/>
                    <a:pt x="2152" y="59302"/>
                    <a:pt x="2287" y="59167"/>
                  </a:cubicBezTo>
                  <a:lnTo>
                    <a:pt x="2959" y="58226"/>
                  </a:lnTo>
                  <a:lnTo>
                    <a:pt x="3094" y="58091"/>
                  </a:lnTo>
                  <a:cubicBezTo>
                    <a:pt x="4035" y="57016"/>
                    <a:pt x="5111" y="56074"/>
                    <a:pt x="6321" y="55267"/>
                  </a:cubicBezTo>
                  <a:cubicBezTo>
                    <a:pt x="7128" y="54595"/>
                    <a:pt x="8069" y="54057"/>
                    <a:pt x="9010" y="53519"/>
                  </a:cubicBezTo>
                  <a:lnTo>
                    <a:pt x="10086" y="52981"/>
                  </a:lnTo>
                  <a:cubicBezTo>
                    <a:pt x="10759" y="52713"/>
                    <a:pt x="11700" y="52309"/>
                    <a:pt x="12507" y="52040"/>
                  </a:cubicBezTo>
                  <a:cubicBezTo>
                    <a:pt x="15465" y="50964"/>
                    <a:pt x="18423" y="50292"/>
                    <a:pt x="21516" y="49889"/>
                  </a:cubicBezTo>
                  <a:cubicBezTo>
                    <a:pt x="24743" y="49485"/>
                    <a:pt x="28374" y="49351"/>
                    <a:pt x="32677" y="49216"/>
                  </a:cubicBezTo>
                  <a:cubicBezTo>
                    <a:pt x="35636" y="49082"/>
                    <a:pt x="38728" y="49082"/>
                    <a:pt x="41956" y="49082"/>
                  </a:cubicBezTo>
                  <a:lnTo>
                    <a:pt x="62933" y="49082"/>
                  </a:lnTo>
                  <a:cubicBezTo>
                    <a:pt x="66833" y="49082"/>
                    <a:pt x="69926" y="48947"/>
                    <a:pt x="72749" y="48813"/>
                  </a:cubicBezTo>
                  <a:cubicBezTo>
                    <a:pt x="73224" y="48826"/>
                    <a:pt x="73698" y="48833"/>
                    <a:pt x="74170" y="48833"/>
                  </a:cubicBezTo>
                  <a:cubicBezTo>
                    <a:pt x="78512" y="48833"/>
                    <a:pt x="82745" y="48264"/>
                    <a:pt x="86869" y="46930"/>
                  </a:cubicBezTo>
                  <a:cubicBezTo>
                    <a:pt x="91441" y="45586"/>
                    <a:pt x="95475" y="42762"/>
                    <a:pt x="98164" y="38862"/>
                  </a:cubicBezTo>
                  <a:cubicBezTo>
                    <a:pt x="99509" y="36980"/>
                    <a:pt x="100585" y="35097"/>
                    <a:pt x="101526" y="32945"/>
                  </a:cubicBezTo>
                  <a:cubicBezTo>
                    <a:pt x="102333" y="31063"/>
                    <a:pt x="103005" y="28911"/>
                    <a:pt x="103409" y="26894"/>
                  </a:cubicBezTo>
                  <a:cubicBezTo>
                    <a:pt x="103678" y="24743"/>
                    <a:pt x="103812" y="22726"/>
                    <a:pt x="103543" y="20574"/>
                  </a:cubicBezTo>
                  <a:cubicBezTo>
                    <a:pt x="103140" y="18826"/>
                    <a:pt x="102602" y="16944"/>
                    <a:pt x="101795" y="15195"/>
                  </a:cubicBezTo>
                  <a:cubicBezTo>
                    <a:pt x="101526" y="14389"/>
                    <a:pt x="101123" y="13582"/>
                    <a:pt x="100719" y="12775"/>
                  </a:cubicBezTo>
                  <a:lnTo>
                    <a:pt x="100719" y="12641"/>
                  </a:lnTo>
                  <a:cubicBezTo>
                    <a:pt x="100316" y="11834"/>
                    <a:pt x="99913" y="11161"/>
                    <a:pt x="99509" y="10489"/>
                  </a:cubicBezTo>
                  <a:cubicBezTo>
                    <a:pt x="98702" y="9279"/>
                    <a:pt x="97761" y="8069"/>
                    <a:pt x="96685" y="6993"/>
                  </a:cubicBezTo>
                  <a:lnTo>
                    <a:pt x="96551" y="6858"/>
                  </a:lnTo>
                  <a:cubicBezTo>
                    <a:pt x="94668" y="5110"/>
                    <a:pt x="92517" y="3631"/>
                    <a:pt x="90231" y="2421"/>
                  </a:cubicBezTo>
                  <a:lnTo>
                    <a:pt x="89289" y="1883"/>
                  </a:lnTo>
                  <a:cubicBezTo>
                    <a:pt x="88617" y="1614"/>
                    <a:pt x="88079" y="1479"/>
                    <a:pt x="87676" y="1211"/>
                  </a:cubicBezTo>
                  <a:lnTo>
                    <a:pt x="84045" y="0"/>
                  </a:ln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769775" y="2260775"/>
              <a:ext cx="2558325" cy="1445575"/>
            </a:xfrm>
            <a:custGeom>
              <a:avLst/>
              <a:gdLst/>
              <a:ahLst/>
              <a:cxnLst/>
              <a:rect l="l" t="t" r="r" b="b"/>
              <a:pathLst>
                <a:path w="102333" h="57823" extrusionOk="0">
                  <a:moveTo>
                    <a:pt x="83507" y="0"/>
                  </a:moveTo>
                  <a:lnTo>
                    <a:pt x="83103" y="941"/>
                  </a:lnTo>
                  <a:lnTo>
                    <a:pt x="84717" y="1614"/>
                  </a:lnTo>
                  <a:cubicBezTo>
                    <a:pt x="85255" y="1748"/>
                    <a:pt x="85793" y="2017"/>
                    <a:pt x="86599" y="2286"/>
                  </a:cubicBezTo>
                  <a:cubicBezTo>
                    <a:pt x="87272" y="2421"/>
                    <a:pt x="88079" y="2824"/>
                    <a:pt x="89020" y="3227"/>
                  </a:cubicBezTo>
                  <a:cubicBezTo>
                    <a:pt x="93861" y="5648"/>
                    <a:pt x="97626" y="9816"/>
                    <a:pt x="99643" y="14926"/>
                  </a:cubicBezTo>
                  <a:cubicBezTo>
                    <a:pt x="100315" y="16540"/>
                    <a:pt x="100719" y="18288"/>
                    <a:pt x="100988" y="20036"/>
                  </a:cubicBezTo>
                  <a:cubicBezTo>
                    <a:pt x="101257" y="21784"/>
                    <a:pt x="101257" y="23667"/>
                    <a:pt x="100853" y="25549"/>
                  </a:cubicBezTo>
                  <a:cubicBezTo>
                    <a:pt x="100584" y="27432"/>
                    <a:pt x="100046" y="29315"/>
                    <a:pt x="99240" y="31197"/>
                  </a:cubicBezTo>
                  <a:cubicBezTo>
                    <a:pt x="98433" y="33080"/>
                    <a:pt x="97357" y="34828"/>
                    <a:pt x="96147" y="36576"/>
                  </a:cubicBezTo>
                  <a:cubicBezTo>
                    <a:pt x="93726" y="40072"/>
                    <a:pt x="90096" y="42762"/>
                    <a:pt x="85927" y="43972"/>
                  </a:cubicBezTo>
                  <a:cubicBezTo>
                    <a:pt x="82050" y="45183"/>
                    <a:pt x="77955" y="45740"/>
                    <a:pt x="73838" y="45740"/>
                  </a:cubicBezTo>
                  <a:cubicBezTo>
                    <a:pt x="73385" y="45740"/>
                    <a:pt x="72933" y="45733"/>
                    <a:pt x="72480" y="45720"/>
                  </a:cubicBezTo>
                  <a:cubicBezTo>
                    <a:pt x="69741" y="45839"/>
                    <a:pt x="67002" y="45876"/>
                    <a:pt x="64273" y="45876"/>
                  </a:cubicBezTo>
                  <a:cubicBezTo>
                    <a:pt x="59776" y="45876"/>
                    <a:pt x="55307" y="45775"/>
                    <a:pt x="50913" y="45775"/>
                  </a:cubicBezTo>
                  <a:cubicBezTo>
                    <a:pt x="48942" y="45775"/>
                    <a:pt x="46985" y="45796"/>
                    <a:pt x="45048" y="45854"/>
                  </a:cubicBezTo>
                  <a:cubicBezTo>
                    <a:pt x="40745" y="45854"/>
                    <a:pt x="36442" y="45989"/>
                    <a:pt x="32408" y="46123"/>
                  </a:cubicBezTo>
                  <a:cubicBezTo>
                    <a:pt x="28643" y="46123"/>
                    <a:pt x="24877" y="46392"/>
                    <a:pt x="20978" y="46796"/>
                  </a:cubicBezTo>
                  <a:cubicBezTo>
                    <a:pt x="17750" y="47199"/>
                    <a:pt x="14658" y="47871"/>
                    <a:pt x="11565" y="48947"/>
                  </a:cubicBezTo>
                  <a:cubicBezTo>
                    <a:pt x="10086" y="49485"/>
                    <a:pt x="8875" y="50157"/>
                    <a:pt x="7800" y="50695"/>
                  </a:cubicBezTo>
                  <a:cubicBezTo>
                    <a:pt x="6724" y="51233"/>
                    <a:pt x="5783" y="51905"/>
                    <a:pt x="4841" y="52578"/>
                  </a:cubicBezTo>
                  <a:cubicBezTo>
                    <a:pt x="3497" y="53519"/>
                    <a:pt x="2152" y="54595"/>
                    <a:pt x="1076" y="55940"/>
                  </a:cubicBezTo>
                  <a:lnTo>
                    <a:pt x="269" y="57015"/>
                  </a:lnTo>
                  <a:cubicBezTo>
                    <a:pt x="135" y="57150"/>
                    <a:pt x="135" y="57284"/>
                    <a:pt x="0" y="57419"/>
                  </a:cubicBezTo>
                  <a:lnTo>
                    <a:pt x="942" y="57822"/>
                  </a:lnTo>
                  <a:cubicBezTo>
                    <a:pt x="942" y="57688"/>
                    <a:pt x="1076" y="57688"/>
                    <a:pt x="1076" y="57553"/>
                  </a:cubicBezTo>
                  <a:lnTo>
                    <a:pt x="1883" y="56477"/>
                  </a:lnTo>
                  <a:cubicBezTo>
                    <a:pt x="2959" y="55402"/>
                    <a:pt x="4034" y="54326"/>
                    <a:pt x="5379" y="53385"/>
                  </a:cubicBezTo>
                  <a:cubicBezTo>
                    <a:pt x="6186" y="52712"/>
                    <a:pt x="7262" y="52174"/>
                    <a:pt x="8203" y="51637"/>
                  </a:cubicBezTo>
                  <a:cubicBezTo>
                    <a:pt x="9279" y="51099"/>
                    <a:pt x="10489" y="50426"/>
                    <a:pt x="11834" y="49888"/>
                  </a:cubicBezTo>
                  <a:cubicBezTo>
                    <a:pt x="14792" y="48947"/>
                    <a:pt x="18019" y="48140"/>
                    <a:pt x="21112" y="47871"/>
                  </a:cubicBezTo>
                  <a:cubicBezTo>
                    <a:pt x="35097" y="46392"/>
                    <a:pt x="53789" y="47199"/>
                    <a:pt x="72480" y="46661"/>
                  </a:cubicBezTo>
                  <a:cubicBezTo>
                    <a:pt x="72946" y="46674"/>
                    <a:pt x="73411" y="46681"/>
                    <a:pt x="73874" y="46681"/>
                  </a:cubicBezTo>
                  <a:cubicBezTo>
                    <a:pt x="78091" y="46681"/>
                    <a:pt x="82198" y="46125"/>
                    <a:pt x="86196" y="44913"/>
                  </a:cubicBezTo>
                  <a:cubicBezTo>
                    <a:pt x="90634" y="43568"/>
                    <a:pt x="94399" y="40879"/>
                    <a:pt x="96954" y="37114"/>
                  </a:cubicBezTo>
                  <a:cubicBezTo>
                    <a:pt x="98298" y="35366"/>
                    <a:pt x="99240" y="33483"/>
                    <a:pt x="100181" y="31466"/>
                  </a:cubicBezTo>
                  <a:cubicBezTo>
                    <a:pt x="100988" y="29583"/>
                    <a:pt x="101526" y="27701"/>
                    <a:pt x="101929" y="25684"/>
                  </a:cubicBezTo>
                  <a:cubicBezTo>
                    <a:pt x="102332" y="23667"/>
                    <a:pt x="102332" y="21784"/>
                    <a:pt x="102064" y="19767"/>
                  </a:cubicBezTo>
                  <a:cubicBezTo>
                    <a:pt x="101795" y="18019"/>
                    <a:pt x="101257" y="16271"/>
                    <a:pt x="100584" y="14523"/>
                  </a:cubicBezTo>
                  <a:cubicBezTo>
                    <a:pt x="100315" y="13716"/>
                    <a:pt x="99912" y="12909"/>
                    <a:pt x="99509" y="12237"/>
                  </a:cubicBezTo>
                  <a:cubicBezTo>
                    <a:pt x="99240" y="11430"/>
                    <a:pt x="98836" y="10758"/>
                    <a:pt x="98298" y="10085"/>
                  </a:cubicBezTo>
                  <a:cubicBezTo>
                    <a:pt x="97492" y="8875"/>
                    <a:pt x="96416" y="7665"/>
                    <a:pt x="95340" y="6589"/>
                  </a:cubicBezTo>
                  <a:cubicBezTo>
                    <a:pt x="93592" y="4975"/>
                    <a:pt x="91575" y="3496"/>
                    <a:pt x="89423" y="2421"/>
                  </a:cubicBezTo>
                  <a:cubicBezTo>
                    <a:pt x="88482" y="2017"/>
                    <a:pt x="87675" y="1614"/>
                    <a:pt x="86868" y="1210"/>
                  </a:cubicBezTo>
                  <a:lnTo>
                    <a:pt x="84986" y="538"/>
                  </a:lnTo>
                  <a:lnTo>
                    <a:pt x="83507" y="0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800025" y="2243950"/>
              <a:ext cx="2548250" cy="1472475"/>
            </a:xfrm>
            <a:custGeom>
              <a:avLst/>
              <a:gdLst/>
              <a:ahLst/>
              <a:cxnLst/>
              <a:rect l="l" t="t" r="r" b="b"/>
              <a:pathLst>
                <a:path w="101930" h="58899" extrusionOk="0">
                  <a:moveTo>
                    <a:pt x="82566" y="1"/>
                  </a:moveTo>
                  <a:lnTo>
                    <a:pt x="82431" y="270"/>
                  </a:lnTo>
                  <a:lnTo>
                    <a:pt x="84045" y="942"/>
                  </a:lnTo>
                  <a:lnTo>
                    <a:pt x="85927" y="1614"/>
                  </a:lnTo>
                  <a:cubicBezTo>
                    <a:pt x="86734" y="1883"/>
                    <a:pt x="87541" y="2287"/>
                    <a:pt x="88482" y="2690"/>
                  </a:cubicBezTo>
                  <a:cubicBezTo>
                    <a:pt x="90634" y="3900"/>
                    <a:pt x="92785" y="5380"/>
                    <a:pt x="94533" y="6993"/>
                  </a:cubicBezTo>
                  <a:cubicBezTo>
                    <a:pt x="95609" y="8069"/>
                    <a:pt x="96685" y="9279"/>
                    <a:pt x="97492" y="10624"/>
                  </a:cubicBezTo>
                  <a:cubicBezTo>
                    <a:pt x="98030" y="11296"/>
                    <a:pt x="98433" y="11969"/>
                    <a:pt x="98702" y="12775"/>
                  </a:cubicBezTo>
                  <a:cubicBezTo>
                    <a:pt x="99105" y="13582"/>
                    <a:pt x="99509" y="14389"/>
                    <a:pt x="99778" y="15196"/>
                  </a:cubicBezTo>
                  <a:cubicBezTo>
                    <a:pt x="100450" y="16809"/>
                    <a:pt x="100988" y="18692"/>
                    <a:pt x="101257" y="20440"/>
                  </a:cubicBezTo>
                  <a:cubicBezTo>
                    <a:pt x="101526" y="22457"/>
                    <a:pt x="101526" y="24474"/>
                    <a:pt x="101122" y="26357"/>
                  </a:cubicBezTo>
                  <a:cubicBezTo>
                    <a:pt x="100854" y="28508"/>
                    <a:pt x="100181" y="30525"/>
                    <a:pt x="99374" y="32408"/>
                  </a:cubicBezTo>
                  <a:cubicBezTo>
                    <a:pt x="98568" y="34425"/>
                    <a:pt x="97492" y="36308"/>
                    <a:pt x="96147" y="38056"/>
                  </a:cubicBezTo>
                  <a:cubicBezTo>
                    <a:pt x="93458" y="41821"/>
                    <a:pt x="89692" y="44645"/>
                    <a:pt x="85255" y="45989"/>
                  </a:cubicBezTo>
                  <a:cubicBezTo>
                    <a:pt x="81067" y="47221"/>
                    <a:pt x="76765" y="47889"/>
                    <a:pt x="72558" y="47889"/>
                  </a:cubicBezTo>
                  <a:cubicBezTo>
                    <a:pt x="72173" y="47889"/>
                    <a:pt x="71788" y="47883"/>
                    <a:pt x="71404" y="47872"/>
                  </a:cubicBezTo>
                  <a:cubicBezTo>
                    <a:pt x="66180" y="47985"/>
                    <a:pt x="60944" y="48003"/>
                    <a:pt x="55810" y="48003"/>
                  </a:cubicBezTo>
                  <a:cubicBezTo>
                    <a:pt x="53363" y="48003"/>
                    <a:pt x="50938" y="47999"/>
                    <a:pt x="48549" y="47999"/>
                  </a:cubicBezTo>
                  <a:cubicBezTo>
                    <a:pt x="38019" y="47999"/>
                    <a:pt x="28170" y="48079"/>
                    <a:pt x="20037" y="48948"/>
                  </a:cubicBezTo>
                  <a:cubicBezTo>
                    <a:pt x="16944" y="49351"/>
                    <a:pt x="13851" y="50024"/>
                    <a:pt x="10758" y="51099"/>
                  </a:cubicBezTo>
                  <a:cubicBezTo>
                    <a:pt x="9548" y="51503"/>
                    <a:pt x="8338" y="52041"/>
                    <a:pt x="7262" y="52713"/>
                  </a:cubicBezTo>
                  <a:cubicBezTo>
                    <a:pt x="6052" y="53251"/>
                    <a:pt x="5245" y="53923"/>
                    <a:pt x="4438" y="54461"/>
                  </a:cubicBezTo>
                  <a:cubicBezTo>
                    <a:pt x="3228" y="55402"/>
                    <a:pt x="2018" y="56478"/>
                    <a:pt x="942" y="57554"/>
                  </a:cubicBezTo>
                  <a:lnTo>
                    <a:pt x="270" y="58495"/>
                  </a:lnTo>
                  <a:cubicBezTo>
                    <a:pt x="135" y="58630"/>
                    <a:pt x="135" y="58764"/>
                    <a:pt x="1" y="58899"/>
                  </a:cubicBezTo>
                  <a:lnTo>
                    <a:pt x="270" y="58899"/>
                  </a:lnTo>
                  <a:cubicBezTo>
                    <a:pt x="404" y="58764"/>
                    <a:pt x="404" y="58630"/>
                    <a:pt x="538" y="58630"/>
                  </a:cubicBezTo>
                  <a:lnTo>
                    <a:pt x="1211" y="57688"/>
                  </a:lnTo>
                  <a:cubicBezTo>
                    <a:pt x="2287" y="56478"/>
                    <a:pt x="3362" y="55402"/>
                    <a:pt x="4573" y="54596"/>
                  </a:cubicBezTo>
                  <a:cubicBezTo>
                    <a:pt x="5514" y="53923"/>
                    <a:pt x="6455" y="53385"/>
                    <a:pt x="7396" y="52847"/>
                  </a:cubicBezTo>
                  <a:cubicBezTo>
                    <a:pt x="8472" y="52444"/>
                    <a:pt x="9548" y="51772"/>
                    <a:pt x="10893" y="51234"/>
                  </a:cubicBezTo>
                  <a:cubicBezTo>
                    <a:pt x="13851" y="50293"/>
                    <a:pt x="16944" y="49620"/>
                    <a:pt x="20037" y="49217"/>
                  </a:cubicBezTo>
                  <a:cubicBezTo>
                    <a:pt x="23533" y="48813"/>
                    <a:pt x="27298" y="48679"/>
                    <a:pt x="31332" y="48544"/>
                  </a:cubicBezTo>
                  <a:cubicBezTo>
                    <a:pt x="35366" y="48275"/>
                    <a:pt x="39535" y="48275"/>
                    <a:pt x="43838" y="48275"/>
                  </a:cubicBezTo>
                  <a:cubicBezTo>
                    <a:pt x="45214" y="48255"/>
                    <a:pt x="46600" y="48247"/>
                    <a:pt x="47994" y="48247"/>
                  </a:cubicBezTo>
                  <a:cubicBezTo>
                    <a:pt x="52400" y="48247"/>
                    <a:pt x="56893" y="48326"/>
                    <a:pt x="61441" y="48326"/>
                  </a:cubicBezTo>
                  <a:cubicBezTo>
                    <a:pt x="64737" y="48326"/>
                    <a:pt x="68062" y="48284"/>
                    <a:pt x="71404" y="48141"/>
                  </a:cubicBezTo>
                  <a:cubicBezTo>
                    <a:pt x="76111" y="48141"/>
                    <a:pt x="80817" y="47603"/>
                    <a:pt x="85255" y="46258"/>
                  </a:cubicBezTo>
                  <a:cubicBezTo>
                    <a:pt x="89827" y="44914"/>
                    <a:pt x="93727" y="42090"/>
                    <a:pt x="96416" y="38190"/>
                  </a:cubicBezTo>
                  <a:cubicBezTo>
                    <a:pt x="97626" y="36442"/>
                    <a:pt x="98836" y="34425"/>
                    <a:pt x="99643" y="32408"/>
                  </a:cubicBezTo>
                  <a:cubicBezTo>
                    <a:pt x="100450" y="30525"/>
                    <a:pt x="101122" y="28508"/>
                    <a:pt x="101526" y="26357"/>
                  </a:cubicBezTo>
                  <a:cubicBezTo>
                    <a:pt x="101795" y="24474"/>
                    <a:pt x="101929" y="22323"/>
                    <a:pt x="101660" y="20306"/>
                  </a:cubicBezTo>
                  <a:cubicBezTo>
                    <a:pt x="101257" y="18558"/>
                    <a:pt x="100854" y="16675"/>
                    <a:pt x="100047" y="14927"/>
                  </a:cubicBezTo>
                  <a:cubicBezTo>
                    <a:pt x="99778" y="14120"/>
                    <a:pt x="99374" y="13313"/>
                    <a:pt x="98971" y="12506"/>
                  </a:cubicBezTo>
                  <a:cubicBezTo>
                    <a:pt x="98702" y="11834"/>
                    <a:pt x="98299" y="11027"/>
                    <a:pt x="97761" y="10355"/>
                  </a:cubicBezTo>
                  <a:cubicBezTo>
                    <a:pt x="96954" y="9010"/>
                    <a:pt x="95878" y="7800"/>
                    <a:pt x="94802" y="6724"/>
                  </a:cubicBezTo>
                  <a:cubicBezTo>
                    <a:pt x="92920" y="5111"/>
                    <a:pt x="90903" y="3631"/>
                    <a:pt x="88617" y="2421"/>
                  </a:cubicBezTo>
                  <a:cubicBezTo>
                    <a:pt x="87675" y="2018"/>
                    <a:pt x="86734" y="1614"/>
                    <a:pt x="86062" y="1345"/>
                  </a:cubicBezTo>
                  <a:lnTo>
                    <a:pt x="84045" y="539"/>
                  </a:lnTo>
                  <a:lnTo>
                    <a:pt x="82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1687025" y="3696225"/>
              <a:ext cx="221900" cy="279050"/>
            </a:xfrm>
            <a:custGeom>
              <a:avLst/>
              <a:gdLst/>
              <a:ahLst/>
              <a:cxnLst/>
              <a:rect l="l" t="t" r="r" b="b"/>
              <a:pathLst>
                <a:path w="8876" h="11162" extrusionOk="0">
                  <a:moveTo>
                    <a:pt x="8876" y="1"/>
                  </a:moveTo>
                  <a:lnTo>
                    <a:pt x="1" y="5649"/>
                  </a:lnTo>
                  <a:lnTo>
                    <a:pt x="8876" y="11162"/>
                  </a:lnTo>
                  <a:cubicBezTo>
                    <a:pt x="7935" y="7531"/>
                    <a:pt x="7935" y="3631"/>
                    <a:pt x="8876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680300" y="3690350"/>
              <a:ext cx="235350" cy="291650"/>
            </a:xfrm>
            <a:custGeom>
              <a:avLst/>
              <a:gdLst/>
              <a:ahLst/>
              <a:cxnLst/>
              <a:rect l="l" t="t" r="r" b="b"/>
              <a:pathLst>
                <a:path w="9414" h="11666" extrusionOk="0">
                  <a:moveTo>
                    <a:pt x="8741" y="1043"/>
                  </a:moveTo>
                  <a:lnTo>
                    <a:pt x="8741" y="1043"/>
                  </a:lnTo>
                  <a:cubicBezTo>
                    <a:pt x="8069" y="4270"/>
                    <a:pt x="8069" y="7632"/>
                    <a:pt x="8741" y="10859"/>
                  </a:cubicBezTo>
                  <a:lnTo>
                    <a:pt x="808" y="5884"/>
                  </a:lnTo>
                  <a:lnTo>
                    <a:pt x="8741" y="1043"/>
                  </a:lnTo>
                  <a:close/>
                  <a:moveTo>
                    <a:pt x="9078" y="0"/>
                  </a:moveTo>
                  <a:cubicBezTo>
                    <a:pt x="9010" y="0"/>
                    <a:pt x="8943" y="34"/>
                    <a:pt x="8876" y="101"/>
                  </a:cubicBezTo>
                  <a:lnTo>
                    <a:pt x="135" y="5615"/>
                  </a:lnTo>
                  <a:cubicBezTo>
                    <a:pt x="1" y="5615"/>
                    <a:pt x="1" y="5749"/>
                    <a:pt x="1" y="5884"/>
                  </a:cubicBezTo>
                  <a:cubicBezTo>
                    <a:pt x="1" y="5884"/>
                    <a:pt x="1" y="6018"/>
                    <a:pt x="135" y="6018"/>
                  </a:cubicBezTo>
                  <a:lnTo>
                    <a:pt x="9010" y="11666"/>
                  </a:lnTo>
                  <a:lnTo>
                    <a:pt x="9279" y="11666"/>
                  </a:lnTo>
                  <a:cubicBezTo>
                    <a:pt x="9279" y="11531"/>
                    <a:pt x="9414" y="11397"/>
                    <a:pt x="9414" y="11262"/>
                  </a:cubicBezTo>
                  <a:cubicBezTo>
                    <a:pt x="8473" y="7766"/>
                    <a:pt x="8473" y="4001"/>
                    <a:pt x="9414" y="370"/>
                  </a:cubicBezTo>
                  <a:cubicBezTo>
                    <a:pt x="9414" y="236"/>
                    <a:pt x="9414" y="101"/>
                    <a:pt x="9279" y="101"/>
                  </a:cubicBezTo>
                  <a:cubicBezTo>
                    <a:pt x="9212" y="34"/>
                    <a:pt x="9145" y="0"/>
                    <a:pt x="9078" y="0"/>
                  </a:cubicBezTo>
                  <a:close/>
                </a:path>
              </a:pathLst>
            </a:custGeom>
            <a:solidFill>
              <a:srgbClr val="959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1885375" y="3696225"/>
              <a:ext cx="3758475" cy="279050"/>
            </a:xfrm>
            <a:custGeom>
              <a:avLst/>
              <a:gdLst/>
              <a:ahLst/>
              <a:cxnLst/>
              <a:rect l="l" t="t" r="r" b="b"/>
              <a:pathLst>
                <a:path w="150339" h="11162" extrusionOk="0">
                  <a:moveTo>
                    <a:pt x="150339" y="1"/>
                  </a:moveTo>
                  <a:lnTo>
                    <a:pt x="942" y="1"/>
                  </a:lnTo>
                  <a:cubicBezTo>
                    <a:pt x="1" y="3631"/>
                    <a:pt x="1" y="7531"/>
                    <a:pt x="942" y="11162"/>
                  </a:cubicBezTo>
                  <a:lnTo>
                    <a:pt x="150339" y="11162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1878650" y="3689500"/>
              <a:ext cx="3771925" cy="292500"/>
            </a:xfrm>
            <a:custGeom>
              <a:avLst/>
              <a:gdLst/>
              <a:ahLst/>
              <a:cxnLst/>
              <a:rect l="l" t="t" r="r" b="b"/>
              <a:pathLst>
                <a:path w="150877" h="11700" extrusionOk="0">
                  <a:moveTo>
                    <a:pt x="150339" y="673"/>
                  </a:moveTo>
                  <a:lnTo>
                    <a:pt x="150339" y="11162"/>
                  </a:lnTo>
                  <a:lnTo>
                    <a:pt x="1345" y="11162"/>
                  </a:lnTo>
                  <a:cubicBezTo>
                    <a:pt x="539" y="7666"/>
                    <a:pt x="539" y="4035"/>
                    <a:pt x="1345" y="673"/>
                  </a:cubicBezTo>
                  <a:close/>
                  <a:moveTo>
                    <a:pt x="1211" y="1"/>
                  </a:moveTo>
                  <a:cubicBezTo>
                    <a:pt x="1076" y="1"/>
                    <a:pt x="942" y="135"/>
                    <a:pt x="942" y="270"/>
                  </a:cubicBezTo>
                  <a:cubicBezTo>
                    <a:pt x="1" y="3900"/>
                    <a:pt x="1" y="7800"/>
                    <a:pt x="942" y="11431"/>
                  </a:cubicBezTo>
                  <a:cubicBezTo>
                    <a:pt x="942" y="11565"/>
                    <a:pt x="1076" y="11700"/>
                    <a:pt x="1211" y="11700"/>
                  </a:cubicBezTo>
                  <a:lnTo>
                    <a:pt x="150608" y="11700"/>
                  </a:lnTo>
                  <a:cubicBezTo>
                    <a:pt x="150742" y="11700"/>
                    <a:pt x="150877" y="11565"/>
                    <a:pt x="150877" y="11431"/>
                  </a:cubicBezTo>
                  <a:lnTo>
                    <a:pt x="150877" y="270"/>
                  </a:lnTo>
                  <a:cubicBezTo>
                    <a:pt x="150877" y="135"/>
                    <a:pt x="150742" y="1"/>
                    <a:pt x="150608" y="1"/>
                  </a:cubicBezTo>
                  <a:close/>
                </a:path>
              </a:pathLst>
            </a:custGeom>
            <a:solidFill>
              <a:srgbClr val="6A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448850" y="3696225"/>
              <a:ext cx="84075" cy="279050"/>
            </a:xfrm>
            <a:custGeom>
              <a:avLst/>
              <a:gdLst/>
              <a:ahLst/>
              <a:cxnLst/>
              <a:rect l="l" t="t" r="r" b="b"/>
              <a:pathLst>
                <a:path w="3363" h="11162" extrusionOk="0">
                  <a:moveTo>
                    <a:pt x="1076" y="1"/>
                  </a:moveTo>
                  <a:cubicBezTo>
                    <a:pt x="2421" y="2690"/>
                    <a:pt x="2690" y="5649"/>
                    <a:pt x="1749" y="8472"/>
                  </a:cubicBezTo>
                  <a:cubicBezTo>
                    <a:pt x="1345" y="9548"/>
                    <a:pt x="673" y="10355"/>
                    <a:pt x="0" y="11162"/>
                  </a:cubicBezTo>
                  <a:lnTo>
                    <a:pt x="1211" y="11162"/>
                  </a:lnTo>
                  <a:cubicBezTo>
                    <a:pt x="1480" y="10758"/>
                    <a:pt x="1614" y="10489"/>
                    <a:pt x="1883" y="10086"/>
                  </a:cubicBezTo>
                  <a:cubicBezTo>
                    <a:pt x="2555" y="8741"/>
                    <a:pt x="3093" y="7128"/>
                    <a:pt x="3228" y="5649"/>
                  </a:cubicBezTo>
                  <a:cubicBezTo>
                    <a:pt x="3362" y="4035"/>
                    <a:pt x="3228" y="2421"/>
                    <a:pt x="2824" y="942"/>
                  </a:cubicBezTo>
                  <a:cubicBezTo>
                    <a:pt x="2690" y="539"/>
                    <a:pt x="2555" y="270"/>
                    <a:pt x="2286" y="1"/>
                  </a:cubicBezTo>
                  <a:close/>
                </a:path>
              </a:pathLst>
            </a:custGeom>
            <a:solidFill>
              <a:srgbClr val="50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1687025" y="3837425"/>
              <a:ext cx="3956825" cy="137850"/>
            </a:xfrm>
            <a:custGeom>
              <a:avLst/>
              <a:gdLst/>
              <a:ahLst/>
              <a:cxnLst/>
              <a:rect l="l" t="t" r="r" b="b"/>
              <a:pathLst>
                <a:path w="158273" h="5514" extrusionOk="0">
                  <a:moveTo>
                    <a:pt x="1" y="1"/>
                  </a:moveTo>
                  <a:lnTo>
                    <a:pt x="8876" y="5514"/>
                  </a:lnTo>
                  <a:lnTo>
                    <a:pt x="158273" y="5514"/>
                  </a:lnTo>
                  <a:lnTo>
                    <a:pt x="158273" y="2690"/>
                  </a:lnTo>
                  <a:lnTo>
                    <a:pt x="8472" y="26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57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687025" y="3713050"/>
              <a:ext cx="3956825" cy="124400"/>
            </a:xfrm>
            <a:custGeom>
              <a:avLst/>
              <a:gdLst/>
              <a:ahLst/>
              <a:cxnLst/>
              <a:rect l="l" t="t" r="r" b="b"/>
              <a:pathLst>
                <a:path w="158273" h="4976" extrusionOk="0">
                  <a:moveTo>
                    <a:pt x="8607" y="0"/>
                  </a:moveTo>
                  <a:lnTo>
                    <a:pt x="1" y="4976"/>
                  </a:lnTo>
                  <a:lnTo>
                    <a:pt x="8204" y="3362"/>
                  </a:lnTo>
                  <a:lnTo>
                    <a:pt x="158273" y="3362"/>
                  </a:lnTo>
                  <a:lnTo>
                    <a:pt x="1582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586675" y="3696225"/>
              <a:ext cx="57175" cy="279050"/>
            </a:xfrm>
            <a:custGeom>
              <a:avLst/>
              <a:gdLst/>
              <a:ahLst/>
              <a:cxnLst/>
              <a:rect l="l" t="t" r="r" b="b"/>
              <a:pathLst>
                <a:path w="2287" h="11162" extrusionOk="0">
                  <a:moveTo>
                    <a:pt x="539" y="1"/>
                  </a:moveTo>
                  <a:cubicBezTo>
                    <a:pt x="135" y="1749"/>
                    <a:pt x="1" y="3497"/>
                    <a:pt x="135" y="5380"/>
                  </a:cubicBezTo>
                  <a:cubicBezTo>
                    <a:pt x="135" y="7262"/>
                    <a:pt x="270" y="9279"/>
                    <a:pt x="539" y="11162"/>
                  </a:cubicBezTo>
                  <a:lnTo>
                    <a:pt x="2287" y="11162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857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5623650" y="3696225"/>
              <a:ext cx="20200" cy="279050"/>
            </a:xfrm>
            <a:custGeom>
              <a:avLst/>
              <a:gdLst/>
              <a:ahLst/>
              <a:cxnLst/>
              <a:rect l="l" t="t" r="r" b="b"/>
              <a:pathLst>
                <a:path w="808" h="11162" extrusionOk="0">
                  <a:moveTo>
                    <a:pt x="404" y="1"/>
                  </a:moveTo>
                  <a:cubicBezTo>
                    <a:pt x="135" y="1749"/>
                    <a:pt x="1" y="3497"/>
                    <a:pt x="1" y="5380"/>
                  </a:cubicBezTo>
                  <a:cubicBezTo>
                    <a:pt x="1" y="7262"/>
                    <a:pt x="135" y="9279"/>
                    <a:pt x="404" y="11162"/>
                  </a:cubicBezTo>
                  <a:lnTo>
                    <a:pt x="808" y="1116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857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637100" y="3548325"/>
              <a:ext cx="70625" cy="578225"/>
            </a:xfrm>
            <a:custGeom>
              <a:avLst/>
              <a:gdLst/>
              <a:ahLst/>
              <a:cxnLst/>
              <a:rect l="l" t="t" r="r" b="b"/>
              <a:pathLst>
                <a:path w="2825" h="23129" extrusionOk="0">
                  <a:moveTo>
                    <a:pt x="1" y="16405"/>
                  </a:moveTo>
                  <a:lnTo>
                    <a:pt x="404" y="19767"/>
                  </a:lnTo>
                  <a:lnTo>
                    <a:pt x="2825" y="23129"/>
                  </a:lnTo>
                  <a:lnTo>
                    <a:pt x="2825" y="0"/>
                  </a:lnTo>
                  <a:lnTo>
                    <a:pt x="404" y="3362"/>
                  </a:lnTo>
                  <a:lnTo>
                    <a:pt x="1" y="6724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5630375" y="3541600"/>
              <a:ext cx="84075" cy="591675"/>
            </a:xfrm>
            <a:custGeom>
              <a:avLst/>
              <a:gdLst/>
              <a:ahLst/>
              <a:cxnLst/>
              <a:rect l="l" t="t" r="r" b="b"/>
              <a:pathLst>
                <a:path w="3363" h="23667" extrusionOk="0">
                  <a:moveTo>
                    <a:pt x="2825" y="1076"/>
                  </a:moveTo>
                  <a:lnTo>
                    <a:pt x="2825" y="22591"/>
                  </a:lnTo>
                  <a:lnTo>
                    <a:pt x="942" y="19902"/>
                  </a:lnTo>
                  <a:lnTo>
                    <a:pt x="539" y="16674"/>
                  </a:lnTo>
                  <a:lnTo>
                    <a:pt x="539" y="7127"/>
                  </a:lnTo>
                  <a:lnTo>
                    <a:pt x="942" y="3765"/>
                  </a:lnTo>
                  <a:lnTo>
                    <a:pt x="2825" y="1076"/>
                  </a:lnTo>
                  <a:close/>
                  <a:moveTo>
                    <a:pt x="3228" y="0"/>
                  </a:moveTo>
                  <a:cubicBezTo>
                    <a:pt x="3094" y="0"/>
                    <a:pt x="2959" y="0"/>
                    <a:pt x="2959" y="135"/>
                  </a:cubicBezTo>
                  <a:lnTo>
                    <a:pt x="404" y="3496"/>
                  </a:lnTo>
                  <a:cubicBezTo>
                    <a:pt x="404" y="3496"/>
                    <a:pt x="404" y="3631"/>
                    <a:pt x="404" y="3631"/>
                  </a:cubicBezTo>
                  <a:lnTo>
                    <a:pt x="1" y="6993"/>
                  </a:lnTo>
                  <a:lnTo>
                    <a:pt x="1" y="16674"/>
                  </a:lnTo>
                  <a:lnTo>
                    <a:pt x="404" y="20036"/>
                  </a:lnTo>
                  <a:cubicBezTo>
                    <a:pt x="404" y="20036"/>
                    <a:pt x="404" y="20171"/>
                    <a:pt x="404" y="20171"/>
                  </a:cubicBezTo>
                  <a:lnTo>
                    <a:pt x="2959" y="23532"/>
                  </a:lnTo>
                  <a:cubicBezTo>
                    <a:pt x="2959" y="23532"/>
                    <a:pt x="3094" y="23667"/>
                    <a:pt x="3094" y="23667"/>
                  </a:cubicBezTo>
                  <a:lnTo>
                    <a:pt x="3228" y="23667"/>
                  </a:lnTo>
                  <a:cubicBezTo>
                    <a:pt x="3363" y="23532"/>
                    <a:pt x="3363" y="23532"/>
                    <a:pt x="3363" y="23398"/>
                  </a:cubicBezTo>
                  <a:lnTo>
                    <a:pt x="3363" y="269"/>
                  </a:lnTo>
                  <a:cubicBezTo>
                    <a:pt x="3363" y="135"/>
                    <a:pt x="3363" y="135"/>
                    <a:pt x="3228" y="0"/>
                  </a:cubicBezTo>
                  <a:close/>
                </a:path>
              </a:pathLst>
            </a:custGeom>
            <a:solidFill>
              <a:srgbClr val="858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707700" y="3528150"/>
              <a:ext cx="30275" cy="615225"/>
            </a:xfrm>
            <a:custGeom>
              <a:avLst/>
              <a:gdLst/>
              <a:ahLst/>
              <a:cxnLst/>
              <a:rect l="l" t="t" r="r" b="b"/>
              <a:pathLst>
                <a:path w="1211" h="24609" extrusionOk="0">
                  <a:moveTo>
                    <a:pt x="1211" y="23936"/>
                  </a:moveTo>
                  <a:cubicBezTo>
                    <a:pt x="1211" y="24339"/>
                    <a:pt x="942" y="24608"/>
                    <a:pt x="673" y="24608"/>
                  </a:cubicBezTo>
                  <a:lnTo>
                    <a:pt x="673" y="24608"/>
                  </a:lnTo>
                  <a:cubicBezTo>
                    <a:pt x="270" y="24608"/>
                    <a:pt x="1" y="24339"/>
                    <a:pt x="1" y="23936"/>
                  </a:cubicBezTo>
                  <a:lnTo>
                    <a:pt x="1" y="807"/>
                  </a:lnTo>
                  <a:cubicBezTo>
                    <a:pt x="1" y="404"/>
                    <a:pt x="270" y="0"/>
                    <a:pt x="673" y="0"/>
                  </a:cubicBezTo>
                  <a:lnTo>
                    <a:pt x="673" y="0"/>
                  </a:lnTo>
                  <a:cubicBezTo>
                    <a:pt x="942" y="0"/>
                    <a:pt x="1211" y="404"/>
                    <a:pt x="1211" y="807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700975" y="3521425"/>
              <a:ext cx="47100" cy="632025"/>
            </a:xfrm>
            <a:custGeom>
              <a:avLst/>
              <a:gdLst/>
              <a:ahLst/>
              <a:cxnLst/>
              <a:rect l="l" t="t" r="r" b="b"/>
              <a:pathLst>
                <a:path w="1884" h="25281" extrusionOk="0">
                  <a:moveTo>
                    <a:pt x="942" y="538"/>
                  </a:moveTo>
                  <a:cubicBezTo>
                    <a:pt x="1076" y="538"/>
                    <a:pt x="1211" y="673"/>
                    <a:pt x="1211" y="1076"/>
                  </a:cubicBezTo>
                  <a:lnTo>
                    <a:pt x="1211" y="24205"/>
                  </a:lnTo>
                  <a:cubicBezTo>
                    <a:pt x="1211" y="24474"/>
                    <a:pt x="1076" y="24743"/>
                    <a:pt x="942" y="24743"/>
                  </a:cubicBezTo>
                  <a:cubicBezTo>
                    <a:pt x="808" y="24743"/>
                    <a:pt x="539" y="24474"/>
                    <a:pt x="539" y="24205"/>
                  </a:cubicBezTo>
                  <a:lnTo>
                    <a:pt x="539" y="1076"/>
                  </a:lnTo>
                  <a:cubicBezTo>
                    <a:pt x="539" y="673"/>
                    <a:pt x="808" y="538"/>
                    <a:pt x="942" y="538"/>
                  </a:cubicBezTo>
                  <a:close/>
                  <a:moveTo>
                    <a:pt x="942" y="0"/>
                  </a:moveTo>
                  <a:cubicBezTo>
                    <a:pt x="404" y="0"/>
                    <a:pt x="1" y="538"/>
                    <a:pt x="1" y="1076"/>
                  </a:cubicBezTo>
                  <a:lnTo>
                    <a:pt x="1" y="24205"/>
                  </a:lnTo>
                  <a:cubicBezTo>
                    <a:pt x="1" y="24743"/>
                    <a:pt x="404" y="25146"/>
                    <a:pt x="942" y="25281"/>
                  </a:cubicBezTo>
                  <a:cubicBezTo>
                    <a:pt x="1480" y="25146"/>
                    <a:pt x="1749" y="24743"/>
                    <a:pt x="1749" y="24205"/>
                  </a:cubicBezTo>
                  <a:lnTo>
                    <a:pt x="1749" y="1076"/>
                  </a:lnTo>
                  <a:cubicBezTo>
                    <a:pt x="1883" y="538"/>
                    <a:pt x="1480" y="0"/>
                    <a:pt x="942" y="0"/>
                  </a:cubicBezTo>
                  <a:close/>
                </a:path>
              </a:pathLst>
            </a:custGeom>
            <a:solidFill>
              <a:srgbClr val="858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637100" y="3655900"/>
              <a:ext cx="70625" cy="164750"/>
            </a:xfrm>
            <a:custGeom>
              <a:avLst/>
              <a:gdLst/>
              <a:ahLst/>
              <a:cxnLst/>
              <a:rect l="l" t="t" r="r" b="b"/>
              <a:pathLst>
                <a:path w="2825" h="6590" extrusionOk="0">
                  <a:moveTo>
                    <a:pt x="2825" y="0"/>
                  </a:moveTo>
                  <a:lnTo>
                    <a:pt x="1" y="2958"/>
                  </a:lnTo>
                  <a:lnTo>
                    <a:pt x="1" y="5917"/>
                  </a:lnTo>
                  <a:lnTo>
                    <a:pt x="2825" y="6589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637100" y="3897925"/>
              <a:ext cx="70625" cy="228625"/>
            </a:xfrm>
            <a:custGeom>
              <a:avLst/>
              <a:gdLst/>
              <a:ahLst/>
              <a:cxnLst/>
              <a:rect l="l" t="t" r="r" b="b"/>
              <a:pathLst>
                <a:path w="2825" h="9145" extrusionOk="0">
                  <a:moveTo>
                    <a:pt x="1" y="1"/>
                  </a:moveTo>
                  <a:lnTo>
                    <a:pt x="1" y="2421"/>
                  </a:lnTo>
                  <a:lnTo>
                    <a:pt x="808" y="5245"/>
                  </a:lnTo>
                  <a:lnTo>
                    <a:pt x="2825" y="9145"/>
                  </a:lnTo>
                  <a:lnTo>
                    <a:pt x="2825" y="5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57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707700" y="3645800"/>
              <a:ext cx="30275" cy="184175"/>
            </a:xfrm>
            <a:custGeom>
              <a:avLst/>
              <a:gdLst/>
              <a:ahLst/>
              <a:cxnLst/>
              <a:rect l="l" t="t" r="r" b="b"/>
              <a:pathLst>
                <a:path w="1211" h="7367" extrusionOk="0">
                  <a:moveTo>
                    <a:pt x="606" y="1"/>
                  </a:moveTo>
                  <a:cubicBezTo>
                    <a:pt x="370" y="1"/>
                    <a:pt x="135" y="135"/>
                    <a:pt x="1" y="404"/>
                  </a:cubicBezTo>
                  <a:lnTo>
                    <a:pt x="1" y="7128"/>
                  </a:lnTo>
                  <a:cubicBezTo>
                    <a:pt x="1" y="7128"/>
                    <a:pt x="240" y="7367"/>
                    <a:pt x="598" y="7367"/>
                  </a:cubicBezTo>
                  <a:cubicBezTo>
                    <a:pt x="778" y="7367"/>
                    <a:pt x="987" y="7307"/>
                    <a:pt x="1211" y="7128"/>
                  </a:cubicBezTo>
                  <a:lnTo>
                    <a:pt x="1211" y="404"/>
                  </a:lnTo>
                  <a:cubicBezTo>
                    <a:pt x="1076" y="135"/>
                    <a:pt x="841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707700" y="4025675"/>
              <a:ext cx="30275" cy="117700"/>
            </a:xfrm>
            <a:custGeom>
              <a:avLst/>
              <a:gdLst/>
              <a:ahLst/>
              <a:cxnLst/>
              <a:rect l="l" t="t" r="r" b="b"/>
              <a:pathLst>
                <a:path w="1211" h="4708" extrusionOk="0">
                  <a:moveTo>
                    <a:pt x="1" y="1"/>
                  </a:moveTo>
                  <a:lnTo>
                    <a:pt x="1" y="4035"/>
                  </a:lnTo>
                  <a:cubicBezTo>
                    <a:pt x="1" y="4438"/>
                    <a:pt x="270" y="4707"/>
                    <a:pt x="673" y="4707"/>
                  </a:cubicBezTo>
                  <a:cubicBezTo>
                    <a:pt x="942" y="4707"/>
                    <a:pt x="1211" y="4438"/>
                    <a:pt x="1211" y="4035"/>
                  </a:cubicBezTo>
                  <a:lnTo>
                    <a:pt x="1211" y="1"/>
                  </a:lnTo>
                  <a:cubicBezTo>
                    <a:pt x="1076" y="203"/>
                    <a:pt x="875" y="303"/>
                    <a:pt x="656" y="303"/>
                  </a:cubicBezTo>
                  <a:cubicBezTo>
                    <a:pt x="438" y="303"/>
                    <a:pt x="202" y="203"/>
                    <a:pt x="1" y="1"/>
                  </a:cubicBezTo>
                  <a:close/>
                </a:path>
              </a:pathLst>
            </a:custGeom>
            <a:solidFill>
              <a:srgbClr val="857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732550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1" y="8875"/>
                    <a:pt x="0" y="12506"/>
                    <a:pt x="1614" y="13178"/>
                  </a:cubicBezTo>
                  <a:cubicBezTo>
                    <a:pt x="1748" y="13313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496" y="12371"/>
                    <a:pt x="3631" y="12237"/>
                    <a:pt x="3496" y="12102"/>
                  </a:cubicBezTo>
                  <a:cubicBezTo>
                    <a:pt x="3496" y="11833"/>
                    <a:pt x="3362" y="11833"/>
                    <a:pt x="3227" y="11833"/>
                  </a:cubicBezTo>
                  <a:lnTo>
                    <a:pt x="2286" y="11833"/>
                  </a:lnTo>
                  <a:cubicBezTo>
                    <a:pt x="2286" y="9816"/>
                    <a:pt x="2824" y="7934"/>
                    <a:pt x="3765" y="6186"/>
                  </a:cubicBezTo>
                  <a:cubicBezTo>
                    <a:pt x="5245" y="2824"/>
                    <a:pt x="6724" y="1345"/>
                    <a:pt x="7127" y="1345"/>
                  </a:cubicBezTo>
                  <a:lnTo>
                    <a:pt x="7934" y="1345"/>
                  </a:lnTo>
                  <a:cubicBezTo>
                    <a:pt x="7934" y="1345"/>
                    <a:pt x="8068" y="1345"/>
                    <a:pt x="8068" y="1210"/>
                  </a:cubicBezTo>
                  <a:cubicBezTo>
                    <a:pt x="8203" y="1076"/>
                    <a:pt x="8203" y="941"/>
                    <a:pt x="8068" y="941"/>
                  </a:cubicBezTo>
                  <a:cubicBezTo>
                    <a:pt x="8068" y="538"/>
                    <a:pt x="7799" y="269"/>
                    <a:pt x="7531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2752725" y="3682775"/>
              <a:ext cx="171450" cy="307275"/>
            </a:xfrm>
            <a:custGeom>
              <a:avLst/>
              <a:gdLst/>
              <a:ahLst/>
              <a:cxnLst/>
              <a:rect l="l" t="t" r="r" b="b"/>
              <a:pathLst>
                <a:path w="6858" h="12291" extrusionOk="0">
                  <a:moveTo>
                    <a:pt x="6186" y="1"/>
                  </a:moveTo>
                  <a:cubicBezTo>
                    <a:pt x="4975" y="1"/>
                    <a:pt x="3227" y="2690"/>
                    <a:pt x="2017" y="5380"/>
                  </a:cubicBezTo>
                  <a:cubicBezTo>
                    <a:pt x="403" y="8876"/>
                    <a:pt x="0" y="11834"/>
                    <a:pt x="941" y="12238"/>
                  </a:cubicBezTo>
                  <a:cubicBezTo>
                    <a:pt x="1013" y="12274"/>
                    <a:pt x="1095" y="12290"/>
                    <a:pt x="1184" y="12290"/>
                  </a:cubicBezTo>
                  <a:cubicBezTo>
                    <a:pt x="1426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79" y="11969"/>
                    <a:pt x="1345" y="11834"/>
                    <a:pt x="1210" y="11834"/>
                  </a:cubicBezTo>
                  <a:cubicBezTo>
                    <a:pt x="807" y="11431"/>
                    <a:pt x="1076" y="8876"/>
                    <a:pt x="2555" y="5649"/>
                  </a:cubicBezTo>
                  <a:cubicBezTo>
                    <a:pt x="4034" y="2287"/>
                    <a:pt x="5648" y="539"/>
                    <a:pt x="6320" y="539"/>
                  </a:cubicBezTo>
                  <a:lnTo>
                    <a:pt x="6858" y="539"/>
                  </a:lnTo>
                  <a:cubicBezTo>
                    <a:pt x="6858" y="404"/>
                    <a:pt x="6724" y="270"/>
                    <a:pt x="6589" y="135"/>
                  </a:cubicBezTo>
                  <a:cubicBezTo>
                    <a:pt x="6455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2823300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1" y="0"/>
                    <a:pt x="2825" y="4706"/>
                    <a:pt x="2421" y="5648"/>
                  </a:cubicBezTo>
                  <a:cubicBezTo>
                    <a:pt x="942" y="8875"/>
                    <a:pt x="1" y="12506"/>
                    <a:pt x="1615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6" y="13178"/>
                    <a:pt x="3094" y="12909"/>
                    <a:pt x="3497" y="12371"/>
                  </a:cubicBezTo>
                  <a:cubicBezTo>
                    <a:pt x="3497" y="12371"/>
                    <a:pt x="3632" y="12102"/>
                    <a:pt x="3497" y="12102"/>
                  </a:cubicBezTo>
                  <a:cubicBezTo>
                    <a:pt x="3497" y="11833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935" y="1345"/>
                  </a:lnTo>
                  <a:cubicBezTo>
                    <a:pt x="7935" y="1345"/>
                    <a:pt x="8069" y="1345"/>
                    <a:pt x="8069" y="1210"/>
                  </a:cubicBezTo>
                  <a:cubicBezTo>
                    <a:pt x="8204" y="1076"/>
                    <a:pt x="8204" y="941"/>
                    <a:pt x="8069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284347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50" y="12274"/>
                    <a:pt x="1158" y="12290"/>
                    <a:pt x="1264" y="12290"/>
                  </a:cubicBezTo>
                  <a:cubicBezTo>
                    <a:pt x="1552" y="12290"/>
                    <a:pt x="1821" y="12166"/>
                    <a:pt x="2018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8" y="11431"/>
                    <a:pt x="1076" y="8876"/>
                    <a:pt x="2556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993" y="539"/>
                  </a:lnTo>
                  <a:cubicBezTo>
                    <a:pt x="6859" y="270"/>
                    <a:pt x="6590" y="135"/>
                    <a:pt x="6321" y="135"/>
                  </a:cubicBezTo>
                  <a:lnTo>
                    <a:pt x="6186" y="1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91407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178"/>
                    <a:pt x="1883" y="13313"/>
                    <a:pt x="2152" y="13313"/>
                  </a:cubicBezTo>
                  <a:cubicBezTo>
                    <a:pt x="2690" y="13178"/>
                    <a:pt x="3093" y="12909"/>
                    <a:pt x="3362" y="12371"/>
                  </a:cubicBezTo>
                  <a:cubicBezTo>
                    <a:pt x="3497" y="12371"/>
                    <a:pt x="3631" y="12237"/>
                    <a:pt x="3497" y="12102"/>
                  </a:cubicBezTo>
                  <a:cubicBezTo>
                    <a:pt x="3497" y="11833"/>
                    <a:pt x="3362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4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934" y="1345"/>
                  </a:lnTo>
                  <a:cubicBezTo>
                    <a:pt x="7934" y="1345"/>
                    <a:pt x="8069" y="1345"/>
                    <a:pt x="8203" y="1210"/>
                  </a:cubicBezTo>
                  <a:cubicBezTo>
                    <a:pt x="8203" y="1076"/>
                    <a:pt x="8203" y="941"/>
                    <a:pt x="8203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396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93425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7" y="5380"/>
                  </a:cubicBezTo>
                  <a:cubicBezTo>
                    <a:pt x="404" y="8876"/>
                    <a:pt x="0" y="11834"/>
                    <a:pt x="942" y="12238"/>
                  </a:cubicBezTo>
                  <a:cubicBezTo>
                    <a:pt x="1050" y="12274"/>
                    <a:pt x="1148" y="12290"/>
                    <a:pt x="1242" y="12290"/>
                  </a:cubicBezTo>
                  <a:cubicBezTo>
                    <a:pt x="1499" y="12290"/>
                    <a:pt x="1722" y="12166"/>
                    <a:pt x="2017" y="11969"/>
                  </a:cubicBezTo>
                  <a:lnTo>
                    <a:pt x="1749" y="11969"/>
                  </a:lnTo>
                  <a:cubicBezTo>
                    <a:pt x="1480" y="11969"/>
                    <a:pt x="1345" y="11834"/>
                    <a:pt x="1345" y="11834"/>
                  </a:cubicBezTo>
                  <a:lnTo>
                    <a:pt x="1211" y="11834"/>
                  </a:lnTo>
                  <a:cubicBezTo>
                    <a:pt x="807" y="11431"/>
                    <a:pt x="1076" y="8876"/>
                    <a:pt x="2555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8" y="539"/>
                  </a:lnTo>
                  <a:cubicBezTo>
                    <a:pt x="6858" y="404"/>
                    <a:pt x="6724" y="270"/>
                    <a:pt x="6589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004850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2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152" y="13313"/>
                  </a:cubicBezTo>
                  <a:cubicBezTo>
                    <a:pt x="2555" y="13178"/>
                    <a:pt x="3093" y="12909"/>
                    <a:pt x="3362" y="12506"/>
                  </a:cubicBezTo>
                  <a:cubicBezTo>
                    <a:pt x="3497" y="12371"/>
                    <a:pt x="3631" y="12237"/>
                    <a:pt x="3497" y="12102"/>
                  </a:cubicBezTo>
                  <a:cubicBezTo>
                    <a:pt x="3497" y="11968"/>
                    <a:pt x="3362" y="11833"/>
                    <a:pt x="3228" y="11833"/>
                  </a:cubicBezTo>
                  <a:lnTo>
                    <a:pt x="2286" y="11833"/>
                  </a:lnTo>
                  <a:cubicBezTo>
                    <a:pt x="2421" y="9951"/>
                    <a:pt x="2824" y="7934"/>
                    <a:pt x="3765" y="6320"/>
                  </a:cubicBezTo>
                  <a:cubicBezTo>
                    <a:pt x="5245" y="2958"/>
                    <a:pt x="6858" y="1479"/>
                    <a:pt x="7127" y="1479"/>
                  </a:cubicBezTo>
                  <a:lnTo>
                    <a:pt x="7934" y="1479"/>
                  </a:lnTo>
                  <a:cubicBezTo>
                    <a:pt x="8069" y="1479"/>
                    <a:pt x="8203" y="1345"/>
                    <a:pt x="8203" y="1345"/>
                  </a:cubicBezTo>
                  <a:cubicBezTo>
                    <a:pt x="8203" y="1210"/>
                    <a:pt x="8203" y="1076"/>
                    <a:pt x="8203" y="941"/>
                  </a:cubicBezTo>
                  <a:cubicBezTo>
                    <a:pt x="8069" y="672"/>
                    <a:pt x="7934" y="403"/>
                    <a:pt x="7531" y="134"/>
                  </a:cubicBezTo>
                  <a:cubicBezTo>
                    <a:pt x="7396" y="134"/>
                    <a:pt x="7262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025025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186" y="1"/>
                  </a:moveTo>
                  <a:cubicBezTo>
                    <a:pt x="4976" y="1"/>
                    <a:pt x="3227" y="2690"/>
                    <a:pt x="2017" y="5380"/>
                  </a:cubicBezTo>
                  <a:cubicBezTo>
                    <a:pt x="404" y="8876"/>
                    <a:pt x="0" y="11834"/>
                    <a:pt x="1076" y="12238"/>
                  </a:cubicBezTo>
                  <a:cubicBezTo>
                    <a:pt x="1148" y="12274"/>
                    <a:pt x="1220" y="12290"/>
                    <a:pt x="1295" y="12290"/>
                  </a:cubicBezTo>
                  <a:cubicBezTo>
                    <a:pt x="1499" y="12290"/>
                    <a:pt x="1722" y="12166"/>
                    <a:pt x="2017" y="11969"/>
                  </a:cubicBezTo>
                  <a:lnTo>
                    <a:pt x="1748" y="11969"/>
                  </a:lnTo>
                  <a:cubicBezTo>
                    <a:pt x="1614" y="11969"/>
                    <a:pt x="1345" y="11834"/>
                    <a:pt x="1345" y="11834"/>
                  </a:cubicBezTo>
                  <a:cubicBezTo>
                    <a:pt x="807" y="11431"/>
                    <a:pt x="1210" y="8876"/>
                    <a:pt x="2690" y="5649"/>
                  </a:cubicBezTo>
                  <a:cubicBezTo>
                    <a:pt x="4169" y="2287"/>
                    <a:pt x="5648" y="539"/>
                    <a:pt x="6455" y="539"/>
                  </a:cubicBezTo>
                  <a:lnTo>
                    <a:pt x="6993" y="539"/>
                  </a:lnTo>
                  <a:cubicBezTo>
                    <a:pt x="6858" y="270"/>
                    <a:pt x="6589" y="135"/>
                    <a:pt x="6320" y="135"/>
                  </a:cubicBezTo>
                  <a:lnTo>
                    <a:pt x="6186" y="1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09562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2" y="0"/>
                  </a:moveTo>
                  <a:cubicBezTo>
                    <a:pt x="5110" y="0"/>
                    <a:pt x="2824" y="4706"/>
                    <a:pt x="2420" y="5648"/>
                  </a:cubicBezTo>
                  <a:cubicBezTo>
                    <a:pt x="941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152" y="13313"/>
                  </a:cubicBezTo>
                  <a:cubicBezTo>
                    <a:pt x="2555" y="13178"/>
                    <a:pt x="3093" y="12909"/>
                    <a:pt x="3362" y="12640"/>
                  </a:cubicBezTo>
                  <a:cubicBezTo>
                    <a:pt x="3496" y="12506"/>
                    <a:pt x="3496" y="12371"/>
                    <a:pt x="3496" y="12237"/>
                  </a:cubicBezTo>
                  <a:cubicBezTo>
                    <a:pt x="3496" y="12102"/>
                    <a:pt x="3362" y="11968"/>
                    <a:pt x="3227" y="11968"/>
                  </a:cubicBezTo>
                  <a:lnTo>
                    <a:pt x="2286" y="11968"/>
                  </a:lnTo>
                  <a:cubicBezTo>
                    <a:pt x="2286" y="9951"/>
                    <a:pt x="2824" y="7934"/>
                    <a:pt x="3765" y="6186"/>
                  </a:cubicBezTo>
                  <a:cubicBezTo>
                    <a:pt x="5244" y="2824"/>
                    <a:pt x="6724" y="1345"/>
                    <a:pt x="7127" y="1345"/>
                  </a:cubicBezTo>
                  <a:lnTo>
                    <a:pt x="7934" y="1345"/>
                  </a:lnTo>
                  <a:cubicBezTo>
                    <a:pt x="8068" y="1345"/>
                    <a:pt x="8068" y="1345"/>
                    <a:pt x="8203" y="1210"/>
                  </a:cubicBezTo>
                  <a:cubicBezTo>
                    <a:pt x="8203" y="1076"/>
                    <a:pt x="8203" y="941"/>
                    <a:pt x="8203" y="941"/>
                  </a:cubicBezTo>
                  <a:cubicBezTo>
                    <a:pt x="8068" y="538"/>
                    <a:pt x="7799" y="269"/>
                    <a:pt x="7530" y="134"/>
                  </a:cubicBezTo>
                  <a:cubicBezTo>
                    <a:pt x="7396" y="0"/>
                    <a:pt x="7261" y="0"/>
                    <a:pt x="6992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11577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1077" y="12238"/>
                  </a:cubicBezTo>
                  <a:cubicBezTo>
                    <a:pt x="1149" y="12274"/>
                    <a:pt x="1221" y="12290"/>
                    <a:pt x="1295" y="12290"/>
                  </a:cubicBezTo>
                  <a:cubicBezTo>
                    <a:pt x="1499" y="12290"/>
                    <a:pt x="1723" y="12166"/>
                    <a:pt x="2018" y="11969"/>
                  </a:cubicBezTo>
                  <a:lnTo>
                    <a:pt x="1749" y="11969"/>
                  </a:lnTo>
                  <a:cubicBezTo>
                    <a:pt x="1614" y="11969"/>
                    <a:pt x="1346" y="11834"/>
                    <a:pt x="1346" y="11834"/>
                  </a:cubicBezTo>
                  <a:cubicBezTo>
                    <a:pt x="808" y="11431"/>
                    <a:pt x="1211" y="8876"/>
                    <a:pt x="2690" y="5649"/>
                  </a:cubicBezTo>
                  <a:cubicBezTo>
                    <a:pt x="4169" y="2287"/>
                    <a:pt x="5649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9" y="270"/>
                    <a:pt x="6590" y="135"/>
                  </a:cubicBezTo>
                  <a:cubicBezTo>
                    <a:pt x="6590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189750" y="3669350"/>
              <a:ext cx="201725" cy="332825"/>
            </a:xfrm>
            <a:custGeom>
              <a:avLst/>
              <a:gdLst/>
              <a:ahLst/>
              <a:cxnLst/>
              <a:rect l="l" t="t" r="r" b="b"/>
              <a:pathLst>
                <a:path w="8069" h="13313" extrusionOk="0">
                  <a:moveTo>
                    <a:pt x="6993" y="0"/>
                  </a:moveTo>
                  <a:cubicBezTo>
                    <a:pt x="4976" y="0"/>
                    <a:pt x="2690" y="4706"/>
                    <a:pt x="2286" y="5648"/>
                  </a:cubicBezTo>
                  <a:cubicBezTo>
                    <a:pt x="941" y="8875"/>
                    <a:pt x="0" y="12506"/>
                    <a:pt x="1479" y="13178"/>
                  </a:cubicBezTo>
                  <a:cubicBezTo>
                    <a:pt x="1614" y="13178"/>
                    <a:pt x="1883" y="13313"/>
                    <a:pt x="2017" y="13313"/>
                  </a:cubicBezTo>
                  <a:cubicBezTo>
                    <a:pt x="2555" y="13178"/>
                    <a:pt x="2959" y="12909"/>
                    <a:pt x="3227" y="12371"/>
                  </a:cubicBezTo>
                  <a:cubicBezTo>
                    <a:pt x="3362" y="12371"/>
                    <a:pt x="3496" y="12237"/>
                    <a:pt x="3362" y="12102"/>
                  </a:cubicBezTo>
                  <a:cubicBezTo>
                    <a:pt x="3362" y="11833"/>
                    <a:pt x="3227" y="11833"/>
                    <a:pt x="3093" y="11833"/>
                  </a:cubicBezTo>
                  <a:lnTo>
                    <a:pt x="2152" y="11833"/>
                  </a:lnTo>
                  <a:cubicBezTo>
                    <a:pt x="2286" y="9816"/>
                    <a:pt x="2690" y="7934"/>
                    <a:pt x="3631" y="6186"/>
                  </a:cubicBezTo>
                  <a:cubicBezTo>
                    <a:pt x="5110" y="2824"/>
                    <a:pt x="6724" y="1345"/>
                    <a:pt x="6993" y="1345"/>
                  </a:cubicBezTo>
                  <a:lnTo>
                    <a:pt x="7799" y="1345"/>
                  </a:lnTo>
                  <a:cubicBezTo>
                    <a:pt x="7934" y="1345"/>
                    <a:pt x="8068" y="1345"/>
                    <a:pt x="8068" y="1210"/>
                  </a:cubicBezTo>
                  <a:cubicBezTo>
                    <a:pt x="8068" y="1076"/>
                    <a:pt x="8068" y="941"/>
                    <a:pt x="8068" y="941"/>
                  </a:cubicBezTo>
                  <a:cubicBezTo>
                    <a:pt x="7934" y="538"/>
                    <a:pt x="7799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20655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50" y="12274"/>
                    <a:pt x="1158" y="12290"/>
                    <a:pt x="1264" y="12290"/>
                  </a:cubicBezTo>
                  <a:cubicBezTo>
                    <a:pt x="1552" y="12290"/>
                    <a:pt x="1821" y="12166"/>
                    <a:pt x="2018" y="11969"/>
                  </a:cubicBezTo>
                  <a:lnTo>
                    <a:pt x="1749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076" y="8876"/>
                    <a:pt x="2555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9" y="539"/>
                  </a:lnTo>
                  <a:cubicBezTo>
                    <a:pt x="6859" y="404"/>
                    <a:pt x="6724" y="270"/>
                    <a:pt x="6590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280500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4976" y="0"/>
                    <a:pt x="2825" y="4706"/>
                    <a:pt x="2287" y="5648"/>
                  </a:cubicBezTo>
                  <a:cubicBezTo>
                    <a:pt x="942" y="8875"/>
                    <a:pt x="1" y="12506"/>
                    <a:pt x="1480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6" y="13178"/>
                    <a:pt x="3094" y="12909"/>
                    <a:pt x="3363" y="12371"/>
                  </a:cubicBezTo>
                  <a:cubicBezTo>
                    <a:pt x="3497" y="12371"/>
                    <a:pt x="3497" y="12237"/>
                    <a:pt x="3497" y="12102"/>
                  </a:cubicBezTo>
                  <a:cubicBezTo>
                    <a:pt x="3497" y="11833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800" y="1345"/>
                  </a:lnTo>
                  <a:cubicBezTo>
                    <a:pt x="7935" y="1345"/>
                    <a:pt x="8069" y="1345"/>
                    <a:pt x="8069" y="1210"/>
                  </a:cubicBezTo>
                  <a:cubicBezTo>
                    <a:pt x="8204" y="1076"/>
                    <a:pt x="8204" y="941"/>
                    <a:pt x="8069" y="941"/>
                  </a:cubicBezTo>
                  <a:cubicBezTo>
                    <a:pt x="7935" y="538"/>
                    <a:pt x="7800" y="269"/>
                    <a:pt x="7397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297325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320" y="1"/>
                  </a:moveTo>
                  <a:cubicBezTo>
                    <a:pt x="5110" y="1"/>
                    <a:pt x="3362" y="2690"/>
                    <a:pt x="2152" y="5380"/>
                  </a:cubicBezTo>
                  <a:cubicBezTo>
                    <a:pt x="538" y="8876"/>
                    <a:pt x="0" y="11834"/>
                    <a:pt x="1076" y="12238"/>
                  </a:cubicBezTo>
                  <a:cubicBezTo>
                    <a:pt x="1148" y="12274"/>
                    <a:pt x="1230" y="12290"/>
                    <a:pt x="1319" y="12290"/>
                  </a:cubicBezTo>
                  <a:cubicBezTo>
                    <a:pt x="1561" y="12290"/>
                    <a:pt x="1856" y="12166"/>
                    <a:pt x="2152" y="11969"/>
                  </a:cubicBezTo>
                  <a:lnTo>
                    <a:pt x="1748" y="11969"/>
                  </a:lnTo>
                  <a:cubicBezTo>
                    <a:pt x="1614" y="11969"/>
                    <a:pt x="1479" y="11834"/>
                    <a:pt x="1345" y="11834"/>
                  </a:cubicBezTo>
                  <a:cubicBezTo>
                    <a:pt x="942" y="11431"/>
                    <a:pt x="1210" y="8876"/>
                    <a:pt x="2690" y="5649"/>
                  </a:cubicBezTo>
                  <a:cubicBezTo>
                    <a:pt x="4169" y="2287"/>
                    <a:pt x="5782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8" y="270"/>
                    <a:pt x="6724" y="135"/>
                  </a:cubicBezTo>
                  <a:cubicBezTo>
                    <a:pt x="6589" y="1"/>
                    <a:pt x="6455" y="1"/>
                    <a:pt x="6320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37127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4976" y="0"/>
                    <a:pt x="2824" y="4706"/>
                    <a:pt x="2287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6" y="13178"/>
                    <a:pt x="3093" y="12909"/>
                    <a:pt x="3362" y="12371"/>
                  </a:cubicBezTo>
                  <a:cubicBezTo>
                    <a:pt x="3631" y="12237"/>
                    <a:pt x="3497" y="11833"/>
                    <a:pt x="3093" y="11833"/>
                  </a:cubicBezTo>
                  <a:lnTo>
                    <a:pt x="2287" y="11833"/>
                  </a:lnTo>
                  <a:cubicBezTo>
                    <a:pt x="2287" y="9816"/>
                    <a:pt x="2824" y="7934"/>
                    <a:pt x="3631" y="6186"/>
                  </a:cubicBezTo>
                  <a:cubicBezTo>
                    <a:pt x="5110" y="2824"/>
                    <a:pt x="6724" y="1345"/>
                    <a:pt x="6993" y="1345"/>
                  </a:cubicBezTo>
                  <a:lnTo>
                    <a:pt x="7800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7934" y="538"/>
                    <a:pt x="7800" y="269"/>
                    <a:pt x="7396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339145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7" y="5380"/>
                  </a:cubicBezTo>
                  <a:cubicBezTo>
                    <a:pt x="404" y="8876"/>
                    <a:pt x="0" y="11834"/>
                    <a:pt x="942" y="12238"/>
                  </a:cubicBezTo>
                  <a:cubicBezTo>
                    <a:pt x="1050" y="12274"/>
                    <a:pt x="1158" y="12290"/>
                    <a:pt x="1263" y="12290"/>
                  </a:cubicBezTo>
                  <a:cubicBezTo>
                    <a:pt x="1552" y="12290"/>
                    <a:pt x="1821" y="12166"/>
                    <a:pt x="2017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076" y="8876"/>
                    <a:pt x="2555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8" y="539"/>
                  </a:lnTo>
                  <a:cubicBezTo>
                    <a:pt x="6858" y="404"/>
                    <a:pt x="6724" y="270"/>
                    <a:pt x="6589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462050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4976" y="0"/>
                    <a:pt x="2824" y="4706"/>
                    <a:pt x="2286" y="5648"/>
                  </a:cubicBezTo>
                  <a:cubicBezTo>
                    <a:pt x="942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017" y="13313"/>
                  </a:cubicBezTo>
                  <a:cubicBezTo>
                    <a:pt x="2555" y="13178"/>
                    <a:pt x="2959" y="12909"/>
                    <a:pt x="3362" y="12640"/>
                  </a:cubicBezTo>
                  <a:cubicBezTo>
                    <a:pt x="3497" y="12506"/>
                    <a:pt x="3497" y="12371"/>
                    <a:pt x="3497" y="12237"/>
                  </a:cubicBezTo>
                  <a:cubicBezTo>
                    <a:pt x="3362" y="12102"/>
                    <a:pt x="3228" y="11968"/>
                    <a:pt x="3093" y="11968"/>
                  </a:cubicBezTo>
                  <a:lnTo>
                    <a:pt x="2152" y="11968"/>
                  </a:lnTo>
                  <a:cubicBezTo>
                    <a:pt x="2152" y="9951"/>
                    <a:pt x="2690" y="7934"/>
                    <a:pt x="3631" y="6186"/>
                  </a:cubicBezTo>
                  <a:cubicBezTo>
                    <a:pt x="5245" y="2824"/>
                    <a:pt x="6724" y="1345"/>
                    <a:pt x="6993" y="1345"/>
                  </a:cubicBezTo>
                  <a:lnTo>
                    <a:pt x="7800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8069" y="538"/>
                    <a:pt x="7800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482225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7" y="2690"/>
                    <a:pt x="2017" y="5380"/>
                  </a:cubicBezTo>
                  <a:cubicBezTo>
                    <a:pt x="269" y="8876"/>
                    <a:pt x="0" y="11834"/>
                    <a:pt x="941" y="12238"/>
                  </a:cubicBezTo>
                  <a:cubicBezTo>
                    <a:pt x="1013" y="12274"/>
                    <a:pt x="1095" y="12290"/>
                    <a:pt x="1184" y="12290"/>
                  </a:cubicBezTo>
                  <a:cubicBezTo>
                    <a:pt x="1427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79" y="11969"/>
                    <a:pt x="1345" y="11834"/>
                    <a:pt x="1210" y="11834"/>
                  </a:cubicBezTo>
                  <a:lnTo>
                    <a:pt x="1076" y="11834"/>
                  </a:lnTo>
                  <a:cubicBezTo>
                    <a:pt x="672" y="11431"/>
                    <a:pt x="1076" y="8876"/>
                    <a:pt x="2555" y="5649"/>
                  </a:cubicBezTo>
                  <a:cubicBezTo>
                    <a:pt x="4034" y="2287"/>
                    <a:pt x="5513" y="539"/>
                    <a:pt x="6186" y="539"/>
                  </a:cubicBezTo>
                  <a:lnTo>
                    <a:pt x="6858" y="539"/>
                  </a:lnTo>
                  <a:cubicBezTo>
                    <a:pt x="6858" y="404"/>
                    <a:pt x="6724" y="270"/>
                    <a:pt x="6455" y="135"/>
                  </a:cubicBezTo>
                  <a:cubicBezTo>
                    <a:pt x="6455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355282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2" y="0"/>
                  </a:moveTo>
                  <a:cubicBezTo>
                    <a:pt x="4975" y="0"/>
                    <a:pt x="2824" y="4706"/>
                    <a:pt x="2420" y="5648"/>
                  </a:cubicBezTo>
                  <a:cubicBezTo>
                    <a:pt x="941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506"/>
                  </a:cubicBezTo>
                  <a:cubicBezTo>
                    <a:pt x="3631" y="12237"/>
                    <a:pt x="3496" y="11968"/>
                    <a:pt x="3093" y="11833"/>
                  </a:cubicBezTo>
                  <a:lnTo>
                    <a:pt x="2286" y="11833"/>
                  </a:lnTo>
                  <a:cubicBezTo>
                    <a:pt x="2286" y="9951"/>
                    <a:pt x="2824" y="7934"/>
                    <a:pt x="3765" y="6320"/>
                  </a:cubicBezTo>
                  <a:cubicBezTo>
                    <a:pt x="5244" y="2958"/>
                    <a:pt x="6724" y="1479"/>
                    <a:pt x="7127" y="1479"/>
                  </a:cubicBezTo>
                  <a:lnTo>
                    <a:pt x="7799" y="1479"/>
                  </a:lnTo>
                  <a:cubicBezTo>
                    <a:pt x="7934" y="1479"/>
                    <a:pt x="8068" y="1345"/>
                    <a:pt x="8068" y="1345"/>
                  </a:cubicBezTo>
                  <a:cubicBezTo>
                    <a:pt x="8203" y="1210"/>
                    <a:pt x="8203" y="1076"/>
                    <a:pt x="8068" y="941"/>
                  </a:cubicBezTo>
                  <a:cubicBezTo>
                    <a:pt x="8068" y="672"/>
                    <a:pt x="7799" y="403"/>
                    <a:pt x="7530" y="134"/>
                  </a:cubicBezTo>
                  <a:cubicBezTo>
                    <a:pt x="7261" y="134"/>
                    <a:pt x="7127" y="0"/>
                    <a:pt x="6992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57297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50" y="12274"/>
                    <a:pt x="1158" y="12290"/>
                    <a:pt x="1264" y="12290"/>
                  </a:cubicBezTo>
                  <a:cubicBezTo>
                    <a:pt x="1552" y="12290"/>
                    <a:pt x="1821" y="12166"/>
                    <a:pt x="2018" y="11969"/>
                  </a:cubicBezTo>
                  <a:lnTo>
                    <a:pt x="1614" y="11969"/>
                  </a:lnTo>
                  <a:cubicBezTo>
                    <a:pt x="1480" y="11969"/>
                    <a:pt x="1346" y="11834"/>
                    <a:pt x="1211" y="11834"/>
                  </a:cubicBezTo>
                  <a:cubicBezTo>
                    <a:pt x="808" y="11431"/>
                    <a:pt x="1077" y="8876"/>
                    <a:pt x="2556" y="5649"/>
                  </a:cubicBezTo>
                  <a:cubicBezTo>
                    <a:pt x="4035" y="2287"/>
                    <a:pt x="5649" y="539"/>
                    <a:pt x="6321" y="539"/>
                  </a:cubicBezTo>
                  <a:lnTo>
                    <a:pt x="6993" y="539"/>
                  </a:lnTo>
                  <a:cubicBezTo>
                    <a:pt x="6859" y="404"/>
                    <a:pt x="6724" y="270"/>
                    <a:pt x="6590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189750" y="3669350"/>
              <a:ext cx="201725" cy="332825"/>
            </a:xfrm>
            <a:custGeom>
              <a:avLst/>
              <a:gdLst/>
              <a:ahLst/>
              <a:cxnLst/>
              <a:rect l="l" t="t" r="r" b="b"/>
              <a:pathLst>
                <a:path w="8069" h="13313" extrusionOk="0">
                  <a:moveTo>
                    <a:pt x="6993" y="0"/>
                  </a:moveTo>
                  <a:cubicBezTo>
                    <a:pt x="4976" y="0"/>
                    <a:pt x="2690" y="4706"/>
                    <a:pt x="2286" y="5648"/>
                  </a:cubicBezTo>
                  <a:cubicBezTo>
                    <a:pt x="941" y="8875"/>
                    <a:pt x="0" y="12506"/>
                    <a:pt x="1479" y="13178"/>
                  </a:cubicBezTo>
                  <a:cubicBezTo>
                    <a:pt x="1614" y="13178"/>
                    <a:pt x="1883" y="13313"/>
                    <a:pt x="2017" y="13313"/>
                  </a:cubicBezTo>
                  <a:cubicBezTo>
                    <a:pt x="2555" y="13178"/>
                    <a:pt x="2959" y="12909"/>
                    <a:pt x="3227" y="12371"/>
                  </a:cubicBezTo>
                  <a:cubicBezTo>
                    <a:pt x="3362" y="12371"/>
                    <a:pt x="3496" y="12237"/>
                    <a:pt x="3362" y="12102"/>
                  </a:cubicBezTo>
                  <a:cubicBezTo>
                    <a:pt x="3362" y="11833"/>
                    <a:pt x="3227" y="11833"/>
                    <a:pt x="3093" y="11833"/>
                  </a:cubicBezTo>
                  <a:lnTo>
                    <a:pt x="2152" y="11833"/>
                  </a:lnTo>
                  <a:cubicBezTo>
                    <a:pt x="2286" y="9816"/>
                    <a:pt x="2690" y="7934"/>
                    <a:pt x="3631" y="6186"/>
                  </a:cubicBezTo>
                  <a:cubicBezTo>
                    <a:pt x="5110" y="2824"/>
                    <a:pt x="6724" y="1345"/>
                    <a:pt x="6993" y="1345"/>
                  </a:cubicBezTo>
                  <a:lnTo>
                    <a:pt x="7799" y="1345"/>
                  </a:lnTo>
                  <a:cubicBezTo>
                    <a:pt x="7934" y="1345"/>
                    <a:pt x="8068" y="1345"/>
                    <a:pt x="8068" y="1210"/>
                  </a:cubicBezTo>
                  <a:cubicBezTo>
                    <a:pt x="8068" y="1076"/>
                    <a:pt x="8068" y="941"/>
                    <a:pt x="8068" y="941"/>
                  </a:cubicBezTo>
                  <a:cubicBezTo>
                    <a:pt x="7934" y="538"/>
                    <a:pt x="7799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20655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50" y="12274"/>
                    <a:pt x="1158" y="12290"/>
                    <a:pt x="1264" y="12290"/>
                  </a:cubicBezTo>
                  <a:cubicBezTo>
                    <a:pt x="1552" y="12290"/>
                    <a:pt x="1821" y="12166"/>
                    <a:pt x="2018" y="11969"/>
                  </a:cubicBezTo>
                  <a:lnTo>
                    <a:pt x="1749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076" y="8876"/>
                    <a:pt x="2555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9" y="539"/>
                  </a:lnTo>
                  <a:cubicBezTo>
                    <a:pt x="6859" y="404"/>
                    <a:pt x="6724" y="270"/>
                    <a:pt x="6590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280500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4976" y="0"/>
                    <a:pt x="2825" y="4706"/>
                    <a:pt x="2287" y="5648"/>
                  </a:cubicBezTo>
                  <a:cubicBezTo>
                    <a:pt x="942" y="8875"/>
                    <a:pt x="1" y="12506"/>
                    <a:pt x="1480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6" y="13178"/>
                    <a:pt x="3094" y="12909"/>
                    <a:pt x="3363" y="12371"/>
                  </a:cubicBezTo>
                  <a:cubicBezTo>
                    <a:pt x="3497" y="12371"/>
                    <a:pt x="3497" y="12237"/>
                    <a:pt x="3497" y="12102"/>
                  </a:cubicBezTo>
                  <a:cubicBezTo>
                    <a:pt x="3497" y="11833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800" y="1345"/>
                  </a:lnTo>
                  <a:cubicBezTo>
                    <a:pt x="7935" y="1345"/>
                    <a:pt x="8069" y="1345"/>
                    <a:pt x="8069" y="1210"/>
                  </a:cubicBezTo>
                  <a:cubicBezTo>
                    <a:pt x="8204" y="1076"/>
                    <a:pt x="8204" y="941"/>
                    <a:pt x="8069" y="941"/>
                  </a:cubicBezTo>
                  <a:cubicBezTo>
                    <a:pt x="7935" y="538"/>
                    <a:pt x="7800" y="269"/>
                    <a:pt x="7397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297325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320" y="1"/>
                  </a:moveTo>
                  <a:cubicBezTo>
                    <a:pt x="5110" y="1"/>
                    <a:pt x="3362" y="2690"/>
                    <a:pt x="2152" y="5380"/>
                  </a:cubicBezTo>
                  <a:cubicBezTo>
                    <a:pt x="538" y="8876"/>
                    <a:pt x="0" y="11834"/>
                    <a:pt x="1076" y="12238"/>
                  </a:cubicBezTo>
                  <a:cubicBezTo>
                    <a:pt x="1148" y="12274"/>
                    <a:pt x="1230" y="12290"/>
                    <a:pt x="1319" y="12290"/>
                  </a:cubicBezTo>
                  <a:cubicBezTo>
                    <a:pt x="1561" y="12290"/>
                    <a:pt x="1856" y="12166"/>
                    <a:pt x="2152" y="11969"/>
                  </a:cubicBezTo>
                  <a:lnTo>
                    <a:pt x="1748" y="11969"/>
                  </a:lnTo>
                  <a:cubicBezTo>
                    <a:pt x="1614" y="11969"/>
                    <a:pt x="1479" y="11834"/>
                    <a:pt x="1345" y="11834"/>
                  </a:cubicBezTo>
                  <a:cubicBezTo>
                    <a:pt x="942" y="11431"/>
                    <a:pt x="1210" y="8876"/>
                    <a:pt x="2690" y="5649"/>
                  </a:cubicBezTo>
                  <a:cubicBezTo>
                    <a:pt x="4169" y="2287"/>
                    <a:pt x="5782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8" y="270"/>
                    <a:pt x="6724" y="135"/>
                  </a:cubicBezTo>
                  <a:cubicBezTo>
                    <a:pt x="6589" y="1"/>
                    <a:pt x="6455" y="1"/>
                    <a:pt x="6320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37127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4976" y="0"/>
                    <a:pt x="2824" y="4706"/>
                    <a:pt x="2287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6" y="13178"/>
                    <a:pt x="3093" y="12909"/>
                    <a:pt x="3362" y="12371"/>
                  </a:cubicBezTo>
                  <a:cubicBezTo>
                    <a:pt x="3631" y="12237"/>
                    <a:pt x="3497" y="11833"/>
                    <a:pt x="3093" y="11833"/>
                  </a:cubicBezTo>
                  <a:lnTo>
                    <a:pt x="2287" y="11833"/>
                  </a:lnTo>
                  <a:cubicBezTo>
                    <a:pt x="2287" y="9816"/>
                    <a:pt x="2824" y="7934"/>
                    <a:pt x="3631" y="6186"/>
                  </a:cubicBezTo>
                  <a:cubicBezTo>
                    <a:pt x="5110" y="2824"/>
                    <a:pt x="6724" y="1345"/>
                    <a:pt x="6993" y="1345"/>
                  </a:cubicBezTo>
                  <a:lnTo>
                    <a:pt x="7800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7934" y="538"/>
                    <a:pt x="7800" y="269"/>
                    <a:pt x="7396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39145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7" y="5380"/>
                  </a:cubicBezTo>
                  <a:cubicBezTo>
                    <a:pt x="404" y="8876"/>
                    <a:pt x="0" y="11834"/>
                    <a:pt x="942" y="12238"/>
                  </a:cubicBezTo>
                  <a:cubicBezTo>
                    <a:pt x="1050" y="12274"/>
                    <a:pt x="1158" y="12290"/>
                    <a:pt x="1263" y="12290"/>
                  </a:cubicBezTo>
                  <a:cubicBezTo>
                    <a:pt x="1552" y="12290"/>
                    <a:pt x="1821" y="12166"/>
                    <a:pt x="2017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076" y="8876"/>
                    <a:pt x="2555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8" y="539"/>
                  </a:lnTo>
                  <a:cubicBezTo>
                    <a:pt x="6858" y="404"/>
                    <a:pt x="6724" y="270"/>
                    <a:pt x="6589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462050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4976" y="0"/>
                    <a:pt x="2824" y="4706"/>
                    <a:pt x="2286" y="5648"/>
                  </a:cubicBezTo>
                  <a:cubicBezTo>
                    <a:pt x="942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017" y="13313"/>
                  </a:cubicBezTo>
                  <a:cubicBezTo>
                    <a:pt x="2555" y="13178"/>
                    <a:pt x="2959" y="12909"/>
                    <a:pt x="3362" y="12640"/>
                  </a:cubicBezTo>
                  <a:cubicBezTo>
                    <a:pt x="3497" y="12506"/>
                    <a:pt x="3497" y="12371"/>
                    <a:pt x="3497" y="12237"/>
                  </a:cubicBezTo>
                  <a:cubicBezTo>
                    <a:pt x="3362" y="12102"/>
                    <a:pt x="3228" y="11968"/>
                    <a:pt x="3093" y="11968"/>
                  </a:cubicBezTo>
                  <a:lnTo>
                    <a:pt x="2152" y="11968"/>
                  </a:lnTo>
                  <a:cubicBezTo>
                    <a:pt x="2152" y="9951"/>
                    <a:pt x="2690" y="7934"/>
                    <a:pt x="3631" y="6186"/>
                  </a:cubicBezTo>
                  <a:cubicBezTo>
                    <a:pt x="5245" y="2824"/>
                    <a:pt x="6724" y="1345"/>
                    <a:pt x="6993" y="1345"/>
                  </a:cubicBezTo>
                  <a:lnTo>
                    <a:pt x="7800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8069" y="538"/>
                    <a:pt x="7800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482225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7" y="2690"/>
                    <a:pt x="2017" y="5380"/>
                  </a:cubicBezTo>
                  <a:cubicBezTo>
                    <a:pt x="269" y="8876"/>
                    <a:pt x="0" y="11834"/>
                    <a:pt x="941" y="12238"/>
                  </a:cubicBezTo>
                  <a:cubicBezTo>
                    <a:pt x="1013" y="12274"/>
                    <a:pt x="1095" y="12290"/>
                    <a:pt x="1184" y="12290"/>
                  </a:cubicBezTo>
                  <a:cubicBezTo>
                    <a:pt x="1427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79" y="11969"/>
                    <a:pt x="1345" y="11834"/>
                    <a:pt x="1210" y="11834"/>
                  </a:cubicBezTo>
                  <a:lnTo>
                    <a:pt x="1076" y="11834"/>
                  </a:lnTo>
                  <a:cubicBezTo>
                    <a:pt x="672" y="11431"/>
                    <a:pt x="1076" y="8876"/>
                    <a:pt x="2555" y="5649"/>
                  </a:cubicBezTo>
                  <a:cubicBezTo>
                    <a:pt x="4034" y="2287"/>
                    <a:pt x="5513" y="539"/>
                    <a:pt x="6186" y="539"/>
                  </a:cubicBezTo>
                  <a:lnTo>
                    <a:pt x="6858" y="539"/>
                  </a:lnTo>
                  <a:cubicBezTo>
                    <a:pt x="6858" y="404"/>
                    <a:pt x="6724" y="270"/>
                    <a:pt x="6455" y="135"/>
                  </a:cubicBezTo>
                  <a:cubicBezTo>
                    <a:pt x="6455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355282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2" y="0"/>
                  </a:moveTo>
                  <a:cubicBezTo>
                    <a:pt x="4975" y="0"/>
                    <a:pt x="2824" y="4706"/>
                    <a:pt x="2420" y="5648"/>
                  </a:cubicBezTo>
                  <a:cubicBezTo>
                    <a:pt x="941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506"/>
                  </a:cubicBezTo>
                  <a:cubicBezTo>
                    <a:pt x="3631" y="12237"/>
                    <a:pt x="3496" y="11968"/>
                    <a:pt x="3093" y="11833"/>
                  </a:cubicBezTo>
                  <a:lnTo>
                    <a:pt x="2286" y="11833"/>
                  </a:lnTo>
                  <a:cubicBezTo>
                    <a:pt x="2286" y="9951"/>
                    <a:pt x="2824" y="7934"/>
                    <a:pt x="3765" y="6320"/>
                  </a:cubicBezTo>
                  <a:cubicBezTo>
                    <a:pt x="5244" y="2958"/>
                    <a:pt x="6724" y="1479"/>
                    <a:pt x="7127" y="1479"/>
                  </a:cubicBezTo>
                  <a:lnTo>
                    <a:pt x="7799" y="1479"/>
                  </a:lnTo>
                  <a:cubicBezTo>
                    <a:pt x="7934" y="1479"/>
                    <a:pt x="8068" y="1345"/>
                    <a:pt x="8068" y="1345"/>
                  </a:cubicBezTo>
                  <a:cubicBezTo>
                    <a:pt x="8203" y="1210"/>
                    <a:pt x="8203" y="1076"/>
                    <a:pt x="8068" y="941"/>
                  </a:cubicBezTo>
                  <a:cubicBezTo>
                    <a:pt x="8068" y="672"/>
                    <a:pt x="7799" y="403"/>
                    <a:pt x="7530" y="134"/>
                  </a:cubicBezTo>
                  <a:cubicBezTo>
                    <a:pt x="7261" y="134"/>
                    <a:pt x="7127" y="0"/>
                    <a:pt x="6992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57297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50" y="12274"/>
                    <a:pt x="1158" y="12290"/>
                    <a:pt x="1264" y="12290"/>
                  </a:cubicBezTo>
                  <a:cubicBezTo>
                    <a:pt x="1552" y="12290"/>
                    <a:pt x="1821" y="12166"/>
                    <a:pt x="2018" y="11969"/>
                  </a:cubicBezTo>
                  <a:lnTo>
                    <a:pt x="1614" y="11969"/>
                  </a:lnTo>
                  <a:cubicBezTo>
                    <a:pt x="1480" y="11969"/>
                    <a:pt x="1346" y="11834"/>
                    <a:pt x="1211" y="11834"/>
                  </a:cubicBezTo>
                  <a:cubicBezTo>
                    <a:pt x="808" y="11431"/>
                    <a:pt x="1077" y="8876"/>
                    <a:pt x="2556" y="5649"/>
                  </a:cubicBezTo>
                  <a:cubicBezTo>
                    <a:pt x="4035" y="2287"/>
                    <a:pt x="5649" y="539"/>
                    <a:pt x="6321" y="539"/>
                  </a:cubicBezTo>
                  <a:lnTo>
                    <a:pt x="6993" y="539"/>
                  </a:lnTo>
                  <a:cubicBezTo>
                    <a:pt x="6859" y="404"/>
                    <a:pt x="6724" y="270"/>
                    <a:pt x="6590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657025" y="3669350"/>
              <a:ext cx="201725" cy="332825"/>
            </a:xfrm>
            <a:custGeom>
              <a:avLst/>
              <a:gdLst/>
              <a:ahLst/>
              <a:cxnLst/>
              <a:rect l="l" t="t" r="r" b="b"/>
              <a:pathLst>
                <a:path w="8069" h="13313" extrusionOk="0">
                  <a:moveTo>
                    <a:pt x="6859" y="0"/>
                  </a:moveTo>
                  <a:cubicBezTo>
                    <a:pt x="4976" y="0"/>
                    <a:pt x="2690" y="4706"/>
                    <a:pt x="2287" y="5648"/>
                  </a:cubicBezTo>
                  <a:cubicBezTo>
                    <a:pt x="942" y="8875"/>
                    <a:pt x="1" y="12506"/>
                    <a:pt x="1480" y="13178"/>
                  </a:cubicBezTo>
                  <a:cubicBezTo>
                    <a:pt x="1614" y="13178"/>
                    <a:pt x="1883" y="13313"/>
                    <a:pt x="2018" y="13313"/>
                  </a:cubicBezTo>
                  <a:cubicBezTo>
                    <a:pt x="2556" y="13178"/>
                    <a:pt x="2959" y="12909"/>
                    <a:pt x="3228" y="12371"/>
                  </a:cubicBezTo>
                  <a:cubicBezTo>
                    <a:pt x="3362" y="12371"/>
                    <a:pt x="3497" y="12237"/>
                    <a:pt x="3362" y="12102"/>
                  </a:cubicBezTo>
                  <a:cubicBezTo>
                    <a:pt x="3362" y="11833"/>
                    <a:pt x="3228" y="11833"/>
                    <a:pt x="3093" y="11833"/>
                  </a:cubicBezTo>
                  <a:lnTo>
                    <a:pt x="2152" y="11833"/>
                  </a:lnTo>
                  <a:cubicBezTo>
                    <a:pt x="2152" y="9816"/>
                    <a:pt x="2690" y="7934"/>
                    <a:pt x="3631" y="6186"/>
                  </a:cubicBezTo>
                  <a:cubicBezTo>
                    <a:pt x="5110" y="2824"/>
                    <a:pt x="6590" y="1345"/>
                    <a:pt x="6993" y="1345"/>
                  </a:cubicBezTo>
                  <a:lnTo>
                    <a:pt x="7800" y="1345"/>
                  </a:lnTo>
                  <a:cubicBezTo>
                    <a:pt x="7934" y="1345"/>
                    <a:pt x="8069" y="1076"/>
                    <a:pt x="8069" y="941"/>
                  </a:cubicBezTo>
                  <a:cubicBezTo>
                    <a:pt x="7934" y="538"/>
                    <a:pt x="7665" y="269"/>
                    <a:pt x="7396" y="134"/>
                  </a:cubicBezTo>
                  <a:cubicBezTo>
                    <a:pt x="7262" y="0"/>
                    <a:pt x="7128" y="0"/>
                    <a:pt x="6859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67382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7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539" y="8876"/>
                    <a:pt x="1" y="11834"/>
                    <a:pt x="1077" y="12238"/>
                  </a:cubicBezTo>
                  <a:cubicBezTo>
                    <a:pt x="1149" y="12274"/>
                    <a:pt x="1221" y="12290"/>
                    <a:pt x="1295" y="12290"/>
                  </a:cubicBezTo>
                  <a:cubicBezTo>
                    <a:pt x="1499" y="12290"/>
                    <a:pt x="1723" y="12166"/>
                    <a:pt x="2018" y="11969"/>
                  </a:cubicBezTo>
                  <a:lnTo>
                    <a:pt x="1749" y="11969"/>
                  </a:lnTo>
                  <a:cubicBezTo>
                    <a:pt x="1615" y="11969"/>
                    <a:pt x="1480" y="11834"/>
                    <a:pt x="1346" y="11834"/>
                  </a:cubicBezTo>
                  <a:cubicBezTo>
                    <a:pt x="942" y="11431"/>
                    <a:pt x="1211" y="8876"/>
                    <a:pt x="2690" y="5649"/>
                  </a:cubicBezTo>
                  <a:cubicBezTo>
                    <a:pt x="4170" y="2287"/>
                    <a:pt x="5783" y="539"/>
                    <a:pt x="6456" y="539"/>
                  </a:cubicBezTo>
                  <a:lnTo>
                    <a:pt x="6993" y="539"/>
                  </a:lnTo>
                  <a:cubicBezTo>
                    <a:pt x="6993" y="404"/>
                    <a:pt x="6859" y="270"/>
                    <a:pt x="6724" y="135"/>
                  </a:cubicBezTo>
                  <a:cubicBezTo>
                    <a:pt x="6590" y="1"/>
                    <a:pt x="6456" y="1"/>
                    <a:pt x="6187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747800" y="3669350"/>
              <a:ext cx="201725" cy="332825"/>
            </a:xfrm>
            <a:custGeom>
              <a:avLst/>
              <a:gdLst/>
              <a:ahLst/>
              <a:cxnLst/>
              <a:rect l="l" t="t" r="r" b="b"/>
              <a:pathLst>
                <a:path w="8069" h="13313" extrusionOk="0">
                  <a:moveTo>
                    <a:pt x="6858" y="0"/>
                  </a:moveTo>
                  <a:cubicBezTo>
                    <a:pt x="4976" y="0"/>
                    <a:pt x="2690" y="4706"/>
                    <a:pt x="2286" y="5648"/>
                  </a:cubicBezTo>
                  <a:cubicBezTo>
                    <a:pt x="942" y="8875"/>
                    <a:pt x="0" y="12506"/>
                    <a:pt x="1479" y="13178"/>
                  </a:cubicBezTo>
                  <a:cubicBezTo>
                    <a:pt x="1614" y="13178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631" y="12237"/>
                    <a:pt x="3497" y="11833"/>
                    <a:pt x="3093" y="11833"/>
                  </a:cubicBezTo>
                  <a:lnTo>
                    <a:pt x="2152" y="11833"/>
                  </a:lnTo>
                  <a:cubicBezTo>
                    <a:pt x="2286" y="9816"/>
                    <a:pt x="2690" y="7934"/>
                    <a:pt x="3631" y="6186"/>
                  </a:cubicBezTo>
                  <a:cubicBezTo>
                    <a:pt x="5110" y="2824"/>
                    <a:pt x="6724" y="1345"/>
                    <a:pt x="6993" y="1345"/>
                  </a:cubicBezTo>
                  <a:lnTo>
                    <a:pt x="7800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069" y="1076"/>
                    <a:pt x="8069" y="941"/>
                    <a:pt x="8069" y="941"/>
                  </a:cubicBezTo>
                  <a:cubicBezTo>
                    <a:pt x="7934" y="538"/>
                    <a:pt x="7665" y="269"/>
                    <a:pt x="7396" y="134"/>
                  </a:cubicBezTo>
                  <a:cubicBezTo>
                    <a:pt x="7262" y="0"/>
                    <a:pt x="7127" y="0"/>
                    <a:pt x="6858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3764600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6" y="1"/>
                  </a:moveTo>
                  <a:cubicBezTo>
                    <a:pt x="5111" y="1"/>
                    <a:pt x="3362" y="2690"/>
                    <a:pt x="2152" y="5380"/>
                  </a:cubicBezTo>
                  <a:cubicBezTo>
                    <a:pt x="404" y="8876"/>
                    <a:pt x="1" y="11834"/>
                    <a:pt x="1076" y="12238"/>
                  </a:cubicBezTo>
                  <a:cubicBezTo>
                    <a:pt x="1148" y="12274"/>
                    <a:pt x="1221" y="12290"/>
                    <a:pt x="1298" y="12290"/>
                  </a:cubicBezTo>
                  <a:cubicBezTo>
                    <a:pt x="1509" y="12290"/>
                    <a:pt x="1758" y="12166"/>
                    <a:pt x="2152" y="11969"/>
                  </a:cubicBezTo>
                  <a:lnTo>
                    <a:pt x="1749" y="11969"/>
                  </a:lnTo>
                  <a:cubicBezTo>
                    <a:pt x="1614" y="11969"/>
                    <a:pt x="1480" y="11834"/>
                    <a:pt x="1345" y="11834"/>
                  </a:cubicBezTo>
                  <a:cubicBezTo>
                    <a:pt x="942" y="11431"/>
                    <a:pt x="1211" y="8876"/>
                    <a:pt x="2690" y="5649"/>
                  </a:cubicBezTo>
                  <a:cubicBezTo>
                    <a:pt x="4169" y="2287"/>
                    <a:pt x="5783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9" y="270"/>
                    <a:pt x="6724" y="135"/>
                  </a:cubicBezTo>
                  <a:cubicBezTo>
                    <a:pt x="6590" y="1"/>
                    <a:pt x="6455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383857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2" y="0"/>
                  </a:moveTo>
                  <a:cubicBezTo>
                    <a:pt x="4975" y="0"/>
                    <a:pt x="2689" y="4706"/>
                    <a:pt x="2286" y="5648"/>
                  </a:cubicBezTo>
                  <a:cubicBezTo>
                    <a:pt x="941" y="8875"/>
                    <a:pt x="0" y="12506"/>
                    <a:pt x="1479" y="13178"/>
                  </a:cubicBezTo>
                  <a:cubicBezTo>
                    <a:pt x="1614" y="13178"/>
                    <a:pt x="1883" y="13313"/>
                    <a:pt x="2017" y="13313"/>
                  </a:cubicBezTo>
                  <a:cubicBezTo>
                    <a:pt x="2555" y="13178"/>
                    <a:pt x="2958" y="12909"/>
                    <a:pt x="3362" y="12371"/>
                  </a:cubicBezTo>
                  <a:cubicBezTo>
                    <a:pt x="3362" y="12371"/>
                    <a:pt x="3362" y="12102"/>
                    <a:pt x="3362" y="12102"/>
                  </a:cubicBezTo>
                  <a:cubicBezTo>
                    <a:pt x="3227" y="11833"/>
                    <a:pt x="3093" y="11833"/>
                    <a:pt x="2958" y="11833"/>
                  </a:cubicBezTo>
                  <a:lnTo>
                    <a:pt x="2152" y="11833"/>
                  </a:lnTo>
                  <a:cubicBezTo>
                    <a:pt x="2152" y="9816"/>
                    <a:pt x="2689" y="7934"/>
                    <a:pt x="3631" y="6186"/>
                  </a:cubicBezTo>
                  <a:cubicBezTo>
                    <a:pt x="5110" y="2824"/>
                    <a:pt x="6589" y="1345"/>
                    <a:pt x="6992" y="1345"/>
                  </a:cubicBezTo>
                  <a:lnTo>
                    <a:pt x="7799" y="1345"/>
                  </a:lnTo>
                  <a:cubicBezTo>
                    <a:pt x="7934" y="1345"/>
                    <a:pt x="8203" y="1076"/>
                    <a:pt x="8068" y="941"/>
                  </a:cubicBezTo>
                  <a:cubicBezTo>
                    <a:pt x="7934" y="538"/>
                    <a:pt x="7799" y="269"/>
                    <a:pt x="7396" y="134"/>
                  </a:cubicBezTo>
                  <a:cubicBezTo>
                    <a:pt x="7261" y="0"/>
                    <a:pt x="7127" y="0"/>
                    <a:pt x="6992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855375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320" y="1"/>
                  </a:moveTo>
                  <a:cubicBezTo>
                    <a:pt x="5110" y="1"/>
                    <a:pt x="3362" y="2690"/>
                    <a:pt x="2152" y="5380"/>
                  </a:cubicBezTo>
                  <a:cubicBezTo>
                    <a:pt x="404" y="8876"/>
                    <a:pt x="0" y="11834"/>
                    <a:pt x="1076" y="12238"/>
                  </a:cubicBezTo>
                  <a:cubicBezTo>
                    <a:pt x="1148" y="12274"/>
                    <a:pt x="1230" y="12290"/>
                    <a:pt x="1319" y="12290"/>
                  </a:cubicBezTo>
                  <a:cubicBezTo>
                    <a:pt x="1561" y="12290"/>
                    <a:pt x="1857" y="12166"/>
                    <a:pt x="2152" y="11969"/>
                  </a:cubicBezTo>
                  <a:lnTo>
                    <a:pt x="1748" y="11969"/>
                  </a:lnTo>
                  <a:cubicBezTo>
                    <a:pt x="1614" y="11969"/>
                    <a:pt x="1480" y="11834"/>
                    <a:pt x="1345" y="11834"/>
                  </a:cubicBezTo>
                  <a:cubicBezTo>
                    <a:pt x="942" y="11431"/>
                    <a:pt x="1211" y="8876"/>
                    <a:pt x="2690" y="5649"/>
                  </a:cubicBezTo>
                  <a:cubicBezTo>
                    <a:pt x="4169" y="2287"/>
                    <a:pt x="5783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8" y="270"/>
                    <a:pt x="6724" y="135"/>
                  </a:cubicBezTo>
                  <a:cubicBezTo>
                    <a:pt x="6589" y="1"/>
                    <a:pt x="6455" y="1"/>
                    <a:pt x="6320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92932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4976" y="0"/>
                    <a:pt x="2825" y="4706"/>
                    <a:pt x="2287" y="5648"/>
                  </a:cubicBezTo>
                  <a:cubicBezTo>
                    <a:pt x="942" y="8875"/>
                    <a:pt x="1" y="12506"/>
                    <a:pt x="1480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6" y="13178"/>
                    <a:pt x="3094" y="12909"/>
                    <a:pt x="3362" y="12371"/>
                  </a:cubicBezTo>
                  <a:cubicBezTo>
                    <a:pt x="3497" y="12371"/>
                    <a:pt x="3497" y="12237"/>
                    <a:pt x="3497" y="12102"/>
                  </a:cubicBezTo>
                  <a:cubicBezTo>
                    <a:pt x="3362" y="11833"/>
                    <a:pt x="3228" y="11833"/>
                    <a:pt x="3094" y="11833"/>
                  </a:cubicBezTo>
                  <a:lnTo>
                    <a:pt x="2287" y="11833"/>
                  </a:lnTo>
                  <a:cubicBezTo>
                    <a:pt x="2287" y="9816"/>
                    <a:pt x="2690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800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7934" y="538"/>
                    <a:pt x="7800" y="269"/>
                    <a:pt x="7397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3946150" y="3682775"/>
              <a:ext cx="178175" cy="307275"/>
            </a:xfrm>
            <a:custGeom>
              <a:avLst/>
              <a:gdLst/>
              <a:ahLst/>
              <a:cxnLst/>
              <a:rect l="l" t="t" r="r" b="b"/>
              <a:pathLst>
                <a:path w="7127" h="12291" extrusionOk="0">
                  <a:moveTo>
                    <a:pt x="6320" y="1"/>
                  </a:moveTo>
                  <a:cubicBezTo>
                    <a:pt x="5110" y="1"/>
                    <a:pt x="3362" y="2690"/>
                    <a:pt x="2152" y="5380"/>
                  </a:cubicBezTo>
                  <a:cubicBezTo>
                    <a:pt x="538" y="8876"/>
                    <a:pt x="0" y="11834"/>
                    <a:pt x="1076" y="12238"/>
                  </a:cubicBezTo>
                  <a:cubicBezTo>
                    <a:pt x="1148" y="12274"/>
                    <a:pt x="1230" y="12290"/>
                    <a:pt x="1318" y="12290"/>
                  </a:cubicBezTo>
                  <a:cubicBezTo>
                    <a:pt x="1561" y="12290"/>
                    <a:pt x="1856" y="12166"/>
                    <a:pt x="2152" y="11969"/>
                  </a:cubicBezTo>
                  <a:lnTo>
                    <a:pt x="1883" y="11969"/>
                  </a:lnTo>
                  <a:cubicBezTo>
                    <a:pt x="1614" y="11969"/>
                    <a:pt x="1479" y="11834"/>
                    <a:pt x="1479" y="11834"/>
                  </a:cubicBezTo>
                  <a:cubicBezTo>
                    <a:pt x="941" y="11431"/>
                    <a:pt x="1345" y="8876"/>
                    <a:pt x="2824" y="5649"/>
                  </a:cubicBezTo>
                  <a:cubicBezTo>
                    <a:pt x="4303" y="2287"/>
                    <a:pt x="5782" y="539"/>
                    <a:pt x="6455" y="539"/>
                  </a:cubicBezTo>
                  <a:lnTo>
                    <a:pt x="7127" y="539"/>
                  </a:lnTo>
                  <a:cubicBezTo>
                    <a:pt x="6993" y="404"/>
                    <a:pt x="6993" y="270"/>
                    <a:pt x="6724" y="135"/>
                  </a:cubicBezTo>
                  <a:cubicBezTo>
                    <a:pt x="6589" y="1"/>
                    <a:pt x="6455" y="1"/>
                    <a:pt x="6320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4020100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4976" y="0"/>
                    <a:pt x="2824" y="4706"/>
                    <a:pt x="2286" y="5648"/>
                  </a:cubicBezTo>
                  <a:cubicBezTo>
                    <a:pt x="942" y="8875"/>
                    <a:pt x="0" y="12506"/>
                    <a:pt x="1614" y="13178"/>
                  </a:cubicBezTo>
                  <a:cubicBezTo>
                    <a:pt x="1749" y="13178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640"/>
                  </a:cubicBezTo>
                  <a:cubicBezTo>
                    <a:pt x="3497" y="12506"/>
                    <a:pt x="3497" y="12371"/>
                    <a:pt x="3497" y="12237"/>
                  </a:cubicBezTo>
                  <a:cubicBezTo>
                    <a:pt x="3362" y="12102"/>
                    <a:pt x="3228" y="11968"/>
                    <a:pt x="3093" y="11968"/>
                  </a:cubicBezTo>
                  <a:lnTo>
                    <a:pt x="2286" y="11968"/>
                  </a:lnTo>
                  <a:cubicBezTo>
                    <a:pt x="2152" y="9951"/>
                    <a:pt x="2690" y="7934"/>
                    <a:pt x="3631" y="6186"/>
                  </a:cubicBezTo>
                  <a:cubicBezTo>
                    <a:pt x="5110" y="2824"/>
                    <a:pt x="6589" y="1345"/>
                    <a:pt x="6993" y="1345"/>
                  </a:cubicBezTo>
                  <a:lnTo>
                    <a:pt x="7800" y="1345"/>
                  </a:lnTo>
                  <a:cubicBezTo>
                    <a:pt x="8069" y="1345"/>
                    <a:pt x="8203" y="1076"/>
                    <a:pt x="8069" y="941"/>
                  </a:cubicBezTo>
                  <a:cubicBezTo>
                    <a:pt x="7934" y="538"/>
                    <a:pt x="7800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040275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7" y="5380"/>
                  </a:cubicBezTo>
                  <a:cubicBezTo>
                    <a:pt x="404" y="8876"/>
                    <a:pt x="0" y="11834"/>
                    <a:pt x="942" y="12238"/>
                  </a:cubicBezTo>
                  <a:cubicBezTo>
                    <a:pt x="1014" y="12274"/>
                    <a:pt x="1095" y="12290"/>
                    <a:pt x="1184" y="12290"/>
                  </a:cubicBezTo>
                  <a:cubicBezTo>
                    <a:pt x="1427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79" y="11969"/>
                    <a:pt x="1345" y="11834"/>
                    <a:pt x="1210" y="11834"/>
                  </a:cubicBezTo>
                  <a:lnTo>
                    <a:pt x="1076" y="11834"/>
                  </a:lnTo>
                  <a:cubicBezTo>
                    <a:pt x="673" y="11431"/>
                    <a:pt x="1076" y="8876"/>
                    <a:pt x="2555" y="5649"/>
                  </a:cubicBezTo>
                  <a:cubicBezTo>
                    <a:pt x="3900" y="2287"/>
                    <a:pt x="5514" y="539"/>
                    <a:pt x="6320" y="539"/>
                  </a:cubicBezTo>
                  <a:lnTo>
                    <a:pt x="6858" y="539"/>
                  </a:lnTo>
                  <a:cubicBezTo>
                    <a:pt x="6724" y="404"/>
                    <a:pt x="6589" y="270"/>
                    <a:pt x="6455" y="135"/>
                  </a:cubicBezTo>
                  <a:cubicBezTo>
                    <a:pt x="6455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11087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1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496" y="12371"/>
                    <a:pt x="3631" y="12102"/>
                    <a:pt x="3496" y="12102"/>
                  </a:cubicBezTo>
                  <a:cubicBezTo>
                    <a:pt x="3496" y="11833"/>
                    <a:pt x="3362" y="11833"/>
                    <a:pt x="3227" y="11833"/>
                  </a:cubicBezTo>
                  <a:lnTo>
                    <a:pt x="2286" y="11833"/>
                  </a:lnTo>
                  <a:cubicBezTo>
                    <a:pt x="2286" y="9816"/>
                    <a:pt x="2824" y="7934"/>
                    <a:pt x="3765" y="6186"/>
                  </a:cubicBezTo>
                  <a:cubicBezTo>
                    <a:pt x="5244" y="2824"/>
                    <a:pt x="6724" y="1345"/>
                    <a:pt x="7127" y="1345"/>
                  </a:cubicBezTo>
                  <a:lnTo>
                    <a:pt x="7799" y="1345"/>
                  </a:lnTo>
                  <a:cubicBezTo>
                    <a:pt x="7934" y="1345"/>
                    <a:pt x="8068" y="1345"/>
                    <a:pt x="8068" y="1210"/>
                  </a:cubicBezTo>
                  <a:cubicBezTo>
                    <a:pt x="8203" y="1076"/>
                    <a:pt x="8203" y="941"/>
                    <a:pt x="8068" y="941"/>
                  </a:cubicBezTo>
                  <a:cubicBezTo>
                    <a:pt x="8068" y="538"/>
                    <a:pt x="7799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413102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7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1077" y="12238"/>
                  </a:cubicBezTo>
                  <a:cubicBezTo>
                    <a:pt x="1149" y="12274"/>
                    <a:pt x="1221" y="12290"/>
                    <a:pt x="1295" y="12290"/>
                  </a:cubicBezTo>
                  <a:cubicBezTo>
                    <a:pt x="1499" y="12290"/>
                    <a:pt x="1723" y="12166"/>
                    <a:pt x="2018" y="11969"/>
                  </a:cubicBezTo>
                  <a:lnTo>
                    <a:pt x="1749" y="11969"/>
                  </a:lnTo>
                  <a:cubicBezTo>
                    <a:pt x="1480" y="11969"/>
                    <a:pt x="1346" y="11834"/>
                    <a:pt x="1346" y="11834"/>
                  </a:cubicBezTo>
                  <a:cubicBezTo>
                    <a:pt x="808" y="11431"/>
                    <a:pt x="1211" y="8876"/>
                    <a:pt x="2690" y="5649"/>
                  </a:cubicBezTo>
                  <a:cubicBezTo>
                    <a:pt x="4170" y="2287"/>
                    <a:pt x="5649" y="539"/>
                    <a:pt x="6321" y="539"/>
                  </a:cubicBezTo>
                  <a:lnTo>
                    <a:pt x="6993" y="539"/>
                  </a:lnTo>
                  <a:cubicBezTo>
                    <a:pt x="6859" y="270"/>
                    <a:pt x="6590" y="135"/>
                    <a:pt x="6321" y="135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0162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1" y="0"/>
                    <a:pt x="2825" y="4706"/>
                    <a:pt x="2421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313"/>
                    <a:pt x="1883" y="13313"/>
                    <a:pt x="2018" y="13313"/>
                  </a:cubicBezTo>
                  <a:cubicBezTo>
                    <a:pt x="2556" y="13178"/>
                    <a:pt x="3094" y="12909"/>
                    <a:pt x="3363" y="12371"/>
                  </a:cubicBezTo>
                  <a:cubicBezTo>
                    <a:pt x="3497" y="12371"/>
                    <a:pt x="3632" y="12237"/>
                    <a:pt x="3497" y="12102"/>
                  </a:cubicBezTo>
                  <a:cubicBezTo>
                    <a:pt x="3497" y="11833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800" y="1345"/>
                  </a:lnTo>
                  <a:cubicBezTo>
                    <a:pt x="7935" y="1345"/>
                    <a:pt x="8069" y="1345"/>
                    <a:pt x="8069" y="1210"/>
                  </a:cubicBezTo>
                  <a:cubicBezTo>
                    <a:pt x="8204" y="1076"/>
                    <a:pt x="8204" y="941"/>
                    <a:pt x="8069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422180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14" y="12274"/>
                    <a:pt x="1096" y="12290"/>
                    <a:pt x="1185" y="12290"/>
                  </a:cubicBezTo>
                  <a:cubicBezTo>
                    <a:pt x="1427" y="12290"/>
                    <a:pt x="1722" y="12166"/>
                    <a:pt x="2018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076" y="8876"/>
                    <a:pt x="2556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9" y="539"/>
                  </a:lnTo>
                  <a:cubicBezTo>
                    <a:pt x="6859" y="404"/>
                    <a:pt x="6724" y="270"/>
                    <a:pt x="6590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4292400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631" y="12237"/>
                    <a:pt x="3497" y="11833"/>
                    <a:pt x="3093" y="11833"/>
                  </a:cubicBezTo>
                  <a:lnTo>
                    <a:pt x="2287" y="11833"/>
                  </a:lnTo>
                  <a:cubicBezTo>
                    <a:pt x="2287" y="9816"/>
                    <a:pt x="2824" y="7934"/>
                    <a:pt x="3766" y="6186"/>
                  </a:cubicBezTo>
                  <a:cubicBezTo>
                    <a:pt x="5245" y="2824"/>
                    <a:pt x="6724" y="1345"/>
                    <a:pt x="7127" y="1345"/>
                  </a:cubicBezTo>
                  <a:lnTo>
                    <a:pt x="7934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4312575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7" y="5380"/>
                  </a:cubicBezTo>
                  <a:cubicBezTo>
                    <a:pt x="404" y="8876"/>
                    <a:pt x="0" y="11834"/>
                    <a:pt x="942" y="12238"/>
                  </a:cubicBezTo>
                  <a:cubicBezTo>
                    <a:pt x="1014" y="12274"/>
                    <a:pt x="1095" y="12290"/>
                    <a:pt x="1184" y="12290"/>
                  </a:cubicBezTo>
                  <a:cubicBezTo>
                    <a:pt x="1427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211" y="8876"/>
                    <a:pt x="2690" y="5649"/>
                  </a:cubicBezTo>
                  <a:cubicBezTo>
                    <a:pt x="4169" y="2287"/>
                    <a:pt x="5648" y="539"/>
                    <a:pt x="6320" y="539"/>
                  </a:cubicBezTo>
                  <a:lnTo>
                    <a:pt x="6993" y="539"/>
                  </a:lnTo>
                  <a:cubicBezTo>
                    <a:pt x="6858" y="404"/>
                    <a:pt x="6724" y="270"/>
                    <a:pt x="6589" y="135"/>
                  </a:cubicBezTo>
                  <a:cubicBezTo>
                    <a:pt x="6455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438317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2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152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496" y="12371"/>
                    <a:pt x="3496" y="12237"/>
                    <a:pt x="3496" y="12102"/>
                  </a:cubicBezTo>
                  <a:cubicBezTo>
                    <a:pt x="3496" y="11833"/>
                    <a:pt x="3362" y="11833"/>
                    <a:pt x="3228" y="11833"/>
                  </a:cubicBezTo>
                  <a:lnTo>
                    <a:pt x="2286" y="11833"/>
                  </a:lnTo>
                  <a:cubicBezTo>
                    <a:pt x="2286" y="9816"/>
                    <a:pt x="2824" y="7934"/>
                    <a:pt x="3765" y="6186"/>
                  </a:cubicBezTo>
                  <a:cubicBezTo>
                    <a:pt x="5245" y="2824"/>
                    <a:pt x="6724" y="1345"/>
                    <a:pt x="7127" y="1345"/>
                  </a:cubicBezTo>
                  <a:lnTo>
                    <a:pt x="7800" y="1345"/>
                  </a:lnTo>
                  <a:cubicBezTo>
                    <a:pt x="8068" y="1345"/>
                    <a:pt x="8203" y="1076"/>
                    <a:pt x="8203" y="941"/>
                  </a:cubicBezTo>
                  <a:cubicBezTo>
                    <a:pt x="8068" y="538"/>
                    <a:pt x="7800" y="269"/>
                    <a:pt x="7531" y="134"/>
                  </a:cubicBezTo>
                  <a:cubicBezTo>
                    <a:pt x="7396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4403350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186" y="1"/>
                  </a:moveTo>
                  <a:cubicBezTo>
                    <a:pt x="4975" y="1"/>
                    <a:pt x="3227" y="2690"/>
                    <a:pt x="2017" y="5380"/>
                  </a:cubicBezTo>
                  <a:cubicBezTo>
                    <a:pt x="403" y="8876"/>
                    <a:pt x="0" y="11834"/>
                    <a:pt x="941" y="12238"/>
                  </a:cubicBezTo>
                  <a:cubicBezTo>
                    <a:pt x="1013" y="12274"/>
                    <a:pt x="1095" y="12290"/>
                    <a:pt x="1184" y="12290"/>
                  </a:cubicBezTo>
                  <a:cubicBezTo>
                    <a:pt x="1426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79" y="11969"/>
                    <a:pt x="1345" y="11834"/>
                    <a:pt x="1210" y="11834"/>
                  </a:cubicBezTo>
                  <a:cubicBezTo>
                    <a:pt x="807" y="11431"/>
                    <a:pt x="1210" y="8876"/>
                    <a:pt x="2689" y="5649"/>
                  </a:cubicBezTo>
                  <a:cubicBezTo>
                    <a:pt x="4034" y="2287"/>
                    <a:pt x="5648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8" y="270"/>
                    <a:pt x="6589" y="135"/>
                  </a:cubicBezTo>
                  <a:cubicBezTo>
                    <a:pt x="6589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447392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1" y="0"/>
                    <a:pt x="2825" y="4706"/>
                    <a:pt x="2421" y="5648"/>
                  </a:cubicBezTo>
                  <a:cubicBezTo>
                    <a:pt x="942" y="8875"/>
                    <a:pt x="1" y="12506"/>
                    <a:pt x="1615" y="13178"/>
                  </a:cubicBezTo>
                  <a:cubicBezTo>
                    <a:pt x="1749" y="13178"/>
                    <a:pt x="1884" y="13313"/>
                    <a:pt x="2152" y="13313"/>
                  </a:cubicBezTo>
                  <a:cubicBezTo>
                    <a:pt x="2690" y="13178"/>
                    <a:pt x="3094" y="12909"/>
                    <a:pt x="3497" y="12371"/>
                  </a:cubicBezTo>
                  <a:cubicBezTo>
                    <a:pt x="3632" y="12371"/>
                    <a:pt x="3632" y="12237"/>
                    <a:pt x="3632" y="12102"/>
                  </a:cubicBezTo>
                  <a:cubicBezTo>
                    <a:pt x="3497" y="11968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935" y="1345"/>
                  </a:lnTo>
                  <a:cubicBezTo>
                    <a:pt x="8069" y="1345"/>
                    <a:pt x="8069" y="1345"/>
                    <a:pt x="8204" y="1210"/>
                  </a:cubicBezTo>
                  <a:cubicBezTo>
                    <a:pt x="8204" y="1076"/>
                    <a:pt x="8204" y="941"/>
                    <a:pt x="8204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397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494100" y="3682775"/>
              <a:ext cx="178200" cy="307275"/>
            </a:xfrm>
            <a:custGeom>
              <a:avLst/>
              <a:gdLst/>
              <a:ahLst/>
              <a:cxnLst/>
              <a:rect l="l" t="t" r="r" b="b"/>
              <a:pathLst>
                <a:path w="7128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14" y="12274"/>
                    <a:pt x="1096" y="12290"/>
                    <a:pt x="1185" y="12290"/>
                  </a:cubicBezTo>
                  <a:cubicBezTo>
                    <a:pt x="1427" y="12290"/>
                    <a:pt x="1723" y="12166"/>
                    <a:pt x="2018" y="11969"/>
                  </a:cubicBezTo>
                  <a:lnTo>
                    <a:pt x="1749" y="11969"/>
                  </a:lnTo>
                  <a:cubicBezTo>
                    <a:pt x="1614" y="11969"/>
                    <a:pt x="1480" y="11834"/>
                    <a:pt x="1345" y="11834"/>
                  </a:cubicBezTo>
                  <a:cubicBezTo>
                    <a:pt x="942" y="11431"/>
                    <a:pt x="1211" y="8876"/>
                    <a:pt x="2690" y="5649"/>
                  </a:cubicBezTo>
                  <a:cubicBezTo>
                    <a:pt x="4169" y="2287"/>
                    <a:pt x="5783" y="539"/>
                    <a:pt x="6455" y="539"/>
                  </a:cubicBezTo>
                  <a:lnTo>
                    <a:pt x="7128" y="539"/>
                  </a:lnTo>
                  <a:cubicBezTo>
                    <a:pt x="6993" y="404"/>
                    <a:pt x="6859" y="270"/>
                    <a:pt x="6724" y="135"/>
                  </a:cubicBezTo>
                  <a:cubicBezTo>
                    <a:pt x="6590" y="1"/>
                    <a:pt x="6455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11087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1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017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496" y="12371"/>
                    <a:pt x="3631" y="12102"/>
                    <a:pt x="3496" y="12102"/>
                  </a:cubicBezTo>
                  <a:cubicBezTo>
                    <a:pt x="3496" y="11833"/>
                    <a:pt x="3362" y="11833"/>
                    <a:pt x="3227" y="11833"/>
                  </a:cubicBezTo>
                  <a:lnTo>
                    <a:pt x="2286" y="11833"/>
                  </a:lnTo>
                  <a:cubicBezTo>
                    <a:pt x="2286" y="9816"/>
                    <a:pt x="2824" y="7934"/>
                    <a:pt x="3765" y="6186"/>
                  </a:cubicBezTo>
                  <a:cubicBezTo>
                    <a:pt x="5244" y="2824"/>
                    <a:pt x="6724" y="1345"/>
                    <a:pt x="7127" y="1345"/>
                  </a:cubicBezTo>
                  <a:lnTo>
                    <a:pt x="7799" y="1345"/>
                  </a:lnTo>
                  <a:cubicBezTo>
                    <a:pt x="7934" y="1345"/>
                    <a:pt x="8068" y="1345"/>
                    <a:pt x="8068" y="1210"/>
                  </a:cubicBezTo>
                  <a:cubicBezTo>
                    <a:pt x="8203" y="1076"/>
                    <a:pt x="8203" y="941"/>
                    <a:pt x="8068" y="941"/>
                  </a:cubicBezTo>
                  <a:cubicBezTo>
                    <a:pt x="8068" y="538"/>
                    <a:pt x="7799" y="269"/>
                    <a:pt x="7396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131025" y="3682775"/>
              <a:ext cx="174850" cy="307275"/>
            </a:xfrm>
            <a:custGeom>
              <a:avLst/>
              <a:gdLst/>
              <a:ahLst/>
              <a:cxnLst/>
              <a:rect l="l" t="t" r="r" b="b"/>
              <a:pathLst>
                <a:path w="6994" h="12291" extrusionOk="0">
                  <a:moveTo>
                    <a:pt x="6187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1077" y="12238"/>
                  </a:cubicBezTo>
                  <a:cubicBezTo>
                    <a:pt x="1149" y="12274"/>
                    <a:pt x="1221" y="12290"/>
                    <a:pt x="1295" y="12290"/>
                  </a:cubicBezTo>
                  <a:cubicBezTo>
                    <a:pt x="1499" y="12290"/>
                    <a:pt x="1723" y="12166"/>
                    <a:pt x="2018" y="11969"/>
                  </a:cubicBezTo>
                  <a:lnTo>
                    <a:pt x="1749" y="11969"/>
                  </a:lnTo>
                  <a:cubicBezTo>
                    <a:pt x="1480" y="11969"/>
                    <a:pt x="1346" y="11834"/>
                    <a:pt x="1346" y="11834"/>
                  </a:cubicBezTo>
                  <a:cubicBezTo>
                    <a:pt x="808" y="11431"/>
                    <a:pt x="1211" y="8876"/>
                    <a:pt x="2690" y="5649"/>
                  </a:cubicBezTo>
                  <a:cubicBezTo>
                    <a:pt x="4170" y="2287"/>
                    <a:pt x="5649" y="539"/>
                    <a:pt x="6321" y="539"/>
                  </a:cubicBezTo>
                  <a:lnTo>
                    <a:pt x="6993" y="539"/>
                  </a:lnTo>
                  <a:cubicBezTo>
                    <a:pt x="6859" y="270"/>
                    <a:pt x="6590" y="135"/>
                    <a:pt x="6321" y="135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20162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1" y="0"/>
                    <a:pt x="2825" y="4706"/>
                    <a:pt x="2421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313"/>
                    <a:pt x="1883" y="13313"/>
                    <a:pt x="2018" y="13313"/>
                  </a:cubicBezTo>
                  <a:cubicBezTo>
                    <a:pt x="2556" y="13178"/>
                    <a:pt x="3094" y="12909"/>
                    <a:pt x="3363" y="12371"/>
                  </a:cubicBezTo>
                  <a:cubicBezTo>
                    <a:pt x="3497" y="12371"/>
                    <a:pt x="3632" y="12237"/>
                    <a:pt x="3497" y="12102"/>
                  </a:cubicBezTo>
                  <a:cubicBezTo>
                    <a:pt x="3497" y="11833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800" y="1345"/>
                  </a:lnTo>
                  <a:cubicBezTo>
                    <a:pt x="7935" y="1345"/>
                    <a:pt x="8069" y="1345"/>
                    <a:pt x="8069" y="1210"/>
                  </a:cubicBezTo>
                  <a:cubicBezTo>
                    <a:pt x="8204" y="1076"/>
                    <a:pt x="8204" y="941"/>
                    <a:pt x="8069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262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221800" y="3682775"/>
              <a:ext cx="171475" cy="307275"/>
            </a:xfrm>
            <a:custGeom>
              <a:avLst/>
              <a:gdLst/>
              <a:ahLst/>
              <a:cxnLst/>
              <a:rect l="l" t="t" r="r" b="b"/>
              <a:pathLst>
                <a:path w="6859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14" y="12274"/>
                    <a:pt x="1096" y="12290"/>
                    <a:pt x="1185" y="12290"/>
                  </a:cubicBezTo>
                  <a:cubicBezTo>
                    <a:pt x="1427" y="12290"/>
                    <a:pt x="1722" y="12166"/>
                    <a:pt x="2018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076" y="8876"/>
                    <a:pt x="2556" y="5649"/>
                  </a:cubicBezTo>
                  <a:cubicBezTo>
                    <a:pt x="4035" y="2287"/>
                    <a:pt x="5648" y="539"/>
                    <a:pt x="6321" y="539"/>
                  </a:cubicBezTo>
                  <a:lnTo>
                    <a:pt x="6859" y="539"/>
                  </a:lnTo>
                  <a:cubicBezTo>
                    <a:pt x="6859" y="404"/>
                    <a:pt x="6724" y="270"/>
                    <a:pt x="6590" y="135"/>
                  </a:cubicBezTo>
                  <a:cubicBezTo>
                    <a:pt x="6455" y="1"/>
                    <a:pt x="6321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292400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2" y="8875"/>
                    <a:pt x="1" y="12506"/>
                    <a:pt x="1614" y="13178"/>
                  </a:cubicBezTo>
                  <a:cubicBezTo>
                    <a:pt x="1749" y="13178"/>
                    <a:pt x="1883" y="13313"/>
                    <a:pt x="2018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631" y="12237"/>
                    <a:pt x="3497" y="11833"/>
                    <a:pt x="3093" y="11833"/>
                  </a:cubicBezTo>
                  <a:lnTo>
                    <a:pt x="2287" y="11833"/>
                  </a:lnTo>
                  <a:cubicBezTo>
                    <a:pt x="2287" y="9816"/>
                    <a:pt x="2824" y="7934"/>
                    <a:pt x="3766" y="6186"/>
                  </a:cubicBezTo>
                  <a:cubicBezTo>
                    <a:pt x="5245" y="2824"/>
                    <a:pt x="6724" y="1345"/>
                    <a:pt x="7127" y="1345"/>
                  </a:cubicBezTo>
                  <a:lnTo>
                    <a:pt x="7934" y="1345"/>
                  </a:lnTo>
                  <a:cubicBezTo>
                    <a:pt x="7934" y="1345"/>
                    <a:pt x="8069" y="1345"/>
                    <a:pt x="8069" y="1210"/>
                  </a:cubicBezTo>
                  <a:cubicBezTo>
                    <a:pt x="8203" y="1076"/>
                    <a:pt x="8203" y="941"/>
                    <a:pt x="8069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262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312575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7" y="5380"/>
                  </a:cubicBezTo>
                  <a:cubicBezTo>
                    <a:pt x="404" y="8876"/>
                    <a:pt x="0" y="11834"/>
                    <a:pt x="942" y="12238"/>
                  </a:cubicBezTo>
                  <a:cubicBezTo>
                    <a:pt x="1014" y="12274"/>
                    <a:pt x="1095" y="12290"/>
                    <a:pt x="1184" y="12290"/>
                  </a:cubicBezTo>
                  <a:cubicBezTo>
                    <a:pt x="1427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80" y="11969"/>
                    <a:pt x="1345" y="11834"/>
                    <a:pt x="1211" y="11834"/>
                  </a:cubicBezTo>
                  <a:cubicBezTo>
                    <a:pt x="807" y="11431"/>
                    <a:pt x="1211" y="8876"/>
                    <a:pt x="2690" y="5649"/>
                  </a:cubicBezTo>
                  <a:cubicBezTo>
                    <a:pt x="4169" y="2287"/>
                    <a:pt x="5648" y="539"/>
                    <a:pt x="6320" y="539"/>
                  </a:cubicBezTo>
                  <a:lnTo>
                    <a:pt x="6993" y="539"/>
                  </a:lnTo>
                  <a:cubicBezTo>
                    <a:pt x="6858" y="404"/>
                    <a:pt x="6724" y="270"/>
                    <a:pt x="6589" y="135"/>
                  </a:cubicBezTo>
                  <a:cubicBezTo>
                    <a:pt x="6455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383175" y="3669350"/>
              <a:ext cx="205075" cy="332825"/>
            </a:xfrm>
            <a:custGeom>
              <a:avLst/>
              <a:gdLst/>
              <a:ahLst/>
              <a:cxnLst/>
              <a:rect l="l" t="t" r="r" b="b"/>
              <a:pathLst>
                <a:path w="8203" h="13313" extrusionOk="0">
                  <a:moveTo>
                    <a:pt x="6993" y="0"/>
                  </a:moveTo>
                  <a:cubicBezTo>
                    <a:pt x="5110" y="0"/>
                    <a:pt x="2824" y="4706"/>
                    <a:pt x="2421" y="5648"/>
                  </a:cubicBezTo>
                  <a:cubicBezTo>
                    <a:pt x="942" y="8875"/>
                    <a:pt x="0" y="12506"/>
                    <a:pt x="1614" y="13178"/>
                  </a:cubicBezTo>
                  <a:cubicBezTo>
                    <a:pt x="1748" y="13178"/>
                    <a:pt x="1883" y="13313"/>
                    <a:pt x="2152" y="13313"/>
                  </a:cubicBezTo>
                  <a:cubicBezTo>
                    <a:pt x="2555" y="13178"/>
                    <a:pt x="3093" y="12909"/>
                    <a:pt x="3362" y="12371"/>
                  </a:cubicBezTo>
                  <a:cubicBezTo>
                    <a:pt x="3496" y="12371"/>
                    <a:pt x="3496" y="12237"/>
                    <a:pt x="3496" y="12102"/>
                  </a:cubicBezTo>
                  <a:cubicBezTo>
                    <a:pt x="3496" y="11833"/>
                    <a:pt x="3362" y="11833"/>
                    <a:pt x="3228" y="11833"/>
                  </a:cubicBezTo>
                  <a:lnTo>
                    <a:pt x="2286" y="11833"/>
                  </a:lnTo>
                  <a:cubicBezTo>
                    <a:pt x="2286" y="9816"/>
                    <a:pt x="2824" y="7934"/>
                    <a:pt x="3765" y="6186"/>
                  </a:cubicBezTo>
                  <a:cubicBezTo>
                    <a:pt x="5245" y="2824"/>
                    <a:pt x="6724" y="1345"/>
                    <a:pt x="7127" y="1345"/>
                  </a:cubicBezTo>
                  <a:lnTo>
                    <a:pt x="7800" y="1345"/>
                  </a:lnTo>
                  <a:cubicBezTo>
                    <a:pt x="8068" y="1345"/>
                    <a:pt x="8203" y="1076"/>
                    <a:pt x="8203" y="941"/>
                  </a:cubicBezTo>
                  <a:cubicBezTo>
                    <a:pt x="8068" y="538"/>
                    <a:pt x="7800" y="269"/>
                    <a:pt x="7531" y="134"/>
                  </a:cubicBezTo>
                  <a:cubicBezTo>
                    <a:pt x="7396" y="0"/>
                    <a:pt x="7127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403350" y="3682775"/>
              <a:ext cx="174825" cy="307275"/>
            </a:xfrm>
            <a:custGeom>
              <a:avLst/>
              <a:gdLst/>
              <a:ahLst/>
              <a:cxnLst/>
              <a:rect l="l" t="t" r="r" b="b"/>
              <a:pathLst>
                <a:path w="6993" h="12291" extrusionOk="0">
                  <a:moveTo>
                    <a:pt x="6186" y="1"/>
                  </a:moveTo>
                  <a:cubicBezTo>
                    <a:pt x="4975" y="1"/>
                    <a:pt x="3227" y="2690"/>
                    <a:pt x="2017" y="5380"/>
                  </a:cubicBezTo>
                  <a:cubicBezTo>
                    <a:pt x="403" y="8876"/>
                    <a:pt x="0" y="11834"/>
                    <a:pt x="941" y="12238"/>
                  </a:cubicBezTo>
                  <a:cubicBezTo>
                    <a:pt x="1013" y="12274"/>
                    <a:pt x="1095" y="12290"/>
                    <a:pt x="1184" y="12290"/>
                  </a:cubicBezTo>
                  <a:cubicBezTo>
                    <a:pt x="1426" y="12290"/>
                    <a:pt x="1722" y="12166"/>
                    <a:pt x="2017" y="11969"/>
                  </a:cubicBezTo>
                  <a:lnTo>
                    <a:pt x="1614" y="11969"/>
                  </a:lnTo>
                  <a:cubicBezTo>
                    <a:pt x="1479" y="11969"/>
                    <a:pt x="1345" y="11834"/>
                    <a:pt x="1210" y="11834"/>
                  </a:cubicBezTo>
                  <a:cubicBezTo>
                    <a:pt x="807" y="11431"/>
                    <a:pt x="1210" y="8876"/>
                    <a:pt x="2689" y="5649"/>
                  </a:cubicBezTo>
                  <a:cubicBezTo>
                    <a:pt x="4034" y="2287"/>
                    <a:pt x="5648" y="539"/>
                    <a:pt x="6455" y="539"/>
                  </a:cubicBezTo>
                  <a:lnTo>
                    <a:pt x="6993" y="539"/>
                  </a:lnTo>
                  <a:cubicBezTo>
                    <a:pt x="6993" y="404"/>
                    <a:pt x="6858" y="270"/>
                    <a:pt x="6589" y="135"/>
                  </a:cubicBezTo>
                  <a:cubicBezTo>
                    <a:pt x="6589" y="1"/>
                    <a:pt x="6320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473925" y="3669350"/>
              <a:ext cx="205100" cy="332825"/>
            </a:xfrm>
            <a:custGeom>
              <a:avLst/>
              <a:gdLst/>
              <a:ahLst/>
              <a:cxnLst/>
              <a:rect l="l" t="t" r="r" b="b"/>
              <a:pathLst>
                <a:path w="8204" h="13313" extrusionOk="0">
                  <a:moveTo>
                    <a:pt x="6993" y="0"/>
                  </a:moveTo>
                  <a:cubicBezTo>
                    <a:pt x="5111" y="0"/>
                    <a:pt x="2825" y="4706"/>
                    <a:pt x="2421" y="5648"/>
                  </a:cubicBezTo>
                  <a:cubicBezTo>
                    <a:pt x="942" y="8875"/>
                    <a:pt x="1" y="12506"/>
                    <a:pt x="1615" y="13178"/>
                  </a:cubicBezTo>
                  <a:cubicBezTo>
                    <a:pt x="1749" y="13178"/>
                    <a:pt x="1884" y="13313"/>
                    <a:pt x="2152" y="13313"/>
                  </a:cubicBezTo>
                  <a:cubicBezTo>
                    <a:pt x="2690" y="13178"/>
                    <a:pt x="3094" y="12909"/>
                    <a:pt x="3497" y="12371"/>
                  </a:cubicBezTo>
                  <a:cubicBezTo>
                    <a:pt x="3632" y="12371"/>
                    <a:pt x="3632" y="12237"/>
                    <a:pt x="3632" y="12102"/>
                  </a:cubicBezTo>
                  <a:cubicBezTo>
                    <a:pt x="3497" y="11968"/>
                    <a:pt x="3363" y="11833"/>
                    <a:pt x="3228" y="11833"/>
                  </a:cubicBezTo>
                  <a:lnTo>
                    <a:pt x="2287" y="11833"/>
                  </a:lnTo>
                  <a:cubicBezTo>
                    <a:pt x="2287" y="9816"/>
                    <a:pt x="2825" y="7934"/>
                    <a:pt x="3766" y="6186"/>
                  </a:cubicBezTo>
                  <a:cubicBezTo>
                    <a:pt x="5245" y="2824"/>
                    <a:pt x="6724" y="1345"/>
                    <a:pt x="7128" y="1345"/>
                  </a:cubicBezTo>
                  <a:lnTo>
                    <a:pt x="7935" y="1345"/>
                  </a:lnTo>
                  <a:cubicBezTo>
                    <a:pt x="8069" y="1345"/>
                    <a:pt x="8069" y="1345"/>
                    <a:pt x="8204" y="1210"/>
                  </a:cubicBezTo>
                  <a:cubicBezTo>
                    <a:pt x="8204" y="1076"/>
                    <a:pt x="8204" y="941"/>
                    <a:pt x="8204" y="941"/>
                  </a:cubicBezTo>
                  <a:cubicBezTo>
                    <a:pt x="8069" y="538"/>
                    <a:pt x="7800" y="269"/>
                    <a:pt x="7531" y="134"/>
                  </a:cubicBezTo>
                  <a:cubicBezTo>
                    <a:pt x="7397" y="0"/>
                    <a:pt x="7128" y="0"/>
                    <a:pt x="6993" y="0"/>
                  </a:cubicBezTo>
                  <a:close/>
                </a:path>
              </a:pathLst>
            </a:custGeom>
            <a:solidFill>
              <a:srgbClr val="8B0A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4494100" y="3682775"/>
              <a:ext cx="178200" cy="307275"/>
            </a:xfrm>
            <a:custGeom>
              <a:avLst/>
              <a:gdLst/>
              <a:ahLst/>
              <a:cxnLst/>
              <a:rect l="l" t="t" r="r" b="b"/>
              <a:pathLst>
                <a:path w="7128" h="12291" extrusionOk="0">
                  <a:moveTo>
                    <a:pt x="6186" y="1"/>
                  </a:moveTo>
                  <a:cubicBezTo>
                    <a:pt x="4976" y="1"/>
                    <a:pt x="3228" y="2690"/>
                    <a:pt x="2018" y="5380"/>
                  </a:cubicBezTo>
                  <a:cubicBezTo>
                    <a:pt x="404" y="8876"/>
                    <a:pt x="1" y="11834"/>
                    <a:pt x="942" y="12238"/>
                  </a:cubicBezTo>
                  <a:cubicBezTo>
                    <a:pt x="1014" y="12274"/>
                    <a:pt x="1096" y="12290"/>
                    <a:pt x="1185" y="12290"/>
                  </a:cubicBezTo>
                  <a:cubicBezTo>
                    <a:pt x="1427" y="12290"/>
                    <a:pt x="1723" y="12166"/>
                    <a:pt x="2018" y="11969"/>
                  </a:cubicBezTo>
                  <a:lnTo>
                    <a:pt x="1749" y="11969"/>
                  </a:lnTo>
                  <a:cubicBezTo>
                    <a:pt x="1614" y="11969"/>
                    <a:pt x="1480" y="11834"/>
                    <a:pt x="1345" y="11834"/>
                  </a:cubicBezTo>
                  <a:cubicBezTo>
                    <a:pt x="942" y="11431"/>
                    <a:pt x="1211" y="8876"/>
                    <a:pt x="2690" y="5649"/>
                  </a:cubicBezTo>
                  <a:cubicBezTo>
                    <a:pt x="4169" y="2287"/>
                    <a:pt x="5783" y="539"/>
                    <a:pt x="6455" y="539"/>
                  </a:cubicBezTo>
                  <a:lnTo>
                    <a:pt x="7128" y="539"/>
                  </a:lnTo>
                  <a:cubicBezTo>
                    <a:pt x="6993" y="404"/>
                    <a:pt x="6859" y="270"/>
                    <a:pt x="6724" y="135"/>
                  </a:cubicBezTo>
                  <a:cubicBezTo>
                    <a:pt x="6590" y="1"/>
                    <a:pt x="6455" y="1"/>
                    <a:pt x="6186" y="1"/>
                  </a:cubicBezTo>
                  <a:close/>
                </a:path>
              </a:pathLst>
            </a:custGeom>
            <a:solidFill>
              <a:srgbClr val="CD3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5129475" y="2223775"/>
              <a:ext cx="537900" cy="258900"/>
            </a:xfrm>
            <a:custGeom>
              <a:avLst/>
              <a:gdLst/>
              <a:ahLst/>
              <a:cxnLst/>
              <a:rect l="l" t="t" r="r" b="b"/>
              <a:pathLst>
                <a:path w="21516" h="10356" extrusionOk="0">
                  <a:moveTo>
                    <a:pt x="1" y="1"/>
                  </a:moveTo>
                  <a:lnTo>
                    <a:pt x="1" y="10355"/>
                  </a:lnTo>
                  <a:lnTo>
                    <a:pt x="21516" y="10355"/>
                  </a:lnTo>
                  <a:lnTo>
                    <a:pt x="16406" y="1"/>
                  </a:lnTo>
                  <a:close/>
                </a:path>
              </a:pathLst>
            </a:custGeom>
            <a:solidFill>
              <a:srgbClr val="D59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5122750" y="2213700"/>
              <a:ext cx="554725" cy="279050"/>
            </a:xfrm>
            <a:custGeom>
              <a:avLst/>
              <a:gdLst/>
              <a:ahLst/>
              <a:cxnLst/>
              <a:rect l="l" t="t" r="r" b="b"/>
              <a:pathLst>
                <a:path w="22189" h="11162" extrusionOk="0">
                  <a:moveTo>
                    <a:pt x="16406" y="673"/>
                  </a:moveTo>
                  <a:lnTo>
                    <a:pt x="21247" y="10355"/>
                  </a:lnTo>
                  <a:lnTo>
                    <a:pt x="673" y="10355"/>
                  </a:lnTo>
                  <a:lnTo>
                    <a:pt x="673" y="673"/>
                  </a:lnTo>
                  <a:close/>
                  <a:moveTo>
                    <a:pt x="270" y="1"/>
                  </a:moveTo>
                  <a:cubicBezTo>
                    <a:pt x="135" y="1"/>
                    <a:pt x="1" y="135"/>
                    <a:pt x="1" y="404"/>
                  </a:cubicBezTo>
                  <a:lnTo>
                    <a:pt x="1" y="10758"/>
                  </a:lnTo>
                  <a:cubicBezTo>
                    <a:pt x="1" y="10893"/>
                    <a:pt x="135" y="11027"/>
                    <a:pt x="270" y="11162"/>
                  </a:cubicBezTo>
                  <a:lnTo>
                    <a:pt x="21785" y="11162"/>
                  </a:lnTo>
                  <a:cubicBezTo>
                    <a:pt x="21919" y="11162"/>
                    <a:pt x="22054" y="11027"/>
                    <a:pt x="22188" y="10893"/>
                  </a:cubicBezTo>
                  <a:cubicBezTo>
                    <a:pt x="22188" y="10758"/>
                    <a:pt x="22188" y="10758"/>
                    <a:pt x="22188" y="10624"/>
                  </a:cubicBezTo>
                  <a:lnTo>
                    <a:pt x="16944" y="269"/>
                  </a:lnTo>
                  <a:cubicBezTo>
                    <a:pt x="16944" y="135"/>
                    <a:pt x="16810" y="1"/>
                    <a:pt x="16675" y="1"/>
                  </a:cubicBezTo>
                  <a:close/>
                </a:path>
              </a:pathLst>
            </a:custGeom>
            <a:solidFill>
              <a:srgbClr val="A27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5119400" y="2482650"/>
              <a:ext cx="547975" cy="30275"/>
            </a:xfrm>
            <a:custGeom>
              <a:avLst/>
              <a:gdLst/>
              <a:ahLst/>
              <a:cxnLst/>
              <a:rect l="l" t="t" r="r" b="b"/>
              <a:pathLst>
                <a:path w="21919" h="1211" extrusionOk="0">
                  <a:moveTo>
                    <a:pt x="0" y="0"/>
                  </a:moveTo>
                  <a:lnTo>
                    <a:pt x="0" y="1210"/>
                  </a:lnTo>
                  <a:lnTo>
                    <a:pt x="21919" y="1210"/>
                  </a:lnTo>
                  <a:lnTo>
                    <a:pt x="21919" y="0"/>
                  </a:lnTo>
                  <a:close/>
                </a:path>
              </a:pathLst>
            </a:custGeom>
            <a:solidFill>
              <a:srgbClr val="D59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112675" y="2472550"/>
              <a:ext cx="564800" cy="47100"/>
            </a:xfrm>
            <a:custGeom>
              <a:avLst/>
              <a:gdLst/>
              <a:ahLst/>
              <a:cxnLst/>
              <a:rect l="l" t="t" r="r" b="b"/>
              <a:pathLst>
                <a:path w="22592" h="1884" extrusionOk="0">
                  <a:moveTo>
                    <a:pt x="21919" y="808"/>
                  </a:moveTo>
                  <a:lnTo>
                    <a:pt x="21919" y="1211"/>
                  </a:lnTo>
                  <a:lnTo>
                    <a:pt x="673" y="1211"/>
                  </a:lnTo>
                  <a:lnTo>
                    <a:pt x="673" y="808"/>
                  </a:lnTo>
                  <a:close/>
                  <a:moveTo>
                    <a:pt x="269" y="1"/>
                  </a:moveTo>
                  <a:cubicBezTo>
                    <a:pt x="135" y="1"/>
                    <a:pt x="0" y="135"/>
                    <a:pt x="0" y="404"/>
                  </a:cubicBezTo>
                  <a:lnTo>
                    <a:pt x="0" y="1480"/>
                  </a:lnTo>
                  <a:cubicBezTo>
                    <a:pt x="0" y="1749"/>
                    <a:pt x="135" y="1883"/>
                    <a:pt x="269" y="1883"/>
                  </a:cubicBezTo>
                  <a:lnTo>
                    <a:pt x="22188" y="1883"/>
                  </a:lnTo>
                  <a:cubicBezTo>
                    <a:pt x="22457" y="1883"/>
                    <a:pt x="22591" y="1749"/>
                    <a:pt x="22591" y="1480"/>
                  </a:cubicBezTo>
                  <a:lnTo>
                    <a:pt x="22591" y="404"/>
                  </a:lnTo>
                  <a:cubicBezTo>
                    <a:pt x="22591" y="135"/>
                    <a:pt x="22457" y="1"/>
                    <a:pt x="22188" y="1"/>
                  </a:cubicBezTo>
                  <a:close/>
                </a:path>
              </a:pathLst>
            </a:custGeom>
            <a:solidFill>
              <a:srgbClr val="A27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744175" y="2223775"/>
              <a:ext cx="537925" cy="258900"/>
            </a:xfrm>
            <a:custGeom>
              <a:avLst/>
              <a:gdLst/>
              <a:ahLst/>
              <a:cxnLst/>
              <a:rect l="l" t="t" r="r" b="b"/>
              <a:pathLst>
                <a:path w="21517" h="10356" extrusionOk="0">
                  <a:moveTo>
                    <a:pt x="5111" y="1"/>
                  </a:moveTo>
                  <a:lnTo>
                    <a:pt x="1" y="10355"/>
                  </a:lnTo>
                  <a:lnTo>
                    <a:pt x="21516" y="10355"/>
                  </a:lnTo>
                  <a:lnTo>
                    <a:pt x="21516" y="1"/>
                  </a:lnTo>
                  <a:close/>
                </a:path>
              </a:pathLst>
            </a:custGeom>
            <a:solidFill>
              <a:srgbClr val="D59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734100" y="2213700"/>
              <a:ext cx="558075" cy="279050"/>
            </a:xfrm>
            <a:custGeom>
              <a:avLst/>
              <a:gdLst/>
              <a:ahLst/>
              <a:cxnLst/>
              <a:rect l="l" t="t" r="r" b="b"/>
              <a:pathLst>
                <a:path w="22323" h="11162" extrusionOk="0">
                  <a:moveTo>
                    <a:pt x="21516" y="673"/>
                  </a:moveTo>
                  <a:lnTo>
                    <a:pt x="21516" y="10355"/>
                  </a:lnTo>
                  <a:lnTo>
                    <a:pt x="942" y="10355"/>
                  </a:lnTo>
                  <a:lnTo>
                    <a:pt x="5783" y="673"/>
                  </a:lnTo>
                  <a:close/>
                  <a:moveTo>
                    <a:pt x="5514" y="1"/>
                  </a:moveTo>
                  <a:cubicBezTo>
                    <a:pt x="5379" y="1"/>
                    <a:pt x="5245" y="135"/>
                    <a:pt x="5245" y="269"/>
                  </a:cubicBezTo>
                  <a:lnTo>
                    <a:pt x="135" y="10624"/>
                  </a:lnTo>
                  <a:cubicBezTo>
                    <a:pt x="0" y="10758"/>
                    <a:pt x="135" y="11027"/>
                    <a:pt x="404" y="11162"/>
                  </a:cubicBezTo>
                  <a:lnTo>
                    <a:pt x="21919" y="11162"/>
                  </a:lnTo>
                  <a:cubicBezTo>
                    <a:pt x="22054" y="11027"/>
                    <a:pt x="22323" y="10893"/>
                    <a:pt x="22323" y="10758"/>
                  </a:cubicBezTo>
                  <a:lnTo>
                    <a:pt x="22323" y="404"/>
                  </a:lnTo>
                  <a:cubicBezTo>
                    <a:pt x="22323" y="135"/>
                    <a:pt x="22054" y="1"/>
                    <a:pt x="21919" y="1"/>
                  </a:cubicBezTo>
                  <a:close/>
                </a:path>
              </a:pathLst>
            </a:custGeom>
            <a:solidFill>
              <a:srgbClr val="A27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1744175" y="2482650"/>
              <a:ext cx="548000" cy="30275"/>
            </a:xfrm>
            <a:custGeom>
              <a:avLst/>
              <a:gdLst/>
              <a:ahLst/>
              <a:cxnLst/>
              <a:rect l="l" t="t" r="r" b="b"/>
              <a:pathLst>
                <a:path w="21920" h="1211" extrusionOk="0">
                  <a:moveTo>
                    <a:pt x="1" y="0"/>
                  </a:moveTo>
                  <a:lnTo>
                    <a:pt x="1" y="1210"/>
                  </a:lnTo>
                  <a:lnTo>
                    <a:pt x="21920" y="1210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D59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1734100" y="2472550"/>
              <a:ext cx="568150" cy="47100"/>
            </a:xfrm>
            <a:custGeom>
              <a:avLst/>
              <a:gdLst/>
              <a:ahLst/>
              <a:cxnLst/>
              <a:rect l="l" t="t" r="r" b="b"/>
              <a:pathLst>
                <a:path w="22726" h="1884" extrusionOk="0">
                  <a:moveTo>
                    <a:pt x="22054" y="808"/>
                  </a:moveTo>
                  <a:lnTo>
                    <a:pt x="22054" y="1211"/>
                  </a:lnTo>
                  <a:lnTo>
                    <a:pt x="807" y="1211"/>
                  </a:lnTo>
                  <a:lnTo>
                    <a:pt x="673" y="808"/>
                  </a:lnTo>
                  <a:close/>
                  <a:moveTo>
                    <a:pt x="404" y="1"/>
                  </a:moveTo>
                  <a:cubicBezTo>
                    <a:pt x="135" y="1"/>
                    <a:pt x="0" y="135"/>
                    <a:pt x="0" y="404"/>
                  </a:cubicBezTo>
                  <a:lnTo>
                    <a:pt x="0" y="1480"/>
                  </a:lnTo>
                  <a:cubicBezTo>
                    <a:pt x="0" y="1749"/>
                    <a:pt x="135" y="1883"/>
                    <a:pt x="404" y="1883"/>
                  </a:cubicBezTo>
                  <a:lnTo>
                    <a:pt x="22323" y="1883"/>
                  </a:lnTo>
                  <a:cubicBezTo>
                    <a:pt x="22457" y="1883"/>
                    <a:pt x="22726" y="1749"/>
                    <a:pt x="22726" y="1480"/>
                  </a:cubicBezTo>
                  <a:lnTo>
                    <a:pt x="22726" y="404"/>
                  </a:lnTo>
                  <a:cubicBezTo>
                    <a:pt x="22726" y="135"/>
                    <a:pt x="22457" y="1"/>
                    <a:pt x="22323" y="1"/>
                  </a:cubicBezTo>
                  <a:close/>
                </a:path>
              </a:pathLst>
            </a:custGeom>
            <a:solidFill>
              <a:srgbClr val="A27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5307650" y="2205600"/>
              <a:ext cx="1200175" cy="159400"/>
            </a:xfrm>
            <a:custGeom>
              <a:avLst/>
              <a:gdLst/>
              <a:ahLst/>
              <a:cxnLst/>
              <a:rect l="l" t="t" r="r" b="b"/>
              <a:pathLst>
                <a:path w="48007" h="6376" extrusionOk="0">
                  <a:moveTo>
                    <a:pt x="805" y="1"/>
                  </a:moveTo>
                  <a:cubicBezTo>
                    <a:pt x="692" y="1"/>
                    <a:pt x="1" y="593"/>
                    <a:pt x="1" y="593"/>
                  </a:cubicBezTo>
                  <a:cubicBezTo>
                    <a:pt x="270" y="862"/>
                    <a:pt x="673" y="997"/>
                    <a:pt x="942" y="1131"/>
                  </a:cubicBezTo>
                  <a:cubicBezTo>
                    <a:pt x="1480" y="1266"/>
                    <a:pt x="22323" y="4090"/>
                    <a:pt x="22323" y="4090"/>
                  </a:cubicBezTo>
                  <a:lnTo>
                    <a:pt x="32811" y="5031"/>
                  </a:lnTo>
                  <a:lnTo>
                    <a:pt x="33080" y="6376"/>
                  </a:lnTo>
                  <a:cubicBezTo>
                    <a:pt x="34560" y="5300"/>
                    <a:pt x="35635" y="3955"/>
                    <a:pt x="36577" y="2476"/>
                  </a:cubicBezTo>
                  <a:lnTo>
                    <a:pt x="47738" y="2476"/>
                  </a:lnTo>
                  <a:lnTo>
                    <a:pt x="48007" y="1400"/>
                  </a:lnTo>
                  <a:lnTo>
                    <a:pt x="35635" y="728"/>
                  </a:lnTo>
                  <a:cubicBezTo>
                    <a:pt x="35635" y="728"/>
                    <a:pt x="673" y="325"/>
                    <a:pt x="807" y="56"/>
                  </a:cubicBezTo>
                  <a:cubicBezTo>
                    <a:pt x="827" y="17"/>
                    <a:pt x="824" y="1"/>
                    <a:pt x="805" y="1"/>
                  </a:cubicBezTo>
                  <a:close/>
                </a:path>
              </a:pathLst>
            </a:custGeom>
            <a:solidFill>
              <a:srgbClr val="61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304300" y="2200250"/>
              <a:ext cx="1210250" cy="174850"/>
            </a:xfrm>
            <a:custGeom>
              <a:avLst/>
              <a:gdLst/>
              <a:ahLst/>
              <a:cxnLst/>
              <a:rect l="l" t="t" r="r" b="b"/>
              <a:pathLst>
                <a:path w="48410" h="6994" extrusionOk="0">
                  <a:moveTo>
                    <a:pt x="941" y="404"/>
                  </a:moveTo>
                  <a:cubicBezTo>
                    <a:pt x="1748" y="539"/>
                    <a:pt x="6320" y="673"/>
                    <a:pt x="35635" y="1076"/>
                  </a:cubicBezTo>
                  <a:lnTo>
                    <a:pt x="47872" y="1749"/>
                  </a:lnTo>
                  <a:lnTo>
                    <a:pt x="47737" y="2421"/>
                  </a:lnTo>
                  <a:lnTo>
                    <a:pt x="36576" y="2421"/>
                  </a:lnTo>
                  <a:lnTo>
                    <a:pt x="36576" y="2556"/>
                  </a:lnTo>
                  <a:cubicBezTo>
                    <a:pt x="35769" y="3900"/>
                    <a:pt x="34694" y="5110"/>
                    <a:pt x="33483" y="6186"/>
                  </a:cubicBezTo>
                  <a:lnTo>
                    <a:pt x="33214" y="5110"/>
                  </a:lnTo>
                  <a:lnTo>
                    <a:pt x="22591" y="4169"/>
                  </a:lnTo>
                  <a:cubicBezTo>
                    <a:pt x="16809" y="3362"/>
                    <a:pt x="1748" y="1211"/>
                    <a:pt x="1210" y="1076"/>
                  </a:cubicBezTo>
                  <a:cubicBezTo>
                    <a:pt x="1076" y="1076"/>
                    <a:pt x="807" y="942"/>
                    <a:pt x="538" y="807"/>
                  </a:cubicBezTo>
                  <a:lnTo>
                    <a:pt x="941" y="404"/>
                  </a:lnTo>
                  <a:close/>
                  <a:moveTo>
                    <a:pt x="1076" y="1"/>
                  </a:moveTo>
                  <a:cubicBezTo>
                    <a:pt x="941" y="1"/>
                    <a:pt x="941" y="1"/>
                    <a:pt x="135" y="673"/>
                  </a:cubicBezTo>
                  <a:lnTo>
                    <a:pt x="0" y="807"/>
                  </a:lnTo>
                  <a:lnTo>
                    <a:pt x="135" y="942"/>
                  </a:lnTo>
                  <a:cubicBezTo>
                    <a:pt x="404" y="1211"/>
                    <a:pt x="807" y="1345"/>
                    <a:pt x="1210" y="1480"/>
                  </a:cubicBezTo>
                  <a:cubicBezTo>
                    <a:pt x="1614" y="1614"/>
                    <a:pt x="20440" y="4169"/>
                    <a:pt x="22591" y="4573"/>
                  </a:cubicBezTo>
                  <a:lnTo>
                    <a:pt x="32945" y="5379"/>
                  </a:lnTo>
                  <a:lnTo>
                    <a:pt x="33214" y="6993"/>
                  </a:lnTo>
                  <a:lnTo>
                    <a:pt x="33483" y="6724"/>
                  </a:lnTo>
                  <a:cubicBezTo>
                    <a:pt x="34828" y="5648"/>
                    <a:pt x="35904" y="4304"/>
                    <a:pt x="36845" y="2824"/>
                  </a:cubicBezTo>
                  <a:lnTo>
                    <a:pt x="48141" y="2824"/>
                  </a:lnTo>
                  <a:lnTo>
                    <a:pt x="48410" y="1480"/>
                  </a:lnTo>
                  <a:lnTo>
                    <a:pt x="35769" y="673"/>
                  </a:lnTo>
                  <a:cubicBezTo>
                    <a:pt x="26625" y="539"/>
                    <a:pt x="3093" y="270"/>
                    <a:pt x="1210" y="1"/>
                  </a:cubicBezTo>
                  <a:close/>
                </a:path>
              </a:pathLst>
            </a:custGeom>
            <a:solidFill>
              <a:srgbClr val="646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307650" y="2180075"/>
              <a:ext cx="1223700" cy="171775"/>
            </a:xfrm>
            <a:custGeom>
              <a:avLst/>
              <a:gdLst/>
              <a:ahLst/>
              <a:cxnLst/>
              <a:rect l="l" t="t" r="r" b="b"/>
              <a:pathLst>
                <a:path w="48948" h="6871" extrusionOk="0">
                  <a:moveTo>
                    <a:pt x="1480" y="1"/>
                  </a:moveTo>
                  <a:cubicBezTo>
                    <a:pt x="404" y="135"/>
                    <a:pt x="404" y="539"/>
                    <a:pt x="404" y="539"/>
                  </a:cubicBezTo>
                  <a:cubicBezTo>
                    <a:pt x="270" y="942"/>
                    <a:pt x="135" y="1211"/>
                    <a:pt x="1" y="1614"/>
                  </a:cubicBezTo>
                  <a:lnTo>
                    <a:pt x="539" y="1211"/>
                  </a:lnTo>
                  <a:lnTo>
                    <a:pt x="1614" y="2421"/>
                  </a:lnTo>
                  <a:lnTo>
                    <a:pt x="2959" y="1480"/>
                  </a:lnTo>
                  <a:lnTo>
                    <a:pt x="4035" y="2690"/>
                  </a:lnTo>
                  <a:lnTo>
                    <a:pt x="5379" y="1749"/>
                  </a:lnTo>
                  <a:lnTo>
                    <a:pt x="6455" y="2959"/>
                  </a:lnTo>
                  <a:lnTo>
                    <a:pt x="7800" y="2018"/>
                  </a:lnTo>
                  <a:lnTo>
                    <a:pt x="8876" y="3228"/>
                  </a:lnTo>
                  <a:lnTo>
                    <a:pt x="10220" y="2287"/>
                  </a:lnTo>
                  <a:lnTo>
                    <a:pt x="11296" y="3497"/>
                  </a:lnTo>
                  <a:lnTo>
                    <a:pt x="12641" y="2556"/>
                  </a:lnTo>
                  <a:lnTo>
                    <a:pt x="13717" y="3766"/>
                  </a:lnTo>
                  <a:lnTo>
                    <a:pt x="15061" y="2825"/>
                  </a:lnTo>
                  <a:lnTo>
                    <a:pt x="16137" y="4035"/>
                  </a:lnTo>
                  <a:lnTo>
                    <a:pt x="17616" y="3094"/>
                  </a:lnTo>
                  <a:lnTo>
                    <a:pt x="18692" y="4304"/>
                  </a:lnTo>
                  <a:lnTo>
                    <a:pt x="20037" y="3363"/>
                  </a:lnTo>
                  <a:lnTo>
                    <a:pt x="21113" y="4573"/>
                  </a:lnTo>
                  <a:lnTo>
                    <a:pt x="22054" y="3900"/>
                  </a:lnTo>
                  <a:cubicBezTo>
                    <a:pt x="23577" y="5805"/>
                    <a:pt x="26060" y="6870"/>
                    <a:pt x="28482" y="6870"/>
                  </a:cubicBezTo>
                  <a:cubicBezTo>
                    <a:pt x="28626" y="6870"/>
                    <a:pt x="28769" y="6866"/>
                    <a:pt x="28912" y="6859"/>
                  </a:cubicBezTo>
                  <a:cubicBezTo>
                    <a:pt x="32005" y="6724"/>
                    <a:pt x="34829" y="4976"/>
                    <a:pt x="36442" y="2287"/>
                  </a:cubicBezTo>
                  <a:lnTo>
                    <a:pt x="48948" y="2556"/>
                  </a:lnTo>
                  <a:lnTo>
                    <a:pt x="48948" y="404"/>
                  </a:lnTo>
                  <a:cubicBezTo>
                    <a:pt x="48948" y="404"/>
                    <a:pt x="2556" y="1"/>
                    <a:pt x="1480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300925" y="2176025"/>
              <a:ext cx="1237150" cy="183275"/>
            </a:xfrm>
            <a:custGeom>
              <a:avLst/>
              <a:gdLst/>
              <a:ahLst/>
              <a:cxnLst/>
              <a:rect l="l" t="t" r="r" b="b"/>
              <a:pathLst>
                <a:path w="49486" h="7331" extrusionOk="0">
                  <a:moveTo>
                    <a:pt x="1730" y="53"/>
                  </a:moveTo>
                  <a:cubicBezTo>
                    <a:pt x="957" y="193"/>
                    <a:pt x="1076" y="432"/>
                    <a:pt x="1076" y="432"/>
                  </a:cubicBezTo>
                  <a:lnTo>
                    <a:pt x="952" y="681"/>
                  </a:lnTo>
                  <a:lnTo>
                    <a:pt x="952" y="681"/>
                  </a:lnTo>
                  <a:cubicBezTo>
                    <a:pt x="1056" y="638"/>
                    <a:pt x="1186" y="598"/>
                    <a:pt x="1345" y="566"/>
                  </a:cubicBezTo>
                  <a:lnTo>
                    <a:pt x="1730" y="53"/>
                  </a:lnTo>
                  <a:close/>
                  <a:moveTo>
                    <a:pt x="4618" y="1"/>
                  </a:moveTo>
                  <a:cubicBezTo>
                    <a:pt x="2943" y="1"/>
                    <a:pt x="1903" y="9"/>
                    <a:pt x="1749" y="28"/>
                  </a:cubicBezTo>
                  <a:lnTo>
                    <a:pt x="1730" y="53"/>
                  </a:lnTo>
                  <a:lnTo>
                    <a:pt x="1730" y="53"/>
                  </a:lnTo>
                  <a:cubicBezTo>
                    <a:pt x="1778" y="44"/>
                    <a:pt x="1829" y="36"/>
                    <a:pt x="1883" y="28"/>
                  </a:cubicBezTo>
                  <a:cubicBezTo>
                    <a:pt x="2825" y="28"/>
                    <a:pt x="45317" y="432"/>
                    <a:pt x="49082" y="432"/>
                  </a:cubicBezTo>
                  <a:lnTo>
                    <a:pt x="49082" y="2180"/>
                  </a:lnTo>
                  <a:lnTo>
                    <a:pt x="36846" y="1911"/>
                  </a:lnTo>
                  <a:cubicBezTo>
                    <a:pt x="36711" y="1911"/>
                    <a:pt x="36577" y="1911"/>
                    <a:pt x="36577" y="2045"/>
                  </a:cubicBezTo>
                  <a:cubicBezTo>
                    <a:pt x="35232" y="4197"/>
                    <a:pt x="33215" y="5676"/>
                    <a:pt x="30794" y="6348"/>
                  </a:cubicBezTo>
                  <a:cubicBezTo>
                    <a:pt x="30257" y="6348"/>
                    <a:pt x="29719" y="6483"/>
                    <a:pt x="29315" y="6483"/>
                  </a:cubicBezTo>
                  <a:cubicBezTo>
                    <a:pt x="29172" y="6490"/>
                    <a:pt x="29030" y="6494"/>
                    <a:pt x="28887" y="6494"/>
                  </a:cubicBezTo>
                  <a:cubicBezTo>
                    <a:pt x="26478" y="6494"/>
                    <a:pt x="24115" y="5429"/>
                    <a:pt x="22592" y="3525"/>
                  </a:cubicBezTo>
                  <a:lnTo>
                    <a:pt x="22457" y="3525"/>
                  </a:lnTo>
                  <a:cubicBezTo>
                    <a:pt x="22390" y="3457"/>
                    <a:pt x="22356" y="3424"/>
                    <a:pt x="22323" y="3424"/>
                  </a:cubicBezTo>
                  <a:cubicBezTo>
                    <a:pt x="22289" y="3424"/>
                    <a:pt x="22256" y="3457"/>
                    <a:pt x="22188" y="3525"/>
                  </a:cubicBezTo>
                  <a:lnTo>
                    <a:pt x="21382" y="3928"/>
                  </a:lnTo>
                  <a:lnTo>
                    <a:pt x="20440" y="2987"/>
                  </a:lnTo>
                  <a:cubicBezTo>
                    <a:pt x="20440" y="2919"/>
                    <a:pt x="20407" y="2886"/>
                    <a:pt x="20356" y="2886"/>
                  </a:cubicBezTo>
                  <a:cubicBezTo>
                    <a:pt x="20306" y="2886"/>
                    <a:pt x="20239" y="2919"/>
                    <a:pt x="20171" y="2987"/>
                  </a:cubicBezTo>
                  <a:lnTo>
                    <a:pt x="18961" y="3793"/>
                  </a:lnTo>
                  <a:lnTo>
                    <a:pt x="18020" y="2718"/>
                  </a:lnTo>
                  <a:lnTo>
                    <a:pt x="17751" y="2718"/>
                  </a:lnTo>
                  <a:lnTo>
                    <a:pt x="16541" y="3525"/>
                  </a:lnTo>
                  <a:lnTo>
                    <a:pt x="15599" y="2583"/>
                  </a:lnTo>
                  <a:cubicBezTo>
                    <a:pt x="15532" y="2516"/>
                    <a:pt x="15465" y="2482"/>
                    <a:pt x="15414" y="2482"/>
                  </a:cubicBezTo>
                  <a:cubicBezTo>
                    <a:pt x="15364" y="2482"/>
                    <a:pt x="15330" y="2516"/>
                    <a:pt x="15330" y="2583"/>
                  </a:cubicBezTo>
                  <a:lnTo>
                    <a:pt x="14120" y="3390"/>
                  </a:lnTo>
                  <a:lnTo>
                    <a:pt x="13179" y="2314"/>
                  </a:lnTo>
                  <a:lnTo>
                    <a:pt x="12775" y="2314"/>
                  </a:lnTo>
                  <a:lnTo>
                    <a:pt x="11700" y="3121"/>
                  </a:lnTo>
                  <a:lnTo>
                    <a:pt x="10758" y="2180"/>
                  </a:lnTo>
                  <a:cubicBezTo>
                    <a:pt x="10691" y="2113"/>
                    <a:pt x="10624" y="2079"/>
                    <a:pt x="10557" y="2079"/>
                  </a:cubicBezTo>
                  <a:cubicBezTo>
                    <a:pt x="10489" y="2079"/>
                    <a:pt x="10422" y="2113"/>
                    <a:pt x="10355" y="2180"/>
                  </a:cubicBezTo>
                  <a:lnTo>
                    <a:pt x="9279" y="2987"/>
                  </a:lnTo>
                  <a:lnTo>
                    <a:pt x="8338" y="1911"/>
                  </a:lnTo>
                  <a:cubicBezTo>
                    <a:pt x="8271" y="1844"/>
                    <a:pt x="8203" y="1810"/>
                    <a:pt x="8136" y="1810"/>
                  </a:cubicBezTo>
                  <a:cubicBezTo>
                    <a:pt x="8069" y="1810"/>
                    <a:pt x="8002" y="1844"/>
                    <a:pt x="7934" y="1911"/>
                  </a:cubicBezTo>
                  <a:lnTo>
                    <a:pt x="6724" y="2718"/>
                  </a:lnTo>
                  <a:lnTo>
                    <a:pt x="5917" y="1642"/>
                  </a:lnTo>
                  <a:lnTo>
                    <a:pt x="5514" y="1642"/>
                  </a:lnTo>
                  <a:lnTo>
                    <a:pt x="4304" y="2449"/>
                  </a:lnTo>
                  <a:lnTo>
                    <a:pt x="3362" y="1508"/>
                  </a:lnTo>
                  <a:cubicBezTo>
                    <a:pt x="3362" y="1440"/>
                    <a:pt x="3295" y="1407"/>
                    <a:pt x="3228" y="1407"/>
                  </a:cubicBezTo>
                  <a:cubicBezTo>
                    <a:pt x="3161" y="1407"/>
                    <a:pt x="3094" y="1440"/>
                    <a:pt x="3094" y="1508"/>
                  </a:cubicBezTo>
                  <a:lnTo>
                    <a:pt x="1883" y="2314"/>
                  </a:lnTo>
                  <a:lnTo>
                    <a:pt x="942" y="1239"/>
                  </a:lnTo>
                  <a:lnTo>
                    <a:pt x="808" y="1239"/>
                  </a:lnTo>
                  <a:cubicBezTo>
                    <a:pt x="942" y="970"/>
                    <a:pt x="942" y="701"/>
                    <a:pt x="942" y="701"/>
                  </a:cubicBezTo>
                  <a:lnTo>
                    <a:pt x="952" y="681"/>
                  </a:lnTo>
                  <a:lnTo>
                    <a:pt x="952" y="681"/>
                  </a:lnTo>
                  <a:cubicBezTo>
                    <a:pt x="617" y="821"/>
                    <a:pt x="539" y="1002"/>
                    <a:pt x="539" y="1104"/>
                  </a:cubicBezTo>
                  <a:cubicBezTo>
                    <a:pt x="539" y="1239"/>
                    <a:pt x="270" y="1642"/>
                    <a:pt x="135" y="2180"/>
                  </a:cubicBezTo>
                  <a:cubicBezTo>
                    <a:pt x="1" y="2180"/>
                    <a:pt x="135" y="2314"/>
                    <a:pt x="135" y="2314"/>
                  </a:cubicBezTo>
                  <a:cubicBezTo>
                    <a:pt x="202" y="2382"/>
                    <a:pt x="270" y="2415"/>
                    <a:pt x="320" y="2415"/>
                  </a:cubicBezTo>
                  <a:cubicBezTo>
                    <a:pt x="371" y="2415"/>
                    <a:pt x="404" y="2382"/>
                    <a:pt x="404" y="2314"/>
                  </a:cubicBezTo>
                  <a:lnTo>
                    <a:pt x="673" y="2180"/>
                  </a:lnTo>
                  <a:lnTo>
                    <a:pt x="1614" y="3256"/>
                  </a:lnTo>
                  <a:lnTo>
                    <a:pt x="2018" y="3256"/>
                  </a:lnTo>
                  <a:lnTo>
                    <a:pt x="3228" y="2449"/>
                  </a:lnTo>
                  <a:lnTo>
                    <a:pt x="4035" y="3390"/>
                  </a:lnTo>
                  <a:cubicBezTo>
                    <a:pt x="4102" y="3457"/>
                    <a:pt x="4169" y="3491"/>
                    <a:pt x="4237" y="3491"/>
                  </a:cubicBezTo>
                  <a:cubicBezTo>
                    <a:pt x="4304" y="3491"/>
                    <a:pt x="4371" y="3457"/>
                    <a:pt x="4438" y="3390"/>
                  </a:cubicBezTo>
                  <a:lnTo>
                    <a:pt x="5648" y="2583"/>
                  </a:lnTo>
                  <a:lnTo>
                    <a:pt x="6590" y="3659"/>
                  </a:lnTo>
                  <a:lnTo>
                    <a:pt x="6859" y="3659"/>
                  </a:lnTo>
                  <a:lnTo>
                    <a:pt x="8069" y="2852"/>
                  </a:lnTo>
                  <a:lnTo>
                    <a:pt x="9010" y="3793"/>
                  </a:lnTo>
                  <a:cubicBezTo>
                    <a:pt x="9010" y="3861"/>
                    <a:pt x="9077" y="3894"/>
                    <a:pt x="9145" y="3894"/>
                  </a:cubicBezTo>
                  <a:cubicBezTo>
                    <a:pt x="9212" y="3894"/>
                    <a:pt x="9279" y="3861"/>
                    <a:pt x="9279" y="3793"/>
                  </a:cubicBezTo>
                  <a:lnTo>
                    <a:pt x="10489" y="2987"/>
                  </a:lnTo>
                  <a:lnTo>
                    <a:pt x="11431" y="4062"/>
                  </a:lnTo>
                  <a:cubicBezTo>
                    <a:pt x="11498" y="4130"/>
                    <a:pt x="11565" y="4163"/>
                    <a:pt x="11616" y="4163"/>
                  </a:cubicBezTo>
                  <a:cubicBezTo>
                    <a:pt x="11666" y="4163"/>
                    <a:pt x="11700" y="4130"/>
                    <a:pt x="11700" y="4062"/>
                  </a:cubicBezTo>
                  <a:lnTo>
                    <a:pt x="12910" y="3256"/>
                  </a:lnTo>
                  <a:lnTo>
                    <a:pt x="13851" y="4331"/>
                  </a:lnTo>
                  <a:lnTo>
                    <a:pt x="14255" y="4331"/>
                  </a:lnTo>
                  <a:lnTo>
                    <a:pt x="15330" y="3525"/>
                  </a:lnTo>
                  <a:lnTo>
                    <a:pt x="16272" y="4466"/>
                  </a:lnTo>
                  <a:cubicBezTo>
                    <a:pt x="16339" y="4533"/>
                    <a:pt x="16406" y="4567"/>
                    <a:pt x="16473" y="4567"/>
                  </a:cubicBezTo>
                  <a:cubicBezTo>
                    <a:pt x="16541" y="4567"/>
                    <a:pt x="16608" y="4533"/>
                    <a:pt x="16675" y="4466"/>
                  </a:cubicBezTo>
                  <a:lnTo>
                    <a:pt x="17885" y="3659"/>
                  </a:lnTo>
                  <a:lnTo>
                    <a:pt x="18827" y="4735"/>
                  </a:lnTo>
                  <a:cubicBezTo>
                    <a:pt x="18827" y="4802"/>
                    <a:pt x="18860" y="4836"/>
                    <a:pt x="18911" y="4836"/>
                  </a:cubicBezTo>
                  <a:cubicBezTo>
                    <a:pt x="18961" y="4836"/>
                    <a:pt x="19028" y="4802"/>
                    <a:pt x="19096" y="4735"/>
                  </a:cubicBezTo>
                  <a:lnTo>
                    <a:pt x="20306" y="3928"/>
                  </a:lnTo>
                  <a:lnTo>
                    <a:pt x="21247" y="4869"/>
                  </a:lnTo>
                  <a:cubicBezTo>
                    <a:pt x="21247" y="4936"/>
                    <a:pt x="21281" y="4970"/>
                    <a:pt x="21331" y="4970"/>
                  </a:cubicBezTo>
                  <a:cubicBezTo>
                    <a:pt x="21382" y="4970"/>
                    <a:pt x="21449" y="4936"/>
                    <a:pt x="21516" y="4869"/>
                  </a:cubicBezTo>
                  <a:lnTo>
                    <a:pt x="22323" y="4466"/>
                  </a:lnTo>
                  <a:cubicBezTo>
                    <a:pt x="23893" y="6278"/>
                    <a:pt x="26115" y="7330"/>
                    <a:pt x="28501" y="7330"/>
                  </a:cubicBezTo>
                  <a:cubicBezTo>
                    <a:pt x="28770" y="7330"/>
                    <a:pt x="29042" y="7317"/>
                    <a:pt x="29315" y="7290"/>
                  </a:cubicBezTo>
                  <a:cubicBezTo>
                    <a:pt x="29719" y="7290"/>
                    <a:pt x="30257" y="7290"/>
                    <a:pt x="30794" y="7155"/>
                  </a:cubicBezTo>
                  <a:cubicBezTo>
                    <a:pt x="33349" y="6483"/>
                    <a:pt x="35501" y="5004"/>
                    <a:pt x="36846" y="2718"/>
                  </a:cubicBezTo>
                  <a:lnTo>
                    <a:pt x="49217" y="2987"/>
                  </a:lnTo>
                  <a:cubicBezTo>
                    <a:pt x="49351" y="2987"/>
                    <a:pt x="49351" y="2852"/>
                    <a:pt x="49486" y="2718"/>
                  </a:cubicBezTo>
                  <a:lnTo>
                    <a:pt x="49486" y="432"/>
                  </a:lnTo>
                  <a:cubicBezTo>
                    <a:pt x="49486" y="432"/>
                    <a:pt x="49486" y="297"/>
                    <a:pt x="49486" y="297"/>
                  </a:cubicBezTo>
                  <a:lnTo>
                    <a:pt x="49217" y="297"/>
                  </a:lnTo>
                  <a:cubicBezTo>
                    <a:pt x="47603" y="297"/>
                    <a:pt x="14672" y="1"/>
                    <a:pt x="4618" y="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5895975" y="2277575"/>
              <a:ext cx="292475" cy="74400"/>
            </a:xfrm>
            <a:custGeom>
              <a:avLst/>
              <a:gdLst/>
              <a:ahLst/>
              <a:cxnLst/>
              <a:rect l="l" t="t" r="r" b="b"/>
              <a:pathLst>
                <a:path w="11699" h="2976" extrusionOk="0">
                  <a:moveTo>
                    <a:pt x="11699" y="0"/>
                  </a:moveTo>
                  <a:cubicBezTo>
                    <a:pt x="9816" y="1211"/>
                    <a:pt x="7665" y="1883"/>
                    <a:pt x="5513" y="2286"/>
                  </a:cubicBezTo>
                  <a:cubicBezTo>
                    <a:pt x="3631" y="2152"/>
                    <a:pt x="1748" y="1883"/>
                    <a:pt x="0" y="1345"/>
                  </a:cubicBezTo>
                  <a:lnTo>
                    <a:pt x="0" y="1345"/>
                  </a:lnTo>
                  <a:cubicBezTo>
                    <a:pt x="1353" y="2329"/>
                    <a:pt x="3157" y="2976"/>
                    <a:pt x="4998" y="2976"/>
                  </a:cubicBezTo>
                  <a:cubicBezTo>
                    <a:pt x="5170" y="2976"/>
                    <a:pt x="5342" y="2970"/>
                    <a:pt x="5513" y="2959"/>
                  </a:cubicBezTo>
                  <a:cubicBezTo>
                    <a:pt x="7799" y="2824"/>
                    <a:pt x="10085" y="1749"/>
                    <a:pt x="11699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5311025" y="2180075"/>
              <a:ext cx="1220325" cy="63900"/>
            </a:xfrm>
            <a:custGeom>
              <a:avLst/>
              <a:gdLst/>
              <a:ahLst/>
              <a:cxnLst/>
              <a:rect l="l" t="t" r="r" b="b"/>
              <a:pathLst>
                <a:path w="48813" h="2556" extrusionOk="0">
                  <a:moveTo>
                    <a:pt x="1479" y="1"/>
                  </a:moveTo>
                  <a:cubicBezTo>
                    <a:pt x="404" y="135"/>
                    <a:pt x="404" y="539"/>
                    <a:pt x="404" y="539"/>
                  </a:cubicBezTo>
                  <a:cubicBezTo>
                    <a:pt x="404" y="539"/>
                    <a:pt x="135" y="942"/>
                    <a:pt x="0" y="1480"/>
                  </a:cubicBezTo>
                  <a:cubicBezTo>
                    <a:pt x="807" y="763"/>
                    <a:pt x="2211" y="584"/>
                    <a:pt x="3496" y="584"/>
                  </a:cubicBezTo>
                  <a:cubicBezTo>
                    <a:pt x="4139" y="584"/>
                    <a:pt x="4751" y="628"/>
                    <a:pt x="5244" y="673"/>
                  </a:cubicBezTo>
                  <a:cubicBezTo>
                    <a:pt x="9144" y="808"/>
                    <a:pt x="12909" y="1077"/>
                    <a:pt x="16674" y="1211"/>
                  </a:cubicBezTo>
                  <a:cubicBezTo>
                    <a:pt x="23264" y="1614"/>
                    <a:pt x="29853" y="2018"/>
                    <a:pt x="36307" y="2421"/>
                  </a:cubicBezTo>
                  <a:lnTo>
                    <a:pt x="36307" y="2287"/>
                  </a:lnTo>
                  <a:lnTo>
                    <a:pt x="48813" y="2556"/>
                  </a:lnTo>
                  <a:lnTo>
                    <a:pt x="48813" y="404"/>
                  </a:lnTo>
                  <a:cubicBezTo>
                    <a:pt x="48813" y="404"/>
                    <a:pt x="2555" y="1"/>
                    <a:pt x="1479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5226975" y="2220425"/>
              <a:ext cx="396700" cy="201725"/>
            </a:xfrm>
            <a:custGeom>
              <a:avLst/>
              <a:gdLst/>
              <a:ahLst/>
              <a:cxnLst/>
              <a:rect l="l" t="t" r="r" b="b"/>
              <a:pathLst>
                <a:path w="15868" h="8069" extrusionOk="0">
                  <a:moveTo>
                    <a:pt x="7934" y="0"/>
                  </a:moveTo>
                  <a:cubicBezTo>
                    <a:pt x="3631" y="0"/>
                    <a:pt x="0" y="1883"/>
                    <a:pt x="0" y="4035"/>
                  </a:cubicBezTo>
                  <a:cubicBezTo>
                    <a:pt x="0" y="6321"/>
                    <a:pt x="3631" y="8069"/>
                    <a:pt x="7934" y="8069"/>
                  </a:cubicBezTo>
                  <a:cubicBezTo>
                    <a:pt x="12372" y="8069"/>
                    <a:pt x="15868" y="6321"/>
                    <a:pt x="15868" y="4035"/>
                  </a:cubicBezTo>
                  <a:cubicBezTo>
                    <a:pt x="15868" y="1883"/>
                    <a:pt x="12372" y="0"/>
                    <a:pt x="7934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5267325" y="2170000"/>
              <a:ext cx="322750" cy="218525"/>
            </a:xfrm>
            <a:custGeom>
              <a:avLst/>
              <a:gdLst/>
              <a:ahLst/>
              <a:cxnLst/>
              <a:rect l="l" t="t" r="r" b="b"/>
              <a:pathLst>
                <a:path w="12910" h="8741" extrusionOk="0">
                  <a:moveTo>
                    <a:pt x="6455" y="0"/>
                  </a:moveTo>
                  <a:cubicBezTo>
                    <a:pt x="2824" y="0"/>
                    <a:pt x="0" y="2555"/>
                    <a:pt x="0" y="4841"/>
                  </a:cubicBezTo>
                  <a:cubicBezTo>
                    <a:pt x="0" y="6993"/>
                    <a:pt x="2824" y="8741"/>
                    <a:pt x="6455" y="8741"/>
                  </a:cubicBezTo>
                  <a:cubicBezTo>
                    <a:pt x="9951" y="8741"/>
                    <a:pt x="12909" y="6993"/>
                    <a:pt x="12909" y="4841"/>
                  </a:cubicBezTo>
                  <a:cubicBezTo>
                    <a:pt x="12909" y="2690"/>
                    <a:pt x="9951" y="0"/>
                    <a:pt x="64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5253875" y="2159900"/>
              <a:ext cx="342925" cy="238725"/>
            </a:xfrm>
            <a:custGeom>
              <a:avLst/>
              <a:gdLst/>
              <a:ahLst/>
              <a:cxnLst/>
              <a:rect l="l" t="t" r="r" b="b"/>
              <a:pathLst>
                <a:path w="13717" h="9549" extrusionOk="0">
                  <a:moveTo>
                    <a:pt x="6858" y="808"/>
                  </a:moveTo>
                  <a:cubicBezTo>
                    <a:pt x="10085" y="808"/>
                    <a:pt x="12909" y="3363"/>
                    <a:pt x="12909" y="5245"/>
                  </a:cubicBezTo>
                  <a:cubicBezTo>
                    <a:pt x="12909" y="7128"/>
                    <a:pt x="10085" y="8742"/>
                    <a:pt x="6858" y="8742"/>
                  </a:cubicBezTo>
                  <a:cubicBezTo>
                    <a:pt x="3631" y="8742"/>
                    <a:pt x="807" y="7128"/>
                    <a:pt x="807" y="5245"/>
                  </a:cubicBezTo>
                  <a:cubicBezTo>
                    <a:pt x="807" y="3228"/>
                    <a:pt x="3631" y="808"/>
                    <a:pt x="6858" y="808"/>
                  </a:cubicBezTo>
                  <a:close/>
                  <a:moveTo>
                    <a:pt x="6858" y="1"/>
                  </a:moveTo>
                  <a:cubicBezTo>
                    <a:pt x="3093" y="1"/>
                    <a:pt x="0" y="2825"/>
                    <a:pt x="0" y="5245"/>
                  </a:cubicBezTo>
                  <a:cubicBezTo>
                    <a:pt x="0" y="7666"/>
                    <a:pt x="2958" y="9548"/>
                    <a:pt x="6858" y="9548"/>
                  </a:cubicBezTo>
                  <a:cubicBezTo>
                    <a:pt x="10758" y="9548"/>
                    <a:pt x="13716" y="7666"/>
                    <a:pt x="13716" y="5245"/>
                  </a:cubicBezTo>
                  <a:cubicBezTo>
                    <a:pt x="13716" y="2959"/>
                    <a:pt x="10623" y="1"/>
                    <a:pt x="68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5307650" y="2180075"/>
              <a:ext cx="235350" cy="121050"/>
            </a:xfrm>
            <a:custGeom>
              <a:avLst/>
              <a:gdLst/>
              <a:ahLst/>
              <a:cxnLst/>
              <a:rect l="l" t="t" r="r" b="b"/>
              <a:pathLst>
                <a:path w="9414" h="4842" extrusionOk="0">
                  <a:moveTo>
                    <a:pt x="6590" y="1"/>
                  </a:moveTo>
                  <a:cubicBezTo>
                    <a:pt x="5783" y="135"/>
                    <a:pt x="5111" y="270"/>
                    <a:pt x="4438" y="404"/>
                  </a:cubicBezTo>
                  <a:cubicBezTo>
                    <a:pt x="3766" y="270"/>
                    <a:pt x="3093" y="135"/>
                    <a:pt x="2421" y="135"/>
                  </a:cubicBezTo>
                  <a:cubicBezTo>
                    <a:pt x="1883" y="270"/>
                    <a:pt x="1480" y="539"/>
                    <a:pt x="942" y="673"/>
                  </a:cubicBezTo>
                  <a:cubicBezTo>
                    <a:pt x="942" y="942"/>
                    <a:pt x="1211" y="942"/>
                    <a:pt x="1345" y="942"/>
                  </a:cubicBezTo>
                  <a:lnTo>
                    <a:pt x="3093" y="942"/>
                  </a:lnTo>
                  <a:cubicBezTo>
                    <a:pt x="1614" y="1614"/>
                    <a:pt x="539" y="2825"/>
                    <a:pt x="1" y="4304"/>
                  </a:cubicBezTo>
                  <a:cubicBezTo>
                    <a:pt x="1" y="4573"/>
                    <a:pt x="135" y="4707"/>
                    <a:pt x="270" y="4842"/>
                  </a:cubicBezTo>
                  <a:lnTo>
                    <a:pt x="404" y="4842"/>
                  </a:lnTo>
                  <a:cubicBezTo>
                    <a:pt x="673" y="4842"/>
                    <a:pt x="807" y="4707"/>
                    <a:pt x="807" y="4573"/>
                  </a:cubicBezTo>
                  <a:cubicBezTo>
                    <a:pt x="1480" y="2959"/>
                    <a:pt x="2825" y="1749"/>
                    <a:pt x="4573" y="1346"/>
                  </a:cubicBezTo>
                  <a:cubicBezTo>
                    <a:pt x="6186" y="1749"/>
                    <a:pt x="7531" y="2825"/>
                    <a:pt x="8472" y="4169"/>
                  </a:cubicBezTo>
                  <a:cubicBezTo>
                    <a:pt x="8607" y="4304"/>
                    <a:pt x="8741" y="4304"/>
                    <a:pt x="8876" y="4304"/>
                  </a:cubicBezTo>
                  <a:lnTo>
                    <a:pt x="9145" y="4304"/>
                  </a:lnTo>
                  <a:cubicBezTo>
                    <a:pt x="9279" y="4169"/>
                    <a:pt x="9414" y="3900"/>
                    <a:pt x="9145" y="3631"/>
                  </a:cubicBezTo>
                  <a:cubicBezTo>
                    <a:pt x="8338" y="2556"/>
                    <a:pt x="7128" y="1614"/>
                    <a:pt x="5783" y="942"/>
                  </a:cubicBezTo>
                  <a:cubicBezTo>
                    <a:pt x="6455" y="808"/>
                    <a:pt x="6993" y="808"/>
                    <a:pt x="7531" y="808"/>
                  </a:cubicBezTo>
                  <a:cubicBezTo>
                    <a:pt x="7800" y="808"/>
                    <a:pt x="7934" y="539"/>
                    <a:pt x="7934" y="404"/>
                  </a:cubicBezTo>
                  <a:cubicBezTo>
                    <a:pt x="7531" y="270"/>
                    <a:pt x="6993" y="135"/>
                    <a:pt x="6590" y="1"/>
                  </a:cubicBez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5297575" y="2170850"/>
              <a:ext cx="252150" cy="140375"/>
            </a:xfrm>
            <a:custGeom>
              <a:avLst/>
              <a:gdLst/>
              <a:ahLst/>
              <a:cxnLst/>
              <a:rect l="l" t="t" r="r" b="b"/>
              <a:pathLst>
                <a:path w="10086" h="5615" extrusionOk="0">
                  <a:moveTo>
                    <a:pt x="6993" y="773"/>
                  </a:moveTo>
                  <a:lnTo>
                    <a:pt x="6993" y="773"/>
                  </a:lnTo>
                  <a:cubicBezTo>
                    <a:pt x="6778" y="881"/>
                    <a:pt x="6563" y="902"/>
                    <a:pt x="6348" y="907"/>
                  </a:cubicBezTo>
                  <a:lnTo>
                    <a:pt x="6348" y="907"/>
                  </a:lnTo>
                  <a:cubicBezTo>
                    <a:pt x="6563" y="859"/>
                    <a:pt x="6778" y="816"/>
                    <a:pt x="6993" y="773"/>
                  </a:cubicBezTo>
                  <a:close/>
                  <a:moveTo>
                    <a:pt x="3736" y="1114"/>
                  </a:moveTo>
                  <a:cubicBezTo>
                    <a:pt x="4085" y="1165"/>
                    <a:pt x="4415" y="1238"/>
                    <a:pt x="4707" y="1311"/>
                  </a:cubicBezTo>
                  <a:cubicBezTo>
                    <a:pt x="4350" y="1393"/>
                    <a:pt x="4005" y="1515"/>
                    <a:pt x="3676" y="1670"/>
                  </a:cubicBezTo>
                  <a:lnTo>
                    <a:pt x="3676" y="1670"/>
                  </a:lnTo>
                  <a:cubicBezTo>
                    <a:pt x="3792" y="1550"/>
                    <a:pt x="3885" y="1431"/>
                    <a:pt x="3765" y="1311"/>
                  </a:cubicBezTo>
                  <a:cubicBezTo>
                    <a:pt x="3765" y="1234"/>
                    <a:pt x="3755" y="1169"/>
                    <a:pt x="3736" y="1114"/>
                  </a:cubicBezTo>
                  <a:close/>
                  <a:moveTo>
                    <a:pt x="6070" y="971"/>
                  </a:moveTo>
                  <a:lnTo>
                    <a:pt x="6070" y="971"/>
                  </a:lnTo>
                  <a:cubicBezTo>
                    <a:pt x="5878" y="1084"/>
                    <a:pt x="5782" y="1198"/>
                    <a:pt x="5782" y="1311"/>
                  </a:cubicBezTo>
                  <a:cubicBezTo>
                    <a:pt x="5782" y="1446"/>
                    <a:pt x="5917" y="1580"/>
                    <a:pt x="6051" y="1715"/>
                  </a:cubicBezTo>
                  <a:cubicBezTo>
                    <a:pt x="6817" y="2055"/>
                    <a:pt x="7528" y="2556"/>
                    <a:pt x="8152" y="3151"/>
                  </a:cubicBezTo>
                  <a:lnTo>
                    <a:pt x="8152" y="3151"/>
                  </a:lnTo>
                  <a:cubicBezTo>
                    <a:pt x="7230" y="2295"/>
                    <a:pt x="6138" y="1698"/>
                    <a:pt x="4976" y="1311"/>
                  </a:cubicBezTo>
                  <a:cubicBezTo>
                    <a:pt x="5340" y="1165"/>
                    <a:pt x="5705" y="1059"/>
                    <a:pt x="6070" y="971"/>
                  </a:cubicBezTo>
                  <a:close/>
                  <a:moveTo>
                    <a:pt x="3333" y="1845"/>
                  </a:moveTo>
                  <a:cubicBezTo>
                    <a:pt x="2204" y="2477"/>
                    <a:pt x="1294" y="3504"/>
                    <a:pt x="807" y="4673"/>
                  </a:cubicBezTo>
                  <a:cubicBezTo>
                    <a:pt x="1304" y="3430"/>
                    <a:pt x="2146" y="2416"/>
                    <a:pt x="3333" y="1845"/>
                  </a:cubicBezTo>
                  <a:close/>
                  <a:moveTo>
                    <a:pt x="7127" y="0"/>
                  </a:moveTo>
                  <a:cubicBezTo>
                    <a:pt x="7094" y="0"/>
                    <a:pt x="7060" y="34"/>
                    <a:pt x="6993" y="101"/>
                  </a:cubicBezTo>
                  <a:cubicBezTo>
                    <a:pt x="6320" y="101"/>
                    <a:pt x="5648" y="235"/>
                    <a:pt x="4841" y="504"/>
                  </a:cubicBezTo>
                  <a:cubicBezTo>
                    <a:pt x="4169" y="370"/>
                    <a:pt x="3631" y="235"/>
                    <a:pt x="2959" y="235"/>
                  </a:cubicBezTo>
                  <a:lnTo>
                    <a:pt x="2824" y="235"/>
                  </a:lnTo>
                  <a:cubicBezTo>
                    <a:pt x="2286" y="370"/>
                    <a:pt x="1748" y="504"/>
                    <a:pt x="1345" y="773"/>
                  </a:cubicBezTo>
                  <a:cubicBezTo>
                    <a:pt x="1076" y="908"/>
                    <a:pt x="942" y="1042"/>
                    <a:pt x="1076" y="1311"/>
                  </a:cubicBezTo>
                  <a:cubicBezTo>
                    <a:pt x="1210" y="1580"/>
                    <a:pt x="1479" y="1849"/>
                    <a:pt x="1883" y="1849"/>
                  </a:cubicBezTo>
                  <a:lnTo>
                    <a:pt x="2152" y="1849"/>
                  </a:lnTo>
                  <a:cubicBezTo>
                    <a:pt x="1210" y="2521"/>
                    <a:pt x="538" y="3463"/>
                    <a:pt x="135" y="4538"/>
                  </a:cubicBezTo>
                  <a:cubicBezTo>
                    <a:pt x="0" y="4807"/>
                    <a:pt x="0" y="4942"/>
                    <a:pt x="135" y="5211"/>
                  </a:cubicBezTo>
                  <a:cubicBezTo>
                    <a:pt x="269" y="5345"/>
                    <a:pt x="404" y="5480"/>
                    <a:pt x="673" y="5614"/>
                  </a:cubicBezTo>
                  <a:lnTo>
                    <a:pt x="807" y="5614"/>
                  </a:lnTo>
                  <a:cubicBezTo>
                    <a:pt x="1210" y="5614"/>
                    <a:pt x="1614" y="5345"/>
                    <a:pt x="1748" y="4942"/>
                  </a:cubicBezTo>
                  <a:cubicBezTo>
                    <a:pt x="2286" y="3597"/>
                    <a:pt x="3496" y="2521"/>
                    <a:pt x="4976" y="2118"/>
                  </a:cubicBezTo>
                  <a:cubicBezTo>
                    <a:pt x="6320" y="2656"/>
                    <a:pt x="7665" y="3463"/>
                    <a:pt x="8606" y="4673"/>
                  </a:cubicBezTo>
                  <a:cubicBezTo>
                    <a:pt x="8780" y="4933"/>
                    <a:pt x="9066" y="5082"/>
                    <a:pt x="9355" y="5082"/>
                  </a:cubicBezTo>
                  <a:cubicBezTo>
                    <a:pt x="9514" y="5082"/>
                    <a:pt x="9674" y="5037"/>
                    <a:pt x="9817" y="4942"/>
                  </a:cubicBezTo>
                  <a:cubicBezTo>
                    <a:pt x="9951" y="4807"/>
                    <a:pt x="10086" y="4673"/>
                    <a:pt x="10086" y="4404"/>
                  </a:cubicBezTo>
                  <a:cubicBezTo>
                    <a:pt x="10086" y="4269"/>
                    <a:pt x="10086" y="4000"/>
                    <a:pt x="9951" y="3732"/>
                  </a:cubicBezTo>
                  <a:cubicBezTo>
                    <a:pt x="9279" y="2925"/>
                    <a:pt x="8472" y="2118"/>
                    <a:pt x="7665" y="1580"/>
                  </a:cubicBezTo>
                  <a:lnTo>
                    <a:pt x="8068" y="1580"/>
                  </a:lnTo>
                  <a:cubicBezTo>
                    <a:pt x="8472" y="1580"/>
                    <a:pt x="8875" y="1311"/>
                    <a:pt x="8875" y="773"/>
                  </a:cubicBezTo>
                  <a:cubicBezTo>
                    <a:pt x="8875" y="639"/>
                    <a:pt x="8741" y="504"/>
                    <a:pt x="8606" y="370"/>
                  </a:cubicBezTo>
                  <a:cubicBezTo>
                    <a:pt x="8337" y="370"/>
                    <a:pt x="8068" y="235"/>
                    <a:pt x="7800" y="235"/>
                  </a:cubicBezTo>
                  <a:cubicBezTo>
                    <a:pt x="7665" y="101"/>
                    <a:pt x="7396" y="101"/>
                    <a:pt x="7262" y="101"/>
                  </a:cubicBezTo>
                  <a:cubicBezTo>
                    <a:pt x="7194" y="34"/>
                    <a:pt x="7161" y="0"/>
                    <a:pt x="7127" y="0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5263950" y="2170000"/>
              <a:ext cx="322750" cy="218525"/>
            </a:xfrm>
            <a:custGeom>
              <a:avLst/>
              <a:gdLst/>
              <a:ahLst/>
              <a:cxnLst/>
              <a:rect l="l" t="t" r="r" b="b"/>
              <a:pathLst>
                <a:path w="12910" h="8741" extrusionOk="0">
                  <a:moveTo>
                    <a:pt x="6383" y="522"/>
                  </a:moveTo>
                  <a:cubicBezTo>
                    <a:pt x="6547" y="522"/>
                    <a:pt x="6706" y="527"/>
                    <a:pt x="6859" y="538"/>
                  </a:cubicBezTo>
                  <a:cubicBezTo>
                    <a:pt x="8338" y="673"/>
                    <a:pt x="11834" y="2017"/>
                    <a:pt x="9817" y="4034"/>
                  </a:cubicBezTo>
                  <a:cubicBezTo>
                    <a:pt x="8406" y="5269"/>
                    <a:pt x="6647" y="5868"/>
                    <a:pt x="4883" y="5868"/>
                  </a:cubicBezTo>
                  <a:cubicBezTo>
                    <a:pt x="3958" y="5868"/>
                    <a:pt x="3031" y="5703"/>
                    <a:pt x="2152" y="5379"/>
                  </a:cubicBezTo>
                  <a:cubicBezTo>
                    <a:pt x="1345" y="5110"/>
                    <a:pt x="1076" y="4034"/>
                    <a:pt x="1614" y="3362"/>
                  </a:cubicBezTo>
                  <a:cubicBezTo>
                    <a:pt x="1480" y="3228"/>
                    <a:pt x="1480" y="3228"/>
                    <a:pt x="1614" y="3093"/>
                  </a:cubicBezTo>
                  <a:cubicBezTo>
                    <a:pt x="2108" y="1240"/>
                    <a:pt x="4533" y="522"/>
                    <a:pt x="6383" y="522"/>
                  </a:cubicBezTo>
                  <a:close/>
                  <a:moveTo>
                    <a:pt x="6455" y="0"/>
                  </a:moveTo>
                  <a:cubicBezTo>
                    <a:pt x="2959" y="0"/>
                    <a:pt x="1" y="2690"/>
                    <a:pt x="1" y="4841"/>
                  </a:cubicBezTo>
                  <a:cubicBezTo>
                    <a:pt x="1" y="6993"/>
                    <a:pt x="2959" y="8741"/>
                    <a:pt x="6455" y="8741"/>
                  </a:cubicBezTo>
                  <a:cubicBezTo>
                    <a:pt x="10086" y="8741"/>
                    <a:pt x="12910" y="6993"/>
                    <a:pt x="12910" y="4841"/>
                  </a:cubicBezTo>
                  <a:cubicBezTo>
                    <a:pt x="12910" y="2555"/>
                    <a:pt x="9951" y="0"/>
                    <a:pt x="6455" y="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494350" y="2180075"/>
              <a:ext cx="379900" cy="127775"/>
            </a:xfrm>
            <a:custGeom>
              <a:avLst/>
              <a:gdLst/>
              <a:ahLst/>
              <a:cxnLst/>
              <a:rect l="l" t="t" r="r" b="b"/>
              <a:pathLst>
                <a:path w="15196" h="5111" extrusionOk="0">
                  <a:moveTo>
                    <a:pt x="135" y="1"/>
                  </a:moveTo>
                  <a:lnTo>
                    <a:pt x="1" y="4304"/>
                  </a:lnTo>
                  <a:lnTo>
                    <a:pt x="15061" y="5111"/>
                  </a:lnTo>
                  <a:lnTo>
                    <a:pt x="15196" y="53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491000" y="2170000"/>
              <a:ext cx="389975" cy="141225"/>
            </a:xfrm>
            <a:custGeom>
              <a:avLst/>
              <a:gdLst/>
              <a:ahLst/>
              <a:cxnLst/>
              <a:rect l="l" t="t" r="r" b="b"/>
              <a:pathLst>
                <a:path w="15599" h="5649" extrusionOk="0">
                  <a:moveTo>
                    <a:pt x="538" y="538"/>
                  </a:moveTo>
                  <a:lnTo>
                    <a:pt x="15061" y="1076"/>
                  </a:lnTo>
                  <a:lnTo>
                    <a:pt x="14927" y="5379"/>
                  </a:lnTo>
                  <a:lnTo>
                    <a:pt x="538" y="4438"/>
                  </a:lnTo>
                  <a:lnTo>
                    <a:pt x="538" y="538"/>
                  </a:lnTo>
                  <a:close/>
                  <a:moveTo>
                    <a:pt x="135" y="0"/>
                  </a:moveTo>
                  <a:cubicBezTo>
                    <a:pt x="0" y="0"/>
                    <a:pt x="0" y="135"/>
                    <a:pt x="0" y="135"/>
                  </a:cubicBezTo>
                  <a:lnTo>
                    <a:pt x="0" y="4572"/>
                  </a:lnTo>
                  <a:cubicBezTo>
                    <a:pt x="0" y="4707"/>
                    <a:pt x="135" y="4707"/>
                    <a:pt x="269" y="4707"/>
                  </a:cubicBezTo>
                  <a:lnTo>
                    <a:pt x="15195" y="5648"/>
                  </a:lnTo>
                  <a:lnTo>
                    <a:pt x="15464" y="5648"/>
                  </a:lnTo>
                  <a:cubicBezTo>
                    <a:pt x="15464" y="5514"/>
                    <a:pt x="15464" y="5514"/>
                    <a:pt x="15464" y="5514"/>
                  </a:cubicBezTo>
                  <a:lnTo>
                    <a:pt x="15599" y="807"/>
                  </a:lnTo>
                  <a:cubicBezTo>
                    <a:pt x="15599" y="807"/>
                    <a:pt x="15599" y="673"/>
                    <a:pt x="15599" y="673"/>
                  </a:cubicBezTo>
                  <a:lnTo>
                    <a:pt x="15330" y="673"/>
                  </a:lnTo>
                  <a:lnTo>
                    <a:pt x="269" y="135"/>
                  </a:lnTo>
                  <a:cubicBezTo>
                    <a:pt x="269" y="135"/>
                    <a:pt x="269" y="0"/>
                    <a:pt x="269" y="0"/>
                  </a:cubicBezTo>
                  <a:close/>
                </a:path>
              </a:pathLst>
            </a:custGeom>
            <a:solidFill>
              <a:srgbClr val="5C2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494350" y="2180075"/>
              <a:ext cx="379900" cy="107600"/>
            </a:xfrm>
            <a:custGeom>
              <a:avLst/>
              <a:gdLst/>
              <a:ahLst/>
              <a:cxnLst/>
              <a:rect l="l" t="t" r="r" b="b"/>
              <a:pathLst>
                <a:path w="15196" h="4304" extrusionOk="0">
                  <a:moveTo>
                    <a:pt x="1" y="1"/>
                  </a:moveTo>
                  <a:lnTo>
                    <a:pt x="1" y="4304"/>
                  </a:lnTo>
                  <a:lnTo>
                    <a:pt x="1077" y="4304"/>
                  </a:lnTo>
                  <a:cubicBezTo>
                    <a:pt x="2556" y="2018"/>
                    <a:pt x="5649" y="2018"/>
                    <a:pt x="8607" y="2018"/>
                  </a:cubicBezTo>
                  <a:cubicBezTo>
                    <a:pt x="8891" y="1996"/>
                    <a:pt x="9171" y="1985"/>
                    <a:pt x="9448" y="1985"/>
                  </a:cubicBezTo>
                  <a:cubicBezTo>
                    <a:pt x="10879" y="1985"/>
                    <a:pt x="12231" y="2283"/>
                    <a:pt x="13582" y="2959"/>
                  </a:cubicBezTo>
                  <a:cubicBezTo>
                    <a:pt x="14120" y="3228"/>
                    <a:pt x="14658" y="3766"/>
                    <a:pt x="15061" y="4304"/>
                  </a:cubicBezTo>
                  <a:lnTo>
                    <a:pt x="1519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6484275" y="2156550"/>
              <a:ext cx="40350" cy="158025"/>
            </a:xfrm>
            <a:custGeom>
              <a:avLst/>
              <a:gdLst/>
              <a:ahLst/>
              <a:cxnLst/>
              <a:rect l="l" t="t" r="r" b="b"/>
              <a:pathLst>
                <a:path w="1614" h="6321" extrusionOk="0">
                  <a:moveTo>
                    <a:pt x="942" y="1"/>
                  </a:moveTo>
                  <a:cubicBezTo>
                    <a:pt x="538" y="1"/>
                    <a:pt x="269" y="135"/>
                    <a:pt x="269" y="269"/>
                  </a:cubicBezTo>
                  <a:lnTo>
                    <a:pt x="0" y="5917"/>
                  </a:lnTo>
                  <a:cubicBezTo>
                    <a:pt x="0" y="6052"/>
                    <a:pt x="269" y="6321"/>
                    <a:pt x="673" y="6321"/>
                  </a:cubicBezTo>
                  <a:cubicBezTo>
                    <a:pt x="1076" y="6321"/>
                    <a:pt x="1345" y="6186"/>
                    <a:pt x="1345" y="6052"/>
                  </a:cubicBezTo>
                  <a:lnTo>
                    <a:pt x="1614" y="404"/>
                  </a:lnTo>
                  <a:cubicBezTo>
                    <a:pt x="1614" y="135"/>
                    <a:pt x="1345" y="1"/>
                    <a:pt x="942" y="1"/>
                  </a:cubicBez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6477550" y="2153200"/>
              <a:ext cx="53800" cy="165625"/>
            </a:xfrm>
            <a:custGeom>
              <a:avLst/>
              <a:gdLst/>
              <a:ahLst/>
              <a:cxnLst/>
              <a:rect l="l" t="t" r="r" b="b"/>
              <a:pathLst>
                <a:path w="2152" h="6625" extrusionOk="0">
                  <a:moveTo>
                    <a:pt x="1211" y="403"/>
                  </a:moveTo>
                  <a:cubicBezTo>
                    <a:pt x="1345" y="403"/>
                    <a:pt x="1480" y="403"/>
                    <a:pt x="1614" y="538"/>
                  </a:cubicBezTo>
                  <a:lnTo>
                    <a:pt x="1480" y="6186"/>
                  </a:lnTo>
                  <a:lnTo>
                    <a:pt x="942" y="6186"/>
                  </a:lnTo>
                  <a:cubicBezTo>
                    <a:pt x="807" y="6186"/>
                    <a:pt x="673" y="6186"/>
                    <a:pt x="538" y="6051"/>
                  </a:cubicBezTo>
                  <a:lnTo>
                    <a:pt x="673" y="403"/>
                  </a:lnTo>
                  <a:close/>
                  <a:moveTo>
                    <a:pt x="807" y="0"/>
                  </a:moveTo>
                  <a:cubicBezTo>
                    <a:pt x="404" y="0"/>
                    <a:pt x="269" y="135"/>
                    <a:pt x="269" y="403"/>
                  </a:cubicBezTo>
                  <a:lnTo>
                    <a:pt x="0" y="6051"/>
                  </a:lnTo>
                  <a:cubicBezTo>
                    <a:pt x="0" y="6186"/>
                    <a:pt x="135" y="6320"/>
                    <a:pt x="135" y="6320"/>
                  </a:cubicBezTo>
                  <a:cubicBezTo>
                    <a:pt x="404" y="6589"/>
                    <a:pt x="673" y="6589"/>
                    <a:pt x="942" y="6589"/>
                  </a:cubicBezTo>
                  <a:cubicBezTo>
                    <a:pt x="1040" y="6614"/>
                    <a:pt x="1135" y="6625"/>
                    <a:pt x="1223" y="6625"/>
                  </a:cubicBezTo>
                  <a:cubicBezTo>
                    <a:pt x="1614" y="6625"/>
                    <a:pt x="1883" y="6405"/>
                    <a:pt x="1883" y="6186"/>
                  </a:cubicBezTo>
                  <a:lnTo>
                    <a:pt x="2152" y="538"/>
                  </a:lnTo>
                  <a:cubicBezTo>
                    <a:pt x="2152" y="403"/>
                    <a:pt x="2017" y="269"/>
                    <a:pt x="2017" y="269"/>
                  </a:cubicBezTo>
                  <a:cubicBezTo>
                    <a:pt x="1749" y="0"/>
                    <a:pt x="1480" y="0"/>
                    <a:pt x="1211" y="0"/>
                  </a:cubicBezTo>
                  <a:close/>
                </a:path>
              </a:pathLst>
            </a:custGeom>
            <a:solidFill>
              <a:srgbClr val="5C2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5297575" y="2354900"/>
              <a:ext cx="1055600" cy="121050"/>
            </a:xfrm>
            <a:custGeom>
              <a:avLst/>
              <a:gdLst/>
              <a:ahLst/>
              <a:cxnLst/>
              <a:rect l="l" t="t" r="r" b="b"/>
              <a:pathLst>
                <a:path w="42224" h="4842" extrusionOk="0">
                  <a:moveTo>
                    <a:pt x="1076" y="0"/>
                  </a:moveTo>
                  <a:lnTo>
                    <a:pt x="0" y="538"/>
                  </a:lnTo>
                  <a:cubicBezTo>
                    <a:pt x="0" y="538"/>
                    <a:pt x="269" y="2555"/>
                    <a:pt x="673" y="2824"/>
                  </a:cubicBezTo>
                  <a:cubicBezTo>
                    <a:pt x="1210" y="3093"/>
                    <a:pt x="41955" y="4841"/>
                    <a:pt x="41955" y="4841"/>
                  </a:cubicBezTo>
                  <a:cubicBezTo>
                    <a:pt x="42090" y="3765"/>
                    <a:pt x="42224" y="2824"/>
                    <a:pt x="42090" y="1748"/>
                  </a:cubicBezTo>
                  <a:cubicBezTo>
                    <a:pt x="41821" y="673"/>
                    <a:pt x="41417" y="538"/>
                    <a:pt x="41417" y="538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5294200" y="2348175"/>
              <a:ext cx="1062350" cy="131125"/>
            </a:xfrm>
            <a:custGeom>
              <a:avLst/>
              <a:gdLst/>
              <a:ahLst/>
              <a:cxnLst/>
              <a:rect l="l" t="t" r="r" b="b"/>
              <a:pathLst>
                <a:path w="42494" h="5245" extrusionOk="0">
                  <a:moveTo>
                    <a:pt x="1211" y="404"/>
                  </a:moveTo>
                  <a:lnTo>
                    <a:pt x="41552" y="1076"/>
                  </a:lnTo>
                  <a:cubicBezTo>
                    <a:pt x="41552" y="1076"/>
                    <a:pt x="41687" y="1345"/>
                    <a:pt x="41956" y="2152"/>
                  </a:cubicBezTo>
                  <a:cubicBezTo>
                    <a:pt x="42090" y="2959"/>
                    <a:pt x="41956" y="3900"/>
                    <a:pt x="41821" y="4841"/>
                  </a:cubicBezTo>
                  <a:cubicBezTo>
                    <a:pt x="27836" y="4303"/>
                    <a:pt x="1749" y="3093"/>
                    <a:pt x="942" y="2824"/>
                  </a:cubicBezTo>
                  <a:cubicBezTo>
                    <a:pt x="673" y="2286"/>
                    <a:pt x="404" y="1614"/>
                    <a:pt x="404" y="942"/>
                  </a:cubicBezTo>
                  <a:lnTo>
                    <a:pt x="1211" y="404"/>
                  </a:lnTo>
                  <a:close/>
                  <a:moveTo>
                    <a:pt x="1211" y="0"/>
                  </a:moveTo>
                  <a:lnTo>
                    <a:pt x="1" y="673"/>
                  </a:lnTo>
                  <a:lnTo>
                    <a:pt x="1" y="807"/>
                  </a:lnTo>
                  <a:cubicBezTo>
                    <a:pt x="135" y="1345"/>
                    <a:pt x="404" y="2959"/>
                    <a:pt x="808" y="3228"/>
                  </a:cubicBezTo>
                  <a:cubicBezTo>
                    <a:pt x="1345" y="3497"/>
                    <a:pt x="32543" y="4841"/>
                    <a:pt x="42090" y="5245"/>
                  </a:cubicBezTo>
                  <a:lnTo>
                    <a:pt x="42225" y="5110"/>
                  </a:lnTo>
                  <a:cubicBezTo>
                    <a:pt x="42493" y="4034"/>
                    <a:pt x="42493" y="3093"/>
                    <a:pt x="42359" y="2017"/>
                  </a:cubicBezTo>
                  <a:cubicBezTo>
                    <a:pt x="42090" y="942"/>
                    <a:pt x="41821" y="673"/>
                    <a:pt x="41687" y="673"/>
                  </a:cubicBezTo>
                  <a:lnTo>
                    <a:pt x="1211" y="0"/>
                  </a:lnTo>
                  <a:close/>
                </a:path>
              </a:pathLst>
            </a:custGeom>
            <a:solidFill>
              <a:srgbClr val="646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5294200" y="2223525"/>
              <a:ext cx="1056400" cy="189200"/>
            </a:xfrm>
            <a:custGeom>
              <a:avLst/>
              <a:gdLst/>
              <a:ahLst/>
              <a:cxnLst/>
              <a:rect l="l" t="t" r="r" b="b"/>
              <a:pathLst>
                <a:path w="42256" h="7568" extrusionOk="0">
                  <a:moveTo>
                    <a:pt x="27337" y="1"/>
                  </a:moveTo>
                  <a:cubicBezTo>
                    <a:pt x="25066" y="1"/>
                    <a:pt x="23069" y="1189"/>
                    <a:pt x="21919" y="3104"/>
                  </a:cubicBezTo>
                  <a:lnTo>
                    <a:pt x="21382" y="3507"/>
                  </a:lnTo>
                  <a:lnTo>
                    <a:pt x="20171" y="2431"/>
                  </a:lnTo>
                  <a:lnTo>
                    <a:pt x="18961" y="3642"/>
                  </a:lnTo>
                  <a:lnTo>
                    <a:pt x="17751" y="2700"/>
                  </a:lnTo>
                  <a:lnTo>
                    <a:pt x="16541" y="3776"/>
                  </a:lnTo>
                  <a:lnTo>
                    <a:pt x="15330" y="2835"/>
                  </a:lnTo>
                  <a:lnTo>
                    <a:pt x="14120" y="3911"/>
                  </a:lnTo>
                  <a:lnTo>
                    <a:pt x="12775" y="2969"/>
                  </a:lnTo>
                  <a:lnTo>
                    <a:pt x="11565" y="4179"/>
                  </a:lnTo>
                  <a:lnTo>
                    <a:pt x="10355" y="3104"/>
                  </a:lnTo>
                  <a:lnTo>
                    <a:pt x="9145" y="4314"/>
                  </a:lnTo>
                  <a:lnTo>
                    <a:pt x="7935" y="3373"/>
                  </a:lnTo>
                  <a:lnTo>
                    <a:pt x="6724" y="4448"/>
                  </a:lnTo>
                  <a:lnTo>
                    <a:pt x="5514" y="3507"/>
                  </a:lnTo>
                  <a:lnTo>
                    <a:pt x="4304" y="4717"/>
                  </a:lnTo>
                  <a:lnTo>
                    <a:pt x="2959" y="3642"/>
                  </a:lnTo>
                  <a:lnTo>
                    <a:pt x="1883" y="4852"/>
                  </a:lnTo>
                  <a:lnTo>
                    <a:pt x="539" y="3911"/>
                  </a:lnTo>
                  <a:lnTo>
                    <a:pt x="135" y="4314"/>
                  </a:lnTo>
                  <a:cubicBezTo>
                    <a:pt x="135" y="4717"/>
                    <a:pt x="1" y="5121"/>
                    <a:pt x="135" y="5659"/>
                  </a:cubicBezTo>
                  <a:cubicBezTo>
                    <a:pt x="135" y="6391"/>
                    <a:pt x="867" y="6472"/>
                    <a:pt x="1193" y="6472"/>
                  </a:cubicBezTo>
                  <a:cubicBezTo>
                    <a:pt x="1286" y="6472"/>
                    <a:pt x="1345" y="6465"/>
                    <a:pt x="1345" y="6465"/>
                  </a:cubicBezTo>
                  <a:lnTo>
                    <a:pt x="41418" y="7541"/>
                  </a:lnTo>
                  <a:cubicBezTo>
                    <a:pt x="41480" y="7559"/>
                    <a:pt x="41535" y="7568"/>
                    <a:pt x="41583" y="7568"/>
                  </a:cubicBezTo>
                  <a:cubicBezTo>
                    <a:pt x="42255" y="7568"/>
                    <a:pt x="41552" y="5928"/>
                    <a:pt x="41552" y="5928"/>
                  </a:cubicBezTo>
                  <a:lnTo>
                    <a:pt x="33887" y="5928"/>
                  </a:lnTo>
                  <a:cubicBezTo>
                    <a:pt x="33622" y="4602"/>
                    <a:pt x="32311" y="8"/>
                    <a:pt x="27893" y="8"/>
                  </a:cubicBezTo>
                  <a:cubicBezTo>
                    <a:pt x="27830" y="8"/>
                    <a:pt x="27766" y="9"/>
                    <a:pt x="27702" y="11"/>
                  </a:cubicBezTo>
                  <a:cubicBezTo>
                    <a:pt x="27579" y="4"/>
                    <a:pt x="27458" y="1"/>
                    <a:pt x="27337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5290850" y="2220350"/>
              <a:ext cx="1065700" cy="200975"/>
            </a:xfrm>
            <a:custGeom>
              <a:avLst/>
              <a:gdLst/>
              <a:ahLst/>
              <a:cxnLst/>
              <a:rect l="l" t="t" r="r" b="b"/>
              <a:pathLst>
                <a:path w="42628" h="8039" extrusionOk="0">
                  <a:moveTo>
                    <a:pt x="28021" y="269"/>
                  </a:moveTo>
                  <a:cubicBezTo>
                    <a:pt x="32177" y="269"/>
                    <a:pt x="33487" y="4729"/>
                    <a:pt x="33752" y="6055"/>
                  </a:cubicBezTo>
                  <a:cubicBezTo>
                    <a:pt x="33752" y="6189"/>
                    <a:pt x="33887" y="6189"/>
                    <a:pt x="34021" y="6189"/>
                  </a:cubicBezTo>
                  <a:cubicBezTo>
                    <a:pt x="35187" y="6234"/>
                    <a:pt x="36322" y="6249"/>
                    <a:pt x="37348" y="6249"/>
                  </a:cubicBezTo>
                  <a:cubicBezTo>
                    <a:pt x="39400" y="6249"/>
                    <a:pt x="41014" y="6189"/>
                    <a:pt x="41552" y="6189"/>
                  </a:cubicBezTo>
                  <a:cubicBezTo>
                    <a:pt x="41686" y="6861"/>
                    <a:pt x="41821" y="7534"/>
                    <a:pt x="41686" y="7534"/>
                  </a:cubicBezTo>
                  <a:lnTo>
                    <a:pt x="41552" y="7534"/>
                  </a:lnTo>
                  <a:lnTo>
                    <a:pt x="1479" y="6324"/>
                  </a:lnTo>
                  <a:cubicBezTo>
                    <a:pt x="1446" y="6324"/>
                    <a:pt x="1370" y="6332"/>
                    <a:pt x="1274" y="6332"/>
                  </a:cubicBezTo>
                  <a:cubicBezTo>
                    <a:pt x="984" y="6332"/>
                    <a:pt x="505" y="6256"/>
                    <a:pt x="404" y="5651"/>
                  </a:cubicBezTo>
                  <a:cubicBezTo>
                    <a:pt x="404" y="5248"/>
                    <a:pt x="404" y="4710"/>
                    <a:pt x="538" y="4306"/>
                  </a:cubicBezTo>
                  <a:lnTo>
                    <a:pt x="673" y="4172"/>
                  </a:lnTo>
                  <a:lnTo>
                    <a:pt x="1748" y="4979"/>
                  </a:lnTo>
                  <a:lnTo>
                    <a:pt x="2152" y="4979"/>
                  </a:lnTo>
                  <a:lnTo>
                    <a:pt x="3093" y="3903"/>
                  </a:lnTo>
                  <a:lnTo>
                    <a:pt x="4303" y="4844"/>
                  </a:lnTo>
                  <a:lnTo>
                    <a:pt x="4572" y="4844"/>
                  </a:lnTo>
                  <a:lnTo>
                    <a:pt x="5514" y="3769"/>
                  </a:lnTo>
                  <a:lnTo>
                    <a:pt x="6724" y="4710"/>
                  </a:lnTo>
                  <a:lnTo>
                    <a:pt x="6993" y="4710"/>
                  </a:lnTo>
                  <a:lnTo>
                    <a:pt x="8069" y="3634"/>
                  </a:lnTo>
                  <a:lnTo>
                    <a:pt x="9144" y="4441"/>
                  </a:lnTo>
                  <a:cubicBezTo>
                    <a:pt x="9212" y="4508"/>
                    <a:pt x="9279" y="4542"/>
                    <a:pt x="9329" y="4542"/>
                  </a:cubicBezTo>
                  <a:cubicBezTo>
                    <a:pt x="9380" y="4542"/>
                    <a:pt x="9413" y="4508"/>
                    <a:pt x="9413" y="4441"/>
                  </a:cubicBezTo>
                  <a:lnTo>
                    <a:pt x="10489" y="3500"/>
                  </a:lnTo>
                  <a:lnTo>
                    <a:pt x="11565" y="4306"/>
                  </a:lnTo>
                  <a:cubicBezTo>
                    <a:pt x="11632" y="4374"/>
                    <a:pt x="11699" y="4407"/>
                    <a:pt x="11766" y="4407"/>
                  </a:cubicBezTo>
                  <a:cubicBezTo>
                    <a:pt x="11834" y="4407"/>
                    <a:pt x="11901" y="4374"/>
                    <a:pt x="11968" y="4306"/>
                  </a:cubicBezTo>
                  <a:lnTo>
                    <a:pt x="13044" y="3231"/>
                  </a:lnTo>
                  <a:lnTo>
                    <a:pt x="14120" y="4038"/>
                  </a:lnTo>
                  <a:cubicBezTo>
                    <a:pt x="14187" y="4105"/>
                    <a:pt x="14254" y="4138"/>
                    <a:pt x="14305" y="4138"/>
                  </a:cubicBezTo>
                  <a:cubicBezTo>
                    <a:pt x="14355" y="4138"/>
                    <a:pt x="14389" y="4105"/>
                    <a:pt x="14389" y="4038"/>
                  </a:cubicBezTo>
                  <a:lnTo>
                    <a:pt x="15464" y="3096"/>
                  </a:lnTo>
                  <a:lnTo>
                    <a:pt x="16540" y="3903"/>
                  </a:lnTo>
                  <a:lnTo>
                    <a:pt x="16944" y="3903"/>
                  </a:lnTo>
                  <a:lnTo>
                    <a:pt x="17885" y="2962"/>
                  </a:lnTo>
                  <a:lnTo>
                    <a:pt x="18961" y="3769"/>
                  </a:lnTo>
                  <a:lnTo>
                    <a:pt x="19364" y="3769"/>
                  </a:lnTo>
                  <a:lnTo>
                    <a:pt x="20440" y="2693"/>
                  </a:lnTo>
                  <a:lnTo>
                    <a:pt x="21516" y="3634"/>
                  </a:lnTo>
                  <a:lnTo>
                    <a:pt x="21785" y="3634"/>
                  </a:lnTo>
                  <a:lnTo>
                    <a:pt x="22188" y="3231"/>
                  </a:lnTo>
                  <a:cubicBezTo>
                    <a:pt x="22860" y="2155"/>
                    <a:pt x="23802" y="1214"/>
                    <a:pt x="25012" y="810"/>
                  </a:cubicBezTo>
                  <a:cubicBezTo>
                    <a:pt x="25953" y="541"/>
                    <a:pt x="26894" y="272"/>
                    <a:pt x="27836" y="272"/>
                  </a:cubicBezTo>
                  <a:cubicBezTo>
                    <a:pt x="27898" y="270"/>
                    <a:pt x="27960" y="269"/>
                    <a:pt x="28021" y="269"/>
                  </a:cubicBezTo>
                  <a:close/>
                  <a:moveTo>
                    <a:pt x="28038" y="0"/>
                  </a:moveTo>
                  <a:cubicBezTo>
                    <a:pt x="27971" y="0"/>
                    <a:pt x="27904" y="1"/>
                    <a:pt x="27836" y="3"/>
                  </a:cubicBezTo>
                  <a:cubicBezTo>
                    <a:pt x="26760" y="3"/>
                    <a:pt x="25819" y="272"/>
                    <a:pt x="24743" y="676"/>
                  </a:cubicBezTo>
                  <a:cubicBezTo>
                    <a:pt x="23533" y="1079"/>
                    <a:pt x="22457" y="2020"/>
                    <a:pt x="21785" y="3231"/>
                  </a:cubicBezTo>
                  <a:lnTo>
                    <a:pt x="21516" y="3365"/>
                  </a:lnTo>
                  <a:lnTo>
                    <a:pt x="20440" y="2558"/>
                  </a:lnTo>
                  <a:cubicBezTo>
                    <a:pt x="20440" y="2491"/>
                    <a:pt x="20373" y="2458"/>
                    <a:pt x="20305" y="2458"/>
                  </a:cubicBezTo>
                  <a:cubicBezTo>
                    <a:pt x="20238" y="2458"/>
                    <a:pt x="20171" y="2491"/>
                    <a:pt x="20171" y="2558"/>
                  </a:cubicBezTo>
                  <a:lnTo>
                    <a:pt x="19095" y="3500"/>
                  </a:lnTo>
                  <a:lnTo>
                    <a:pt x="18019" y="2693"/>
                  </a:lnTo>
                  <a:cubicBezTo>
                    <a:pt x="17952" y="2626"/>
                    <a:pt x="17885" y="2592"/>
                    <a:pt x="17834" y="2592"/>
                  </a:cubicBezTo>
                  <a:cubicBezTo>
                    <a:pt x="17784" y="2592"/>
                    <a:pt x="17750" y="2626"/>
                    <a:pt x="17750" y="2693"/>
                  </a:cubicBezTo>
                  <a:lnTo>
                    <a:pt x="16675" y="3634"/>
                  </a:lnTo>
                  <a:lnTo>
                    <a:pt x="15599" y="2827"/>
                  </a:lnTo>
                  <a:cubicBezTo>
                    <a:pt x="15532" y="2760"/>
                    <a:pt x="15464" y="2726"/>
                    <a:pt x="15397" y="2726"/>
                  </a:cubicBezTo>
                  <a:cubicBezTo>
                    <a:pt x="15330" y="2726"/>
                    <a:pt x="15263" y="2760"/>
                    <a:pt x="15195" y="2827"/>
                  </a:cubicBezTo>
                  <a:lnTo>
                    <a:pt x="14254" y="3903"/>
                  </a:lnTo>
                  <a:lnTo>
                    <a:pt x="13178" y="2962"/>
                  </a:lnTo>
                  <a:lnTo>
                    <a:pt x="12775" y="2962"/>
                  </a:lnTo>
                  <a:lnTo>
                    <a:pt x="11834" y="4038"/>
                  </a:lnTo>
                  <a:lnTo>
                    <a:pt x="10623" y="3231"/>
                  </a:lnTo>
                  <a:cubicBezTo>
                    <a:pt x="10623" y="3163"/>
                    <a:pt x="10590" y="3130"/>
                    <a:pt x="10539" y="3130"/>
                  </a:cubicBezTo>
                  <a:cubicBezTo>
                    <a:pt x="10489" y="3130"/>
                    <a:pt x="10422" y="3163"/>
                    <a:pt x="10355" y="3231"/>
                  </a:cubicBezTo>
                  <a:lnTo>
                    <a:pt x="9279" y="4172"/>
                  </a:lnTo>
                  <a:lnTo>
                    <a:pt x="8203" y="3365"/>
                  </a:lnTo>
                  <a:cubicBezTo>
                    <a:pt x="8136" y="3298"/>
                    <a:pt x="8069" y="3264"/>
                    <a:pt x="8018" y="3264"/>
                  </a:cubicBezTo>
                  <a:cubicBezTo>
                    <a:pt x="7968" y="3264"/>
                    <a:pt x="7934" y="3298"/>
                    <a:pt x="7934" y="3365"/>
                  </a:cubicBezTo>
                  <a:lnTo>
                    <a:pt x="6858" y="4306"/>
                  </a:lnTo>
                  <a:lnTo>
                    <a:pt x="5783" y="3500"/>
                  </a:lnTo>
                  <a:cubicBezTo>
                    <a:pt x="5715" y="3432"/>
                    <a:pt x="5648" y="3399"/>
                    <a:pt x="5581" y="3399"/>
                  </a:cubicBezTo>
                  <a:cubicBezTo>
                    <a:pt x="5514" y="3399"/>
                    <a:pt x="5446" y="3432"/>
                    <a:pt x="5379" y="3500"/>
                  </a:cubicBezTo>
                  <a:lnTo>
                    <a:pt x="4438" y="4441"/>
                  </a:lnTo>
                  <a:lnTo>
                    <a:pt x="3362" y="3634"/>
                  </a:lnTo>
                  <a:cubicBezTo>
                    <a:pt x="3295" y="3567"/>
                    <a:pt x="3228" y="3533"/>
                    <a:pt x="3160" y="3533"/>
                  </a:cubicBezTo>
                  <a:cubicBezTo>
                    <a:pt x="3093" y="3533"/>
                    <a:pt x="3026" y="3567"/>
                    <a:pt x="2959" y="3634"/>
                  </a:cubicBezTo>
                  <a:lnTo>
                    <a:pt x="2017" y="4575"/>
                  </a:lnTo>
                  <a:lnTo>
                    <a:pt x="807" y="3769"/>
                  </a:lnTo>
                  <a:cubicBezTo>
                    <a:pt x="673" y="3769"/>
                    <a:pt x="538" y="3769"/>
                    <a:pt x="538" y="3903"/>
                  </a:cubicBezTo>
                  <a:lnTo>
                    <a:pt x="404" y="3903"/>
                  </a:lnTo>
                  <a:lnTo>
                    <a:pt x="0" y="4306"/>
                  </a:lnTo>
                  <a:cubicBezTo>
                    <a:pt x="0" y="4306"/>
                    <a:pt x="0" y="4306"/>
                    <a:pt x="0" y="4441"/>
                  </a:cubicBezTo>
                  <a:cubicBezTo>
                    <a:pt x="0" y="4844"/>
                    <a:pt x="0" y="5382"/>
                    <a:pt x="0" y="5920"/>
                  </a:cubicBezTo>
                  <a:cubicBezTo>
                    <a:pt x="117" y="6506"/>
                    <a:pt x="642" y="6887"/>
                    <a:pt x="1220" y="6887"/>
                  </a:cubicBezTo>
                  <a:cubicBezTo>
                    <a:pt x="1306" y="6887"/>
                    <a:pt x="1393" y="6879"/>
                    <a:pt x="1479" y="6861"/>
                  </a:cubicBezTo>
                  <a:lnTo>
                    <a:pt x="41552" y="7937"/>
                  </a:lnTo>
                  <a:cubicBezTo>
                    <a:pt x="41619" y="8004"/>
                    <a:pt x="41686" y="8038"/>
                    <a:pt x="41753" y="8038"/>
                  </a:cubicBezTo>
                  <a:cubicBezTo>
                    <a:pt x="41821" y="8038"/>
                    <a:pt x="41888" y="8004"/>
                    <a:pt x="41955" y="7937"/>
                  </a:cubicBezTo>
                  <a:cubicBezTo>
                    <a:pt x="42627" y="7668"/>
                    <a:pt x="42090" y="6458"/>
                    <a:pt x="41955" y="6055"/>
                  </a:cubicBezTo>
                  <a:cubicBezTo>
                    <a:pt x="41821" y="5920"/>
                    <a:pt x="41821" y="5920"/>
                    <a:pt x="41686" y="5920"/>
                  </a:cubicBezTo>
                  <a:lnTo>
                    <a:pt x="34156" y="5920"/>
                  </a:lnTo>
                  <a:cubicBezTo>
                    <a:pt x="33891" y="4331"/>
                    <a:pt x="32451" y="0"/>
                    <a:pt x="28038" y="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5311025" y="2223725"/>
              <a:ext cx="1039375" cy="185675"/>
            </a:xfrm>
            <a:custGeom>
              <a:avLst/>
              <a:gdLst/>
              <a:ahLst/>
              <a:cxnLst/>
              <a:rect l="l" t="t" r="r" b="b"/>
              <a:pathLst>
                <a:path w="41575" h="7427" extrusionOk="0">
                  <a:moveTo>
                    <a:pt x="27219" y="0"/>
                  </a:moveTo>
                  <a:cubicBezTo>
                    <a:pt x="27156" y="0"/>
                    <a:pt x="27093" y="1"/>
                    <a:pt x="27029" y="3"/>
                  </a:cubicBezTo>
                  <a:cubicBezTo>
                    <a:pt x="25684" y="3"/>
                    <a:pt x="24474" y="272"/>
                    <a:pt x="23398" y="944"/>
                  </a:cubicBezTo>
                  <a:cubicBezTo>
                    <a:pt x="24181" y="585"/>
                    <a:pt x="25004" y="416"/>
                    <a:pt x="25814" y="416"/>
                  </a:cubicBezTo>
                  <a:cubicBezTo>
                    <a:pt x="28344" y="416"/>
                    <a:pt x="30753" y="2062"/>
                    <a:pt x="31466" y="4709"/>
                  </a:cubicBezTo>
                  <a:cubicBezTo>
                    <a:pt x="31601" y="5247"/>
                    <a:pt x="31332" y="5785"/>
                    <a:pt x="30794" y="5920"/>
                  </a:cubicBezTo>
                  <a:lnTo>
                    <a:pt x="30525" y="5920"/>
                  </a:lnTo>
                  <a:cubicBezTo>
                    <a:pt x="30525" y="6054"/>
                    <a:pt x="30525" y="6054"/>
                    <a:pt x="30390" y="6054"/>
                  </a:cubicBezTo>
                  <a:cubicBezTo>
                    <a:pt x="27725" y="6276"/>
                    <a:pt x="25020" y="6376"/>
                    <a:pt x="22318" y="6376"/>
                  </a:cubicBezTo>
                  <a:cubicBezTo>
                    <a:pt x="20112" y="6376"/>
                    <a:pt x="17909" y="6309"/>
                    <a:pt x="15733" y="6189"/>
                  </a:cubicBezTo>
                  <a:lnTo>
                    <a:pt x="7262" y="6189"/>
                  </a:lnTo>
                  <a:cubicBezTo>
                    <a:pt x="5648" y="6189"/>
                    <a:pt x="4034" y="6129"/>
                    <a:pt x="2421" y="6129"/>
                  </a:cubicBezTo>
                  <a:cubicBezTo>
                    <a:pt x="1614" y="6129"/>
                    <a:pt x="807" y="6144"/>
                    <a:pt x="0" y="6189"/>
                  </a:cubicBezTo>
                  <a:cubicBezTo>
                    <a:pt x="135" y="6323"/>
                    <a:pt x="404" y="6323"/>
                    <a:pt x="672" y="6323"/>
                  </a:cubicBezTo>
                  <a:lnTo>
                    <a:pt x="40610" y="7399"/>
                  </a:lnTo>
                  <a:cubicBezTo>
                    <a:pt x="40687" y="7418"/>
                    <a:pt x="40754" y="7427"/>
                    <a:pt x="40813" y="7427"/>
                  </a:cubicBezTo>
                  <a:cubicBezTo>
                    <a:pt x="41575" y="7427"/>
                    <a:pt x="40879" y="5920"/>
                    <a:pt x="40879" y="5920"/>
                  </a:cubicBezTo>
                  <a:lnTo>
                    <a:pt x="40879" y="5920"/>
                  </a:lnTo>
                  <a:cubicBezTo>
                    <a:pt x="40879" y="5920"/>
                    <a:pt x="39265" y="5979"/>
                    <a:pt x="36994" y="5979"/>
                  </a:cubicBezTo>
                  <a:cubicBezTo>
                    <a:pt x="35859" y="5979"/>
                    <a:pt x="34559" y="5964"/>
                    <a:pt x="33214" y="5920"/>
                  </a:cubicBezTo>
                  <a:cubicBezTo>
                    <a:pt x="32949" y="4462"/>
                    <a:pt x="31509" y="0"/>
                    <a:pt x="27219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5983375" y="2253400"/>
              <a:ext cx="60525" cy="48575"/>
            </a:xfrm>
            <a:custGeom>
              <a:avLst/>
              <a:gdLst/>
              <a:ahLst/>
              <a:cxnLst/>
              <a:rect l="l" t="t" r="r" b="b"/>
              <a:pathLst>
                <a:path w="2421" h="1943" extrusionOk="0">
                  <a:moveTo>
                    <a:pt x="1153" y="0"/>
                  </a:moveTo>
                  <a:cubicBezTo>
                    <a:pt x="1083" y="0"/>
                    <a:pt x="1012" y="8"/>
                    <a:pt x="942" y="26"/>
                  </a:cubicBezTo>
                  <a:cubicBezTo>
                    <a:pt x="404" y="161"/>
                    <a:pt x="0" y="698"/>
                    <a:pt x="135" y="1236"/>
                  </a:cubicBezTo>
                  <a:cubicBezTo>
                    <a:pt x="358" y="1682"/>
                    <a:pt x="765" y="1943"/>
                    <a:pt x="1204" y="1943"/>
                  </a:cubicBezTo>
                  <a:cubicBezTo>
                    <a:pt x="1295" y="1943"/>
                    <a:pt x="1387" y="1932"/>
                    <a:pt x="1479" y="1909"/>
                  </a:cubicBezTo>
                  <a:cubicBezTo>
                    <a:pt x="2017" y="1774"/>
                    <a:pt x="2421" y="1371"/>
                    <a:pt x="2286" y="833"/>
                  </a:cubicBezTo>
                  <a:cubicBezTo>
                    <a:pt x="2053" y="366"/>
                    <a:pt x="1616" y="0"/>
                    <a:pt x="1153" y="0"/>
                  </a:cubicBez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5976650" y="2248575"/>
              <a:ext cx="73975" cy="59925"/>
            </a:xfrm>
            <a:custGeom>
              <a:avLst/>
              <a:gdLst/>
              <a:ahLst/>
              <a:cxnLst/>
              <a:rect l="l" t="t" r="r" b="b"/>
              <a:pathLst>
                <a:path w="2959" h="2397" extrusionOk="0">
                  <a:moveTo>
                    <a:pt x="1435" y="453"/>
                  </a:moveTo>
                  <a:cubicBezTo>
                    <a:pt x="1792" y="453"/>
                    <a:pt x="2176" y="694"/>
                    <a:pt x="2286" y="1026"/>
                  </a:cubicBezTo>
                  <a:cubicBezTo>
                    <a:pt x="2421" y="1429"/>
                    <a:pt x="2152" y="1833"/>
                    <a:pt x="1614" y="1967"/>
                  </a:cubicBezTo>
                  <a:cubicBezTo>
                    <a:pt x="1211" y="1967"/>
                    <a:pt x="807" y="1833"/>
                    <a:pt x="673" y="1429"/>
                  </a:cubicBezTo>
                  <a:cubicBezTo>
                    <a:pt x="538" y="891"/>
                    <a:pt x="807" y="488"/>
                    <a:pt x="1211" y="488"/>
                  </a:cubicBezTo>
                  <a:cubicBezTo>
                    <a:pt x="1282" y="464"/>
                    <a:pt x="1358" y="453"/>
                    <a:pt x="1435" y="453"/>
                  </a:cubicBezTo>
                  <a:close/>
                  <a:moveTo>
                    <a:pt x="1503" y="0"/>
                  </a:moveTo>
                  <a:cubicBezTo>
                    <a:pt x="1363" y="0"/>
                    <a:pt x="1220" y="27"/>
                    <a:pt x="1076" y="85"/>
                  </a:cubicBezTo>
                  <a:cubicBezTo>
                    <a:pt x="404" y="219"/>
                    <a:pt x="0" y="757"/>
                    <a:pt x="135" y="1429"/>
                  </a:cubicBezTo>
                  <a:cubicBezTo>
                    <a:pt x="369" y="2015"/>
                    <a:pt x="909" y="2396"/>
                    <a:pt x="1489" y="2396"/>
                  </a:cubicBezTo>
                  <a:cubicBezTo>
                    <a:pt x="1575" y="2396"/>
                    <a:pt x="1662" y="2388"/>
                    <a:pt x="1748" y="2371"/>
                  </a:cubicBezTo>
                  <a:cubicBezTo>
                    <a:pt x="2421" y="2236"/>
                    <a:pt x="2959" y="1564"/>
                    <a:pt x="2690" y="891"/>
                  </a:cubicBezTo>
                  <a:cubicBezTo>
                    <a:pt x="2478" y="363"/>
                    <a:pt x="2017" y="0"/>
                    <a:pt x="1503" y="0"/>
                  </a:cubicBezTo>
                  <a:close/>
                </a:path>
              </a:pathLst>
            </a:custGeom>
            <a:solidFill>
              <a:srgbClr val="72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940725" y="2205600"/>
              <a:ext cx="1200175" cy="159400"/>
            </a:xfrm>
            <a:custGeom>
              <a:avLst/>
              <a:gdLst/>
              <a:ahLst/>
              <a:cxnLst/>
              <a:rect l="l" t="t" r="r" b="b"/>
              <a:pathLst>
                <a:path w="48007" h="6376" extrusionOk="0">
                  <a:moveTo>
                    <a:pt x="47202" y="1"/>
                  </a:moveTo>
                  <a:cubicBezTo>
                    <a:pt x="47183" y="1"/>
                    <a:pt x="47180" y="17"/>
                    <a:pt x="47200" y="56"/>
                  </a:cubicBezTo>
                  <a:cubicBezTo>
                    <a:pt x="47334" y="325"/>
                    <a:pt x="12506" y="728"/>
                    <a:pt x="12506" y="728"/>
                  </a:cubicBezTo>
                  <a:lnTo>
                    <a:pt x="0" y="1400"/>
                  </a:lnTo>
                  <a:lnTo>
                    <a:pt x="269" y="2476"/>
                  </a:lnTo>
                  <a:lnTo>
                    <a:pt x="11430" y="2476"/>
                  </a:lnTo>
                  <a:cubicBezTo>
                    <a:pt x="12372" y="3955"/>
                    <a:pt x="13447" y="5300"/>
                    <a:pt x="14927" y="6376"/>
                  </a:cubicBezTo>
                  <a:lnTo>
                    <a:pt x="15196" y="5031"/>
                  </a:lnTo>
                  <a:lnTo>
                    <a:pt x="25684" y="4090"/>
                  </a:lnTo>
                  <a:cubicBezTo>
                    <a:pt x="25684" y="4090"/>
                    <a:pt x="46527" y="1266"/>
                    <a:pt x="47065" y="1131"/>
                  </a:cubicBezTo>
                  <a:cubicBezTo>
                    <a:pt x="47334" y="997"/>
                    <a:pt x="47737" y="862"/>
                    <a:pt x="48006" y="593"/>
                  </a:cubicBezTo>
                  <a:cubicBezTo>
                    <a:pt x="48006" y="593"/>
                    <a:pt x="47315" y="1"/>
                    <a:pt x="47202" y="1"/>
                  </a:cubicBezTo>
                  <a:close/>
                </a:path>
              </a:pathLst>
            </a:custGeom>
            <a:solidFill>
              <a:srgbClr val="61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934000" y="2200250"/>
              <a:ext cx="1213625" cy="174850"/>
            </a:xfrm>
            <a:custGeom>
              <a:avLst/>
              <a:gdLst/>
              <a:ahLst/>
              <a:cxnLst/>
              <a:rect l="l" t="t" r="r" b="b"/>
              <a:pathLst>
                <a:path w="48545" h="6994" extrusionOk="0">
                  <a:moveTo>
                    <a:pt x="47334" y="404"/>
                  </a:moveTo>
                  <a:lnTo>
                    <a:pt x="47872" y="807"/>
                  </a:lnTo>
                  <a:cubicBezTo>
                    <a:pt x="47603" y="942"/>
                    <a:pt x="47469" y="1076"/>
                    <a:pt x="47200" y="1076"/>
                  </a:cubicBezTo>
                  <a:cubicBezTo>
                    <a:pt x="46662" y="1211"/>
                    <a:pt x="31601" y="3362"/>
                    <a:pt x="25819" y="4169"/>
                  </a:cubicBezTo>
                  <a:lnTo>
                    <a:pt x="15196" y="4976"/>
                  </a:lnTo>
                  <a:lnTo>
                    <a:pt x="14927" y="6186"/>
                  </a:lnTo>
                  <a:cubicBezTo>
                    <a:pt x="13716" y="5110"/>
                    <a:pt x="12641" y="3900"/>
                    <a:pt x="11834" y="2556"/>
                  </a:cubicBezTo>
                  <a:lnTo>
                    <a:pt x="11834" y="2421"/>
                  </a:lnTo>
                  <a:lnTo>
                    <a:pt x="538" y="2421"/>
                  </a:lnTo>
                  <a:lnTo>
                    <a:pt x="404" y="1749"/>
                  </a:lnTo>
                  <a:lnTo>
                    <a:pt x="12641" y="1076"/>
                  </a:lnTo>
                  <a:cubicBezTo>
                    <a:pt x="42090" y="673"/>
                    <a:pt x="46662" y="539"/>
                    <a:pt x="47334" y="404"/>
                  </a:cubicBezTo>
                  <a:close/>
                  <a:moveTo>
                    <a:pt x="47200" y="1"/>
                  </a:moveTo>
                  <a:cubicBezTo>
                    <a:pt x="45317" y="270"/>
                    <a:pt x="21785" y="539"/>
                    <a:pt x="12641" y="673"/>
                  </a:cubicBezTo>
                  <a:lnTo>
                    <a:pt x="0" y="1480"/>
                  </a:lnTo>
                  <a:lnTo>
                    <a:pt x="269" y="2824"/>
                  </a:lnTo>
                  <a:lnTo>
                    <a:pt x="11565" y="2824"/>
                  </a:lnTo>
                  <a:cubicBezTo>
                    <a:pt x="12506" y="4304"/>
                    <a:pt x="13716" y="5648"/>
                    <a:pt x="15061" y="6724"/>
                  </a:cubicBezTo>
                  <a:lnTo>
                    <a:pt x="15330" y="6993"/>
                  </a:lnTo>
                  <a:lnTo>
                    <a:pt x="15465" y="5379"/>
                  </a:lnTo>
                  <a:lnTo>
                    <a:pt x="25819" y="4573"/>
                  </a:lnTo>
                  <a:cubicBezTo>
                    <a:pt x="27970" y="4304"/>
                    <a:pt x="46796" y="1614"/>
                    <a:pt x="47334" y="1480"/>
                  </a:cubicBezTo>
                  <a:cubicBezTo>
                    <a:pt x="47737" y="1345"/>
                    <a:pt x="48006" y="1211"/>
                    <a:pt x="48275" y="942"/>
                  </a:cubicBezTo>
                  <a:lnTo>
                    <a:pt x="48544" y="807"/>
                  </a:lnTo>
                  <a:lnTo>
                    <a:pt x="48275" y="673"/>
                  </a:lnTo>
                  <a:cubicBezTo>
                    <a:pt x="47603" y="1"/>
                    <a:pt x="47334" y="1"/>
                    <a:pt x="47334" y="1"/>
                  </a:cubicBezTo>
                  <a:close/>
                </a:path>
              </a:pathLst>
            </a:custGeom>
            <a:solidFill>
              <a:srgbClr val="646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917200" y="2179400"/>
              <a:ext cx="1223700" cy="172450"/>
            </a:xfrm>
            <a:custGeom>
              <a:avLst/>
              <a:gdLst/>
              <a:ahLst/>
              <a:cxnLst/>
              <a:rect l="l" t="t" r="r" b="b"/>
              <a:pathLst>
                <a:path w="48948" h="6898" extrusionOk="0">
                  <a:moveTo>
                    <a:pt x="44500" y="0"/>
                  </a:moveTo>
                  <a:cubicBezTo>
                    <a:pt x="34084" y="0"/>
                    <a:pt x="0" y="297"/>
                    <a:pt x="0" y="297"/>
                  </a:cubicBezTo>
                  <a:lnTo>
                    <a:pt x="0" y="2583"/>
                  </a:lnTo>
                  <a:lnTo>
                    <a:pt x="12506" y="2314"/>
                  </a:lnTo>
                  <a:cubicBezTo>
                    <a:pt x="14119" y="5003"/>
                    <a:pt x="16943" y="6617"/>
                    <a:pt x="20036" y="6886"/>
                  </a:cubicBezTo>
                  <a:cubicBezTo>
                    <a:pt x="20179" y="6893"/>
                    <a:pt x="20322" y="6897"/>
                    <a:pt x="20466" y="6897"/>
                  </a:cubicBezTo>
                  <a:cubicBezTo>
                    <a:pt x="22888" y="6897"/>
                    <a:pt x="25371" y="5832"/>
                    <a:pt x="26894" y="3927"/>
                  </a:cubicBezTo>
                  <a:lnTo>
                    <a:pt x="27835" y="4465"/>
                  </a:lnTo>
                  <a:lnTo>
                    <a:pt x="28911" y="3255"/>
                  </a:lnTo>
                  <a:lnTo>
                    <a:pt x="30256" y="4196"/>
                  </a:lnTo>
                  <a:lnTo>
                    <a:pt x="31332" y="3121"/>
                  </a:lnTo>
                  <a:lnTo>
                    <a:pt x="32811" y="4062"/>
                  </a:lnTo>
                  <a:lnTo>
                    <a:pt x="33887" y="2852"/>
                  </a:lnTo>
                  <a:lnTo>
                    <a:pt x="35231" y="3793"/>
                  </a:lnTo>
                  <a:lnTo>
                    <a:pt x="36307" y="2583"/>
                  </a:lnTo>
                  <a:lnTo>
                    <a:pt x="37652" y="3524"/>
                  </a:lnTo>
                  <a:lnTo>
                    <a:pt x="38728" y="2314"/>
                  </a:lnTo>
                  <a:lnTo>
                    <a:pt x="40072" y="3255"/>
                  </a:lnTo>
                  <a:lnTo>
                    <a:pt x="41148" y="2045"/>
                  </a:lnTo>
                  <a:lnTo>
                    <a:pt x="42493" y="2986"/>
                  </a:lnTo>
                  <a:lnTo>
                    <a:pt x="43569" y="1776"/>
                  </a:lnTo>
                  <a:lnTo>
                    <a:pt x="44913" y="2717"/>
                  </a:lnTo>
                  <a:lnTo>
                    <a:pt x="45989" y="1507"/>
                  </a:lnTo>
                  <a:lnTo>
                    <a:pt x="47334" y="2448"/>
                  </a:lnTo>
                  <a:lnTo>
                    <a:pt x="48409" y="1238"/>
                  </a:lnTo>
                  <a:lnTo>
                    <a:pt x="48947" y="1641"/>
                  </a:lnTo>
                  <a:cubicBezTo>
                    <a:pt x="48813" y="1238"/>
                    <a:pt x="48678" y="969"/>
                    <a:pt x="48544" y="566"/>
                  </a:cubicBezTo>
                  <a:cubicBezTo>
                    <a:pt x="48544" y="566"/>
                    <a:pt x="48544" y="162"/>
                    <a:pt x="47468" y="28"/>
                  </a:cubicBezTo>
                  <a:cubicBezTo>
                    <a:pt x="47314" y="9"/>
                    <a:pt x="46236" y="0"/>
                    <a:pt x="44500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910475" y="2169300"/>
              <a:ext cx="1237150" cy="179175"/>
            </a:xfrm>
            <a:custGeom>
              <a:avLst/>
              <a:gdLst/>
              <a:ahLst/>
              <a:cxnLst/>
              <a:rect l="l" t="t" r="r" b="b"/>
              <a:pathLst>
                <a:path w="49486" h="7167" extrusionOk="0">
                  <a:moveTo>
                    <a:pt x="12640" y="2583"/>
                  </a:moveTo>
                  <a:lnTo>
                    <a:pt x="538" y="2846"/>
                  </a:lnTo>
                  <a:lnTo>
                    <a:pt x="538" y="2846"/>
                  </a:lnTo>
                  <a:lnTo>
                    <a:pt x="538" y="2852"/>
                  </a:lnTo>
                  <a:lnTo>
                    <a:pt x="12642" y="2586"/>
                  </a:lnTo>
                  <a:lnTo>
                    <a:pt x="12642" y="2586"/>
                  </a:lnTo>
                  <a:cubicBezTo>
                    <a:pt x="12642" y="2585"/>
                    <a:pt x="12641" y="2584"/>
                    <a:pt x="12640" y="2583"/>
                  </a:cubicBezTo>
                  <a:close/>
                  <a:moveTo>
                    <a:pt x="12775" y="2583"/>
                  </a:moveTo>
                  <a:lnTo>
                    <a:pt x="12642" y="2586"/>
                  </a:lnTo>
                  <a:lnTo>
                    <a:pt x="12642" y="2586"/>
                  </a:lnTo>
                  <a:cubicBezTo>
                    <a:pt x="13987" y="4736"/>
                    <a:pt x="16138" y="6349"/>
                    <a:pt x="18692" y="7021"/>
                  </a:cubicBezTo>
                  <a:cubicBezTo>
                    <a:pt x="19229" y="7021"/>
                    <a:pt x="19767" y="7155"/>
                    <a:pt x="20305" y="7155"/>
                  </a:cubicBezTo>
                  <a:cubicBezTo>
                    <a:pt x="19767" y="7021"/>
                    <a:pt x="19229" y="7021"/>
                    <a:pt x="18826" y="6886"/>
                  </a:cubicBezTo>
                  <a:cubicBezTo>
                    <a:pt x="16406" y="6348"/>
                    <a:pt x="14254" y="4735"/>
                    <a:pt x="12909" y="2583"/>
                  </a:cubicBezTo>
                  <a:close/>
                  <a:moveTo>
                    <a:pt x="44868" y="1"/>
                  </a:moveTo>
                  <a:cubicBezTo>
                    <a:pt x="34814" y="1"/>
                    <a:pt x="1883" y="297"/>
                    <a:pt x="269" y="297"/>
                  </a:cubicBezTo>
                  <a:lnTo>
                    <a:pt x="0" y="297"/>
                  </a:lnTo>
                  <a:cubicBezTo>
                    <a:pt x="0" y="297"/>
                    <a:pt x="0" y="432"/>
                    <a:pt x="0" y="432"/>
                  </a:cubicBezTo>
                  <a:lnTo>
                    <a:pt x="0" y="2718"/>
                  </a:lnTo>
                  <a:cubicBezTo>
                    <a:pt x="0" y="2852"/>
                    <a:pt x="135" y="2852"/>
                    <a:pt x="269" y="2852"/>
                  </a:cubicBezTo>
                  <a:lnTo>
                    <a:pt x="538" y="2846"/>
                  </a:lnTo>
                  <a:lnTo>
                    <a:pt x="538" y="2846"/>
                  </a:lnTo>
                  <a:lnTo>
                    <a:pt x="538" y="970"/>
                  </a:lnTo>
                  <a:cubicBezTo>
                    <a:pt x="4169" y="970"/>
                    <a:pt x="46930" y="701"/>
                    <a:pt x="47603" y="701"/>
                  </a:cubicBezTo>
                  <a:cubicBezTo>
                    <a:pt x="48410" y="835"/>
                    <a:pt x="48544" y="970"/>
                    <a:pt x="48544" y="970"/>
                  </a:cubicBezTo>
                  <a:lnTo>
                    <a:pt x="48544" y="1373"/>
                  </a:lnTo>
                  <a:cubicBezTo>
                    <a:pt x="48544" y="1373"/>
                    <a:pt x="48678" y="1508"/>
                    <a:pt x="48678" y="1777"/>
                  </a:cubicBezTo>
                  <a:cubicBezTo>
                    <a:pt x="48678" y="1777"/>
                    <a:pt x="48544" y="1777"/>
                    <a:pt x="48544" y="1911"/>
                  </a:cubicBezTo>
                  <a:lnTo>
                    <a:pt x="47603" y="2852"/>
                  </a:lnTo>
                  <a:lnTo>
                    <a:pt x="46392" y="2045"/>
                  </a:lnTo>
                  <a:lnTo>
                    <a:pt x="46124" y="2045"/>
                  </a:lnTo>
                  <a:lnTo>
                    <a:pt x="45182" y="3121"/>
                  </a:lnTo>
                  <a:lnTo>
                    <a:pt x="43972" y="2314"/>
                  </a:lnTo>
                  <a:cubicBezTo>
                    <a:pt x="43972" y="2247"/>
                    <a:pt x="43938" y="2214"/>
                    <a:pt x="43888" y="2214"/>
                  </a:cubicBezTo>
                  <a:cubicBezTo>
                    <a:pt x="43838" y="2214"/>
                    <a:pt x="43770" y="2247"/>
                    <a:pt x="43703" y="2314"/>
                  </a:cubicBezTo>
                  <a:lnTo>
                    <a:pt x="42762" y="3256"/>
                  </a:lnTo>
                  <a:lnTo>
                    <a:pt x="41552" y="2583"/>
                  </a:lnTo>
                  <a:cubicBezTo>
                    <a:pt x="41484" y="2516"/>
                    <a:pt x="41417" y="2482"/>
                    <a:pt x="41367" y="2482"/>
                  </a:cubicBezTo>
                  <a:cubicBezTo>
                    <a:pt x="41316" y="2482"/>
                    <a:pt x="41283" y="2516"/>
                    <a:pt x="41283" y="2583"/>
                  </a:cubicBezTo>
                  <a:lnTo>
                    <a:pt x="40341" y="3525"/>
                  </a:lnTo>
                  <a:lnTo>
                    <a:pt x="39131" y="2718"/>
                  </a:lnTo>
                  <a:lnTo>
                    <a:pt x="38862" y="2718"/>
                  </a:lnTo>
                  <a:lnTo>
                    <a:pt x="37921" y="3794"/>
                  </a:lnTo>
                  <a:lnTo>
                    <a:pt x="36711" y="2987"/>
                  </a:lnTo>
                  <a:cubicBezTo>
                    <a:pt x="36643" y="2920"/>
                    <a:pt x="36576" y="2886"/>
                    <a:pt x="36509" y="2886"/>
                  </a:cubicBezTo>
                  <a:cubicBezTo>
                    <a:pt x="36442" y="2886"/>
                    <a:pt x="36374" y="2920"/>
                    <a:pt x="36307" y="2987"/>
                  </a:cubicBezTo>
                  <a:lnTo>
                    <a:pt x="35366" y="3928"/>
                  </a:lnTo>
                  <a:lnTo>
                    <a:pt x="34290" y="3121"/>
                  </a:lnTo>
                  <a:lnTo>
                    <a:pt x="33887" y="3121"/>
                  </a:lnTo>
                  <a:lnTo>
                    <a:pt x="32945" y="4197"/>
                  </a:lnTo>
                  <a:lnTo>
                    <a:pt x="31735" y="3390"/>
                  </a:lnTo>
                  <a:cubicBezTo>
                    <a:pt x="31735" y="3323"/>
                    <a:pt x="31702" y="3289"/>
                    <a:pt x="31651" y="3289"/>
                  </a:cubicBezTo>
                  <a:cubicBezTo>
                    <a:pt x="31601" y="3289"/>
                    <a:pt x="31533" y="3323"/>
                    <a:pt x="31466" y="3390"/>
                  </a:cubicBezTo>
                  <a:lnTo>
                    <a:pt x="30525" y="4466"/>
                  </a:lnTo>
                  <a:lnTo>
                    <a:pt x="29315" y="3659"/>
                  </a:lnTo>
                  <a:cubicBezTo>
                    <a:pt x="29315" y="3592"/>
                    <a:pt x="29247" y="3558"/>
                    <a:pt x="29180" y="3558"/>
                  </a:cubicBezTo>
                  <a:cubicBezTo>
                    <a:pt x="29113" y="3558"/>
                    <a:pt x="29046" y="3592"/>
                    <a:pt x="29046" y="3659"/>
                  </a:cubicBezTo>
                  <a:lnTo>
                    <a:pt x="28104" y="4600"/>
                  </a:lnTo>
                  <a:lnTo>
                    <a:pt x="27298" y="4062"/>
                  </a:lnTo>
                  <a:lnTo>
                    <a:pt x="27163" y="4062"/>
                  </a:lnTo>
                  <a:cubicBezTo>
                    <a:pt x="27029" y="4062"/>
                    <a:pt x="27029" y="4062"/>
                    <a:pt x="27029" y="4197"/>
                  </a:cubicBezTo>
                  <a:cubicBezTo>
                    <a:pt x="25505" y="6101"/>
                    <a:pt x="23143" y="7166"/>
                    <a:pt x="20734" y="7167"/>
                  </a:cubicBezTo>
                  <a:lnTo>
                    <a:pt x="20734" y="7167"/>
                  </a:lnTo>
                  <a:cubicBezTo>
                    <a:pt x="20591" y="7167"/>
                    <a:pt x="20448" y="7163"/>
                    <a:pt x="20306" y="7155"/>
                  </a:cubicBezTo>
                  <a:lnTo>
                    <a:pt x="20306" y="7155"/>
                  </a:lnTo>
                  <a:cubicBezTo>
                    <a:pt x="20449" y="7163"/>
                    <a:pt x="20591" y="7167"/>
                    <a:pt x="20733" y="7167"/>
                  </a:cubicBezTo>
                  <a:cubicBezTo>
                    <a:pt x="20734" y="7167"/>
                    <a:pt x="20734" y="7167"/>
                    <a:pt x="20734" y="7167"/>
                  </a:cubicBezTo>
                  <a:lnTo>
                    <a:pt x="20734" y="7167"/>
                  </a:lnTo>
                  <a:cubicBezTo>
                    <a:pt x="20734" y="7167"/>
                    <a:pt x="20735" y="7167"/>
                    <a:pt x="20735" y="7167"/>
                  </a:cubicBezTo>
                  <a:cubicBezTo>
                    <a:pt x="23157" y="7167"/>
                    <a:pt x="25640" y="6101"/>
                    <a:pt x="27163" y="4197"/>
                  </a:cubicBezTo>
                  <a:lnTo>
                    <a:pt x="27970" y="4735"/>
                  </a:lnTo>
                  <a:cubicBezTo>
                    <a:pt x="28037" y="4802"/>
                    <a:pt x="28104" y="4836"/>
                    <a:pt x="28172" y="4836"/>
                  </a:cubicBezTo>
                  <a:cubicBezTo>
                    <a:pt x="28239" y="4836"/>
                    <a:pt x="28306" y="4802"/>
                    <a:pt x="28373" y="4735"/>
                  </a:cubicBezTo>
                  <a:lnTo>
                    <a:pt x="29180" y="3794"/>
                  </a:lnTo>
                  <a:lnTo>
                    <a:pt x="30390" y="4600"/>
                  </a:lnTo>
                  <a:lnTo>
                    <a:pt x="30794" y="4600"/>
                  </a:lnTo>
                  <a:lnTo>
                    <a:pt x="31735" y="3525"/>
                  </a:lnTo>
                  <a:lnTo>
                    <a:pt x="32811" y="4331"/>
                  </a:lnTo>
                  <a:cubicBezTo>
                    <a:pt x="32878" y="4399"/>
                    <a:pt x="32945" y="4432"/>
                    <a:pt x="33013" y="4432"/>
                  </a:cubicBezTo>
                  <a:cubicBezTo>
                    <a:pt x="33080" y="4432"/>
                    <a:pt x="33147" y="4399"/>
                    <a:pt x="33214" y="4331"/>
                  </a:cubicBezTo>
                  <a:lnTo>
                    <a:pt x="34156" y="3256"/>
                  </a:lnTo>
                  <a:lnTo>
                    <a:pt x="35366" y="4062"/>
                  </a:lnTo>
                  <a:cubicBezTo>
                    <a:pt x="35366" y="4130"/>
                    <a:pt x="35400" y="4163"/>
                    <a:pt x="35450" y="4163"/>
                  </a:cubicBezTo>
                  <a:cubicBezTo>
                    <a:pt x="35500" y="4163"/>
                    <a:pt x="35568" y="4130"/>
                    <a:pt x="35635" y="4062"/>
                  </a:cubicBezTo>
                  <a:lnTo>
                    <a:pt x="36576" y="3121"/>
                  </a:lnTo>
                  <a:lnTo>
                    <a:pt x="37786" y="3928"/>
                  </a:lnTo>
                  <a:lnTo>
                    <a:pt x="38055" y="3928"/>
                  </a:lnTo>
                  <a:lnTo>
                    <a:pt x="38997" y="2852"/>
                  </a:lnTo>
                  <a:lnTo>
                    <a:pt x="40207" y="3659"/>
                  </a:lnTo>
                  <a:cubicBezTo>
                    <a:pt x="40274" y="3726"/>
                    <a:pt x="40341" y="3760"/>
                    <a:pt x="40392" y="3760"/>
                  </a:cubicBezTo>
                  <a:cubicBezTo>
                    <a:pt x="40442" y="3760"/>
                    <a:pt x="40476" y="3726"/>
                    <a:pt x="40476" y="3659"/>
                  </a:cubicBezTo>
                  <a:lnTo>
                    <a:pt x="41417" y="2583"/>
                  </a:lnTo>
                  <a:lnTo>
                    <a:pt x="42627" y="3390"/>
                  </a:lnTo>
                  <a:cubicBezTo>
                    <a:pt x="42695" y="3457"/>
                    <a:pt x="42762" y="3491"/>
                    <a:pt x="42829" y="3491"/>
                  </a:cubicBezTo>
                  <a:cubicBezTo>
                    <a:pt x="42896" y="3491"/>
                    <a:pt x="42963" y="3457"/>
                    <a:pt x="43031" y="3390"/>
                  </a:cubicBezTo>
                  <a:lnTo>
                    <a:pt x="43972" y="2449"/>
                  </a:lnTo>
                  <a:lnTo>
                    <a:pt x="45048" y="3256"/>
                  </a:lnTo>
                  <a:lnTo>
                    <a:pt x="45451" y="3256"/>
                  </a:lnTo>
                  <a:lnTo>
                    <a:pt x="46392" y="2180"/>
                  </a:lnTo>
                  <a:lnTo>
                    <a:pt x="47468" y="2987"/>
                  </a:lnTo>
                  <a:cubicBezTo>
                    <a:pt x="47535" y="3054"/>
                    <a:pt x="47603" y="3088"/>
                    <a:pt x="47670" y="3088"/>
                  </a:cubicBezTo>
                  <a:cubicBezTo>
                    <a:pt x="47737" y="3088"/>
                    <a:pt x="47804" y="3054"/>
                    <a:pt x="47872" y="2987"/>
                  </a:cubicBezTo>
                  <a:lnTo>
                    <a:pt x="48813" y="2045"/>
                  </a:lnTo>
                  <a:lnTo>
                    <a:pt x="49082" y="2180"/>
                  </a:lnTo>
                  <a:cubicBezTo>
                    <a:pt x="49082" y="2247"/>
                    <a:pt x="49116" y="2281"/>
                    <a:pt x="49166" y="2281"/>
                  </a:cubicBezTo>
                  <a:cubicBezTo>
                    <a:pt x="49216" y="2281"/>
                    <a:pt x="49284" y="2247"/>
                    <a:pt x="49351" y="2180"/>
                  </a:cubicBezTo>
                  <a:cubicBezTo>
                    <a:pt x="49485" y="2180"/>
                    <a:pt x="49485" y="2045"/>
                    <a:pt x="49485" y="1911"/>
                  </a:cubicBezTo>
                  <a:cubicBezTo>
                    <a:pt x="49351" y="1642"/>
                    <a:pt x="49216" y="1239"/>
                    <a:pt x="48947" y="970"/>
                  </a:cubicBezTo>
                  <a:cubicBezTo>
                    <a:pt x="48947" y="835"/>
                    <a:pt x="48813" y="432"/>
                    <a:pt x="48141" y="297"/>
                  </a:cubicBezTo>
                  <a:lnTo>
                    <a:pt x="47737" y="28"/>
                  </a:lnTo>
                  <a:cubicBezTo>
                    <a:pt x="47583" y="9"/>
                    <a:pt x="46543" y="1"/>
                    <a:pt x="44868" y="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1260100" y="2277575"/>
              <a:ext cx="295850" cy="74400"/>
            </a:xfrm>
            <a:custGeom>
              <a:avLst/>
              <a:gdLst/>
              <a:ahLst/>
              <a:cxnLst/>
              <a:rect l="l" t="t" r="r" b="b"/>
              <a:pathLst>
                <a:path w="11834" h="2976" extrusionOk="0">
                  <a:moveTo>
                    <a:pt x="0" y="0"/>
                  </a:moveTo>
                  <a:lnTo>
                    <a:pt x="0" y="0"/>
                  </a:lnTo>
                  <a:cubicBezTo>
                    <a:pt x="1614" y="1749"/>
                    <a:pt x="3900" y="2824"/>
                    <a:pt x="6320" y="2959"/>
                  </a:cubicBezTo>
                  <a:cubicBezTo>
                    <a:pt x="6480" y="2970"/>
                    <a:pt x="6642" y="2976"/>
                    <a:pt x="6804" y="2976"/>
                  </a:cubicBezTo>
                  <a:cubicBezTo>
                    <a:pt x="8543" y="2976"/>
                    <a:pt x="10357" y="2329"/>
                    <a:pt x="11833" y="1345"/>
                  </a:cubicBezTo>
                  <a:lnTo>
                    <a:pt x="11833" y="1345"/>
                  </a:lnTo>
                  <a:cubicBezTo>
                    <a:pt x="9951" y="1883"/>
                    <a:pt x="8068" y="2152"/>
                    <a:pt x="6186" y="2286"/>
                  </a:cubicBezTo>
                  <a:cubicBezTo>
                    <a:pt x="4034" y="1883"/>
                    <a:pt x="1883" y="1211"/>
                    <a:pt x="0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917200" y="2179400"/>
              <a:ext cx="1220325" cy="64575"/>
            </a:xfrm>
            <a:custGeom>
              <a:avLst/>
              <a:gdLst/>
              <a:ahLst/>
              <a:cxnLst/>
              <a:rect l="l" t="t" r="r" b="b"/>
              <a:pathLst>
                <a:path w="48813" h="2583" extrusionOk="0">
                  <a:moveTo>
                    <a:pt x="44373" y="0"/>
                  </a:moveTo>
                  <a:cubicBezTo>
                    <a:pt x="33985" y="0"/>
                    <a:pt x="0" y="297"/>
                    <a:pt x="0" y="297"/>
                  </a:cubicBezTo>
                  <a:lnTo>
                    <a:pt x="0" y="2583"/>
                  </a:lnTo>
                  <a:lnTo>
                    <a:pt x="12506" y="2314"/>
                  </a:lnTo>
                  <a:lnTo>
                    <a:pt x="12506" y="2448"/>
                  </a:lnTo>
                  <a:cubicBezTo>
                    <a:pt x="19095" y="2045"/>
                    <a:pt x="25549" y="1507"/>
                    <a:pt x="32139" y="1238"/>
                  </a:cubicBezTo>
                  <a:cubicBezTo>
                    <a:pt x="35904" y="1104"/>
                    <a:pt x="39669" y="835"/>
                    <a:pt x="43569" y="566"/>
                  </a:cubicBezTo>
                  <a:cubicBezTo>
                    <a:pt x="43897" y="566"/>
                    <a:pt x="44279" y="559"/>
                    <a:pt x="44687" y="559"/>
                  </a:cubicBezTo>
                  <a:cubicBezTo>
                    <a:pt x="46117" y="559"/>
                    <a:pt x="47872" y="640"/>
                    <a:pt x="48813" y="1373"/>
                  </a:cubicBezTo>
                  <a:cubicBezTo>
                    <a:pt x="48678" y="969"/>
                    <a:pt x="48409" y="566"/>
                    <a:pt x="48409" y="566"/>
                  </a:cubicBezTo>
                  <a:cubicBezTo>
                    <a:pt x="48409" y="566"/>
                    <a:pt x="48409" y="162"/>
                    <a:pt x="47334" y="28"/>
                  </a:cubicBezTo>
                  <a:cubicBezTo>
                    <a:pt x="47180" y="9"/>
                    <a:pt x="46104" y="0"/>
                    <a:pt x="44373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824875" y="2220425"/>
              <a:ext cx="396700" cy="201725"/>
            </a:xfrm>
            <a:custGeom>
              <a:avLst/>
              <a:gdLst/>
              <a:ahLst/>
              <a:cxnLst/>
              <a:rect l="l" t="t" r="r" b="b"/>
              <a:pathLst>
                <a:path w="15868" h="8069" extrusionOk="0">
                  <a:moveTo>
                    <a:pt x="7934" y="0"/>
                  </a:moveTo>
                  <a:cubicBezTo>
                    <a:pt x="3631" y="0"/>
                    <a:pt x="0" y="1883"/>
                    <a:pt x="0" y="4035"/>
                  </a:cubicBezTo>
                  <a:cubicBezTo>
                    <a:pt x="0" y="6321"/>
                    <a:pt x="3631" y="8069"/>
                    <a:pt x="7934" y="8069"/>
                  </a:cubicBezTo>
                  <a:cubicBezTo>
                    <a:pt x="12371" y="8069"/>
                    <a:pt x="15868" y="6321"/>
                    <a:pt x="15868" y="4035"/>
                  </a:cubicBezTo>
                  <a:cubicBezTo>
                    <a:pt x="15868" y="1883"/>
                    <a:pt x="12371" y="0"/>
                    <a:pt x="7934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861850" y="2170000"/>
              <a:ext cx="322750" cy="218525"/>
            </a:xfrm>
            <a:custGeom>
              <a:avLst/>
              <a:gdLst/>
              <a:ahLst/>
              <a:cxnLst/>
              <a:rect l="l" t="t" r="r" b="b"/>
              <a:pathLst>
                <a:path w="12910" h="8741" extrusionOk="0">
                  <a:moveTo>
                    <a:pt x="6455" y="0"/>
                  </a:moveTo>
                  <a:cubicBezTo>
                    <a:pt x="2959" y="0"/>
                    <a:pt x="0" y="2690"/>
                    <a:pt x="0" y="4841"/>
                  </a:cubicBezTo>
                  <a:cubicBezTo>
                    <a:pt x="0" y="6993"/>
                    <a:pt x="2959" y="8741"/>
                    <a:pt x="6455" y="8741"/>
                  </a:cubicBezTo>
                  <a:cubicBezTo>
                    <a:pt x="10086" y="8741"/>
                    <a:pt x="12909" y="6993"/>
                    <a:pt x="12909" y="4841"/>
                  </a:cubicBezTo>
                  <a:cubicBezTo>
                    <a:pt x="12909" y="2555"/>
                    <a:pt x="10086" y="0"/>
                    <a:pt x="64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851750" y="2159900"/>
              <a:ext cx="342925" cy="238725"/>
            </a:xfrm>
            <a:custGeom>
              <a:avLst/>
              <a:gdLst/>
              <a:ahLst/>
              <a:cxnLst/>
              <a:rect l="l" t="t" r="r" b="b"/>
              <a:pathLst>
                <a:path w="13717" h="9549" extrusionOk="0">
                  <a:moveTo>
                    <a:pt x="6859" y="808"/>
                  </a:moveTo>
                  <a:cubicBezTo>
                    <a:pt x="10086" y="808"/>
                    <a:pt x="12910" y="3363"/>
                    <a:pt x="12910" y="5245"/>
                  </a:cubicBezTo>
                  <a:cubicBezTo>
                    <a:pt x="12910" y="7128"/>
                    <a:pt x="10086" y="8742"/>
                    <a:pt x="6859" y="8742"/>
                  </a:cubicBezTo>
                  <a:cubicBezTo>
                    <a:pt x="3632" y="8742"/>
                    <a:pt x="808" y="7128"/>
                    <a:pt x="808" y="5245"/>
                  </a:cubicBezTo>
                  <a:cubicBezTo>
                    <a:pt x="808" y="3228"/>
                    <a:pt x="3632" y="808"/>
                    <a:pt x="6859" y="808"/>
                  </a:cubicBezTo>
                  <a:close/>
                  <a:moveTo>
                    <a:pt x="6859" y="1"/>
                  </a:moveTo>
                  <a:cubicBezTo>
                    <a:pt x="3094" y="1"/>
                    <a:pt x="1" y="2825"/>
                    <a:pt x="1" y="5245"/>
                  </a:cubicBezTo>
                  <a:cubicBezTo>
                    <a:pt x="1" y="7666"/>
                    <a:pt x="2959" y="9548"/>
                    <a:pt x="6859" y="9548"/>
                  </a:cubicBezTo>
                  <a:cubicBezTo>
                    <a:pt x="10624" y="9548"/>
                    <a:pt x="13717" y="7666"/>
                    <a:pt x="13717" y="5245"/>
                  </a:cubicBezTo>
                  <a:cubicBezTo>
                    <a:pt x="13717" y="2959"/>
                    <a:pt x="10624" y="1"/>
                    <a:pt x="685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908900" y="2180075"/>
              <a:ext cx="232000" cy="121050"/>
            </a:xfrm>
            <a:custGeom>
              <a:avLst/>
              <a:gdLst/>
              <a:ahLst/>
              <a:cxnLst/>
              <a:rect l="l" t="t" r="r" b="b"/>
              <a:pathLst>
                <a:path w="9280" h="4842" extrusionOk="0">
                  <a:moveTo>
                    <a:pt x="2690" y="1"/>
                  </a:moveTo>
                  <a:cubicBezTo>
                    <a:pt x="2287" y="135"/>
                    <a:pt x="1749" y="270"/>
                    <a:pt x="1346" y="404"/>
                  </a:cubicBezTo>
                  <a:cubicBezTo>
                    <a:pt x="1346" y="539"/>
                    <a:pt x="1480" y="808"/>
                    <a:pt x="1749" y="808"/>
                  </a:cubicBezTo>
                  <a:cubicBezTo>
                    <a:pt x="2287" y="808"/>
                    <a:pt x="2825" y="808"/>
                    <a:pt x="3497" y="942"/>
                  </a:cubicBezTo>
                  <a:cubicBezTo>
                    <a:pt x="2152" y="1614"/>
                    <a:pt x="942" y="2556"/>
                    <a:pt x="135" y="3631"/>
                  </a:cubicBezTo>
                  <a:cubicBezTo>
                    <a:pt x="1" y="3900"/>
                    <a:pt x="1" y="4169"/>
                    <a:pt x="270" y="4304"/>
                  </a:cubicBezTo>
                  <a:lnTo>
                    <a:pt x="539" y="4304"/>
                  </a:lnTo>
                  <a:cubicBezTo>
                    <a:pt x="673" y="4304"/>
                    <a:pt x="808" y="4304"/>
                    <a:pt x="808" y="4169"/>
                  </a:cubicBezTo>
                  <a:cubicBezTo>
                    <a:pt x="1883" y="2825"/>
                    <a:pt x="3228" y="1749"/>
                    <a:pt x="4842" y="1346"/>
                  </a:cubicBezTo>
                  <a:cubicBezTo>
                    <a:pt x="6455" y="1749"/>
                    <a:pt x="7800" y="2959"/>
                    <a:pt x="8473" y="4573"/>
                  </a:cubicBezTo>
                  <a:cubicBezTo>
                    <a:pt x="8473" y="4707"/>
                    <a:pt x="8607" y="4842"/>
                    <a:pt x="8876" y="4842"/>
                  </a:cubicBezTo>
                  <a:lnTo>
                    <a:pt x="9010" y="4842"/>
                  </a:lnTo>
                  <a:cubicBezTo>
                    <a:pt x="9145" y="4707"/>
                    <a:pt x="9279" y="4573"/>
                    <a:pt x="9279" y="4304"/>
                  </a:cubicBezTo>
                  <a:cubicBezTo>
                    <a:pt x="8741" y="2825"/>
                    <a:pt x="7666" y="1614"/>
                    <a:pt x="6321" y="942"/>
                  </a:cubicBezTo>
                  <a:lnTo>
                    <a:pt x="7935" y="942"/>
                  </a:lnTo>
                  <a:cubicBezTo>
                    <a:pt x="8069" y="942"/>
                    <a:pt x="8338" y="942"/>
                    <a:pt x="8338" y="673"/>
                  </a:cubicBezTo>
                  <a:cubicBezTo>
                    <a:pt x="7800" y="539"/>
                    <a:pt x="7397" y="270"/>
                    <a:pt x="6859" y="135"/>
                  </a:cubicBezTo>
                  <a:cubicBezTo>
                    <a:pt x="6187" y="135"/>
                    <a:pt x="5514" y="270"/>
                    <a:pt x="4842" y="404"/>
                  </a:cubicBezTo>
                  <a:cubicBezTo>
                    <a:pt x="4169" y="270"/>
                    <a:pt x="3497" y="135"/>
                    <a:pt x="2690" y="1"/>
                  </a:cubicBez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898825" y="2170000"/>
              <a:ext cx="255525" cy="141225"/>
            </a:xfrm>
            <a:custGeom>
              <a:avLst/>
              <a:gdLst/>
              <a:ahLst/>
              <a:cxnLst/>
              <a:rect l="l" t="t" r="r" b="b"/>
              <a:pathLst>
                <a:path w="10221" h="5649" extrusionOk="0">
                  <a:moveTo>
                    <a:pt x="3685" y="968"/>
                  </a:moveTo>
                  <a:cubicBezTo>
                    <a:pt x="4242" y="1019"/>
                    <a:pt x="4743" y="1145"/>
                    <a:pt x="5245" y="1345"/>
                  </a:cubicBezTo>
                  <a:lnTo>
                    <a:pt x="5110" y="1345"/>
                  </a:lnTo>
                  <a:cubicBezTo>
                    <a:pt x="4849" y="1432"/>
                    <a:pt x="4590" y="1534"/>
                    <a:pt x="4337" y="1648"/>
                  </a:cubicBezTo>
                  <a:lnTo>
                    <a:pt x="4337" y="1648"/>
                  </a:lnTo>
                  <a:cubicBezTo>
                    <a:pt x="4371" y="1581"/>
                    <a:pt x="4371" y="1480"/>
                    <a:pt x="4304" y="1345"/>
                  </a:cubicBezTo>
                  <a:cubicBezTo>
                    <a:pt x="4304" y="1211"/>
                    <a:pt x="4169" y="1076"/>
                    <a:pt x="4035" y="1076"/>
                  </a:cubicBezTo>
                  <a:cubicBezTo>
                    <a:pt x="3921" y="1019"/>
                    <a:pt x="3808" y="987"/>
                    <a:pt x="3685" y="968"/>
                  </a:cubicBezTo>
                  <a:close/>
                  <a:moveTo>
                    <a:pt x="6422" y="1144"/>
                  </a:moveTo>
                  <a:cubicBezTo>
                    <a:pt x="6362" y="1196"/>
                    <a:pt x="6321" y="1270"/>
                    <a:pt x="6321" y="1345"/>
                  </a:cubicBezTo>
                  <a:cubicBezTo>
                    <a:pt x="6234" y="1432"/>
                    <a:pt x="6259" y="1574"/>
                    <a:pt x="6324" y="1665"/>
                  </a:cubicBezTo>
                  <a:lnTo>
                    <a:pt x="6324" y="1665"/>
                  </a:lnTo>
                  <a:cubicBezTo>
                    <a:pt x="6020" y="1528"/>
                    <a:pt x="5705" y="1420"/>
                    <a:pt x="5379" y="1345"/>
                  </a:cubicBezTo>
                  <a:cubicBezTo>
                    <a:pt x="5753" y="1270"/>
                    <a:pt x="6085" y="1196"/>
                    <a:pt x="6422" y="1144"/>
                  </a:cubicBezTo>
                  <a:close/>
                  <a:moveTo>
                    <a:pt x="2538" y="2735"/>
                  </a:moveTo>
                  <a:cubicBezTo>
                    <a:pt x="1945" y="3193"/>
                    <a:pt x="1406" y="3723"/>
                    <a:pt x="942" y="4303"/>
                  </a:cubicBezTo>
                  <a:cubicBezTo>
                    <a:pt x="1391" y="3705"/>
                    <a:pt x="1923" y="3190"/>
                    <a:pt x="2538" y="2735"/>
                  </a:cubicBezTo>
                  <a:close/>
                  <a:moveTo>
                    <a:pt x="2959" y="0"/>
                  </a:moveTo>
                  <a:cubicBezTo>
                    <a:pt x="2690" y="135"/>
                    <a:pt x="2555" y="135"/>
                    <a:pt x="2286" y="135"/>
                  </a:cubicBezTo>
                  <a:cubicBezTo>
                    <a:pt x="2018" y="269"/>
                    <a:pt x="1749" y="269"/>
                    <a:pt x="1480" y="404"/>
                  </a:cubicBezTo>
                  <a:cubicBezTo>
                    <a:pt x="1345" y="404"/>
                    <a:pt x="1211" y="538"/>
                    <a:pt x="1211" y="807"/>
                  </a:cubicBezTo>
                  <a:cubicBezTo>
                    <a:pt x="1345" y="1211"/>
                    <a:pt x="1614" y="1614"/>
                    <a:pt x="2018" y="1614"/>
                  </a:cubicBezTo>
                  <a:lnTo>
                    <a:pt x="2555" y="1614"/>
                  </a:lnTo>
                  <a:cubicBezTo>
                    <a:pt x="1614" y="2152"/>
                    <a:pt x="807" y="2959"/>
                    <a:pt x="135" y="3766"/>
                  </a:cubicBezTo>
                  <a:cubicBezTo>
                    <a:pt x="0" y="4169"/>
                    <a:pt x="0" y="4707"/>
                    <a:pt x="404" y="4976"/>
                  </a:cubicBezTo>
                  <a:cubicBezTo>
                    <a:pt x="552" y="5025"/>
                    <a:pt x="717" y="5056"/>
                    <a:pt x="881" y="5056"/>
                  </a:cubicBezTo>
                  <a:cubicBezTo>
                    <a:pt x="1165" y="5056"/>
                    <a:pt x="1444" y="4963"/>
                    <a:pt x="1614" y="4707"/>
                  </a:cubicBezTo>
                  <a:cubicBezTo>
                    <a:pt x="2555" y="3497"/>
                    <a:pt x="3766" y="2555"/>
                    <a:pt x="5245" y="2152"/>
                  </a:cubicBezTo>
                  <a:cubicBezTo>
                    <a:pt x="6724" y="2555"/>
                    <a:pt x="7934" y="3631"/>
                    <a:pt x="8472" y="4976"/>
                  </a:cubicBezTo>
                  <a:cubicBezTo>
                    <a:pt x="8607" y="5379"/>
                    <a:pt x="8876" y="5648"/>
                    <a:pt x="9279" y="5648"/>
                  </a:cubicBezTo>
                  <a:lnTo>
                    <a:pt x="9413" y="5514"/>
                  </a:lnTo>
                  <a:cubicBezTo>
                    <a:pt x="9951" y="5379"/>
                    <a:pt x="10220" y="4976"/>
                    <a:pt x="10086" y="4572"/>
                  </a:cubicBezTo>
                  <a:cubicBezTo>
                    <a:pt x="9682" y="3362"/>
                    <a:pt x="8876" y="2421"/>
                    <a:pt x="7934" y="1749"/>
                  </a:cubicBezTo>
                  <a:lnTo>
                    <a:pt x="8338" y="1749"/>
                  </a:lnTo>
                  <a:cubicBezTo>
                    <a:pt x="8607" y="1749"/>
                    <a:pt x="9010" y="1614"/>
                    <a:pt x="9144" y="1211"/>
                  </a:cubicBezTo>
                  <a:cubicBezTo>
                    <a:pt x="9144" y="1076"/>
                    <a:pt x="9144" y="807"/>
                    <a:pt x="8876" y="673"/>
                  </a:cubicBezTo>
                  <a:cubicBezTo>
                    <a:pt x="8472" y="538"/>
                    <a:pt x="7934" y="269"/>
                    <a:pt x="7396" y="135"/>
                  </a:cubicBezTo>
                  <a:lnTo>
                    <a:pt x="7262" y="135"/>
                  </a:lnTo>
                  <a:cubicBezTo>
                    <a:pt x="6590" y="135"/>
                    <a:pt x="5917" y="269"/>
                    <a:pt x="5245" y="404"/>
                  </a:cubicBezTo>
                  <a:cubicBezTo>
                    <a:pt x="4572" y="269"/>
                    <a:pt x="3900" y="135"/>
                    <a:pt x="3093" y="0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861850" y="2170000"/>
              <a:ext cx="322750" cy="218525"/>
            </a:xfrm>
            <a:custGeom>
              <a:avLst/>
              <a:gdLst/>
              <a:ahLst/>
              <a:cxnLst/>
              <a:rect l="l" t="t" r="r" b="b"/>
              <a:pathLst>
                <a:path w="12910" h="8741" extrusionOk="0">
                  <a:moveTo>
                    <a:pt x="6661" y="522"/>
                  </a:moveTo>
                  <a:cubicBezTo>
                    <a:pt x="8512" y="522"/>
                    <a:pt x="10936" y="1240"/>
                    <a:pt x="11430" y="3093"/>
                  </a:cubicBezTo>
                  <a:cubicBezTo>
                    <a:pt x="11430" y="3228"/>
                    <a:pt x="11430" y="3228"/>
                    <a:pt x="11430" y="3362"/>
                  </a:cubicBezTo>
                  <a:cubicBezTo>
                    <a:pt x="11968" y="4034"/>
                    <a:pt x="11699" y="5110"/>
                    <a:pt x="10892" y="5379"/>
                  </a:cubicBezTo>
                  <a:cubicBezTo>
                    <a:pt x="10013" y="5703"/>
                    <a:pt x="9086" y="5868"/>
                    <a:pt x="8161" y="5868"/>
                  </a:cubicBezTo>
                  <a:cubicBezTo>
                    <a:pt x="6397" y="5868"/>
                    <a:pt x="4639" y="5269"/>
                    <a:pt x="3228" y="4034"/>
                  </a:cubicBezTo>
                  <a:cubicBezTo>
                    <a:pt x="1076" y="2017"/>
                    <a:pt x="4572" y="673"/>
                    <a:pt x="6186" y="538"/>
                  </a:cubicBezTo>
                  <a:cubicBezTo>
                    <a:pt x="6339" y="527"/>
                    <a:pt x="6498" y="522"/>
                    <a:pt x="6661" y="522"/>
                  </a:cubicBezTo>
                  <a:close/>
                  <a:moveTo>
                    <a:pt x="6455" y="0"/>
                  </a:moveTo>
                  <a:cubicBezTo>
                    <a:pt x="2959" y="0"/>
                    <a:pt x="0" y="2690"/>
                    <a:pt x="0" y="4841"/>
                  </a:cubicBezTo>
                  <a:cubicBezTo>
                    <a:pt x="0" y="6993"/>
                    <a:pt x="2959" y="8741"/>
                    <a:pt x="6455" y="8741"/>
                  </a:cubicBezTo>
                  <a:cubicBezTo>
                    <a:pt x="10086" y="8741"/>
                    <a:pt x="12909" y="6993"/>
                    <a:pt x="12909" y="4841"/>
                  </a:cubicBezTo>
                  <a:cubicBezTo>
                    <a:pt x="12909" y="2555"/>
                    <a:pt x="10086" y="0"/>
                    <a:pt x="6455" y="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74300" y="2180075"/>
              <a:ext cx="379900" cy="127775"/>
            </a:xfrm>
            <a:custGeom>
              <a:avLst/>
              <a:gdLst/>
              <a:ahLst/>
              <a:cxnLst/>
              <a:rect l="l" t="t" r="r" b="b"/>
              <a:pathLst>
                <a:path w="15196" h="5111" extrusionOk="0">
                  <a:moveTo>
                    <a:pt x="15061" y="1"/>
                  </a:moveTo>
                  <a:lnTo>
                    <a:pt x="0" y="539"/>
                  </a:lnTo>
                  <a:lnTo>
                    <a:pt x="135" y="5111"/>
                  </a:lnTo>
                  <a:lnTo>
                    <a:pt x="15195" y="4304"/>
                  </a:lnTo>
                  <a:lnTo>
                    <a:pt x="15061" y="1"/>
                  </a:ln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67575" y="2173350"/>
              <a:ext cx="389975" cy="137875"/>
            </a:xfrm>
            <a:custGeom>
              <a:avLst/>
              <a:gdLst/>
              <a:ahLst/>
              <a:cxnLst/>
              <a:rect l="l" t="t" r="r" b="b"/>
              <a:pathLst>
                <a:path w="15599" h="5515" extrusionOk="0">
                  <a:moveTo>
                    <a:pt x="15195" y="404"/>
                  </a:moveTo>
                  <a:lnTo>
                    <a:pt x="15195" y="4304"/>
                  </a:lnTo>
                  <a:lnTo>
                    <a:pt x="672" y="5245"/>
                  </a:lnTo>
                  <a:lnTo>
                    <a:pt x="538" y="942"/>
                  </a:lnTo>
                  <a:lnTo>
                    <a:pt x="15195" y="404"/>
                  </a:lnTo>
                  <a:close/>
                  <a:moveTo>
                    <a:pt x="15464" y="1"/>
                  </a:moveTo>
                  <a:cubicBezTo>
                    <a:pt x="15464" y="1"/>
                    <a:pt x="15330" y="135"/>
                    <a:pt x="15330" y="135"/>
                  </a:cubicBezTo>
                  <a:lnTo>
                    <a:pt x="135" y="673"/>
                  </a:lnTo>
                  <a:lnTo>
                    <a:pt x="0" y="673"/>
                  </a:lnTo>
                  <a:cubicBezTo>
                    <a:pt x="0" y="673"/>
                    <a:pt x="0" y="808"/>
                    <a:pt x="0" y="808"/>
                  </a:cubicBezTo>
                  <a:lnTo>
                    <a:pt x="135" y="5380"/>
                  </a:lnTo>
                  <a:cubicBezTo>
                    <a:pt x="135" y="5514"/>
                    <a:pt x="135" y="5514"/>
                    <a:pt x="135" y="5514"/>
                  </a:cubicBezTo>
                  <a:lnTo>
                    <a:pt x="269" y="5514"/>
                  </a:lnTo>
                  <a:lnTo>
                    <a:pt x="15330" y="4707"/>
                  </a:lnTo>
                  <a:cubicBezTo>
                    <a:pt x="15464" y="4707"/>
                    <a:pt x="15599" y="4573"/>
                    <a:pt x="15599" y="4438"/>
                  </a:cubicBezTo>
                  <a:lnTo>
                    <a:pt x="15599" y="135"/>
                  </a:lnTo>
                  <a:cubicBezTo>
                    <a:pt x="15599" y="135"/>
                    <a:pt x="15599" y="1"/>
                    <a:pt x="15599" y="1"/>
                  </a:cubicBezTo>
                  <a:close/>
                </a:path>
              </a:pathLst>
            </a:custGeom>
            <a:solidFill>
              <a:srgbClr val="5C2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577650" y="2180075"/>
              <a:ext cx="376550" cy="107600"/>
            </a:xfrm>
            <a:custGeom>
              <a:avLst/>
              <a:gdLst/>
              <a:ahLst/>
              <a:cxnLst/>
              <a:rect l="l" t="t" r="r" b="b"/>
              <a:pathLst>
                <a:path w="15062" h="4304" extrusionOk="0">
                  <a:moveTo>
                    <a:pt x="15061" y="1"/>
                  </a:moveTo>
                  <a:lnTo>
                    <a:pt x="1" y="539"/>
                  </a:lnTo>
                  <a:lnTo>
                    <a:pt x="1" y="4304"/>
                  </a:lnTo>
                  <a:cubicBezTo>
                    <a:pt x="404" y="3766"/>
                    <a:pt x="942" y="3228"/>
                    <a:pt x="1480" y="2959"/>
                  </a:cubicBezTo>
                  <a:cubicBezTo>
                    <a:pt x="2831" y="2283"/>
                    <a:pt x="4278" y="1985"/>
                    <a:pt x="5660" y="1985"/>
                  </a:cubicBezTo>
                  <a:cubicBezTo>
                    <a:pt x="5928" y="1985"/>
                    <a:pt x="6193" y="1996"/>
                    <a:pt x="6455" y="2018"/>
                  </a:cubicBezTo>
                  <a:cubicBezTo>
                    <a:pt x="9548" y="2018"/>
                    <a:pt x="12506" y="2018"/>
                    <a:pt x="13985" y="4304"/>
                  </a:cubicBezTo>
                  <a:lnTo>
                    <a:pt x="15061" y="4304"/>
                  </a:lnTo>
                  <a:lnTo>
                    <a:pt x="15061" y="1"/>
                  </a:ln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923925" y="2156550"/>
              <a:ext cx="40350" cy="158025"/>
            </a:xfrm>
            <a:custGeom>
              <a:avLst/>
              <a:gdLst/>
              <a:ahLst/>
              <a:cxnLst/>
              <a:rect l="l" t="t" r="r" b="b"/>
              <a:pathLst>
                <a:path w="1614" h="6321" extrusionOk="0">
                  <a:moveTo>
                    <a:pt x="672" y="1"/>
                  </a:moveTo>
                  <a:cubicBezTo>
                    <a:pt x="269" y="1"/>
                    <a:pt x="0" y="135"/>
                    <a:pt x="0" y="404"/>
                  </a:cubicBezTo>
                  <a:lnTo>
                    <a:pt x="134" y="6052"/>
                  </a:lnTo>
                  <a:cubicBezTo>
                    <a:pt x="269" y="6186"/>
                    <a:pt x="538" y="6321"/>
                    <a:pt x="941" y="6321"/>
                  </a:cubicBezTo>
                  <a:cubicBezTo>
                    <a:pt x="1345" y="6321"/>
                    <a:pt x="1614" y="6052"/>
                    <a:pt x="1614" y="5917"/>
                  </a:cubicBezTo>
                  <a:lnTo>
                    <a:pt x="1345" y="269"/>
                  </a:lnTo>
                  <a:cubicBezTo>
                    <a:pt x="1345" y="135"/>
                    <a:pt x="1076" y="1"/>
                    <a:pt x="672" y="1"/>
                  </a:cubicBez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7200" y="2153200"/>
              <a:ext cx="53800" cy="164750"/>
            </a:xfrm>
            <a:custGeom>
              <a:avLst/>
              <a:gdLst/>
              <a:ahLst/>
              <a:cxnLst/>
              <a:rect l="l" t="t" r="r" b="b"/>
              <a:pathLst>
                <a:path w="2152" h="6590" extrusionOk="0">
                  <a:moveTo>
                    <a:pt x="1479" y="403"/>
                  </a:moveTo>
                  <a:lnTo>
                    <a:pt x="1614" y="6051"/>
                  </a:lnTo>
                  <a:cubicBezTo>
                    <a:pt x="1479" y="6186"/>
                    <a:pt x="1345" y="6186"/>
                    <a:pt x="1210" y="6186"/>
                  </a:cubicBezTo>
                  <a:lnTo>
                    <a:pt x="672" y="6186"/>
                  </a:lnTo>
                  <a:lnTo>
                    <a:pt x="538" y="538"/>
                  </a:lnTo>
                  <a:cubicBezTo>
                    <a:pt x="672" y="403"/>
                    <a:pt x="807" y="403"/>
                    <a:pt x="941" y="403"/>
                  </a:cubicBezTo>
                  <a:close/>
                  <a:moveTo>
                    <a:pt x="941" y="0"/>
                  </a:moveTo>
                  <a:cubicBezTo>
                    <a:pt x="672" y="0"/>
                    <a:pt x="403" y="0"/>
                    <a:pt x="269" y="269"/>
                  </a:cubicBezTo>
                  <a:cubicBezTo>
                    <a:pt x="135" y="269"/>
                    <a:pt x="0" y="403"/>
                    <a:pt x="135" y="538"/>
                  </a:cubicBezTo>
                  <a:lnTo>
                    <a:pt x="269" y="6186"/>
                  </a:lnTo>
                  <a:cubicBezTo>
                    <a:pt x="269" y="6455"/>
                    <a:pt x="672" y="6589"/>
                    <a:pt x="1210" y="6589"/>
                  </a:cubicBezTo>
                  <a:cubicBezTo>
                    <a:pt x="1479" y="6589"/>
                    <a:pt x="1748" y="6589"/>
                    <a:pt x="2017" y="6320"/>
                  </a:cubicBezTo>
                  <a:cubicBezTo>
                    <a:pt x="2017" y="6320"/>
                    <a:pt x="2152" y="6186"/>
                    <a:pt x="2152" y="6051"/>
                  </a:cubicBezTo>
                  <a:lnTo>
                    <a:pt x="1883" y="403"/>
                  </a:lnTo>
                  <a:cubicBezTo>
                    <a:pt x="1883" y="135"/>
                    <a:pt x="1748" y="0"/>
                    <a:pt x="1479" y="0"/>
                  </a:cubicBezTo>
                  <a:close/>
                </a:path>
              </a:pathLst>
            </a:custGeom>
            <a:solidFill>
              <a:srgbClr val="5C2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098725" y="2354900"/>
              <a:ext cx="1052250" cy="121050"/>
            </a:xfrm>
            <a:custGeom>
              <a:avLst/>
              <a:gdLst/>
              <a:ahLst/>
              <a:cxnLst/>
              <a:rect l="l" t="t" r="r" b="b"/>
              <a:pathLst>
                <a:path w="42090" h="4842" extrusionOk="0">
                  <a:moveTo>
                    <a:pt x="41014" y="0"/>
                  </a:moveTo>
                  <a:lnTo>
                    <a:pt x="673" y="538"/>
                  </a:lnTo>
                  <a:cubicBezTo>
                    <a:pt x="673" y="538"/>
                    <a:pt x="404" y="673"/>
                    <a:pt x="135" y="1748"/>
                  </a:cubicBezTo>
                  <a:cubicBezTo>
                    <a:pt x="0" y="2824"/>
                    <a:pt x="0" y="3765"/>
                    <a:pt x="269" y="4841"/>
                  </a:cubicBezTo>
                  <a:cubicBezTo>
                    <a:pt x="269" y="4841"/>
                    <a:pt x="41014" y="3093"/>
                    <a:pt x="41417" y="2824"/>
                  </a:cubicBezTo>
                  <a:cubicBezTo>
                    <a:pt x="41821" y="2555"/>
                    <a:pt x="42090" y="538"/>
                    <a:pt x="42090" y="538"/>
                  </a:cubicBezTo>
                  <a:lnTo>
                    <a:pt x="41014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095375" y="2351525"/>
              <a:ext cx="1062325" cy="131150"/>
            </a:xfrm>
            <a:custGeom>
              <a:avLst/>
              <a:gdLst/>
              <a:ahLst/>
              <a:cxnLst/>
              <a:rect l="l" t="t" r="r" b="b"/>
              <a:pathLst>
                <a:path w="42493" h="5246" extrusionOk="0">
                  <a:moveTo>
                    <a:pt x="41148" y="404"/>
                  </a:moveTo>
                  <a:lnTo>
                    <a:pt x="42089" y="808"/>
                  </a:lnTo>
                  <a:cubicBezTo>
                    <a:pt x="41955" y="1480"/>
                    <a:pt x="41820" y="2152"/>
                    <a:pt x="41417" y="2690"/>
                  </a:cubicBezTo>
                  <a:cubicBezTo>
                    <a:pt x="40610" y="2959"/>
                    <a:pt x="14523" y="4169"/>
                    <a:pt x="538" y="4707"/>
                  </a:cubicBezTo>
                  <a:cubicBezTo>
                    <a:pt x="403" y="3766"/>
                    <a:pt x="269" y="2825"/>
                    <a:pt x="403" y="2018"/>
                  </a:cubicBezTo>
                  <a:cubicBezTo>
                    <a:pt x="538" y="1614"/>
                    <a:pt x="672" y="1211"/>
                    <a:pt x="941" y="942"/>
                  </a:cubicBezTo>
                  <a:lnTo>
                    <a:pt x="41148" y="404"/>
                  </a:lnTo>
                  <a:close/>
                  <a:moveTo>
                    <a:pt x="41282" y="1"/>
                  </a:moveTo>
                  <a:lnTo>
                    <a:pt x="807" y="539"/>
                  </a:lnTo>
                  <a:cubicBezTo>
                    <a:pt x="672" y="539"/>
                    <a:pt x="403" y="808"/>
                    <a:pt x="134" y="1883"/>
                  </a:cubicBezTo>
                  <a:cubicBezTo>
                    <a:pt x="0" y="2959"/>
                    <a:pt x="0" y="3900"/>
                    <a:pt x="269" y="4976"/>
                  </a:cubicBezTo>
                  <a:lnTo>
                    <a:pt x="269" y="5111"/>
                  </a:lnTo>
                  <a:lnTo>
                    <a:pt x="538" y="5245"/>
                  </a:lnTo>
                  <a:cubicBezTo>
                    <a:pt x="10085" y="4842"/>
                    <a:pt x="41148" y="3497"/>
                    <a:pt x="41686" y="3228"/>
                  </a:cubicBezTo>
                  <a:cubicBezTo>
                    <a:pt x="42224" y="2959"/>
                    <a:pt x="42493" y="1345"/>
                    <a:pt x="42493" y="808"/>
                  </a:cubicBezTo>
                  <a:lnTo>
                    <a:pt x="42493" y="539"/>
                  </a:lnTo>
                  <a:lnTo>
                    <a:pt x="41282" y="1"/>
                  </a:lnTo>
                  <a:close/>
                </a:path>
              </a:pathLst>
            </a:custGeom>
            <a:solidFill>
              <a:srgbClr val="646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097950" y="2223525"/>
              <a:ext cx="1056400" cy="189200"/>
            </a:xfrm>
            <a:custGeom>
              <a:avLst/>
              <a:gdLst/>
              <a:ahLst/>
              <a:cxnLst/>
              <a:rect l="l" t="t" r="r" b="b"/>
              <a:pathLst>
                <a:path w="42256" h="7568" extrusionOk="0">
                  <a:moveTo>
                    <a:pt x="15035" y="1"/>
                  </a:moveTo>
                  <a:cubicBezTo>
                    <a:pt x="14920" y="1"/>
                    <a:pt x="14804" y="4"/>
                    <a:pt x="14689" y="11"/>
                  </a:cubicBezTo>
                  <a:cubicBezTo>
                    <a:pt x="14625" y="9"/>
                    <a:pt x="14561" y="8"/>
                    <a:pt x="14498" y="8"/>
                  </a:cubicBezTo>
                  <a:cubicBezTo>
                    <a:pt x="10079" y="8"/>
                    <a:pt x="8768" y="4602"/>
                    <a:pt x="8503" y="5928"/>
                  </a:cubicBezTo>
                  <a:lnTo>
                    <a:pt x="704" y="5928"/>
                  </a:lnTo>
                  <a:cubicBezTo>
                    <a:pt x="704" y="5928"/>
                    <a:pt x="1" y="7568"/>
                    <a:pt x="673" y="7568"/>
                  </a:cubicBezTo>
                  <a:cubicBezTo>
                    <a:pt x="721" y="7568"/>
                    <a:pt x="776" y="7559"/>
                    <a:pt x="838" y="7541"/>
                  </a:cubicBezTo>
                  <a:lnTo>
                    <a:pt x="40911" y="6465"/>
                  </a:lnTo>
                  <a:cubicBezTo>
                    <a:pt x="40911" y="6465"/>
                    <a:pt x="40970" y="6472"/>
                    <a:pt x="41063" y="6472"/>
                  </a:cubicBezTo>
                  <a:cubicBezTo>
                    <a:pt x="41389" y="6472"/>
                    <a:pt x="42121" y="6391"/>
                    <a:pt x="42121" y="5659"/>
                  </a:cubicBezTo>
                  <a:cubicBezTo>
                    <a:pt x="42255" y="5255"/>
                    <a:pt x="42255" y="4717"/>
                    <a:pt x="42121" y="4314"/>
                  </a:cubicBezTo>
                  <a:lnTo>
                    <a:pt x="41717" y="3911"/>
                  </a:lnTo>
                  <a:lnTo>
                    <a:pt x="40507" y="4852"/>
                  </a:lnTo>
                  <a:lnTo>
                    <a:pt x="39297" y="3642"/>
                  </a:lnTo>
                  <a:lnTo>
                    <a:pt x="38087" y="4717"/>
                  </a:lnTo>
                  <a:lnTo>
                    <a:pt x="36876" y="3507"/>
                  </a:lnTo>
                  <a:lnTo>
                    <a:pt x="35666" y="4448"/>
                  </a:lnTo>
                  <a:lnTo>
                    <a:pt x="34456" y="3373"/>
                  </a:lnTo>
                  <a:lnTo>
                    <a:pt x="33111" y="4314"/>
                  </a:lnTo>
                  <a:lnTo>
                    <a:pt x="32035" y="3104"/>
                  </a:lnTo>
                  <a:lnTo>
                    <a:pt x="30691" y="4179"/>
                  </a:lnTo>
                  <a:lnTo>
                    <a:pt x="29481" y="2969"/>
                  </a:lnTo>
                  <a:lnTo>
                    <a:pt x="28270" y="3911"/>
                  </a:lnTo>
                  <a:lnTo>
                    <a:pt x="27060" y="2835"/>
                  </a:lnTo>
                  <a:lnTo>
                    <a:pt x="25850" y="3776"/>
                  </a:lnTo>
                  <a:lnTo>
                    <a:pt x="24640" y="2700"/>
                  </a:lnTo>
                  <a:lnTo>
                    <a:pt x="23295" y="3642"/>
                  </a:lnTo>
                  <a:lnTo>
                    <a:pt x="22219" y="2431"/>
                  </a:lnTo>
                  <a:lnTo>
                    <a:pt x="20874" y="3507"/>
                  </a:lnTo>
                  <a:lnTo>
                    <a:pt x="20471" y="3104"/>
                  </a:lnTo>
                  <a:cubicBezTo>
                    <a:pt x="19322" y="1189"/>
                    <a:pt x="17203" y="1"/>
                    <a:pt x="15035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092000" y="2216975"/>
              <a:ext cx="1065700" cy="198450"/>
            </a:xfrm>
            <a:custGeom>
              <a:avLst/>
              <a:gdLst/>
              <a:ahLst/>
              <a:cxnLst/>
              <a:rect l="l" t="t" r="r" b="b"/>
              <a:pathLst>
                <a:path w="42628" h="7938" extrusionOk="0">
                  <a:moveTo>
                    <a:pt x="14590" y="1"/>
                  </a:moveTo>
                  <a:cubicBezTo>
                    <a:pt x="10177" y="1"/>
                    <a:pt x="8737" y="4331"/>
                    <a:pt x="8472" y="5921"/>
                  </a:cubicBezTo>
                  <a:lnTo>
                    <a:pt x="942" y="5921"/>
                  </a:lnTo>
                  <a:cubicBezTo>
                    <a:pt x="897" y="5876"/>
                    <a:pt x="867" y="5861"/>
                    <a:pt x="842" y="5861"/>
                  </a:cubicBezTo>
                  <a:cubicBezTo>
                    <a:pt x="792" y="5861"/>
                    <a:pt x="763" y="5921"/>
                    <a:pt x="673" y="5921"/>
                  </a:cubicBezTo>
                  <a:cubicBezTo>
                    <a:pt x="538" y="6324"/>
                    <a:pt x="1" y="7669"/>
                    <a:pt x="673" y="7938"/>
                  </a:cubicBezTo>
                  <a:lnTo>
                    <a:pt x="942" y="7938"/>
                  </a:lnTo>
                  <a:cubicBezTo>
                    <a:pt x="807" y="7803"/>
                    <a:pt x="807" y="7265"/>
                    <a:pt x="1076" y="6593"/>
                  </a:cubicBezTo>
                  <a:lnTo>
                    <a:pt x="8607" y="6593"/>
                  </a:lnTo>
                  <a:cubicBezTo>
                    <a:pt x="8741" y="6593"/>
                    <a:pt x="8876" y="6593"/>
                    <a:pt x="8876" y="6459"/>
                  </a:cubicBezTo>
                  <a:cubicBezTo>
                    <a:pt x="9141" y="5133"/>
                    <a:pt x="10320" y="673"/>
                    <a:pt x="14602" y="673"/>
                  </a:cubicBezTo>
                  <a:cubicBezTo>
                    <a:pt x="14665" y="673"/>
                    <a:pt x="14728" y="674"/>
                    <a:pt x="14792" y="676"/>
                  </a:cubicBezTo>
                  <a:cubicBezTo>
                    <a:pt x="15734" y="676"/>
                    <a:pt x="16675" y="945"/>
                    <a:pt x="17616" y="1214"/>
                  </a:cubicBezTo>
                  <a:cubicBezTo>
                    <a:pt x="18826" y="1752"/>
                    <a:pt x="19768" y="2559"/>
                    <a:pt x="20440" y="3635"/>
                  </a:cubicBezTo>
                  <a:lnTo>
                    <a:pt x="20843" y="4038"/>
                  </a:lnTo>
                  <a:lnTo>
                    <a:pt x="21112" y="4038"/>
                  </a:lnTo>
                  <a:lnTo>
                    <a:pt x="22188" y="3097"/>
                  </a:lnTo>
                  <a:lnTo>
                    <a:pt x="23264" y="4173"/>
                  </a:lnTo>
                  <a:lnTo>
                    <a:pt x="23533" y="4173"/>
                  </a:lnTo>
                  <a:lnTo>
                    <a:pt x="24743" y="3366"/>
                  </a:lnTo>
                  <a:lnTo>
                    <a:pt x="25684" y="4307"/>
                  </a:lnTo>
                  <a:cubicBezTo>
                    <a:pt x="25752" y="4374"/>
                    <a:pt x="25819" y="4408"/>
                    <a:pt x="25886" y="4408"/>
                  </a:cubicBezTo>
                  <a:cubicBezTo>
                    <a:pt x="25953" y="4408"/>
                    <a:pt x="26021" y="4374"/>
                    <a:pt x="26088" y="4307"/>
                  </a:cubicBezTo>
                  <a:lnTo>
                    <a:pt x="27164" y="3500"/>
                  </a:lnTo>
                  <a:lnTo>
                    <a:pt x="28105" y="4441"/>
                  </a:lnTo>
                  <a:cubicBezTo>
                    <a:pt x="28172" y="4509"/>
                    <a:pt x="28239" y="4542"/>
                    <a:pt x="28307" y="4542"/>
                  </a:cubicBezTo>
                  <a:cubicBezTo>
                    <a:pt x="28374" y="4542"/>
                    <a:pt x="28441" y="4509"/>
                    <a:pt x="28508" y="4441"/>
                  </a:cubicBezTo>
                  <a:lnTo>
                    <a:pt x="29584" y="3635"/>
                  </a:lnTo>
                  <a:lnTo>
                    <a:pt x="30660" y="4576"/>
                  </a:lnTo>
                  <a:cubicBezTo>
                    <a:pt x="30660" y="4643"/>
                    <a:pt x="30727" y="4677"/>
                    <a:pt x="30794" y="4677"/>
                  </a:cubicBezTo>
                  <a:cubicBezTo>
                    <a:pt x="30862" y="4677"/>
                    <a:pt x="30929" y="4643"/>
                    <a:pt x="30929" y="4576"/>
                  </a:cubicBezTo>
                  <a:lnTo>
                    <a:pt x="32005" y="3769"/>
                  </a:lnTo>
                  <a:lnTo>
                    <a:pt x="33080" y="4710"/>
                  </a:lnTo>
                  <a:cubicBezTo>
                    <a:pt x="33148" y="4778"/>
                    <a:pt x="33215" y="4811"/>
                    <a:pt x="33265" y="4811"/>
                  </a:cubicBezTo>
                  <a:cubicBezTo>
                    <a:pt x="33316" y="4811"/>
                    <a:pt x="33349" y="4778"/>
                    <a:pt x="33349" y="4710"/>
                  </a:cubicBezTo>
                  <a:lnTo>
                    <a:pt x="34559" y="3904"/>
                  </a:lnTo>
                  <a:lnTo>
                    <a:pt x="35501" y="4845"/>
                  </a:lnTo>
                  <a:cubicBezTo>
                    <a:pt x="35568" y="4912"/>
                    <a:pt x="35635" y="4946"/>
                    <a:pt x="35702" y="4946"/>
                  </a:cubicBezTo>
                  <a:cubicBezTo>
                    <a:pt x="35770" y="4946"/>
                    <a:pt x="35837" y="4912"/>
                    <a:pt x="35904" y="4845"/>
                  </a:cubicBezTo>
                  <a:lnTo>
                    <a:pt x="36980" y="4038"/>
                  </a:lnTo>
                  <a:lnTo>
                    <a:pt x="37921" y="5114"/>
                  </a:lnTo>
                  <a:lnTo>
                    <a:pt x="38325" y="5114"/>
                  </a:lnTo>
                  <a:lnTo>
                    <a:pt x="39400" y="4173"/>
                  </a:lnTo>
                  <a:lnTo>
                    <a:pt x="40476" y="5248"/>
                  </a:lnTo>
                  <a:lnTo>
                    <a:pt x="40745" y="5248"/>
                  </a:lnTo>
                  <a:lnTo>
                    <a:pt x="41821" y="4307"/>
                  </a:lnTo>
                  <a:lnTo>
                    <a:pt x="42090" y="4576"/>
                  </a:lnTo>
                  <a:lnTo>
                    <a:pt x="42090" y="4441"/>
                  </a:lnTo>
                  <a:cubicBezTo>
                    <a:pt x="42224" y="4979"/>
                    <a:pt x="42224" y="5517"/>
                    <a:pt x="42090" y="6190"/>
                  </a:cubicBezTo>
                  <a:cubicBezTo>
                    <a:pt x="42090" y="6727"/>
                    <a:pt x="41283" y="6727"/>
                    <a:pt x="41149" y="6727"/>
                  </a:cubicBezTo>
                  <a:lnTo>
                    <a:pt x="1076" y="7938"/>
                  </a:lnTo>
                  <a:lnTo>
                    <a:pt x="1076" y="7938"/>
                  </a:lnTo>
                  <a:lnTo>
                    <a:pt x="41149" y="6862"/>
                  </a:lnTo>
                  <a:cubicBezTo>
                    <a:pt x="41219" y="6876"/>
                    <a:pt x="41289" y="6883"/>
                    <a:pt x="41358" y="6883"/>
                  </a:cubicBezTo>
                  <a:cubicBezTo>
                    <a:pt x="41955" y="6883"/>
                    <a:pt x="42507" y="6388"/>
                    <a:pt x="42628" y="5786"/>
                  </a:cubicBezTo>
                  <a:cubicBezTo>
                    <a:pt x="42628" y="5383"/>
                    <a:pt x="42628" y="4845"/>
                    <a:pt x="42493" y="4307"/>
                  </a:cubicBezTo>
                  <a:lnTo>
                    <a:pt x="42090" y="3904"/>
                  </a:lnTo>
                  <a:cubicBezTo>
                    <a:pt x="41955" y="3769"/>
                    <a:pt x="41821" y="3769"/>
                    <a:pt x="41821" y="3769"/>
                  </a:cubicBezTo>
                  <a:lnTo>
                    <a:pt x="40611" y="4576"/>
                  </a:lnTo>
                  <a:lnTo>
                    <a:pt x="39669" y="3635"/>
                  </a:lnTo>
                  <a:cubicBezTo>
                    <a:pt x="39602" y="3567"/>
                    <a:pt x="39535" y="3534"/>
                    <a:pt x="39468" y="3534"/>
                  </a:cubicBezTo>
                  <a:cubicBezTo>
                    <a:pt x="39400" y="3534"/>
                    <a:pt x="39333" y="3567"/>
                    <a:pt x="39266" y="3635"/>
                  </a:cubicBezTo>
                  <a:lnTo>
                    <a:pt x="38190" y="4441"/>
                  </a:lnTo>
                  <a:lnTo>
                    <a:pt x="37249" y="3500"/>
                  </a:lnTo>
                  <a:cubicBezTo>
                    <a:pt x="37182" y="3433"/>
                    <a:pt x="37114" y="3399"/>
                    <a:pt x="37047" y="3399"/>
                  </a:cubicBezTo>
                  <a:cubicBezTo>
                    <a:pt x="36980" y="3399"/>
                    <a:pt x="36913" y="3433"/>
                    <a:pt x="36845" y="3500"/>
                  </a:cubicBezTo>
                  <a:lnTo>
                    <a:pt x="35770" y="4307"/>
                  </a:lnTo>
                  <a:lnTo>
                    <a:pt x="34694" y="3231"/>
                  </a:lnTo>
                  <a:lnTo>
                    <a:pt x="34425" y="3231"/>
                  </a:lnTo>
                  <a:lnTo>
                    <a:pt x="33349" y="4173"/>
                  </a:lnTo>
                  <a:lnTo>
                    <a:pt x="32273" y="3097"/>
                  </a:lnTo>
                  <a:lnTo>
                    <a:pt x="32005" y="3097"/>
                  </a:lnTo>
                  <a:lnTo>
                    <a:pt x="30929" y="3904"/>
                  </a:lnTo>
                  <a:lnTo>
                    <a:pt x="29853" y="2962"/>
                  </a:lnTo>
                  <a:cubicBezTo>
                    <a:pt x="29786" y="2895"/>
                    <a:pt x="29719" y="2861"/>
                    <a:pt x="29651" y="2861"/>
                  </a:cubicBezTo>
                  <a:cubicBezTo>
                    <a:pt x="29584" y="2861"/>
                    <a:pt x="29517" y="2895"/>
                    <a:pt x="29450" y="2962"/>
                  </a:cubicBezTo>
                  <a:lnTo>
                    <a:pt x="28374" y="3769"/>
                  </a:lnTo>
                  <a:lnTo>
                    <a:pt x="27433" y="2828"/>
                  </a:lnTo>
                  <a:cubicBezTo>
                    <a:pt x="27365" y="2761"/>
                    <a:pt x="27298" y="2727"/>
                    <a:pt x="27231" y="2727"/>
                  </a:cubicBezTo>
                  <a:cubicBezTo>
                    <a:pt x="27164" y="2727"/>
                    <a:pt x="27096" y="2761"/>
                    <a:pt x="27029" y="2828"/>
                  </a:cubicBezTo>
                  <a:lnTo>
                    <a:pt x="25953" y="3635"/>
                  </a:lnTo>
                  <a:lnTo>
                    <a:pt x="24878" y="2693"/>
                  </a:lnTo>
                  <a:cubicBezTo>
                    <a:pt x="24878" y="2626"/>
                    <a:pt x="24844" y="2593"/>
                    <a:pt x="24794" y="2593"/>
                  </a:cubicBezTo>
                  <a:cubicBezTo>
                    <a:pt x="24743" y="2593"/>
                    <a:pt x="24676" y="2626"/>
                    <a:pt x="24609" y="2693"/>
                  </a:cubicBezTo>
                  <a:lnTo>
                    <a:pt x="23533" y="3500"/>
                  </a:lnTo>
                  <a:lnTo>
                    <a:pt x="22457" y="2559"/>
                  </a:lnTo>
                  <a:cubicBezTo>
                    <a:pt x="22390" y="2492"/>
                    <a:pt x="22323" y="2458"/>
                    <a:pt x="22272" y="2458"/>
                  </a:cubicBezTo>
                  <a:cubicBezTo>
                    <a:pt x="22222" y="2458"/>
                    <a:pt x="22188" y="2492"/>
                    <a:pt x="22188" y="2559"/>
                  </a:cubicBezTo>
                  <a:lnTo>
                    <a:pt x="21112" y="3366"/>
                  </a:lnTo>
                  <a:lnTo>
                    <a:pt x="20843" y="3097"/>
                  </a:lnTo>
                  <a:cubicBezTo>
                    <a:pt x="20171" y="2021"/>
                    <a:pt x="19095" y="1080"/>
                    <a:pt x="17885" y="542"/>
                  </a:cubicBezTo>
                  <a:cubicBezTo>
                    <a:pt x="16809" y="273"/>
                    <a:pt x="15868" y="4"/>
                    <a:pt x="14792" y="4"/>
                  </a:cubicBezTo>
                  <a:cubicBezTo>
                    <a:pt x="14724" y="2"/>
                    <a:pt x="14657" y="1"/>
                    <a:pt x="14590" y="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1096825" y="2223725"/>
              <a:ext cx="1044075" cy="188525"/>
            </a:xfrm>
            <a:custGeom>
              <a:avLst/>
              <a:gdLst/>
              <a:ahLst/>
              <a:cxnLst/>
              <a:rect l="l" t="t" r="r" b="b"/>
              <a:pathLst>
                <a:path w="41763" h="7541" extrusionOk="0">
                  <a:moveTo>
                    <a:pt x="14409" y="0"/>
                  </a:moveTo>
                  <a:cubicBezTo>
                    <a:pt x="10119" y="0"/>
                    <a:pt x="8679" y="4462"/>
                    <a:pt x="8414" y="5920"/>
                  </a:cubicBezTo>
                  <a:cubicBezTo>
                    <a:pt x="7114" y="5964"/>
                    <a:pt x="5829" y="5979"/>
                    <a:pt x="4693" y="5979"/>
                  </a:cubicBezTo>
                  <a:cubicBezTo>
                    <a:pt x="2422" y="5979"/>
                    <a:pt x="749" y="5920"/>
                    <a:pt x="749" y="5920"/>
                  </a:cubicBezTo>
                  <a:lnTo>
                    <a:pt x="749" y="5920"/>
                  </a:lnTo>
                  <a:cubicBezTo>
                    <a:pt x="749" y="5920"/>
                    <a:pt x="1" y="7541"/>
                    <a:pt x="906" y="7541"/>
                  </a:cubicBezTo>
                  <a:cubicBezTo>
                    <a:pt x="941" y="7541"/>
                    <a:pt x="978" y="7538"/>
                    <a:pt x="1018" y="7533"/>
                  </a:cubicBezTo>
                  <a:lnTo>
                    <a:pt x="41090" y="6323"/>
                  </a:lnTo>
                  <a:cubicBezTo>
                    <a:pt x="41224" y="6323"/>
                    <a:pt x="41493" y="6189"/>
                    <a:pt x="41762" y="6189"/>
                  </a:cubicBezTo>
                  <a:cubicBezTo>
                    <a:pt x="40956" y="6144"/>
                    <a:pt x="40134" y="6129"/>
                    <a:pt x="39307" y="6129"/>
                  </a:cubicBezTo>
                  <a:cubicBezTo>
                    <a:pt x="37654" y="6129"/>
                    <a:pt x="35980" y="6189"/>
                    <a:pt x="34366" y="6189"/>
                  </a:cubicBezTo>
                  <a:lnTo>
                    <a:pt x="26029" y="6189"/>
                  </a:lnTo>
                  <a:cubicBezTo>
                    <a:pt x="24129" y="6291"/>
                    <a:pt x="22248" y="6335"/>
                    <a:pt x="20372" y="6335"/>
                  </a:cubicBezTo>
                  <a:cubicBezTo>
                    <a:pt x="17336" y="6335"/>
                    <a:pt x="14313" y="6220"/>
                    <a:pt x="11238" y="6054"/>
                  </a:cubicBezTo>
                  <a:cubicBezTo>
                    <a:pt x="11238" y="6054"/>
                    <a:pt x="11103" y="5920"/>
                    <a:pt x="11103" y="5920"/>
                  </a:cubicBezTo>
                  <a:lnTo>
                    <a:pt x="10834" y="5920"/>
                  </a:lnTo>
                  <a:cubicBezTo>
                    <a:pt x="10296" y="5785"/>
                    <a:pt x="10027" y="5247"/>
                    <a:pt x="10162" y="4709"/>
                  </a:cubicBezTo>
                  <a:cubicBezTo>
                    <a:pt x="10883" y="2032"/>
                    <a:pt x="13338" y="301"/>
                    <a:pt x="15958" y="301"/>
                  </a:cubicBezTo>
                  <a:cubicBezTo>
                    <a:pt x="16760" y="301"/>
                    <a:pt x="17577" y="463"/>
                    <a:pt x="18364" y="810"/>
                  </a:cubicBezTo>
                  <a:cubicBezTo>
                    <a:pt x="17154" y="272"/>
                    <a:pt x="15944" y="3"/>
                    <a:pt x="14599" y="3"/>
                  </a:cubicBezTo>
                  <a:cubicBezTo>
                    <a:pt x="14535" y="1"/>
                    <a:pt x="14472" y="0"/>
                    <a:pt x="14409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1408000" y="2253400"/>
              <a:ext cx="57175" cy="48575"/>
            </a:xfrm>
            <a:custGeom>
              <a:avLst/>
              <a:gdLst/>
              <a:ahLst/>
              <a:cxnLst/>
              <a:rect l="l" t="t" r="r" b="b"/>
              <a:pathLst>
                <a:path w="2287" h="1943" extrusionOk="0">
                  <a:moveTo>
                    <a:pt x="1222" y="0"/>
                  </a:moveTo>
                  <a:cubicBezTo>
                    <a:pt x="673" y="0"/>
                    <a:pt x="252" y="366"/>
                    <a:pt x="135" y="833"/>
                  </a:cubicBezTo>
                  <a:cubicBezTo>
                    <a:pt x="1" y="1371"/>
                    <a:pt x="270" y="1774"/>
                    <a:pt x="808" y="1909"/>
                  </a:cubicBezTo>
                  <a:cubicBezTo>
                    <a:pt x="900" y="1932"/>
                    <a:pt x="996" y="1943"/>
                    <a:pt x="1093" y="1943"/>
                  </a:cubicBezTo>
                  <a:cubicBezTo>
                    <a:pt x="1560" y="1943"/>
                    <a:pt x="2041" y="1682"/>
                    <a:pt x="2152" y="1236"/>
                  </a:cubicBezTo>
                  <a:cubicBezTo>
                    <a:pt x="2287" y="698"/>
                    <a:pt x="2018" y="161"/>
                    <a:pt x="1480" y="26"/>
                  </a:cubicBezTo>
                  <a:cubicBezTo>
                    <a:pt x="1392" y="8"/>
                    <a:pt x="1305" y="0"/>
                    <a:pt x="1222" y="0"/>
                  </a:cubicBezTo>
                  <a:close/>
                </a:path>
              </a:pathLst>
            </a:custGeom>
            <a:solidFill>
              <a:srgbClr val="D74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397925" y="2248575"/>
              <a:ext cx="73975" cy="59925"/>
            </a:xfrm>
            <a:custGeom>
              <a:avLst/>
              <a:gdLst/>
              <a:ahLst/>
              <a:cxnLst/>
              <a:rect l="l" t="t" r="r" b="b"/>
              <a:pathLst>
                <a:path w="2959" h="2397" extrusionOk="0">
                  <a:moveTo>
                    <a:pt x="1524" y="453"/>
                  </a:moveTo>
                  <a:cubicBezTo>
                    <a:pt x="1601" y="453"/>
                    <a:pt x="1677" y="464"/>
                    <a:pt x="1748" y="488"/>
                  </a:cubicBezTo>
                  <a:cubicBezTo>
                    <a:pt x="2152" y="488"/>
                    <a:pt x="2421" y="891"/>
                    <a:pt x="2286" y="1429"/>
                  </a:cubicBezTo>
                  <a:cubicBezTo>
                    <a:pt x="2152" y="1833"/>
                    <a:pt x="1748" y="1967"/>
                    <a:pt x="1345" y="1967"/>
                  </a:cubicBezTo>
                  <a:cubicBezTo>
                    <a:pt x="942" y="1833"/>
                    <a:pt x="673" y="1429"/>
                    <a:pt x="673" y="1026"/>
                  </a:cubicBezTo>
                  <a:cubicBezTo>
                    <a:pt x="783" y="694"/>
                    <a:pt x="1167" y="453"/>
                    <a:pt x="1524" y="453"/>
                  </a:cubicBezTo>
                  <a:close/>
                  <a:moveTo>
                    <a:pt x="1441" y="0"/>
                  </a:moveTo>
                  <a:cubicBezTo>
                    <a:pt x="896" y="0"/>
                    <a:pt x="375" y="363"/>
                    <a:pt x="269" y="891"/>
                  </a:cubicBezTo>
                  <a:cubicBezTo>
                    <a:pt x="0" y="1564"/>
                    <a:pt x="404" y="2236"/>
                    <a:pt x="1076" y="2371"/>
                  </a:cubicBezTo>
                  <a:cubicBezTo>
                    <a:pt x="1180" y="2388"/>
                    <a:pt x="1282" y="2396"/>
                    <a:pt x="1381" y="2396"/>
                  </a:cubicBezTo>
                  <a:cubicBezTo>
                    <a:pt x="2050" y="2396"/>
                    <a:pt x="2590" y="2015"/>
                    <a:pt x="2824" y="1429"/>
                  </a:cubicBezTo>
                  <a:cubicBezTo>
                    <a:pt x="2959" y="757"/>
                    <a:pt x="2555" y="219"/>
                    <a:pt x="1883" y="85"/>
                  </a:cubicBezTo>
                  <a:cubicBezTo>
                    <a:pt x="1739" y="27"/>
                    <a:pt x="1589" y="0"/>
                    <a:pt x="1441" y="0"/>
                  </a:cubicBezTo>
                  <a:close/>
                </a:path>
              </a:pathLst>
            </a:custGeom>
            <a:solidFill>
              <a:srgbClr val="72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136200" y="1450575"/>
              <a:ext cx="151300" cy="1297675"/>
            </a:xfrm>
            <a:custGeom>
              <a:avLst/>
              <a:gdLst/>
              <a:ahLst/>
              <a:cxnLst/>
              <a:rect l="l" t="t" r="r" b="b"/>
              <a:pathLst>
                <a:path w="6052" h="51907" extrusionOk="0">
                  <a:moveTo>
                    <a:pt x="1" y="1"/>
                  </a:moveTo>
                  <a:lnTo>
                    <a:pt x="135" y="22592"/>
                  </a:lnTo>
                  <a:lnTo>
                    <a:pt x="6052" y="51906"/>
                  </a:lnTo>
                  <a:lnTo>
                    <a:pt x="5917" y="34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126125" y="1437125"/>
              <a:ext cx="171475" cy="1321200"/>
            </a:xfrm>
            <a:custGeom>
              <a:avLst/>
              <a:gdLst/>
              <a:ahLst/>
              <a:cxnLst/>
              <a:rect l="l" t="t" r="r" b="b"/>
              <a:pathLst>
                <a:path w="6859" h="52848" extrusionOk="0">
                  <a:moveTo>
                    <a:pt x="807" y="5380"/>
                  </a:moveTo>
                  <a:lnTo>
                    <a:pt x="5917" y="34694"/>
                  </a:lnTo>
                  <a:lnTo>
                    <a:pt x="6051" y="48141"/>
                  </a:lnTo>
                  <a:lnTo>
                    <a:pt x="942" y="23130"/>
                  </a:lnTo>
                  <a:lnTo>
                    <a:pt x="807" y="5380"/>
                  </a:lnTo>
                  <a:close/>
                  <a:moveTo>
                    <a:pt x="404" y="1"/>
                  </a:moveTo>
                  <a:cubicBezTo>
                    <a:pt x="135" y="135"/>
                    <a:pt x="0" y="270"/>
                    <a:pt x="0" y="404"/>
                  </a:cubicBezTo>
                  <a:lnTo>
                    <a:pt x="135" y="23264"/>
                  </a:lnTo>
                  <a:lnTo>
                    <a:pt x="6051" y="52579"/>
                  </a:lnTo>
                  <a:cubicBezTo>
                    <a:pt x="6051" y="52713"/>
                    <a:pt x="6186" y="52848"/>
                    <a:pt x="6455" y="52848"/>
                  </a:cubicBezTo>
                  <a:cubicBezTo>
                    <a:pt x="6724" y="52848"/>
                    <a:pt x="6858" y="52713"/>
                    <a:pt x="6858" y="52444"/>
                  </a:cubicBezTo>
                  <a:lnTo>
                    <a:pt x="6724" y="34694"/>
                  </a:lnTo>
                  <a:lnTo>
                    <a:pt x="807" y="404"/>
                  </a:lnTo>
                  <a:cubicBezTo>
                    <a:pt x="807" y="135"/>
                    <a:pt x="538" y="1"/>
                    <a:pt x="40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332500" y="1440500"/>
              <a:ext cx="2797000" cy="430325"/>
            </a:xfrm>
            <a:custGeom>
              <a:avLst/>
              <a:gdLst/>
              <a:ahLst/>
              <a:cxnLst/>
              <a:rect l="l" t="t" r="r" b="b"/>
              <a:pathLst>
                <a:path w="111880" h="17213" extrusionOk="0">
                  <a:moveTo>
                    <a:pt x="0" y="0"/>
                  </a:moveTo>
                  <a:lnTo>
                    <a:pt x="0" y="17213"/>
                  </a:lnTo>
                  <a:lnTo>
                    <a:pt x="111880" y="17213"/>
                  </a:lnTo>
                  <a:lnTo>
                    <a:pt x="111880" y="0"/>
                  </a:lnTo>
                  <a:close/>
                </a:path>
              </a:pathLst>
            </a:custGeom>
            <a:solidFill>
              <a:srgbClr val="45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322400" y="1430425"/>
              <a:ext cx="2817200" cy="450475"/>
            </a:xfrm>
            <a:custGeom>
              <a:avLst/>
              <a:gdLst/>
              <a:ahLst/>
              <a:cxnLst/>
              <a:rect l="l" t="t" r="r" b="b"/>
              <a:pathLst>
                <a:path w="112688" h="18019" extrusionOk="0">
                  <a:moveTo>
                    <a:pt x="111880" y="807"/>
                  </a:moveTo>
                  <a:lnTo>
                    <a:pt x="111880" y="17212"/>
                  </a:lnTo>
                  <a:lnTo>
                    <a:pt x="808" y="17212"/>
                  </a:lnTo>
                  <a:lnTo>
                    <a:pt x="808" y="807"/>
                  </a:lnTo>
                  <a:close/>
                  <a:moveTo>
                    <a:pt x="404" y="0"/>
                  </a:moveTo>
                  <a:cubicBezTo>
                    <a:pt x="135" y="0"/>
                    <a:pt x="1" y="134"/>
                    <a:pt x="1" y="403"/>
                  </a:cubicBezTo>
                  <a:lnTo>
                    <a:pt x="1" y="17616"/>
                  </a:lnTo>
                  <a:cubicBezTo>
                    <a:pt x="1" y="17885"/>
                    <a:pt x="135" y="18019"/>
                    <a:pt x="404" y="18019"/>
                  </a:cubicBezTo>
                  <a:lnTo>
                    <a:pt x="112284" y="18019"/>
                  </a:lnTo>
                  <a:cubicBezTo>
                    <a:pt x="112553" y="18019"/>
                    <a:pt x="112687" y="17885"/>
                    <a:pt x="112687" y="17616"/>
                  </a:cubicBezTo>
                  <a:lnTo>
                    <a:pt x="112687" y="403"/>
                  </a:lnTo>
                  <a:cubicBezTo>
                    <a:pt x="112687" y="134"/>
                    <a:pt x="112553" y="0"/>
                    <a:pt x="11228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332500" y="1776675"/>
              <a:ext cx="2797000" cy="94150"/>
            </a:xfrm>
            <a:custGeom>
              <a:avLst/>
              <a:gdLst/>
              <a:ahLst/>
              <a:cxnLst/>
              <a:rect l="l" t="t" r="r" b="b"/>
              <a:pathLst>
                <a:path w="111880" h="3766" extrusionOk="0">
                  <a:moveTo>
                    <a:pt x="0" y="0"/>
                  </a:moveTo>
                  <a:lnTo>
                    <a:pt x="0" y="3766"/>
                  </a:lnTo>
                  <a:lnTo>
                    <a:pt x="111880" y="3766"/>
                  </a:lnTo>
                  <a:lnTo>
                    <a:pt x="111880" y="0"/>
                  </a:lnTo>
                  <a:close/>
                </a:path>
              </a:pathLst>
            </a:custGeom>
            <a:solidFill>
              <a:srgbClr val="43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161050" y="1453950"/>
              <a:ext cx="171475" cy="1280850"/>
            </a:xfrm>
            <a:custGeom>
              <a:avLst/>
              <a:gdLst/>
              <a:ahLst/>
              <a:cxnLst/>
              <a:rect l="l" t="t" r="r" b="b"/>
              <a:pathLst>
                <a:path w="6859" h="51234" extrusionOk="0">
                  <a:moveTo>
                    <a:pt x="6858" y="0"/>
                  </a:moveTo>
                  <a:lnTo>
                    <a:pt x="0" y="34021"/>
                  </a:lnTo>
                  <a:lnTo>
                    <a:pt x="941" y="51233"/>
                  </a:lnTo>
                  <a:lnTo>
                    <a:pt x="6858" y="21919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45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150950" y="1443850"/>
              <a:ext cx="191650" cy="1301025"/>
            </a:xfrm>
            <a:custGeom>
              <a:avLst/>
              <a:gdLst/>
              <a:ahLst/>
              <a:cxnLst/>
              <a:rect l="l" t="t" r="r" b="b"/>
              <a:pathLst>
                <a:path w="7666" h="52041" extrusionOk="0">
                  <a:moveTo>
                    <a:pt x="6859" y="4573"/>
                  </a:moveTo>
                  <a:lnTo>
                    <a:pt x="6859" y="22188"/>
                  </a:lnTo>
                  <a:lnTo>
                    <a:pt x="1614" y="48410"/>
                  </a:lnTo>
                  <a:lnTo>
                    <a:pt x="808" y="34560"/>
                  </a:lnTo>
                  <a:lnTo>
                    <a:pt x="6859" y="4573"/>
                  </a:lnTo>
                  <a:close/>
                  <a:moveTo>
                    <a:pt x="7262" y="1"/>
                  </a:moveTo>
                  <a:cubicBezTo>
                    <a:pt x="7128" y="1"/>
                    <a:pt x="6859" y="135"/>
                    <a:pt x="6859" y="404"/>
                  </a:cubicBezTo>
                  <a:lnTo>
                    <a:pt x="1" y="34425"/>
                  </a:lnTo>
                  <a:cubicBezTo>
                    <a:pt x="1" y="34425"/>
                    <a:pt x="1" y="34425"/>
                    <a:pt x="1" y="34560"/>
                  </a:cubicBezTo>
                  <a:lnTo>
                    <a:pt x="942" y="51637"/>
                  </a:lnTo>
                  <a:cubicBezTo>
                    <a:pt x="942" y="51906"/>
                    <a:pt x="1211" y="52041"/>
                    <a:pt x="1345" y="52041"/>
                  </a:cubicBezTo>
                  <a:cubicBezTo>
                    <a:pt x="1614" y="52041"/>
                    <a:pt x="1749" y="51906"/>
                    <a:pt x="1749" y="51637"/>
                  </a:cubicBezTo>
                  <a:lnTo>
                    <a:pt x="7666" y="22323"/>
                  </a:lnTo>
                  <a:lnTo>
                    <a:pt x="7666" y="404"/>
                  </a:lnTo>
                  <a:cubicBezTo>
                    <a:pt x="7666" y="270"/>
                    <a:pt x="7531" y="1"/>
                    <a:pt x="726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085775" y="1595150"/>
              <a:ext cx="97525" cy="457200"/>
            </a:xfrm>
            <a:custGeom>
              <a:avLst/>
              <a:gdLst/>
              <a:ahLst/>
              <a:cxnLst/>
              <a:rect l="l" t="t" r="r" b="b"/>
              <a:pathLst>
                <a:path w="3901" h="18288" extrusionOk="0">
                  <a:moveTo>
                    <a:pt x="2018" y="3496"/>
                  </a:moveTo>
                  <a:cubicBezTo>
                    <a:pt x="2152" y="5379"/>
                    <a:pt x="2287" y="7261"/>
                    <a:pt x="2287" y="9144"/>
                  </a:cubicBezTo>
                  <a:cubicBezTo>
                    <a:pt x="2287" y="11027"/>
                    <a:pt x="2152" y="12909"/>
                    <a:pt x="1883" y="14792"/>
                  </a:cubicBezTo>
                  <a:cubicBezTo>
                    <a:pt x="1749" y="12909"/>
                    <a:pt x="1614" y="11027"/>
                    <a:pt x="1614" y="9144"/>
                  </a:cubicBezTo>
                  <a:cubicBezTo>
                    <a:pt x="1614" y="7261"/>
                    <a:pt x="1749" y="5379"/>
                    <a:pt x="2018" y="3496"/>
                  </a:cubicBezTo>
                  <a:close/>
                  <a:moveTo>
                    <a:pt x="2018" y="0"/>
                  </a:moveTo>
                  <a:cubicBezTo>
                    <a:pt x="1480" y="0"/>
                    <a:pt x="1" y="0"/>
                    <a:pt x="1" y="9144"/>
                  </a:cubicBezTo>
                  <a:cubicBezTo>
                    <a:pt x="1" y="18288"/>
                    <a:pt x="1480" y="18288"/>
                    <a:pt x="2018" y="18288"/>
                  </a:cubicBezTo>
                  <a:cubicBezTo>
                    <a:pt x="2421" y="18288"/>
                    <a:pt x="3900" y="18288"/>
                    <a:pt x="3900" y="9144"/>
                  </a:cubicBezTo>
                  <a:cubicBezTo>
                    <a:pt x="3900" y="0"/>
                    <a:pt x="2556" y="0"/>
                    <a:pt x="2018" y="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5038725" y="1625400"/>
              <a:ext cx="97500" cy="396700"/>
            </a:xfrm>
            <a:custGeom>
              <a:avLst/>
              <a:gdLst/>
              <a:ahLst/>
              <a:cxnLst/>
              <a:rect l="l" t="t" r="r" b="b"/>
              <a:pathLst>
                <a:path w="3900" h="15868" extrusionOk="0">
                  <a:moveTo>
                    <a:pt x="1883" y="3228"/>
                  </a:moveTo>
                  <a:cubicBezTo>
                    <a:pt x="2152" y="4707"/>
                    <a:pt x="2286" y="6320"/>
                    <a:pt x="2286" y="7934"/>
                  </a:cubicBezTo>
                  <a:cubicBezTo>
                    <a:pt x="2286" y="9548"/>
                    <a:pt x="2152" y="11161"/>
                    <a:pt x="1883" y="12775"/>
                  </a:cubicBezTo>
                  <a:cubicBezTo>
                    <a:pt x="1748" y="11161"/>
                    <a:pt x="1614" y="9548"/>
                    <a:pt x="1614" y="7934"/>
                  </a:cubicBezTo>
                  <a:cubicBezTo>
                    <a:pt x="1614" y="6320"/>
                    <a:pt x="1748" y="4707"/>
                    <a:pt x="1883" y="3228"/>
                  </a:cubicBezTo>
                  <a:close/>
                  <a:moveTo>
                    <a:pt x="1883" y="0"/>
                  </a:moveTo>
                  <a:cubicBezTo>
                    <a:pt x="1479" y="0"/>
                    <a:pt x="0" y="0"/>
                    <a:pt x="0" y="7934"/>
                  </a:cubicBezTo>
                  <a:cubicBezTo>
                    <a:pt x="0" y="15868"/>
                    <a:pt x="1479" y="15868"/>
                    <a:pt x="1883" y="15868"/>
                  </a:cubicBezTo>
                  <a:cubicBezTo>
                    <a:pt x="2420" y="15868"/>
                    <a:pt x="3900" y="15868"/>
                    <a:pt x="3900" y="7934"/>
                  </a:cubicBezTo>
                  <a:cubicBezTo>
                    <a:pt x="3900" y="0"/>
                    <a:pt x="2420" y="0"/>
                    <a:pt x="1883" y="0"/>
                  </a:cubicBezTo>
                  <a:close/>
                </a:path>
              </a:pathLst>
            </a:custGeom>
            <a:solidFill>
              <a:srgbClr val="E0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995000" y="1662375"/>
              <a:ext cx="84075" cy="326125"/>
            </a:xfrm>
            <a:custGeom>
              <a:avLst/>
              <a:gdLst/>
              <a:ahLst/>
              <a:cxnLst/>
              <a:rect l="l" t="t" r="r" b="b"/>
              <a:pathLst>
                <a:path w="3363" h="13045" extrusionOk="0">
                  <a:moveTo>
                    <a:pt x="1615" y="4169"/>
                  </a:moveTo>
                  <a:cubicBezTo>
                    <a:pt x="1749" y="4841"/>
                    <a:pt x="1615" y="5648"/>
                    <a:pt x="1615" y="6455"/>
                  </a:cubicBezTo>
                  <a:lnTo>
                    <a:pt x="1615" y="4169"/>
                  </a:lnTo>
                  <a:close/>
                  <a:moveTo>
                    <a:pt x="1615" y="0"/>
                  </a:moveTo>
                  <a:cubicBezTo>
                    <a:pt x="1211" y="0"/>
                    <a:pt x="1" y="0"/>
                    <a:pt x="1" y="6455"/>
                  </a:cubicBezTo>
                  <a:cubicBezTo>
                    <a:pt x="1" y="13044"/>
                    <a:pt x="1211" y="13044"/>
                    <a:pt x="1615" y="13044"/>
                  </a:cubicBezTo>
                  <a:cubicBezTo>
                    <a:pt x="2152" y="13044"/>
                    <a:pt x="3363" y="13044"/>
                    <a:pt x="3363" y="6455"/>
                  </a:cubicBezTo>
                  <a:cubicBezTo>
                    <a:pt x="3363" y="0"/>
                    <a:pt x="2018" y="0"/>
                    <a:pt x="1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282075" y="1672450"/>
              <a:ext cx="1008550" cy="262250"/>
            </a:xfrm>
            <a:custGeom>
              <a:avLst/>
              <a:gdLst/>
              <a:ahLst/>
              <a:cxnLst/>
              <a:rect l="l" t="t" r="r" b="b"/>
              <a:pathLst>
                <a:path w="40342" h="10490" extrusionOk="0">
                  <a:moveTo>
                    <a:pt x="1479" y="1"/>
                  </a:moveTo>
                  <a:cubicBezTo>
                    <a:pt x="269" y="1"/>
                    <a:pt x="135" y="1749"/>
                    <a:pt x="135" y="1749"/>
                  </a:cubicBezTo>
                  <a:cubicBezTo>
                    <a:pt x="0" y="4035"/>
                    <a:pt x="0" y="6455"/>
                    <a:pt x="135" y="8876"/>
                  </a:cubicBezTo>
                  <a:cubicBezTo>
                    <a:pt x="135" y="8876"/>
                    <a:pt x="269" y="10489"/>
                    <a:pt x="1479" y="10489"/>
                  </a:cubicBezTo>
                  <a:lnTo>
                    <a:pt x="38728" y="10489"/>
                  </a:lnTo>
                  <a:cubicBezTo>
                    <a:pt x="39938" y="10489"/>
                    <a:pt x="40072" y="8876"/>
                    <a:pt x="40072" y="8876"/>
                  </a:cubicBezTo>
                  <a:cubicBezTo>
                    <a:pt x="40341" y="6455"/>
                    <a:pt x="40341" y="4035"/>
                    <a:pt x="40072" y="1749"/>
                  </a:cubicBezTo>
                  <a:cubicBezTo>
                    <a:pt x="40072" y="1749"/>
                    <a:pt x="39938" y="1"/>
                    <a:pt x="38728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315675" y="1675825"/>
              <a:ext cx="974950" cy="262225"/>
            </a:xfrm>
            <a:custGeom>
              <a:avLst/>
              <a:gdLst/>
              <a:ahLst/>
              <a:cxnLst/>
              <a:rect l="l" t="t" r="r" b="b"/>
              <a:pathLst>
                <a:path w="38998" h="10489" extrusionOk="0">
                  <a:moveTo>
                    <a:pt x="135" y="0"/>
                  </a:moveTo>
                  <a:cubicBezTo>
                    <a:pt x="1" y="3497"/>
                    <a:pt x="1" y="6993"/>
                    <a:pt x="135" y="10489"/>
                  </a:cubicBezTo>
                  <a:lnTo>
                    <a:pt x="37384" y="10489"/>
                  </a:lnTo>
                  <a:cubicBezTo>
                    <a:pt x="38594" y="10489"/>
                    <a:pt x="38728" y="8875"/>
                    <a:pt x="38728" y="8875"/>
                  </a:cubicBezTo>
                  <a:cubicBezTo>
                    <a:pt x="38997" y="6455"/>
                    <a:pt x="38997" y="4034"/>
                    <a:pt x="38728" y="1614"/>
                  </a:cubicBezTo>
                  <a:cubicBezTo>
                    <a:pt x="38728" y="1614"/>
                    <a:pt x="38594" y="0"/>
                    <a:pt x="37384" y="0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285425" y="1682550"/>
              <a:ext cx="26925" cy="215175"/>
            </a:xfrm>
            <a:custGeom>
              <a:avLst/>
              <a:gdLst/>
              <a:ahLst/>
              <a:cxnLst/>
              <a:rect l="l" t="t" r="r" b="b"/>
              <a:pathLst>
                <a:path w="1077" h="8607" extrusionOk="0">
                  <a:moveTo>
                    <a:pt x="1076" y="0"/>
                  </a:moveTo>
                  <a:lnTo>
                    <a:pt x="1076" y="0"/>
                  </a:lnTo>
                  <a:cubicBezTo>
                    <a:pt x="1076" y="0"/>
                    <a:pt x="404" y="269"/>
                    <a:pt x="135" y="1883"/>
                  </a:cubicBezTo>
                  <a:cubicBezTo>
                    <a:pt x="1" y="4169"/>
                    <a:pt x="1" y="6320"/>
                    <a:pt x="135" y="8606"/>
                  </a:cubicBezTo>
                  <a:cubicBezTo>
                    <a:pt x="135" y="8606"/>
                    <a:pt x="135" y="1479"/>
                    <a:pt x="1076" y="0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322400" y="1470750"/>
              <a:ext cx="2760050" cy="669025"/>
            </a:xfrm>
            <a:custGeom>
              <a:avLst/>
              <a:gdLst/>
              <a:ahLst/>
              <a:cxnLst/>
              <a:rect l="l" t="t" r="r" b="b"/>
              <a:pathLst>
                <a:path w="110402" h="26761" extrusionOk="0">
                  <a:moveTo>
                    <a:pt x="4169" y="1"/>
                  </a:moveTo>
                  <a:cubicBezTo>
                    <a:pt x="1077" y="1"/>
                    <a:pt x="539" y="4035"/>
                    <a:pt x="539" y="4035"/>
                  </a:cubicBezTo>
                  <a:cubicBezTo>
                    <a:pt x="1" y="10220"/>
                    <a:pt x="1" y="16540"/>
                    <a:pt x="539" y="22726"/>
                  </a:cubicBezTo>
                  <a:cubicBezTo>
                    <a:pt x="539" y="22726"/>
                    <a:pt x="1077" y="26760"/>
                    <a:pt x="4169" y="26760"/>
                  </a:cubicBezTo>
                  <a:lnTo>
                    <a:pt x="106098" y="26760"/>
                  </a:lnTo>
                  <a:cubicBezTo>
                    <a:pt x="109325" y="26760"/>
                    <a:pt x="109729" y="22726"/>
                    <a:pt x="109729" y="22726"/>
                  </a:cubicBezTo>
                  <a:cubicBezTo>
                    <a:pt x="110401" y="16540"/>
                    <a:pt x="110401" y="10220"/>
                    <a:pt x="109729" y="4035"/>
                  </a:cubicBezTo>
                  <a:cubicBezTo>
                    <a:pt x="109729" y="4035"/>
                    <a:pt x="109325" y="1"/>
                    <a:pt x="106098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345950" y="1447225"/>
              <a:ext cx="2783550" cy="716075"/>
            </a:xfrm>
            <a:custGeom>
              <a:avLst/>
              <a:gdLst/>
              <a:ahLst/>
              <a:cxnLst/>
              <a:rect l="l" t="t" r="r" b="b"/>
              <a:pathLst>
                <a:path w="111342" h="28643" extrusionOk="0">
                  <a:moveTo>
                    <a:pt x="672" y="24205"/>
                  </a:moveTo>
                  <a:cubicBezTo>
                    <a:pt x="0" y="17616"/>
                    <a:pt x="0" y="11027"/>
                    <a:pt x="672" y="4438"/>
                  </a:cubicBezTo>
                  <a:cubicBezTo>
                    <a:pt x="672" y="4438"/>
                    <a:pt x="1076" y="0"/>
                    <a:pt x="4303" y="0"/>
                  </a:cubicBezTo>
                  <a:lnTo>
                    <a:pt x="107173" y="0"/>
                  </a:lnTo>
                  <a:cubicBezTo>
                    <a:pt x="110400" y="0"/>
                    <a:pt x="110804" y="4438"/>
                    <a:pt x="110804" y="4438"/>
                  </a:cubicBezTo>
                  <a:cubicBezTo>
                    <a:pt x="111342" y="11027"/>
                    <a:pt x="111342" y="17616"/>
                    <a:pt x="110804" y="24205"/>
                  </a:cubicBezTo>
                  <a:cubicBezTo>
                    <a:pt x="110804" y="24205"/>
                    <a:pt x="110400" y="28642"/>
                    <a:pt x="107173" y="28642"/>
                  </a:cubicBezTo>
                  <a:lnTo>
                    <a:pt x="4303" y="28642"/>
                  </a:lnTo>
                  <a:cubicBezTo>
                    <a:pt x="1076" y="28642"/>
                    <a:pt x="672" y="24205"/>
                    <a:pt x="672" y="24205"/>
                  </a:cubicBezTo>
                  <a:close/>
                </a:path>
              </a:pathLst>
            </a:custGeom>
            <a:solidFill>
              <a:srgbClr val="EAB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345950" y="1447225"/>
              <a:ext cx="2783550" cy="716075"/>
            </a:xfrm>
            <a:custGeom>
              <a:avLst/>
              <a:gdLst/>
              <a:ahLst/>
              <a:cxnLst/>
              <a:rect l="l" t="t" r="r" b="b"/>
              <a:pathLst>
                <a:path w="111342" h="28643" extrusionOk="0">
                  <a:moveTo>
                    <a:pt x="672" y="24205"/>
                  </a:moveTo>
                  <a:cubicBezTo>
                    <a:pt x="0" y="17616"/>
                    <a:pt x="0" y="11027"/>
                    <a:pt x="672" y="4438"/>
                  </a:cubicBezTo>
                  <a:cubicBezTo>
                    <a:pt x="672" y="4438"/>
                    <a:pt x="1076" y="0"/>
                    <a:pt x="4303" y="0"/>
                  </a:cubicBezTo>
                  <a:lnTo>
                    <a:pt x="107173" y="0"/>
                  </a:lnTo>
                  <a:cubicBezTo>
                    <a:pt x="110400" y="0"/>
                    <a:pt x="110804" y="4438"/>
                    <a:pt x="110804" y="4438"/>
                  </a:cubicBezTo>
                  <a:cubicBezTo>
                    <a:pt x="111342" y="11027"/>
                    <a:pt x="111342" y="17616"/>
                    <a:pt x="110804" y="24205"/>
                  </a:cubicBezTo>
                  <a:cubicBezTo>
                    <a:pt x="110804" y="24205"/>
                    <a:pt x="110400" y="28642"/>
                    <a:pt x="107173" y="28642"/>
                  </a:cubicBezTo>
                  <a:lnTo>
                    <a:pt x="4303" y="28642"/>
                  </a:lnTo>
                  <a:cubicBezTo>
                    <a:pt x="1076" y="28642"/>
                    <a:pt x="672" y="24205"/>
                    <a:pt x="672" y="24205"/>
                  </a:cubicBezTo>
                  <a:close/>
                </a:path>
              </a:pathLst>
            </a:custGeom>
            <a:solidFill>
              <a:srgbClr val="A55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433350" y="17363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1614" y="1"/>
                  </a:moveTo>
                  <a:lnTo>
                    <a:pt x="1614" y="1614"/>
                  </a:lnTo>
                  <a:lnTo>
                    <a:pt x="0" y="1614"/>
                  </a:lnTo>
                  <a:lnTo>
                    <a:pt x="0" y="2825"/>
                  </a:lnTo>
                  <a:lnTo>
                    <a:pt x="1614" y="2825"/>
                  </a:lnTo>
                  <a:lnTo>
                    <a:pt x="1614" y="4438"/>
                  </a:lnTo>
                  <a:lnTo>
                    <a:pt x="2824" y="4438"/>
                  </a:lnTo>
                  <a:lnTo>
                    <a:pt x="2824" y="2825"/>
                  </a:lnTo>
                  <a:lnTo>
                    <a:pt x="4438" y="2825"/>
                  </a:lnTo>
                  <a:lnTo>
                    <a:pt x="4438" y="1614"/>
                  </a:lnTo>
                  <a:lnTo>
                    <a:pt x="2824" y="161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351100" y="1447225"/>
              <a:ext cx="1778400" cy="716075"/>
            </a:xfrm>
            <a:custGeom>
              <a:avLst/>
              <a:gdLst/>
              <a:ahLst/>
              <a:cxnLst/>
              <a:rect l="l" t="t" r="r" b="b"/>
              <a:pathLst>
                <a:path w="71136" h="28643" extrusionOk="0">
                  <a:moveTo>
                    <a:pt x="1" y="0"/>
                  </a:moveTo>
                  <a:lnTo>
                    <a:pt x="66967" y="0"/>
                  </a:lnTo>
                  <a:cubicBezTo>
                    <a:pt x="70194" y="0"/>
                    <a:pt x="70598" y="4438"/>
                    <a:pt x="70598" y="4438"/>
                  </a:cubicBezTo>
                  <a:cubicBezTo>
                    <a:pt x="71136" y="11027"/>
                    <a:pt x="71136" y="17616"/>
                    <a:pt x="70598" y="24205"/>
                  </a:cubicBezTo>
                  <a:cubicBezTo>
                    <a:pt x="70598" y="24205"/>
                    <a:pt x="70194" y="28642"/>
                    <a:pt x="66967" y="28642"/>
                  </a:cubicBezTo>
                  <a:lnTo>
                    <a:pt x="1" y="28642"/>
                  </a:lnTo>
                  <a:cubicBezTo>
                    <a:pt x="539" y="22995"/>
                    <a:pt x="404" y="2555"/>
                    <a:pt x="1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4941225" y="1776675"/>
              <a:ext cx="114325" cy="30275"/>
            </a:xfrm>
            <a:custGeom>
              <a:avLst/>
              <a:gdLst/>
              <a:ahLst/>
              <a:cxnLst/>
              <a:rect l="l" t="t" r="r" b="b"/>
              <a:pathLst>
                <a:path w="4573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4572" y="121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3350" y="1470750"/>
              <a:ext cx="2655825" cy="252150"/>
            </a:xfrm>
            <a:custGeom>
              <a:avLst/>
              <a:gdLst/>
              <a:ahLst/>
              <a:cxnLst/>
              <a:rect l="l" t="t" r="r" b="b"/>
              <a:pathLst>
                <a:path w="106233" h="10086" extrusionOk="0">
                  <a:moveTo>
                    <a:pt x="0" y="1"/>
                  </a:moveTo>
                  <a:lnTo>
                    <a:pt x="106232" y="1883"/>
                  </a:lnTo>
                  <a:lnTo>
                    <a:pt x="106232" y="10086"/>
                  </a:lnTo>
                  <a:lnTo>
                    <a:pt x="0" y="10086"/>
                  </a:lnTo>
                  <a:close/>
                </a:path>
              </a:pathLst>
            </a:custGeom>
            <a:solidFill>
              <a:srgbClr val="555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271975" y="1439975"/>
              <a:ext cx="2867625" cy="733400"/>
            </a:xfrm>
            <a:custGeom>
              <a:avLst/>
              <a:gdLst/>
              <a:ahLst/>
              <a:cxnLst/>
              <a:rect l="l" t="t" r="r" b="b"/>
              <a:pathLst>
                <a:path w="114705" h="29336" extrusionOk="0">
                  <a:moveTo>
                    <a:pt x="109998" y="694"/>
                  </a:moveTo>
                  <a:cubicBezTo>
                    <a:pt x="112956" y="694"/>
                    <a:pt x="113359" y="4728"/>
                    <a:pt x="113359" y="4728"/>
                  </a:cubicBezTo>
                  <a:cubicBezTo>
                    <a:pt x="113897" y="11317"/>
                    <a:pt x="113897" y="17906"/>
                    <a:pt x="113359" y="24495"/>
                  </a:cubicBezTo>
                  <a:cubicBezTo>
                    <a:pt x="113225" y="24629"/>
                    <a:pt x="112956" y="28529"/>
                    <a:pt x="109998" y="28529"/>
                  </a:cubicBezTo>
                  <a:lnTo>
                    <a:pt x="7128" y="28529"/>
                  </a:lnTo>
                  <a:cubicBezTo>
                    <a:pt x="6321" y="28529"/>
                    <a:pt x="5514" y="28126"/>
                    <a:pt x="4976" y="27453"/>
                  </a:cubicBezTo>
                  <a:lnTo>
                    <a:pt x="4976" y="27319"/>
                  </a:lnTo>
                  <a:cubicBezTo>
                    <a:pt x="3766" y="26512"/>
                    <a:pt x="3094" y="25302"/>
                    <a:pt x="2959" y="23823"/>
                  </a:cubicBezTo>
                  <a:cubicBezTo>
                    <a:pt x="2959" y="22478"/>
                    <a:pt x="2690" y="21133"/>
                    <a:pt x="2690" y="19788"/>
                  </a:cubicBezTo>
                  <a:lnTo>
                    <a:pt x="2690" y="19385"/>
                  </a:lnTo>
                  <a:lnTo>
                    <a:pt x="1883" y="19385"/>
                  </a:lnTo>
                  <a:cubicBezTo>
                    <a:pt x="1076" y="19385"/>
                    <a:pt x="942" y="18175"/>
                    <a:pt x="942" y="18175"/>
                  </a:cubicBezTo>
                  <a:cubicBezTo>
                    <a:pt x="808" y="15754"/>
                    <a:pt x="808" y="13334"/>
                    <a:pt x="942" y="11048"/>
                  </a:cubicBezTo>
                  <a:cubicBezTo>
                    <a:pt x="942" y="11048"/>
                    <a:pt x="1076" y="9703"/>
                    <a:pt x="1883" y="9703"/>
                  </a:cubicBezTo>
                  <a:lnTo>
                    <a:pt x="2690" y="9703"/>
                  </a:lnTo>
                  <a:lnTo>
                    <a:pt x="2690" y="9434"/>
                  </a:lnTo>
                  <a:cubicBezTo>
                    <a:pt x="2825" y="6745"/>
                    <a:pt x="2959" y="5266"/>
                    <a:pt x="2959" y="5266"/>
                  </a:cubicBezTo>
                  <a:cubicBezTo>
                    <a:pt x="3094" y="3921"/>
                    <a:pt x="3900" y="2711"/>
                    <a:pt x="4976" y="1904"/>
                  </a:cubicBezTo>
                  <a:lnTo>
                    <a:pt x="5111" y="1770"/>
                  </a:lnTo>
                  <a:cubicBezTo>
                    <a:pt x="5514" y="1097"/>
                    <a:pt x="6321" y="694"/>
                    <a:pt x="7262" y="694"/>
                  </a:cubicBezTo>
                  <a:close/>
                  <a:moveTo>
                    <a:pt x="6934" y="1"/>
                  </a:moveTo>
                  <a:cubicBezTo>
                    <a:pt x="5995" y="1"/>
                    <a:pt x="5176" y="508"/>
                    <a:pt x="4573" y="1232"/>
                  </a:cubicBezTo>
                  <a:cubicBezTo>
                    <a:pt x="3228" y="2173"/>
                    <a:pt x="2421" y="3652"/>
                    <a:pt x="2287" y="5266"/>
                  </a:cubicBezTo>
                  <a:cubicBezTo>
                    <a:pt x="2287" y="5400"/>
                    <a:pt x="2152" y="6745"/>
                    <a:pt x="2018" y="9031"/>
                  </a:cubicBezTo>
                  <a:lnTo>
                    <a:pt x="1614" y="9031"/>
                  </a:lnTo>
                  <a:cubicBezTo>
                    <a:pt x="808" y="9434"/>
                    <a:pt x="270" y="10107"/>
                    <a:pt x="270" y="11048"/>
                  </a:cubicBezTo>
                  <a:cubicBezTo>
                    <a:pt x="1" y="13468"/>
                    <a:pt x="1" y="15889"/>
                    <a:pt x="270" y="18309"/>
                  </a:cubicBezTo>
                  <a:cubicBezTo>
                    <a:pt x="270" y="19116"/>
                    <a:pt x="808" y="19788"/>
                    <a:pt x="1614" y="20192"/>
                  </a:cubicBezTo>
                  <a:lnTo>
                    <a:pt x="2018" y="20192"/>
                  </a:lnTo>
                  <a:cubicBezTo>
                    <a:pt x="2018" y="21402"/>
                    <a:pt x="2152" y="22747"/>
                    <a:pt x="2287" y="23957"/>
                  </a:cubicBezTo>
                  <a:cubicBezTo>
                    <a:pt x="2421" y="25571"/>
                    <a:pt x="3228" y="27050"/>
                    <a:pt x="4573" y="27991"/>
                  </a:cubicBezTo>
                  <a:cubicBezTo>
                    <a:pt x="5111" y="28798"/>
                    <a:pt x="6186" y="29336"/>
                    <a:pt x="7262" y="29336"/>
                  </a:cubicBezTo>
                  <a:lnTo>
                    <a:pt x="110132" y="29336"/>
                  </a:lnTo>
                  <a:cubicBezTo>
                    <a:pt x="112956" y="29336"/>
                    <a:pt x="113897" y="26378"/>
                    <a:pt x="114166" y="24629"/>
                  </a:cubicBezTo>
                  <a:cubicBezTo>
                    <a:pt x="114704" y="18040"/>
                    <a:pt x="114704" y="11317"/>
                    <a:pt x="114166" y="4728"/>
                  </a:cubicBezTo>
                  <a:cubicBezTo>
                    <a:pt x="113897" y="3114"/>
                    <a:pt x="112956" y="21"/>
                    <a:pt x="110132" y="21"/>
                  </a:cubicBezTo>
                  <a:lnTo>
                    <a:pt x="7262" y="21"/>
                  </a:lnTo>
                  <a:cubicBezTo>
                    <a:pt x="7151" y="8"/>
                    <a:pt x="7042" y="1"/>
                    <a:pt x="6934" y="1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187925" y="2005275"/>
              <a:ext cx="100900" cy="474025"/>
            </a:xfrm>
            <a:custGeom>
              <a:avLst/>
              <a:gdLst/>
              <a:ahLst/>
              <a:cxnLst/>
              <a:rect l="l" t="t" r="r" b="b"/>
              <a:pathLst>
                <a:path w="4036" h="18961" extrusionOk="0">
                  <a:moveTo>
                    <a:pt x="2018" y="3362"/>
                  </a:moveTo>
                  <a:cubicBezTo>
                    <a:pt x="2287" y="5379"/>
                    <a:pt x="2421" y="7396"/>
                    <a:pt x="2421" y="9413"/>
                  </a:cubicBezTo>
                  <a:cubicBezTo>
                    <a:pt x="2421" y="11565"/>
                    <a:pt x="2287" y="13582"/>
                    <a:pt x="2018" y="15599"/>
                  </a:cubicBezTo>
                  <a:cubicBezTo>
                    <a:pt x="1749" y="13582"/>
                    <a:pt x="1615" y="11565"/>
                    <a:pt x="1615" y="9413"/>
                  </a:cubicBezTo>
                  <a:cubicBezTo>
                    <a:pt x="1615" y="7396"/>
                    <a:pt x="1749" y="5379"/>
                    <a:pt x="2018" y="3362"/>
                  </a:cubicBezTo>
                  <a:close/>
                  <a:moveTo>
                    <a:pt x="2018" y="0"/>
                  </a:moveTo>
                  <a:cubicBezTo>
                    <a:pt x="1480" y="0"/>
                    <a:pt x="1" y="0"/>
                    <a:pt x="1" y="9548"/>
                  </a:cubicBezTo>
                  <a:cubicBezTo>
                    <a:pt x="1" y="18961"/>
                    <a:pt x="1480" y="18961"/>
                    <a:pt x="2018" y="18961"/>
                  </a:cubicBezTo>
                  <a:cubicBezTo>
                    <a:pt x="2421" y="18961"/>
                    <a:pt x="4035" y="18961"/>
                    <a:pt x="4035" y="9548"/>
                  </a:cubicBezTo>
                  <a:cubicBezTo>
                    <a:pt x="4035" y="0"/>
                    <a:pt x="2421" y="0"/>
                    <a:pt x="2018" y="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238375" y="2035525"/>
              <a:ext cx="97500" cy="413525"/>
            </a:xfrm>
            <a:custGeom>
              <a:avLst/>
              <a:gdLst/>
              <a:ahLst/>
              <a:cxnLst/>
              <a:rect l="l" t="t" r="r" b="b"/>
              <a:pathLst>
                <a:path w="3900" h="16541" extrusionOk="0">
                  <a:moveTo>
                    <a:pt x="2017" y="3093"/>
                  </a:moveTo>
                  <a:cubicBezTo>
                    <a:pt x="2286" y="4842"/>
                    <a:pt x="2286" y="6590"/>
                    <a:pt x="2286" y="8338"/>
                  </a:cubicBezTo>
                  <a:cubicBezTo>
                    <a:pt x="2286" y="10086"/>
                    <a:pt x="2152" y="11834"/>
                    <a:pt x="2017" y="13582"/>
                  </a:cubicBezTo>
                  <a:cubicBezTo>
                    <a:pt x="1748" y="11834"/>
                    <a:pt x="1614" y="10086"/>
                    <a:pt x="1614" y="8338"/>
                  </a:cubicBezTo>
                  <a:cubicBezTo>
                    <a:pt x="1614" y="6590"/>
                    <a:pt x="1748" y="4842"/>
                    <a:pt x="2017" y="3093"/>
                  </a:cubicBezTo>
                  <a:close/>
                  <a:moveTo>
                    <a:pt x="2017" y="1"/>
                  </a:moveTo>
                  <a:cubicBezTo>
                    <a:pt x="672" y="1"/>
                    <a:pt x="0" y="2824"/>
                    <a:pt x="0" y="8338"/>
                  </a:cubicBezTo>
                  <a:cubicBezTo>
                    <a:pt x="0" y="13717"/>
                    <a:pt x="672" y="16540"/>
                    <a:pt x="2017" y="16540"/>
                  </a:cubicBezTo>
                  <a:cubicBezTo>
                    <a:pt x="3227" y="16540"/>
                    <a:pt x="3900" y="13851"/>
                    <a:pt x="3900" y="8338"/>
                  </a:cubicBezTo>
                  <a:cubicBezTo>
                    <a:pt x="3900" y="2824"/>
                    <a:pt x="3227" y="1"/>
                    <a:pt x="2017" y="1"/>
                  </a:cubicBezTo>
                  <a:close/>
                </a:path>
              </a:pathLst>
            </a:custGeom>
            <a:solidFill>
              <a:srgbClr val="E0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298875" y="2075875"/>
              <a:ext cx="84075" cy="336200"/>
            </a:xfrm>
            <a:custGeom>
              <a:avLst/>
              <a:gdLst/>
              <a:ahLst/>
              <a:cxnLst/>
              <a:rect l="l" t="t" r="r" b="b"/>
              <a:pathLst>
                <a:path w="3363" h="13448" extrusionOk="0">
                  <a:moveTo>
                    <a:pt x="1749" y="3900"/>
                  </a:moveTo>
                  <a:cubicBezTo>
                    <a:pt x="1749" y="4572"/>
                    <a:pt x="1749" y="5648"/>
                    <a:pt x="1749" y="6724"/>
                  </a:cubicBezTo>
                  <a:cubicBezTo>
                    <a:pt x="1749" y="7934"/>
                    <a:pt x="1749" y="8741"/>
                    <a:pt x="1749" y="9548"/>
                  </a:cubicBezTo>
                  <a:cubicBezTo>
                    <a:pt x="1614" y="8741"/>
                    <a:pt x="1614" y="7934"/>
                    <a:pt x="1614" y="6724"/>
                  </a:cubicBezTo>
                  <a:cubicBezTo>
                    <a:pt x="1614" y="5514"/>
                    <a:pt x="1749" y="4707"/>
                    <a:pt x="1749" y="3900"/>
                  </a:cubicBezTo>
                  <a:close/>
                  <a:moveTo>
                    <a:pt x="1749" y="0"/>
                  </a:moveTo>
                  <a:cubicBezTo>
                    <a:pt x="1211" y="0"/>
                    <a:pt x="0" y="0"/>
                    <a:pt x="0" y="6724"/>
                  </a:cubicBezTo>
                  <a:cubicBezTo>
                    <a:pt x="0" y="13447"/>
                    <a:pt x="1211" y="13447"/>
                    <a:pt x="1749" y="13447"/>
                  </a:cubicBezTo>
                  <a:cubicBezTo>
                    <a:pt x="2152" y="13447"/>
                    <a:pt x="3362" y="13447"/>
                    <a:pt x="3362" y="6724"/>
                  </a:cubicBezTo>
                  <a:cubicBezTo>
                    <a:pt x="3362" y="0"/>
                    <a:pt x="2152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4164650" y="2085950"/>
              <a:ext cx="1055625" cy="272325"/>
            </a:xfrm>
            <a:custGeom>
              <a:avLst/>
              <a:gdLst/>
              <a:ahLst/>
              <a:cxnLst/>
              <a:rect l="l" t="t" r="r" b="b"/>
              <a:pathLst>
                <a:path w="42225" h="10893" extrusionOk="0">
                  <a:moveTo>
                    <a:pt x="1614" y="1"/>
                  </a:moveTo>
                  <a:cubicBezTo>
                    <a:pt x="404" y="1"/>
                    <a:pt x="270" y="1749"/>
                    <a:pt x="270" y="1749"/>
                  </a:cubicBezTo>
                  <a:cubicBezTo>
                    <a:pt x="1" y="4169"/>
                    <a:pt x="1" y="6724"/>
                    <a:pt x="270" y="9279"/>
                  </a:cubicBezTo>
                  <a:cubicBezTo>
                    <a:pt x="270" y="9279"/>
                    <a:pt x="404" y="10893"/>
                    <a:pt x="1614" y="10893"/>
                  </a:cubicBezTo>
                  <a:lnTo>
                    <a:pt x="40611" y="10893"/>
                  </a:lnTo>
                  <a:cubicBezTo>
                    <a:pt x="41821" y="10893"/>
                    <a:pt x="41955" y="9279"/>
                    <a:pt x="41955" y="9279"/>
                  </a:cubicBezTo>
                  <a:cubicBezTo>
                    <a:pt x="42224" y="6724"/>
                    <a:pt x="42224" y="4169"/>
                    <a:pt x="41955" y="1749"/>
                  </a:cubicBezTo>
                  <a:cubicBezTo>
                    <a:pt x="41955" y="1749"/>
                    <a:pt x="41821" y="1"/>
                    <a:pt x="4061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4164650" y="2085950"/>
              <a:ext cx="1018650" cy="272325"/>
            </a:xfrm>
            <a:custGeom>
              <a:avLst/>
              <a:gdLst/>
              <a:ahLst/>
              <a:cxnLst/>
              <a:rect l="l" t="t" r="r" b="b"/>
              <a:pathLst>
                <a:path w="40746" h="10893" extrusionOk="0">
                  <a:moveTo>
                    <a:pt x="1614" y="1"/>
                  </a:moveTo>
                  <a:cubicBezTo>
                    <a:pt x="404" y="1"/>
                    <a:pt x="270" y="1749"/>
                    <a:pt x="270" y="1749"/>
                  </a:cubicBezTo>
                  <a:cubicBezTo>
                    <a:pt x="1" y="4169"/>
                    <a:pt x="1" y="6724"/>
                    <a:pt x="270" y="9279"/>
                  </a:cubicBezTo>
                  <a:cubicBezTo>
                    <a:pt x="270" y="9279"/>
                    <a:pt x="404" y="10893"/>
                    <a:pt x="1614" y="10893"/>
                  </a:cubicBezTo>
                  <a:lnTo>
                    <a:pt x="40611" y="10893"/>
                  </a:lnTo>
                  <a:cubicBezTo>
                    <a:pt x="40745" y="7262"/>
                    <a:pt x="40745" y="3631"/>
                    <a:pt x="40611" y="1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186625" y="2096050"/>
              <a:ext cx="26925" cy="225250"/>
            </a:xfrm>
            <a:custGeom>
              <a:avLst/>
              <a:gdLst/>
              <a:ahLst/>
              <a:cxnLst/>
              <a:rect l="l" t="t" r="r" b="b"/>
              <a:pathLst>
                <a:path w="1077" h="9010" extrusionOk="0">
                  <a:moveTo>
                    <a:pt x="1" y="0"/>
                  </a:moveTo>
                  <a:lnTo>
                    <a:pt x="1" y="0"/>
                  </a:lnTo>
                  <a:cubicBezTo>
                    <a:pt x="1076" y="1614"/>
                    <a:pt x="942" y="9010"/>
                    <a:pt x="942" y="9010"/>
                  </a:cubicBezTo>
                  <a:cubicBezTo>
                    <a:pt x="1076" y="6589"/>
                    <a:pt x="1076" y="4303"/>
                    <a:pt x="942" y="1883"/>
                  </a:cubicBezTo>
                  <a:cubicBezTo>
                    <a:pt x="673" y="1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292150" y="1870800"/>
              <a:ext cx="2884425" cy="702625"/>
            </a:xfrm>
            <a:custGeom>
              <a:avLst/>
              <a:gdLst/>
              <a:ahLst/>
              <a:cxnLst/>
              <a:rect l="l" t="t" r="r" b="b"/>
              <a:pathLst>
                <a:path w="115377" h="28105" extrusionOk="0">
                  <a:moveTo>
                    <a:pt x="4438" y="1"/>
                  </a:moveTo>
                  <a:cubicBezTo>
                    <a:pt x="1076" y="1"/>
                    <a:pt x="673" y="4304"/>
                    <a:pt x="673" y="4304"/>
                  </a:cubicBezTo>
                  <a:cubicBezTo>
                    <a:pt x="1" y="10758"/>
                    <a:pt x="1" y="17347"/>
                    <a:pt x="673" y="23802"/>
                  </a:cubicBezTo>
                  <a:cubicBezTo>
                    <a:pt x="673" y="23802"/>
                    <a:pt x="1076" y="28105"/>
                    <a:pt x="4438" y="28105"/>
                  </a:cubicBezTo>
                  <a:lnTo>
                    <a:pt x="110939" y="28105"/>
                  </a:lnTo>
                  <a:cubicBezTo>
                    <a:pt x="114301" y="28105"/>
                    <a:pt x="114704" y="23802"/>
                    <a:pt x="114704" y="23802"/>
                  </a:cubicBezTo>
                  <a:cubicBezTo>
                    <a:pt x="115376" y="17347"/>
                    <a:pt x="115376" y="10758"/>
                    <a:pt x="114704" y="4304"/>
                  </a:cubicBezTo>
                  <a:cubicBezTo>
                    <a:pt x="114704" y="4304"/>
                    <a:pt x="114301" y="1"/>
                    <a:pt x="11093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241725" y="1847275"/>
              <a:ext cx="2911300" cy="749700"/>
            </a:xfrm>
            <a:custGeom>
              <a:avLst/>
              <a:gdLst/>
              <a:ahLst/>
              <a:cxnLst/>
              <a:rect l="l" t="t" r="r" b="b"/>
              <a:pathLst>
                <a:path w="116452" h="29988" extrusionOk="0">
                  <a:moveTo>
                    <a:pt x="115780" y="25415"/>
                  </a:moveTo>
                  <a:cubicBezTo>
                    <a:pt x="116452" y="18423"/>
                    <a:pt x="116452" y="11565"/>
                    <a:pt x="115780" y="4707"/>
                  </a:cubicBezTo>
                  <a:cubicBezTo>
                    <a:pt x="115780" y="4707"/>
                    <a:pt x="115376" y="0"/>
                    <a:pt x="112014" y="0"/>
                  </a:cubicBezTo>
                  <a:lnTo>
                    <a:pt x="4438" y="0"/>
                  </a:lnTo>
                  <a:cubicBezTo>
                    <a:pt x="1076" y="0"/>
                    <a:pt x="673" y="4707"/>
                    <a:pt x="673" y="4707"/>
                  </a:cubicBezTo>
                  <a:cubicBezTo>
                    <a:pt x="0" y="11565"/>
                    <a:pt x="0" y="18423"/>
                    <a:pt x="673" y="25415"/>
                  </a:cubicBezTo>
                  <a:cubicBezTo>
                    <a:pt x="673" y="25415"/>
                    <a:pt x="1076" y="29987"/>
                    <a:pt x="4438" y="29987"/>
                  </a:cubicBezTo>
                  <a:lnTo>
                    <a:pt x="112014" y="29987"/>
                  </a:lnTo>
                  <a:cubicBezTo>
                    <a:pt x="115376" y="29987"/>
                    <a:pt x="115780" y="25415"/>
                    <a:pt x="115780" y="25415"/>
                  </a:cubicBezTo>
                  <a:close/>
                </a:path>
              </a:pathLst>
            </a:custGeom>
            <a:solidFill>
              <a:srgbClr val="EAB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241725" y="1847275"/>
              <a:ext cx="2911300" cy="749700"/>
            </a:xfrm>
            <a:custGeom>
              <a:avLst/>
              <a:gdLst/>
              <a:ahLst/>
              <a:cxnLst/>
              <a:rect l="l" t="t" r="r" b="b"/>
              <a:pathLst>
                <a:path w="116452" h="29988" extrusionOk="0">
                  <a:moveTo>
                    <a:pt x="115780" y="25415"/>
                  </a:moveTo>
                  <a:cubicBezTo>
                    <a:pt x="116452" y="18423"/>
                    <a:pt x="116452" y="11565"/>
                    <a:pt x="115780" y="4707"/>
                  </a:cubicBezTo>
                  <a:cubicBezTo>
                    <a:pt x="115780" y="4707"/>
                    <a:pt x="115376" y="0"/>
                    <a:pt x="112014" y="0"/>
                  </a:cubicBezTo>
                  <a:lnTo>
                    <a:pt x="4438" y="0"/>
                  </a:lnTo>
                  <a:cubicBezTo>
                    <a:pt x="1076" y="0"/>
                    <a:pt x="673" y="4707"/>
                    <a:pt x="673" y="4707"/>
                  </a:cubicBezTo>
                  <a:cubicBezTo>
                    <a:pt x="0" y="11565"/>
                    <a:pt x="0" y="18423"/>
                    <a:pt x="673" y="25415"/>
                  </a:cubicBezTo>
                  <a:cubicBezTo>
                    <a:pt x="673" y="25415"/>
                    <a:pt x="1076" y="29987"/>
                    <a:pt x="4438" y="29987"/>
                  </a:cubicBezTo>
                  <a:lnTo>
                    <a:pt x="112014" y="29987"/>
                  </a:lnTo>
                  <a:cubicBezTo>
                    <a:pt x="115376" y="29987"/>
                    <a:pt x="115780" y="25415"/>
                    <a:pt x="115780" y="25415"/>
                  </a:cubicBezTo>
                  <a:close/>
                </a:path>
              </a:pathLst>
            </a:custGeom>
            <a:solidFill>
              <a:srgbClr val="A55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944575" y="2149825"/>
              <a:ext cx="117700" cy="117700"/>
            </a:xfrm>
            <a:custGeom>
              <a:avLst/>
              <a:gdLst/>
              <a:ahLst/>
              <a:cxnLst/>
              <a:rect l="l" t="t" r="r" b="b"/>
              <a:pathLst>
                <a:path w="4708" h="4708" extrusionOk="0">
                  <a:moveTo>
                    <a:pt x="1749" y="1"/>
                  </a:moveTo>
                  <a:lnTo>
                    <a:pt x="1749" y="1749"/>
                  </a:lnTo>
                  <a:lnTo>
                    <a:pt x="1" y="1749"/>
                  </a:lnTo>
                  <a:lnTo>
                    <a:pt x="1" y="2959"/>
                  </a:lnTo>
                  <a:lnTo>
                    <a:pt x="1749" y="2959"/>
                  </a:lnTo>
                  <a:lnTo>
                    <a:pt x="1749" y="4707"/>
                  </a:lnTo>
                  <a:lnTo>
                    <a:pt x="2825" y="4707"/>
                  </a:lnTo>
                  <a:lnTo>
                    <a:pt x="2825" y="2959"/>
                  </a:lnTo>
                  <a:lnTo>
                    <a:pt x="4707" y="2959"/>
                  </a:lnTo>
                  <a:lnTo>
                    <a:pt x="4707" y="1749"/>
                  </a:lnTo>
                  <a:lnTo>
                    <a:pt x="2825" y="1749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241725" y="1847275"/>
              <a:ext cx="1859075" cy="749700"/>
            </a:xfrm>
            <a:custGeom>
              <a:avLst/>
              <a:gdLst/>
              <a:ahLst/>
              <a:cxnLst/>
              <a:rect l="l" t="t" r="r" b="b"/>
              <a:pathLst>
                <a:path w="74363" h="29988" extrusionOk="0">
                  <a:moveTo>
                    <a:pt x="74363" y="0"/>
                  </a:moveTo>
                  <a:lnTo>
                    <a:pt x="4438" y="0"/>
                  </a:lnTo>
                  <a:cubicBezTo>
                    <a:pt x="1076" y="0"/>
                    <a:pt x="673" y="4707"/>
                    <a:pt x="673" y="4707"/>
                  </a:cubicBezTo>
                  <a:cubicBezTo>
                    <a:pt x="0" y="11565"/>
                    <a:pt x="0" y="18423"/>
                    <a:pt x="673" y="25415"/>
                  </a:cubicBezTo>
                  <a:cubicBezTo>
                    <a:pt x="673" y="25415"/>
                    <a:pt x="1076" y="29987"/>
                    <a:pt x="4438" y="29987"/>
                  </a:cubicBezTo>
                  <a:lnTo>
                    <a:pt x="74363" y="29987"/>
                  </a:lnTo>
                  <a:cubicBezTo>
                    <a:pt x="73825" y="24070"/>
                    <a:pt x="73959" y="2690"/>
                    <a:pt x="74363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22400" y="2193525"/>
              <a:ext cx="117700" cy="30275"/>
            </a:xfrm>
            <a:custGeom>
              <a:avLst/>
              <a:gdLst/>
              <a:ahLst/>
              <a:cxnLst/>
              <a:rect l="l" t="t" r="r" b="b"/>
              <a:pathLst>
                <a:path w="4708" h="1211" extrusionOk="0">
                  <a:moveTo>
                    <a:pt x="1" y="1"/>
                  </a:moveTo>
                  <a:lnTo>
                    <a:pt x="1" y="1211"/>
                  </a:lnTo>
                  <a:lnTo>
                    <a:pt x="4707" y="1211"/>
                  </a:lnTo>
                  <a:lnTo>
                    <a:pt x="4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285425" y="1870800"/>
              <a:ext cx="2776850" cy="268975"/>
            </a:xfrm>
            <a:custGeom>
              <a:avLst/>
              <a:gdLst/>
              <a:ahLst/>
              <a:cxnLst/>
              <a:rect l="l" t="t" r="r" b="b"/>
              <a:pathLst>
                <a:path w="111074" h="10759" extrusionOk="0">
                  <a:moveTo>
                    <a:pt x="111073" y="1"/>
                  </a:moveTo>
                  <a:lnTo>
                    <a:pt x="1" y="2152"/>
                  </a:lnTo>
                  <a:lnTo>
                    <a:pt x="1" y="10758"/>
                  </a:lnTo>
                  <a:lnTo>
                    <a:pt x="111073" y="10758"/>
                  </a:lnTo>
                  <a:close/>
                </a:path>
              </a:pathLst>
            </a:custGeom>
            <a:solidFill>
              <a:srgbClr val="555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231650" y="1837175"/>
              <a:ext cx="2998700" cy="769875"/>
            </a:xfrm>
            <a:custGeom>
              <a:avLst/>
              <a:gdLst/>
              <a:ahLst/>
              <a:cxnLst/>
              <a:rect l="l" t="t" r="r" b="b"/>
              <a:pathLst>
                <a:path w="119948" h="30795" extrusionOk="0">
                  <a:moveTo>
                    <a:pt x="112417" y="808"/>
                  </a:moveTo>
                  <a:cubicBezTo>
                    <a:pt x="113359" y="808"/>
                    <a:pt x="114166" y="1346"/>
                    <a:pt x="114703" y="2018"/>
                  </a:cubicBezTo>
                  <a:lnTo>
                    <a:pt x="114838" y="2152"/>
                  </a:lnTo>
                  <a:cubicBezTo>
                    <a:pt x="116586" y="2959"/>
                    <a:pt x="116855" y="5783"/>
                    <a:pt x="116855" y="5783"/>
                  </a:cubicBezTo>
                  <a:cubicBezTo>
                    <a:pt x="116855" y="5783"/>
                    <a:pt x="116989" y="7262"/>
                    <a:pt x="117124" y="10086"/>
                  </a:cubicBezTo>
                  <a:lnTo>
                    <a:pt x="117124" y="10355"/>
                  </a:lnTo>
                  <a:lnTo>
                    <a:pt x="117931" y="10355"/>
                  </a:lnTo>
                  <a:cubicBezTo>
                    <a:pt x="118872" y="10355"/>
                    <a:pt x="119007" y="11700"/>
                    <a:pt x="119007" y="11700"/>
                  </a:cubicBezTo>
                  <a:cubicBezTo>
                    <a:pt x="119141" y="14255"/>
                    <a:pt x="119141" y="16675"/>
                    <a:pt x="119007" y="19096"/>
                  </a:cubicBezTo>
                  <a:cubicBezTo>
                    <a:pt x="119007" y="19230"/>
                    <a:pt x="118872" y="20440"/>
                    <a:pt x="117931" y="20440"/>
                  </a:cubicBezTo>
                  <a:lnTo>
                    <a:pt x="117124" y="20440"/>
                  </a:lnTo>
                  <a:lnTo>
                    <a:pt x="117124" y="20844"/>
                  </a:lnTo>
                  <a:cubicBezTo>
                    <a:pt x="116989" y="22188"/>
                    <a:pt x="116989" y="23668"/>
                    <a:pt x="116855" y="25147"/>
                  </a:cubicBezTo>
                  <a:cubicBezTo>
                    <a:pt x="116721" y="26491"/>
                    <a:pt x="115914" y="27836"/>
                    <a:pt x="114838" y="28777"/>
                  </a:cubicBezTo>
                  <a:lnTo>
                    <a:pt x="114703" y="28912"/>
                  </a:lnTo>
                  <a:cubicBezTo>
                    <a:pt x="114166" y="29584"/>
                    <a:pt x="113359" y="29988"/>
                    <a:pt x="112417" y="29988"/>
                  </a:cubicBezTo>
                  <a:lnTo>
                    <a:pt x="4841" y="29988"/>
                  </a:lnTo>
                  <a:cubicBezTo>
                    <a:pt x="1883" y="29988"/>
                    <a:pt x="1479" y="25954"/>
                    <a:pt x="1479" y="25819"/>
                  </a:cubicBezTo>
                  <a:cubicBezTo>
                    <a:pt x="807" y="18827"/>
                    <a:pt x="807" y="11969"/>
                    <a:pt x="1479" y="5111"/>
                  </a:cubicBezTo>
                  <a:cubicBezTo>
                    <a:pt x="1479" y="4976"/>
                    <a:pt x="1883" y="808"/>
                    <a:pt x="4841" y="808"/>
                  </a:cubicBezTo>
                  <a:close/>
                  <a:moveTo>
                    <a:pt x="4841" y="1"/>
                  </a:moveTo>
                  <a:cubicBezTo>
                    <a:pt x="1883" y="1"/>
                    <a:pt x="807" y="3363"/>
                    <a:pt x="672" y="4976"/>
                  </a:cubicBezTo>
                  <a:cubicBezTo>
                    <a:pt x="0" y="11969"/>
                    <a:pt x="0" y="18961"/>
                    <a:pt x="672" y="25819"/>
                  </a:cubicBezTo>
                  <a:cubicBezTo>
                    <a:pt x="807" y="27567"/>
                    <a:pt x="1883" y="30794"/>
                    <a:pt x="4841" y="30794"/>
                  </a:cubicBezTo>
                  <a:lnTo>
                    <a:pt x="112417" y="30794"/>
                  </a:lnTo>
                  <a:cubicBezTo>
                    <a:pt x="113493" y="30794"/>
                    <a:pt x="114569" y="30257"/>
                    <a:pt x="115241" y="29315"/>
                  </a:cubicBezTo>
                  <a:cubicBezTo>
                    <a:pt x="116586" y="28240"/>
                    <a:pt x="117393" y="26760"/>
                    <a:pt x="117527" y="25147"/>
                  </a:cubicBezTo>
                  <a:cubicBezTo>
                    <a:pt x="117662" y="23802"/>
                    <a:pt x="117931" y="22457"/>
                    <a:pt x="117931" y="21113"/>
                  </a:cubicBezTo>
                  <a:lnTo>
                    <a:pt x="118334" y="21113"/>
                  </a:lnTo>
                  <a:cubicBezTo>
                    <a:pt x="119141" y="20844"/>
                    <a:pt x="119679" y="20037"/>
                    <a:pt x="119679" y="19230"/>
                  </a:cubicBezTo>
                  <a:cubicBezTo>
                    <a:pt x="119948" y="16675"/>
                    <a:pt x="119948" y="14120"/>
                    <a:pt x="119679" y="11565"/>
                  </a:cubicBezTo>
                  <a:cubicBezTo>
                    <a:pt x="119679" y="10758"/>
                    <a:pt x="119141" y="9952"/>
                    <a:pt x="118334" y="9548"/>
                  </a:cubicBezTo>
                  <a:lnTo>
                    <a:pt x="117931" y="9548"/>
                  </a:lnTo>
                  <a:cubicBezTo>
                    <a:pt x="117796" y="7128"/>
                    <a:pt x="117662" y="5649"/>
                    <a:pt x="117662" y="5649"/>
                  </a:cubicBezTo>
                  <a:cubicBezTo>
                    <a:pt x="117393" y="3900"/>
                    <a:pt x="116586" y="2421"/>
                    <a:pt x="115241" y="1480"/>
                  </a:cubicBezTo>
                  <a:cubicBezTo>
                    <a:pt x="114569" y="539"/>
                    <a:pt x="113493" y="1"/>
                    <a:pt x="112417" y="1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157675" y="2304475"/>
              <a:ext cx="3126475" cy="443775"/>
            </a:xfrm>
            <a:custGeom>
              <a:avLst/>
              <a:gdLst/>
              <a:ahLst/>
              <a:cxnLst/>
              <a:rect l="l" t="t" r="r" b="b"/>
              <a:pathLst>
                <a:path w="125059" h="17751" extrusionOk="0">
                  <a:moveTo>
                    <a:pt x="1" y="0"/>
                  </a:moveTo>
                  <a:lnTo>
                    <a:pt x="1" y="17750"/>
                  </a:lnTo>
                  <a:lnTo>
                    <a:pt x="125058" y="17750"/>
                  </a:lnTo>
                  <a:lnTo>
                    <a:pt x="125058" y="0"/>
                  </a:lnTo>
                  <a:close/>
                </a:path>
              </a:pathLst>
            </a:custGeom>
            <a:solidFill>
              <a:srgbClr val="45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147600" y="2294375"/>
              <a:ext cx="3146625" cy="463950"/>
            </a:xfrm>
            <a:custGeom>
              <a:avLst/>
              <a:gdLst/>
              <a:ahLst/>
              <a:cxnLst/>
              <a:rect l="l" t="t" r="r" b="b"/>
              <a:pathLst>
                <a:path w="125865" h="18558" extrusionOk="0">
                  <a:moveTo>
                    <a:pt x="125058" y="808"/>
                  </a:moveTo>
                  <a:lnTo>
                    <a:pt x="125058" y="17751"/>
                  </a:lnTo>
                  <a:lnTo>
                    <a:pt x="807" y="17751"/>
                  </a:lnTo>
                  <a:lnTo>
                    <a:pt x="807" y="808"/>
                  </a:lnTo>
                  <a:close/>
                  <a:moveTo>
                    <a:pt x="404" y="1"/>
                  </a:moveTo>
                  <a:cubicBezTo>
                    <a:pt x="269" y="1"/>
                    <a:pt x="0" y="270"/>
                    <a:pt x="0" y="404"/>
                  </a:cubicBezTo>
                  <a:lnTo>
                    <a:pt x="0" y="18154"/>
                  </a:lnTo>
                  <a:cubicBezTo>
                    <a:pt x="0" y="18423"/>
                    <a:pt x="269" y="18558"/>
                    <a:pt x="404" y="18558"/>
                  </a:cubicBezTo>
                  <a:lnTo>
                    <a:pt x="125461" y="18558"/>
                  </a:lnTo>
                  <a:cubicBezTo>
                    <a:pt x="125596" y="18558"/>
                    <a:pt x="125730" y="18423"/>
                    <a:pt x="125865" y="18154"/>
                  </a:cubicBezTo>
                  <a:lnTo>
                    <a:pt x="125865" y="404"/>
                  </a:lnTo>
                  <a:cubicBezTo>
                    <a:pt x="125865" y="270"/>
                    <a:pt x="125596" y="1"/>
                    <a:pt x="12546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157675" y="2385150"/>
              <a:ext cx="3123100" cy="363100"/>
            </a:xfrm>
            <a:custGeom>
              <a:avLst/>
              <a:gdLst/>
              <a:ahLst/>
              <a:cxnLst/>
              <a:rect l="l" t="t" r="r" b="b"/>
              <a:pathLst>
                <a:path w="124924" h="14524" extrusionOk="0">
                  <a:moveTo>
                    <a:pt x="124924" y="0"/>
                  </a:moveTo>
                  <a:cubicBezTo>
                    <a:pt x="118200" y="2286"/>
                    <a:pt x="111073" y="3631"/>
                    <a:pt x="104215" y="5110"/>
                  </a:cubicBezTo>
                  <a:cubicBezTo>
                    <a:pt x="91306" y="8203"/>
                    <a:pt x="77994" y="9817"/>
                    <a:pt x="64681" y="9951"/>
                  </a:cubicBezTo>
                  <a:cubicBezTo>
                    <a:pt x="50293" y="9682"/>
                    <a:pt x="36039" y="8607"/>
                    <a:pt x="21785" y="6724"/>
                  </a:cubicBezTo>
                  <a:cubicBezTo>
                    <a:pt x="14524" y="6052"/>
                    <a:pt x="7128" y="4841"/>
                    <a:pt x="1" y="3093"/>
                  </a:cubicBezTo>
                  <a:lnTo>
                    <a:pt x="1" y="14523"/>
                  </a:lnTo>
                  <a:lnTo>
                    <a:pt x="124924" y="14523"/>
                  </a:lnTo>
                  <a:lnTo>
                    <a:pt x="124924" y="0"/>
                  </a:lnTo>
                  <a:close/>
                </a:path>
              </a:pathLst>
            </a:custGeom>
            <a:solidFill>
              <a:srgbClr val="43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Magnetic Field Patterns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6.10P</a:t>
            </a:r>
            <a:endParaRPr sz="17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Draw magnetic field patterns for a straight wire, a flat circular coil and a solenoid when each is carrying a current.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magnetic field is generated when a current is passed through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straight wire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magnetic field is made up of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concentric circles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circles get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further apart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distance from the magnet increases - indicating the field is becoming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weaker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magnetic field is generated through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flat circular coil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the centre of the coil, the magnetic field mimics that of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bar magnet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Around the coil, concentric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ellipses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formed.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magnetic field is generated through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solenoid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solenoid is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coil of wire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Inside the solenoid, the magnetic field 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uniform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Outside of the solenoid, the magnetic field mimics that of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bar magnet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4" name="Google Shape;274;p16"/>
          <p:cNvGrpSpPr/>
          <p:nvPr/>
        </p:nvGrpSpPr>
        <p:grpSpPr>
          <a:xfrm>
            <a:off x="876250" y="614913"/>
            <a:ext cx="3568257" cy="3913665"/>
            <a:chOff x="5853100" y="1634175"/>
            <a:chExt cx="2378838" cy="2609110"/>
          </a:xfrm>
        </p:grpSpPr>
        <p:grpSp>
          <p:nvGrpSpPr>
            <p:cNvPr id="275" name="Google Shape;275;p16"/>
            <p:cNvGrpSpPr/>
            <p:nvPr/>
          </p:nvGrpSpPr>
          <p:grpSpPr>
            <a:xfrm>
              <a:off x="5853100" y="1634175"/>
              <a:ext cx="2378838" cy="2609110"/>
              <a:chOff x="5852075" y="1291675"/>
              <a:chExt cx="2378838" cy="2609110"/>
            </a:xfrm>
          </p:grpSpPr>
          <p:grpSp>
            <p:nvGrpSpPr>
              <p:cNvPr id="276" name="Google Shape;276;p16"/>
              <p:cNvGrpSpPr/>
              <p:nvPr/>
            </p:nvGrpSpPr>
            <p:grpSpPr>
              <a:xfrm>
                <a:off x="5852075" y="1291675"/>
                <a:ext cx="2378838" cy="2609110"/>
                <a:chOff x="1668775" y="518525"/>
                <a:chExt cx="4247925" cy="4659125"/>
              </a:xfrm>
            </p:grpSpPr>
            <p:sp>
              <p:nvSpPr>
                <p:cNvPr id="277" name="Google Shape;277;p16"/>
                <p:cNvSpPr/>
                <p:nvPr/>
              </p:nvSpPr>
              <p:spPr>
                <a:xfrm>
                  <a:off x="3250750" y="3007625"/>
                  <a:ext cx="1087125" cy="2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9376" fill="none" extrusionOk="0">
                      <a:moveTo>
                        <a:pt x="0" y="9375"/>
                      </a:moveTo>
                      <a:cubicBezTo>
                        <a:pt x="0" y="4186"/>
                        <a:pt x="9752" y="1"/>
                        <a:pt x="21721" y="1"/>
                      </a:cubicBezTo>
                      <a:cubicBezTo>
                        <a:pt x="33733" y="1"/>
                        <a:pt x="43484" y="4186"/>
                        <a:pt x="43484" y="9375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6"/>
                <p:cNvSpPr/>
                <p:nvPr/>
              </p:nvSpPr>
              <p:spPr>
                <a:xfrm>
                  <a:off x="3585550" y="3141550"/>
                  <a:ext cx="416450" cy="8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8" h="3559" fill="none" extrusionOk="0">
                      <a:moveTo>
                        <a:pt x="1" y="3558"/>
                      </a:moveTo>
                      <a:cubicBezTo>
                        <a:pt x="1" y="1591"/>
                        <a:pt x="3768" y="1"/>
                        <a:pt x="8455" y="1"/>
                      </a:cubicBezTo>
                      <a:cubicBezTo>
                        <a:pt x="13142" y="1"/>
                        <a:pt x="16658" y="1591"/>
                        <a:pt x="16658" y="355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6"/>
                <p:cNvSpPr/>
                <p:nvPr/>
              </p:nvSpPr>
              <p:spPr>
                <a:xfrm>
                  <a:off x="3755050" y="550950"/>
                  <a:ext cx="90025" cy="13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53780" extrusionOk="0">
                      <a:moveTo>
                        <a:pt x="1" y="1"/>
                      </a:moveTo>
                      <a:lnTo>
                        <a:pt x="1" y="53780"/>
                      </a:lnTo>
                      <a:lnTo>
                        <a:pt x="3600" y="53780"/>
                      </a:lnTo>
                      <a:lnTo>
                        <a:pt x="3600" y="1"/>
                      </a:lnTo>
                      <a:close/>
                    </a:path>
                  </a:pathLst>
                </a:custGeom>
                <a:solidFill>
                  <a:srgbClr val="6361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6"/>
                <p:cNvSpPr/>
                <p:nvPr/>
              </p:nvSpPr>
              <p:spPr>
                <a:xfrm>
                  <a:off x="3755050" y="550950"/>
                  <a:ext cx="90025" cy="13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53780" fill="none" extrusionOk="0">
                      <a:moveTo>
                        <a:pt x="1" y="53780"/>
                      </a:moveTo>
                      <a:lnTo>
                        <a:pt x="1" y="1"/>
                      </a:lnTo>
                      <a:lnTo>
                        <a:pt x="3600" y="1"/>
                      </a:lnTo>
                      <a:lnTo>
                        <a:pt x="3600" y="53780"/>
                      </a:lnTo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6"/>
                <p:cNvSpPr/>
                <p:nvPr/>
              </p:nvSpPr>
              <p:spPr>
                <a:xfrm>
                  <a:off x="3760300" y="556175"/>
                  <a:ext cx="7220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53571" extrusionOk="0">
                      <a:moveTo>
                        <a:pt x="0" y="1"/>
                      </a:moveTo>
                      <a:lnTo>
                        <a:pt x="0" y="53571"/>
                      </a:lnTo>
                      <a:lnTo>
                        <a:pt x="2888" y="5357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6"/>
                <p:cNvSpPr/>
                <p:nvPr/>
              </p:nvSpPr>
              <p:spPr>
                <a:xfrm>
                  <a:off x="3760300" y="556175"/>
                  <a:ext cx="5965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53571" extrusionOk="0">
                      <a:moveTo>
                        <a:pt x="0" y="1"/>
                      </a:moveTo>
                      <a:lnTo>
                        <a:pt x="0" y="53571"/>
                      </a:lnTo>
                      <a:lnTo>
                        <a:pt x="2386" y="53571"/>
                      </a:lnTo>
                      <a:lnTo>
                        <a:pt x="2386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16"/>
                <p:cNvSpPr/>
                <p:nvPr/>
              </p:nvSpPr>
              <p:spPr>
                <a:xfrm>
                  <a:off x="3768650" y="556175"/>
                  <a:ext cx="2305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53571" extrusionOk="0">
                      <a:moveTo>
                        <a:pt x="1" y="1"/>
                      </a:moveTo>
                      <a:lnTo>
                        <a:pt x="1" y="53571"/>
                      </a:lnTo>
                      <a:lnTo>
                        <a:pt x="922" y="53571"/>
                      </a:ln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16"/>
                <p:cNvSpPr/>
                <p:nvPr/>
              </p:nvSpPr>
              <p:spPr>
                <a:xfrm>
                  <a:off x="3755050" y="518525"/>
                  <a:ext cx="900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2554" extrusionOk="0">
                      <a:moveTo>
                        <a:pt x="1800" y="0"/>
                      </a:moveTo>
                      <a:cubicBezTo>
                        <a:pt x="796" y="0"/>
                        <a:pt x="1" y="586"/>
                        <a:pt x="1" y="1298"/>
                      </a:cubicBezTo>
                      <a:cubicBezTo>
                        <a:pt x="1" y="2009"/>
                        <a:pt x="796" y="2553"/>
                        <a:pt x="1800" y="2553"/>
                      </a:cubicBezTo>
                      <a:cubicBezTo>
                        <a:pt x="2805" y="2553"/>
                        <a:pt x="3600" y="2009"/>
                        <a:pt x="3600" y="1298"/>
                      </a:cubicBezTo>
                      <a:cubicBezTo>
                        <a:pt x="3600" y="586"/>
                        <a:pt x="2805" y="0"/>
                        <a:pt x="1800" y="0"/>
                      </a:cubicBezTo>
                      <a:close/>
                    </a:path>
                  </a:pathLst>
                </a:custGeom>
                <a:solidFill>
                  <a:srgbClr val="4444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16"/>
                <p:cNvSpPr/>
                <p:nvPr/>
              </p:nvSpPr>
              <p:spPr>
                <a:xfrm>
                  <a:off x="3755050" y="518525"/>
                  <a:ext cx="900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2554" fill="none" extrusionOk="0">
                      <a:moveTo>
                        <a:pt x="3600" y="1298"/>
                      </a:moveTo>
                      <a:cubicBezTo>
                        <a:pt x="3600" y="586"/>
                        <a:pt x="2805" y="0"/>
                        <a:pt x="1800" y="0"/>
                      </a:cubicBezTo>
                      <a:cubicBezTo>
                        <a:pt x="796" y="0"/>
                        <a:pt x="1" y="586"/>
                        <a:pt x="1" y="1298"/>
                      </a:cubicBezTo>
                      <a:cubicBezTo>
                        <a:pt x="1" y="2009"/>
                        <a:pt x="796" y="2553"/>
                        <a:pt x="1800" y="2553"/>
                      </a:cubicBezTo>
                      <a:cubicBezTo>
                        <a:pt x="2805" y="2553"/>
                        <a:pt x="3600" y="2009"/>
                        <a:pt x="3600" y="1298"/>
                      </a:cubicBezTo>
                      <a:close/>
                      <a:moveTo>
                        <a:pt x="3600" y="1298"/>
                      </a:moveTo>
                      <a:close/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6"/>
                <p:cNvSpPr/>
                <p:nvPr/>
              </p:nvSpPr>
              <p:spPr>
                <a:xfrm>
                  <a:off x="3755050" y="1888100"/>
                  <a:ext cx="90025" cy="328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131582" extrusionOk="0">
                      <a:moveTo>
                        <a:pt x="1" y="1"/>
                      </a:moveTo>
                      <a:lnTo>
                        <a:pt x="1" y="130284"/>
                      </a:lnTo>
                      <a:cubicBezTo>
                        <a:pt x="1" y="130996"/>
                        <a:pt x="796" y="131582"/>
                        <a:pt x="1800" y="131582"/>
                      </a:cubicBezTo>
                      <a:cubicBezTo>
                        <a:pt x="2805" y="131582"/>
                        <a:pt x="3600" y="130996"/>
                        <a:pt x="3600" y="130284"/>
                      </a:cubicBezTo>
                      <a:lnTo>
                        <a:pt x="3600" y="1"/>
                      </a:lnTo>
                      <a:close/>
                    </a:path>
                  </a:pathLst>
                </a:custGeom>
                <a:solidFill>
                  <a:srgbClr val="6361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6"/>
                <p:cNvSpPr/>
                <p:nvPr/>
              </p:nvSpPr>
              <p:spPr>
                <a:xfrm>
                  <a:off x="3755050" y="1880775"/>
                  <a:ext cx="90025" cy="329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131875" fill="none" extrusionOk="0">
                      <a:moveTo>
                        <a:pt x="1" y="1"/>
                      </a:moveTo>
                      <a:lnTo>
                        <a:pt x="1" y="130577"/>
                      </a:lnTo>
                      <a:cubicBezTo>
                        <a:pt x="1" y="131289"/>
                        <a:pt x="796" y="131875"/>
                        <a:pt x="1800" y="131875"/>
                      </a:cubicBezTo>
                      <a:cubicBezTo>
                        <a:pt x="2805" y="131875"/>
                        <a:pt x="3600" y="131289"/>
                        <a:pt x="3600" y="130577"/>
                      </a:cubicBezTo>
                      <a:lnTo>
                        <a:pt x="3600" y="1"/>
                      </a:lnTo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16"/>
                <p:cNvSpPr/>
                <p:nvPr/>
              </p:nvSpPr>
              <p:spPr>
                <a:xfrm>
                  <a:off x="3760300" y="1886000"/>
                  <a:ext cx="72200" cy="3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131540" extrusionOk="0">
                      <a:moveTo>
                        <a:pt x="0" y="1"/>
                      </a:moveTo>
                      <a:lnTo>
                        <a:pt x="0" y="130828"/>
                      </a:lnTo>
                      <a:cubicBezTo>
                        <a:pt x="84" y="130954"/>
                        <a:pt x="209" y="131080"/>
                        <a:pt x="335" y="131163"/>
                      </a:cubicBezTo>
                      <a:cubicBezTo>
                        <a:pt x="586" y="131331"/>
                        <a:pt x="921" y="131456"/>
                        <a:pt x="1256" y="131498"/>
                      </a:cubicBezTo>
                      <a:cubicBezTo>
                        <a:pt x="1381" y="131540"/>
                        <a:pt x="1507" y="131540"/>
                        <a:pt x="1590" y="131540"/>
                      </a:cubicBezTo>
                      <a:cubicBezTo>
                        <a:pt x="1883" y="131540"/>
                        <a:pt x="2134" y="131498"/>
                        <a:pt x="2386" y="131414"/>
                      </a:cubicBezTo>
                      <a:cubicBezTo>
                        <a:pt x="2553" y="131331"/>
                        <a:pt x="2720" y="131247"/>
                        <a:pt x="2888" y="131163"/>
                      </a:cubicBez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6"/>
                <p:cNvSpPr/>
                <p:nvPr/>
              </p:nvSpPr>
              <p:spPr>
                <a:xfrm>
                  <a:off x="3760300" y="1886000"/>
                  <a:ext cx="59650" cy="3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131540" extrusionOk="0">
                      <a:moveTo>
                        <a:pt x="0" y="1"/>
                      </a:moveTo>
                      <a:lnTo>
                        <a:pt x="0" y="130828"/>
                      </a:lnTo>
                      <a:cubicBezTo>
                        <a:pt x="84" y="130954"/>
                        <a:pt x="209" y="131080"/>
                        <a:pt x="335" y="131163"/>
                      </a:cubicBezTo>
                      <a:cubicBezTo>
                        <a:pt x="586" y="131331"/>
                        <a:pt x="921" y="131456"/>
                        <a:pt x="1256" y="131498"/>
                      </a:cubicBezTo>
                      <a:cubicBezTo>
                        <a:pt x="1381" y="131540"/>
                        <a:pt x="1507" y="131540"/>
                        <a:pt x="1590" y="131540"/>
                      </a:cubicBezTo>
                      <a:cubicBezTo>
                        <a:pt x="1883" y="131540"/>
                        <a:pt x="2134" y="131498"/>
                        <a:pt x="2386" y="131414"/>
                      </a:cubicBezTo>
                      <a:lnTo>
                        <a:pt x="2386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6"/>
                <p:cNvSpPr/>
                <p:nvPr/>
              </p:nvSpPr>
              <p:spPr>
                <a:xfrm>
                  <a:off x="3768650" y="1886000"/>
                  <a:ext cx="23050" cy="32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131499" extrusionOk="0">
                      <a:moveTo>
                        <a:pt x="1" y="1"/>
                      </a:moveTo>
                      <a:lnTo>
                        <a:pt x="1" y="131163"/>
                      </a:lnTo>
                      <a:cubicBezTo>
                        <a:pt x="252" y="131331"/>
                        <a:pt x="587" y="131456"/>
                        <a:pt x="922" y="131498"/>
                      </a:cubicBez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16"/>
                <p:cNvSpPr/>
                <p:nvPr/>
              </p:nvSpPr>
              <p:spPr>
                <a:xfrm>
                  <a:off x="2580075" y="2809875"/>
                  <a:ext cx="2429500" cy="90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80" h="36077" fill="none" extrusionOk="0">
                      <a:moveTo>
                        <a:pt x="50641" y="1"/>
                      </a:moveTo>
                      <a:cubicBezTo>
                        <a:pt x="76631" y="377"/>
                        <a:pt x="97180" y="8287"/>
                        <a:pt x="97180" y="18039"/>
                      </a:cubicBezTo>
                      <a:cubicBezTo>
                        <a:pt x="97180" y="27999"/>
                        <a:pt x="75459" y="36077"/>
                        <a:pt x="48590" y="36077"/>
                      </a:cubicBezTo>
                      <a:cubicBezTo>
                        <a:pt x="21763" y="36077"/>
                        <a:pt x="1" y="27999"/>
                        <a:pt x="1" y="18039"/>
                      </a:cubicBezTo>
                      <a:cubicBezTo>
                        <a:pt x="1" y="8329"/>
                        <a:pt x="21094" y="377"/>
                        <a:pt x="47042" y="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16"/>
                <p:cNvSpPr/>
                <p:nvPr/>
              </p:nvSpPr>
              <p:spPr>
                <a:xfrm>
                  <a:off x="1668775" y="2464600"/>
                  <a:ext cx="4247925" cy="17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7" h="68428" fill="none" extrusionOk="0">
                      <a:moveTo>
                        <a:pt x="87093" y="1"/>
                      </a:moveTo>
                      <a:cubicBezTo>
                        <a:pt x="134762" y="294"/>
                        <a:pt x="169917" y="15528"/>
                        <a:pt x="169917" y="34235"/>
                      </a:cubicBezTo>
                      <a:cubicBezTo>
                        <a:pt x="169917" y="53110"/>
                        <a:pt x="135892" y="68428"/>
                        <a:pt x="87511" y="68428"/>
                      </a:cubicBezTo>
                      <a:cubicBezTo>
                        <a:pt x="39173" y="68428"/>
                        <a:pt x="0" y="53110"/>
                        <a:pt x="0" y="34235"/>
                      </a:cubicBezTo>
                      <a:cubicBezTo>
                        <a:pt x="0" y="15611"/>
                        <a:pt x="36076" y="503"/>
                        <a:pt x="83410" y="43"/>
                      </a:cubicBezTo>
                    </a:path>
                  </a:pathLst>
                </a:custGeom>
                <a:solidFill>
                  <a:srgbClr val="FFFFFF"/>
                </a:solidFill>
                <a:ln w="19050" cap="flat" cmpd="sng">
                  <a:solidFill>
                    <a:srgbClr val="FFFFFF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6"/>
                <p:cNvSpPr/>
                <p:nvPr/>
              </p:nvSpPr>
              <p:spPr>
                <a:xfrm>
                  <a:off x="2854200" y="2509600"/>
                  <a:ext cx="2180500" cy="15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0" h="62778" extrusionOk="0">
                      <a:moveTo>
                        <a:pt x="1" y="0"/>
                      </a:moveTo>
                      <a:lnTo>
                        <a:pt x="1005" y="1465"/>
                      </a:lnTo>
                      <a:lnTo>
                        <a:pt x="670" y="3223"/>
                      </a:lnTo>
                      <a:lnTo>
                        <a:pt x="4186" y="837"/>
                      </a:lnTo>
                      <a:lnTo>
                        <a:pt x="1" y="0"/>
                      </a:lnTo>
                      <a:close/>
                      <a:moveTo>
                        <a:pt x="11552" y="13100"/>
                      </a:moveTo>
                      <a:lnTo>
                        <a:pt x="12598" y="14565"/>
                      </a:lnTo>
                      <a:lnTo>
                        <a:pt x="12263" y="16322"/>
                      </a:lnTo>
                      <a:lnTo>
                        <a:pt x="15737" y="13853"/>
                      </a:lnTo>
                      <a:lnTo>
                        <a:pt x="11552" y="13100"/>
                      </a:lnTo>
                      <a:close/>
                      <a:moveTo>
                        <a:pt x="21052" y="21219"/>
                      </a:moveTo>
                      <a:lnTo>
                        <a:pt x="22224" y="22600"/>
                      </a:lnTo>
                      <a:lnTo>
                        <a:pt x="22015" y="24358"/>
                      </a:lnTo>
                      <a:lnTo>
                        <a:pt x="22015" y="24358"/>
                      </a:lnTo>
                      <a:lnTo>
                        <a:pt x="25279" y="21679"/>
                      </a:lnTo>
                      <a:lnTo>
                        <a:pt x="21052" y="21219"/>
                      </a:lnTo>
                      <a:close/>
                      <a:moveTo>
                        <a:pt x="29171" y="25739"/>
                      </a:moveTo>
                      <a:lnTo>
                        <a:pt x="30427" y="26995"/>
                      </a:lnTo>
                      <a:lnTo>
                        <a:pt x="30427" y="28794"/>
                      </a:lnTo>
                      <a:lnTo>
                        <a:pt x="33398" y="25781"/>
                      </a:lnTo>
                      <a:lnTo>
                        <a:pt x="29171" y="25739"/>
                      </a:lnTo>
                      <a:close/>
                      <a:moveTo>
                        <a:pt x="44907" y="28627"/>
                      </a:moveTo>
                      <a:lnTo>
                        <a:pt x="42145" y="31849"/>
                      </a:lnTo>
                      <a:lnTo>
                        <a:pt x="46414" y="31598"/>
                      </a:lnTo>
                      <a:lnTo>
                        <a:pt x="45033" y="30426"/>
                      </a:lnTo>
                      <a:lnTo>
                        <a:pt x="44907" y="28627"/>
                      </a:lnTo>
                      <a:close/>
                      <a:moveTo>
                        <a:pt x="53947" y="33230"/>
                      </a:moveTo>
                      <a:lnTo>
                        <a:pt x="51185" y="36453"/>
                      </a:lnTo>
                      <a:lnTo>
                        <a:pt x="55454" y="36160"/>
                      </a:lnTo>
                      <a:lnTo>
                        <a:pt x="54073" y="35030"/>
                      </a:lnTo>
                      <a:lnTo>
                        <a:pt x="53947" y="33230"/>
                      </a:lnTo>
                      <a:close/>
                      <a:moveTo>
                        <a:pt x="66126" y="42940"/>
                      </a:moveTo>
                      <a:lnTo>
                        <a:pt x="62778" y="45535"/>
                      </a:lnTo>
                      <a:lnTo>
                        <a:pt x="67005" y="46121"/>
                      </a:lnTo>
                      <a:lnTo>
                        <a:pt x="67005" y="46121"/>
                      </a:lnTo>
                      <a:lnTo>
                        <a:pt x="65875" y="44740"/>
                      </a:lnTo>
                      <a:lnTo>
                        <a:pt x="66126" y="42940"/>
                      </a:lnTo>
                      <a:close/>
                      <a:moveTo>
                        <a:pt x="86340" y="59639"/>
                      </a:moveTo>
                      <a:lnTo>
                        <a:pt x="83034" y="62275"/>
                      </a:lnTo>
                      <a:lnTo>
                        <a:pt x="87219" y="62778"/>
                      </a:lnTo>
                      <a:lnTo>
                        <a:pt x="86131" y="61396"/>
                      </a:lnTo>
                      <a:lnTo>
                        <a:pt x="86340" y="59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6"/>
                <p:cNvSpPr/>
                <p:nvPr/>
              </p:nvSpPr>
              <p:spPr>
                <a:xfrm>
                  <a:off x="3585550" y="3230500"/>
                  <a:ext cx="416450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8" h="3558" fill="none" extrusionOk="0">
                      <a:moveTo>
                        <a:pt x="16658" y="0"/>
                      </a:moveTo>
                      <a:cubicBezTo>
                        <a:pt x="16658" y="1967"/>
                        <a:pt x="13142" y="3557"/>
                        <a:pt x="8455" y="3557"/>
                      </a:cubicBezTo>
                      <a:cubicBezTo>
                        <a:pt x="3768" y="3557"/>
                        <a:pt x="1" y="1967"/>
                        <a:pt x="1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6"/>
                <p:cNvSpPr/>
                <p:nvPr/>
              </p:nvSpPr>
              <p:spPr>
                <a:xfrm>
                  <a:off x="3250750" y="3242000"/>
                  <a:ext cx="1087125" cy="2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9376" fill="none" extrusionOk="0">
                      <a:moveTo>
                        <a:pt x="43484" y="0"/>
                      </a:moveTo>
                      <a:cubicBezTo>
                        <a:pt x="43484" y="5148"/>
                        <a:pt x="33733" y="9375"/>
                        <a:pt x="21721" y="9375"/>
                      </a:cubicBezTo>
                      <a:cubicBezTo>
                        <a:pt x="9752" y="9375"/>
                        <a:pt x="0" y="5148"/>
                        <a:pt x="0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96" name="Google Shape;296;p16"/>
              <p:cNvCxnSpPr/>
              <p:nvPr/>
            </p:nvCxnSpPr>
            <p:spPr>
              <a:xfrm rot="10800000">
                <a:off x="7192475" y="1321300"/>
                <a:ext cx="0" cy="1021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C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297" name="Google Shape;297;p16"/>
            <p:cNvSpPr txBox="1"/>
            <p:nvPr/>
          </p:nvSpPr>
          <p:spPr>
            <a:xfrm>
              <a:off x="7235200" y="1981975"/>
              <a:ext cx="996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CFF00"/>
                  </a:solidFill>
                  <a:latin typeface="Kalam"/>
                  <a:ea typeface="Kalam"/>
                  <a:cs typeface="Kalam"/>
                  <a:sym typeface="Kalam"/>
                </a:rPr>
                <a:t>DIRECTION OF CURRENT</a:t>
              </a:r>
              <a:endParaRPr sz="900">
                <a:solidFill>
                  <a:srgbClr val="FCFF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98" name="Google Shape;298;p16"/>
            <p:cNvSpPr txBox="1"/>
            <p:nvPr/>
          </p:nvSpPr>
          <p:spPr>
            <a:xfrm>
              <a:off x="7235200" y="3718400"/>
              <a:ext cx="996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MAGNETIC FIELD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99" name="Google Shape;299;p16"/>
          <p:cNvSpPr txBox="1"/>
          <p:nvPr/>
        </p:nvSpPr>
        <p:spPr>
          <a:xfrm>
            <a:off x="5049450" y="1879050"/>
            <a:ext cx="3423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Around a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straight wire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magnetic field lines consist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concentric circles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the wire in the centre.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distance from the wire increases, the field lines become more widely spaced.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5359100" y="2048400"/>
            <a:ext cx="2917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Around a </a:t>
            </a:r>
            <a:r>
              <a:rPr lang="en" b="1">
                <a:solidFill>
                  <a:srgbClr val="FF00C5"/>
                </a:solidFill>
                <a:latin typeface="Cambria"/>
                <a:ea typeface="Cambria"/>
                <a:cs typeface="Cambria"/>
                <a:sym typeface="Cambria"/>
              </a:rPr>
              <a:t>flat circular coil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magnetic mimic a bar magnet in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centre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becoming more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elliptical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around the extremities of the coil.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6" name="Google Shape;306;p17"/>
          <p:cNvGrpSpPr/>
          <p:nvPr/>
        </p:nvGrpSpPr>
        <p:grpSpPr>
          <a:xfrm>
            <a:off x="905425" y="282838"/>
            <a:ext cx="3921728" cy="4577825"/>
            <a:chOff x="1552975" y="238800"/>
            <a:chExt cx="4481975" cy="5231800"/>
          </a:xfrm>
        </p:grpSpPr>
        <p:sp>
          <p:nvSpPr>
            <p:cNvPr id="307" name="Google Shape;307;p17"/>
            <p:cNvSpPr/>
            <p:nvPr/>
          </p:nvSpPr>
          <p:spPr>
            <a:xfrm>
              <a:off x="2172325" y="238800"/>
              <a:ext cx="3251650" cy="2156800"/>
            </a:xfrm>
            <a:custGeom>
              <a:avLst/>
              <a:gdLst/>
              <a:ahLst/>
              <a:cxnLst/>
              <a:rect l="l" t="t" r="r" b="b"/>
              <a:pathLst>
                <a:path w="130066" h="86272" extrusionOk="0">
                  <a:moveTo>
                    <a:pt x="66623" y="1"/>
                  </a:moveTo>
                  <a:lnTo>
                    <a:pt x="66428" y="475"/>
                  </a:lnTo>
                  <a:lnTo>
                    <a:pt x="65451" y="475"/>
                  </a:lnTo>
                  <a:cubicBezTo>
                    <a:pt x="65256" y="531"/>
                    <a:pt x="65089" y="615"/>
                    <a:pt x="64921" y="643"/>
                  </a:cubicBezTo>
                  <a:cubicBezTo>
                    <a:pt x="64586" y="726"/>
                    <a:pt x="64252" y="782"/>
                    <a:pt x="63917" y="866"/>
                  </a:cubicBezTo>
                  <a:cubicBezTo>
                    <a:pt x="62327" y="1284"/>
                    <a:pt x="60708" y="1731"/>
                    <a:pt x="59090" y="2149"/>
                  </a:cubicBezTo>
                  <a:cubicBezTo>
                    <a:pt x="58839" y="2205"/>
                    <a:pt x="58588" y="2233"/>
                    <a:pt x="58337" y="2261"/>
                  </a:cubicBezTo>
                  <a:cubicBezTo>
                    <a:pt x="57249" y="2344"/>
                    <a:pt x="56189" y="2400"/>
                    <a:pt x="55101" y="2512"/>
                  </a:cubicBezTo>
                  <a:cubicBezTo>
                    <a:pt x="54013" y="2623"/>
                    <a:pt x="52952" y="2791"/>
                    <a:pt x="51864" y="2902"/>
                  </a:cubicBezTo>
                  <a:cubicBezTo>
                    <a:pt x="49995" y="3070"/>
                    <a:pt x="48154" y="3460"/>
                    <a:pt x="46340" y="3767"/>
                  </a:cubicBezTo>
                  <a:lnTo>
                    <a:pt x="44192" y="4158"/>
                  </a:lnTo>
                  <a:lnTo>
                    <a:pt x="42993" y="4493"/>
                  </a:lnTo>
                  <a:cubicBezTo>
                    <a:pt x="41095" y="5023"/>
                    <a:pt x="39170" y="5525"/>
                    <a:pt x="37245" y="6027"/>
                  </a:cubicBezTo>
                  <a:cubicBezTo>
                    <a:pt x="36994" y="6111"/>
                    <a:pt x="36771" y="6139"/>
                    <a:pt x="36520" y="6194"/>
                  </a:cubicBezTo>
                  <a:lnTo>
                    <a:pt x="36353" y="6278"/>
                  </a:lnTo>
                  <a:lnTo>
                    <a:pt x="36157" y="6362"/>
                  </a:lnTo>
                  <a:lnTo>
                    <a:pt x="35850" y="6446"/>
                  </a:lnTo>
                  <a:lnTo>
                    <a:pt x="35571" y="6529"/>
                  </a:lnTo>
                  <a:lnTo>
                    <a:pt x="35265" y="6613"/>
                  </a:lnTo>
                  <a:lnTo>
                    <a:pt x="35041" y="6697"/>
                  </a:lnTo>
                  <a:lnTo>
                    <a:pt x="34762" y="6780"/>
                  </a:lnTo>
                  <a:lnTo>
                    <a:pt x="34428" y="6892"/>
                  </a:lnTo>
                  <a:lnTo>
                    <a:pt x="34260" y="6976"/>
                  </a:lnTo>
                  <a:lnTo>
                    <a:pt x="34065" y="7031"/>
                  </a:lnTo>
                  <a:lnTo>
                    <a:pt x="34009" y="7087"/>
                  </a:lnTo>
                  <a:lnTo>
                    <a:pt x="33953" y="7059"/>
                  </a:lnTo>
                  <a:lnTo>
                    <a:pt x="33563" y="7227"/>
                  </a:lnTo>
                  <a:lnTo>
                    <a:pt x="33423" y="7283"/>
                  </a:lnTo>
                  <a:lnTo>
                    <a:pt x="33228" y="7366"/>
                  </a:lnTo>
                  <a:lnTo>
                    <a:pt x="32921" y="7478"/>
                  </a:lnTo>
                  <a:lnTo>
                    <a:pt x="32726" y="7534"/>
                  </a:lnTo>
                  <a:lnTo>
                    <a:pt x="32670" y="7589"/>
                  </a:lnTo>
                  <a:lnTo>
                    <a:pt x="32586" y="7562"/>
                  </a:lnTo>
                  <a:lnTo>
                    <a:pt x="32335" y="7701"/>
                  </a:lnTo>
                  <a:lnTo>
                    <a:pt x="32084" y="7813"/>
                  </a:lnTo>
                  <a:lnTo>
                    <a:pt x="31889" y="7868"/>
                  </a:lnTo>
                  <a:lnTo>
                    <a:pt x="31833" y="7924"/>
                  </a:lnTo>
                  <a:lnTo>
                    <a:pt x="31749" y="7896"/>
                  </a:lnTo>
                  <a:lnTo>
                    <a:pt x="31414" y="8036"/>
                  </a:lnTo>
                  <a:lnTo>
                    <a:pt x="31331" y="8092"/>
                  </a:lnTo>
                  <a:lnTo>
                    <a:pt x="31247" y="8092"/>
                  </a:lnTo>
                  <a:lnTo>
                    <a:pt x="30550" y="8399"/>
                  </a:lnTo>
                  <a:lnTo>
                    <a:pt x="30075" y="8566"/>
                  </a:lnTo>
                  <a:cubicBezTo>
                    <a:pt x="30075" y="8622"/>
                    <a:pt x="30020" y="8622"/>
                    <a:pt x="29992" y="8622"/>
                  </a:cubicBezTo>
                  <a:lnTo>
                    <a:pt x="29741" y="8705"/>
                  </a:lnTo>
                  <a:cubicBezTo>
                    <a:pt x="29721" y="8725"/>
                    <a:pt x="29687" y="8745"/>
                    <a:pt x="29649" y="8745"/>
                  </a:cubicBezTo>
                  <a:cubicBezTo>
                    <a:pt x="29634" y="8745"/>
                    <a:pt x="29617" y="8741"/>
                    <a:pt x="29601" y="8733"/>
                  </a:cubicBezTo>
                  <a:lnTo>
                    <a:pt x="29238" y="8873"/>
                  </a:lnTo>
                  <a:cubicBezTo>
                    <a:pt x="29238" y="8929"/>
                    <a:pt x="29183" y="8929"/>
                    <a:pt x="29127" y="8929"/>
                  </a:cubicBezTo>
                  <a:lnTo>
                    <a:pt x="28904" y="9040"/>
                  </a:lnTo>
                  <a:cubicBezTo>
                    <a:pt x="28904" y="9096"/>
                    <a:pt x="28848" y="9096"/>
                    <a:pt x="28792" y="9096"/>
                  </a:cubicBezTo>
                  <a:lnTo>
                    <a:pt x="28569" y="9208"/>
                  </a:lnTo>
                  <a:cubicBezTo>
                    <a:pt x="28541" y="9235"/>
                    <a:pt x="28485" y="9263"/>
                    <a:pt x="28429" y="9263"/>
                  </a:cubicBezTo>
                  <a:lnTo>
                    <a:pt x="28234" y="9347"/>
                  </a:lnTo>
                  <a:lnTo>
                    <a:pt x="28095" y="9403"/>
                  </a:lnTo>
                  <a:lnTo>
                    <a:pt x="27899" y="9514"/>
                  </a:lnTo>
                  <a:lnTo>
                    <a:pt x="27425" y="9738"/>
                  </a:lnTo>
                  <a:lnTo>
                    <a:pt x="27230" y="9821"/>
                  </a:lnTo>
                  <a:lnTo>
                    <a:pt x="27062" y="9905"/>
                  </a:lnTo>
                  <a:lnTo>
                    <a:pt x="26895" y="9989"/>
                  </a:lnTo>
                  <a:lnTo>
                    <a:pt x="26727" y="10072"/>
                  </a:lnTo>
                  <a:lnTo>
                    <a:pt x="26393" y="10212"/>
                  </a:lnTo>
                  <a:lnTo>
                    <a:pt x="26365" y="10212"/>
                  </a:lnTo>
                  <a:lnTo>
                    <a:pt x="26309" y="10268"/>
                  </a:lnTo>
                  <a:lnTo>
                    <a:pt x="26253" y="10240"/>
                  </a:lnTo>
                  <a:lnTo>
                    <a:pt x="26030" y="10379"/>
                  </a:lnTo>
                  <a:lnTo>
                    <a:pt x="25723" y="10519"/>
                  </a:lnTo>
                  <a:lnTo>
                    <a:pt x="25695" y="10547"/>
                  </a:lnTo>
                  <a:lnTo>
                    <a:pt x="25388" y="10686"/>
                  </a:lnTo>
                  <a:lnTo>
                    <a:pt x="25333" y="10686"/>
                  </a:lnTo>
                  <a:lnTo>
                    <a:pt x="25305" y="10742"/>
                  </a:lnTo>
                  <a:lnTo>
                    <a:pt x="25249" y="10742"/>
                  </a:lnTo>
                  <a:lnTo>
                    <a:pt x="24998" y="10882"/>
                  </a:lnTo>
                  <a:lnTo>
                    <a:pt x="24970" y="10937"/>
                  </a:lnTo>
                  <a:lnTo>
                    <a:pt x="24914" y="10937"/>
                  </a:lnTo>
                  <a:lnTo>
                    <a:pt x="24691" y="11049"/>
                  </a:lnTo>
                  <a:lnTo>
                    <a:pt x="24384" y="11188"/>
                  </a:lnTo>
                  <a:lnTo>
                    <a:pt x="24328" y="11216"/>
                  </a:lnTo>
                  <a:lnTo>
                    <a:pt x="24300" y="11272"/>
                  </a:lnTo>
                  <a:lnTo>
                    <a:pt x="24244" y="11272"/>
                  </a:lnTo>
                  <a:lnTo>
                    <a:pt x="24021" y="11412"/>
                  </a:lnTo>
                  <a:lnTo>
                    <a:pt x="23714" y="11579"/>
                  </a:lnTo>
                  <a:lnTo>
                    <a:pt x="23296" y="11830"/>
                  </a:lnTo>
                  <a:lnTo>
                    <a:pt x="22877" y="12025"/>
                  </a:lnTo>
                  <a:cubicBezTo>
                    <a:pt x="22850" y="12081"/>
                    <a:pt x="22794" y="12109"/>
                    <a:pt x="22738" y="12109"/>
                  </a:cubicBezTo>
                  <a:lnTo>
                    <a:pt x="22403" y="12276"/>
                  </a:lnTo>
                  <a:lnTo>
                    <a:pt x="22180" y="12416"/>
                  </a:lnTo>
                  <a:lnTo>
                    <a:pt x="21873" y="12583"/>
                  </a:lnTo>
                  <a:lnTo>
                    <a:pt x="21706" y="12723"/>
                  </a:lnTo>
                  <a:lnTo>
                    <a:pt x="21678" y="12751"/>
                  </a:lnTo>
                  <a:lnTo>
                    <a:pt x="21371" y="12890"/>
                  </a:lnTo>
                  <a:lnTo>
                    <a:pt x="21343" y="12890"/>
                  </a:lnTo>
                  <a:lnTo>
                    <a:pt x="21036" y="13058"/>
                  </a:lnTo>
                  <a:lnTo>
                    <a:pt x="20869" y="13169"/>
                  </a:lnTo>
                  <a:lnTo>
                    <a:pt x="20534" y="13392"/>
                  </a:lnTo>
                  <a:lnTo>
                    <a:pt x="20394" y="13476"/>
                  </a:lnTo>
                  <a:lnTo>
                    <a:pt x="20227" y="13560"/>
                  </a:lnTo>
                  <a:lnTo>
                    <a:pt x="20060" y="13671"/>
                  </a:lnTo>
                  <a:lnTo>
                    <a:pt x="19892" y="13727"/>
                  </a:lnTo>
                  <a:lnTo>
                    <a:pt x="19697" y="13867"/>
                  </a:lnTo>
                  <a:lnTo>
                    <a:pt x="19669" y="13895"/>
                  </a:lnTo>
                  <a:cubicBezTo>
                    <a:pt x="19518" y="14021"/>
                    <a:pt x="19390" y="14237"/>
                    <a:pt x="19140" y="14237"/>
                  </a:cubicBezTo>
                  <a:cubicBezTo>
                    <a:pt x="19113" y="14237"/>
                    <a:pt x="19085" y="14235"/>
                    <a:pt x="19055" y="14229"/>
                  </a:cubicBezTo>
                  <a:lnTo>
                    <a:pt x="18693" y="14564"/>
                  </a:lnTo>
                  <a:lnTo>
                    <a:pt x="18358" y="14760"/>
                  </a:lnTo>
                  <a:lnTo>
                    <a:pt x="18051" y="14899"/>
                  </a:lnTo>
                  <a:lnTo>
                    <a:pt x="17856" y="15094"/>
                  </a:lnTo>
                  <a:lnTo>
                    <a:pt x="17158" y="15541"/>
                  </a:lnTo>
                  <a:lnTo>
                    <a:pt x="16879" y="15736"/>
                  </a:lnTo>
                  <a:lnTo>
                    <a:pt x="16684" y="15903"/>
                  </a:lnTo>
                  <a:lnTo>
                    <a:pt x="16544" y="16043"/>
                  </a:lnTo>
                  <a:lnTo>
                    <a:pt x="16516" y="16071"/>
                  </a:lnTo>
                  <a:lnTo>
                    <a:pt x="16377" y="16154"/>
                  </a:lnTo>
                  <a:lnTo>
                    <a:pt x="16237" y="16266"/>
                  </a:lnTo>
                  <a:lnTo>
                    <a:pt x="16042" y="16406"/>
                  </a:lnTo>
                  <a:lnTo>
                    <a:pt x="15875" y="16517"/>
                  </a:lnTo>
                  <a:lnTo>
                    <a:pt x="15847" y="16545"/>
                  </a:lnTo>
                  <a:lnTo>
                    <a:pt x="15540" y="16712"/>
                  </a:lnTo>
                  <a:lnTo>
                    <a:pt x="15400" y="16880"/>
                  </a:lnTo>
                  <a:lnTo>
                    <a:pt x="15233" y="16991"/>
                  </a:lnTo>
                  <a:lnTo>
                    <a:pt x="15177" y="17019"/>
                  </a:lnTo>
                  <a:lnTo>
                    <a:pt x="15066" y="17103"/>
                  </a:lnTo>
                  <a:lnTo>
                    <a:pt x="14536" y="17522"/>
                  </a:lnTo>
                  <a:lnTo>
                    <a:pt x="14229" y="17661"/>
                  </a:lnTo>
                  <a:lnTo>
                    <a:pt x="14173" y="17689"/>
                  </a:lnTo>
                  <a:lnTo>
                    <a:pt x="14033" y="17940"/>
                  </a:lnTo>
                  <a:cubicBezTo>
                    <a:pt x="14006" y="17996"/>
                    <a:pt x="13978" y="18024"/>
                    <a:pt x="13950" y="18024"/>
                  </a:cubicBezTo>
                  <a:lnTo>
                    <a:pt x="13950" y="18080"/>
                  </a:lnTo>
                  <a:lnTo>
                    <a:pt x="13894" y="18052"/>
                  </a:lnTo>
                  <a:lnTo>
                    <a:pt x="13699" y="18219"/>
                  </a:lnTo>
                  <a:lnTo>
                    <a:pt x="13559" y="18331"/>
                  </a:lnTo>
                  <a:lnTo>
                    <a:pt x="13336" y="18526"/>
                  </a:lnTo>
                  <a:lnTo>
                    <a:pt x="13224" y="18610"/>
                  </a:lnTo>
                  <a:cubicBezTo>
                    <a:pt x="12917" y="18916"/>
                    <a:pt x="12611" y="19195"/>
                    <a:pt x="12276" y="19474"/>
                  </a:cubicBezTo>
                  <a:cubicBezTo>
                    <a:pt x="10992" y="20590"/>
                    <a:pt x="9765" y="21818"/>
                    <a:pt x="8649" y="23129"/>
                  </a:cubicBezTo>
                  <a:cubicBezTo>
                    <a:pt x="8454" y="23380"/>
                    <a:pt x="8230" y="23576"/>
                    <a:pt x="7979" y="23743"/>
                  </a:cubicBezTo>
                  <a:lnTo>
                    <a:pt x="7868" y="23855"/>
                  </a:lnTo>
                  <a:cubicBezTo>
                    <a:pt x="7784" y="23994"/>
                    <a:pt x="7700" y="24106"/>
                    <a:pt x="7617" y="24245"/>
                  </a:cubicBezTo>
                  <a:lnTo>
                    <a:pt x="7533" y="24357"/>
                  </a:lnTo>
                  <a:lnTo>
                    <a:pt x="7338" y="24580"/>
                  </a:lnTo>
                  <a:lnTo>
                    <a:pt x="7198" y="24719"/>
                  </a:lnTo>
                  <a:lnTo>
                    <a:pt x="5803" y="26728"/>
                  </a:lnTo>
                  <a:lnTo>
                    <a:pt x="5692" y="26896"/>
                  </a:lnTo>
                  <a:cubicBezTo>
                    <a:pt x="5524" y="27147"/>
                    <a:pt x="5357" y="27398"/>
                    <a:pt x="5189" y="27649"/>
                  </a:cubicBezTo>
                  <a:lnTo>
                    <a:pt x="4101" y="29407"/>
                  </a:lnTo>
                  <a:lnTo>
                    <a:pt x="4018" y="29546"/>
                  </a:lnTo>
                  <a:cubicBezTo>
                    <a:pt x="3516" y="30578"/>
                    <a:pt x="2958" y="31583"/>
                    <a:pt x="2511" y="32615"/>
                  </a:cubicBezTo>
                  <a:cubicBezTo>
                    <a:pt x="1646" y="34624"/>
                    <a:pt x="1005" y="36688"/>
                    <a:pt x="586" y="38836"/>
                  </a:cubicBezTo>
                  <a:cubicBezTo>
                    <a:pt x="335" y="40259"/>
                    <a:pt x="140" y="41682"/>
                    <a:pt x="56" y="43133"/>
                  </a:cubicBezTo>
                  <a:cubicBezTo>
                    <a:pt x="0" y="43886"/>
                    <a:pt x="28" y="44639"/>
                    <a:pt x="84" y="45393"/>
                  </a:cubicBezTo>
                  <a:cubicBezTo>
                    <a:pt x="112" y="46034"/>
                    <a:pt x="168" y="46648"/>
                    <a:pt x="223" y="47290"/>
                  </a:cubicBezTo>
                  <a:lnTo>
                    <a:pt x="307" y="47708"/>
                  </a:lnTo>
                  <a:cubicBezTo>
                    <a:pt x="335" y="47959"/>
                    <a:pt x="363" y="48238"/>
                    <a:pt x="363" y="48490"/>
                  </a:cubicBezTo>
                  <a:lnTo>
                    <a:pt x="475" y="48880"/>
                  </a:lnTo>
                  <a:cubicBezTo>
                    <a:pt x="614" y="49494"/>
                    <a:pt x="754" y="50080"/>
                    <a:pt x="893" y="50694"/>
                  </a:cubicBezTo>
                  <a:cubicBezTo>
                    <a:pt x="949" y="50973"/>
                    <a:pt x="977" y="51252"/>
                    <a:pt x="1033" y="51503"/>
                  </a:cubicBezTo>
                  <a:lnTo>
                    <a:pt x="1144" y="51893"/>
                  </a:lnTo>
                  <a:cubicBezTo>
                    <a:pt x="1172" y="51921"/>
                    <a:pt x="1200" y="51977"/>
                    <a:pt x="1172" y="52033"/>
                  </a:cubicBezTo>
                  <a:lnTo>
                    <a:pt x="1312" y="52395"/>
                  </a:lnTo>
                  <a:cubicBezTo>
                    <a:pt x="1312" y="52479"/>
                    <a:pt x="1339" y="52619"/>
                    <a:pt x="1367" y="52674"/>
                  </a:cubicBezTo>
                  <a:cubicBezTo>
                    <a:pt x="1395" y="52758"/>
                    <a:pt x="1423" y="52814"/>
                    <a:pt x="1451" y="52898"/>
                  </a:cubicBezTo>
                  <a:lnTo>
                    <a:pt x="1507" y="53065"/>
                  </a:lnTo>
                  <a:lnTo>
                    <a:pt x="1646" y="53400"/>
                  </a:lnTo>
                  <a:lnTo>
                    <a:pt x="1702" y="53679"/>
                  </a:lnTo>
                  <a:lnTo>
                    <a:pt x="1786" y="53902"/>
                  </a:lnTo>
                  <a:lnTo>
                    <a:pt x="1842" y="54069"/>
                  </a:lnTo>
                  <a:cubicBezTo>
                    <a:pt x="1870" y="54125"/>
                    <a:pt x="1897" y="54181"/>
                    <a:pt x="1925" y="54237"/>
                  </a:cubicBezTo>
                  <a:lnTo>
                    <a:pt x="2009" y="54432"/>
                  </a:lnTo>
                  <a:lnTo>
                    <a:pt x="2093" y="54572"/>
                  </a:lnTo>
                  <a:lnTo>
                    <a:pt x="2344" y="55269"/>
                  </a:lnTo>
                  <a:cubicBezTo>
                    <a:pt x="2372" y="55297"/>
                    <a:pt x="2400" y="55325"/>
                    <a:pt x="2427" y="55353"/>
                  </a:cubicBezTo>
                  <a:cubicBezTo>
                    <a:pt x="2427" y="55353"/>
                    <a:pt x="2400" y="55381"/>
                    <a:pt x="2400" y="55408"/>
                  </a:cubicBezTo>
                  <a:lnTo>
                    <a:pt x="2511" y="55743"/>
                  </a:lnTo>
                  <a:lnTo>
                    <a:pt x="2623" y="55911"/>
                  </a:lnTo>
                  <a:lnTo>
                    <a:pt x="3404" y="57501"/>
                  </a:lnTo>
                  <a:cubicBezTo>
                    <a:pt x="3432" y="57585"/>
                    <a:pt x="3488" y="57668"/>
                    <a:pt x="3543" y="57752"/>
                  </a:cubicBezTo>
                  <a:cubicBezTo>
                    <a:pt x="3571" y="57780"/>
                    <a:pt x="3571" y="57808"/>
                    <a:pt x="3571" y="57836"/>
                  </a:cubicBezTo>
                  <a:lnTo>
                    <a:pt x="3683" y="58087"/>
                  </a:lnTo>
                  <a:lnTo>
                    <a:pt x="4018" y="58756"/>
                  </a:lnTo>
                  <a:lnTo>
                    <a:pt x="4157" y="58924"/>
                  </a:lnTo>
                  <a:cubicBezTo>
                    <a:pt x="4185" y="58952"/>
                    <a:pt x="4213" y="59007"/>
                    <a:pt x="4213" y="59035"/>
                  </a:cubicBezTo>
                  <a:lnTo>
                    <a:pt x="4353" y="59259"/>
                  </a:lnTo>
                  <a:lnTo>
                    <a:pt x="4436" y="59426"/>
                  </a:lnTo>
                  <a:lnTo>
                    <a:pt x="4520" y="59565"/>
                  </a:lnTo>
                  <a:lnTo>
                    <a:pt x="4659" y="59761"/>
                  </a:lnTo>
                  <a:cubicBezTo>
                    <a:pt x="4715" y="59872"/>
                    <a:pt x="4799" y="59984"/>
                    <a:pt x="4855" y="60096"/>
                  </a:cubicBezTo>
                  <a:lnTo>
                    <a:pt x="4966" y="60263"/>
                  </a:lnTo>
                  <a:lnTo>
                    <a:pt x="4994" y="60319"/>
                  </a:lnTo>
                  <a:lnTo>
                    <a:pt x="5078" y="60347"/>
                  </a:lnTo>
                  <a:lnTo>
                    <a:pt x="5078" y="60430"/>
                  </a:lnTo>
                  <a:cubicBezTo>
                    <a:pt x="5106" y="60486"/>
                    <a:pt x="5162" y="60542"/>
                    <a:pt x="5189" y="60598"/>
                  </a:cubicBezTo>
                  <a:lnTo>
                    <a:pt x="5329" y="60765"/>
                  </a:lnTo>
                  <a:lnTo>
                    <a:pt x="5329" y="60793"/>
                  </a:lnTo>
                  <a:cubicBezTo>
                    <a:pt x="5385" y="60905"/>
                    <a:pt x="5441" y="60988"/>
                    <a:pt x="5496" y="61100"/>
                  </a:cubicBezTo>
                  <a:lnTo>
                    <a:pt x="5524" y="61100"/>
                  </a:lnTo>
                  <a:lnTo>
                    <a:pt x="5664" y="61267"/>
                  </a:lnTo>
                  <a:lnTo>
                    <a:pt x="5664" y="61295"/>
                  </a:lnTo>
                  <a:lnTo>
                    <a:pt x="5831" y="61602"/>
                  </a:lnTo>
                  <a:cubicBezTo>
                    <a:pt x="5887" y="61686"/>
                    <a:pt x="5999" y="61825"/>
                    <a:pt x="6054" y="61909"/>
                  </a:cubicBezTo>
                  <a:cubicBezTo>
                    <a:pt x="6082" y="61965"/>
                    <a:pt x="6138" y="62021"/>
                    <a:pt x="6166" y="62104"/>
                  </a:cubicBezTo>
                  <a:lnTo>
                    <a:pt x="6194" y="62104"/>
                  </a:lnTo>
                  <a:lnTo>
                    <a:pt x="6333" y="62244"/>
                  </a:lnTo>
                  <a:cubicBezTo>
                    <a:pt x="6389" y="62272"/>
                    <a:pt x="6389" y="62327"/>
                    <a:pt x="6389" y="62355"/>
                  </a:cubicBezTo>
                  <a:lnTo>
                    <a:pt x="6612" y="62606"/>
                  </a:lnTo>
                  <a:lnTo>
                    <a:pt x="6891" y="63053"/>
                  </a:lnTo>
                  <a:lnTo>
                    <a:pt x="7170" y="63332"/>
                  </a:lnTo>
                  <a:lnTo>
                    <a:pt x="8175" y="64504"/>
                  </a:lnTo>
                  <a:lnTo>
                    <a:pt x="8314" y="64671"/>
                  </a:lnTo>
                  <a:lnTo>
                    <a:pt x="8454" y="64838"/>
                  </a:lnTo>
                  <a:lnTo>
                    <a:pt x="8649" y="65034"/>
                  </a:lnTo>
                  <a:lnTo>
                    <a:pt x="8788" y="65173"/>
                  </a:lnTo>
                  <a:lnTo>
                    <a:pt x="8816" y="65201"/>
                  </a:lnTo>
                  <a:cubicBezTo>
                    <a:pt x="8872" y="65313"/>
                    <a:pt x="8928" y="65396"/>
                    <a:pt x="8984" y="65508"/>
                  </a:cubicBezTo>
                  <a:lnTo>
                    <a:pt x="9151" y="65647"/>
                  </a:lnTo>
                  <a:lnTo>
                    <a:pt x="10825" y="67349"/>
                  </a:lnTo>
                  <a:lnTo>
                    <a:pt x="10965" y="67517"/>
                  </a:lnTo>
                  <a:lnTo>
                    <a:pt x="11132" y="67656"/>
                  </a:lnTo>
                  <a:lnTo>
                    <a:pt x="11299" y="67824"/>
                  </a:lnTo>
                  <a:lnTo>
                    <a:pt x="11439" y="67963"/>
                  </a:lnTo>
                  <a:lnTo>
                    <a:pt x="11606" y="68130"/>
                  </a:lnTo>
                  <a:lnTo>
                    <a:pt x="11746" y="68270"/>
                  </a:lnTo>
                  <a:lnTo>
                    <a:pt x="11885" y="68437"/>
                  </a:lnTo>
                  <a:cubicBezTo>
                    <a:pt x="12053" y="68688"/>
                    <a:pt x="12304" y="68884"/>
                    <a:pt x="12583" y="68995"/>
                  </a:cubicBezTo>
                  <a:lnTo>
                    <a:pt x="12722" y="69107"/>
                  </a:lnTo>
                  <a:lnTo>
                    <a:pt x="12750" y="69135"/>
                  </a:lnTo>
                  <a:lnTo>
                    <a:pt x="12917" y="69274"/>
                  </a:lnTo>
                  <a:lnTo>
                    <a:pt x="13057" y="69442"/>
                  </a:lnTo>
                  <a:lnTo>
                    <a:pt x="13420" y="69832"/>
                  </a:lnTo>
                  <a:lnTo>
                    <a:pt x="13448" y="69777"/>
                  </a:lnTo>
                  <a:lnTo>
                    <a:pt x="13559" y="69944"/>
                  </a:lnTo>
                  <a:lnTo>
                    <a:pt x="13894" y="70139"/>
                  </a:lnTo>
                  <a:lnTo>
                    <a:pt x="14061" y="70279"/>
                  </a:lnTo>
                  <a:lnTo>
                    <a:pt x="14257" y="70418"/>
                  </a:lnTo>
                  <a:cubicBezTo>
                    <a:pt x="15568" y="71367"/>
                    <a:pt x="16823" y="72343"/>
                    <a:pt x="18162" y="73292"/>
                  </a:cubicBezTo>
                  <a:cubicBezTo>
                    <a:pt x="19502" y="74212"/>
                    <a:pt x="20924" y="75049"/>
                    <a:pt x="22347" y="75859"/>
                  </a:cubicBezTo>
                  <a:cubicBezTo>
                    <a:pt x="24719" y="77198"/>
                    <a:pt x="27174" y="78397"/>
                    <a:pt x="29685" y="79457"/>
                  </a:cubicBezTo>
                  <a:cubicBezTo>
                    <a:pt x="31889" y="80378"/>
                    <a:pt x="34121" y="81187"/>
                    <a:pt x="36408" y="81941"/>
                  </a:cubicBezTo>
                  <a:cubicBezTo>
                    <a:pt x="36576" y="81968"/>
                    <a:pt x="36743" y="82024"/>
                    <a:pt x="36911" y="82024"/>
                  </a:cubicBezTo>
                  <a:cubicBezTo>
                    <a:pt x="36966" y="81829"/>
                    <a:pt x="37022" y="81689"/>
                    <a:pt x="37050" y="81522"/>
                  </a:cubicBezTo>
                  <a:cubicBezTo>
                    <a:pt x="37190" y="81159"/>
                    <a:pt x="37022" y="80769"/>
                    <a:pt x="36659" y="80629"/>
                  </a:cubicBezTo>
                  <a:cubicBezTo>
                    <a:pt x="36576" y="80573"/>
                    <a:pt x="36464" y="80518"/>
                    <a:pt x="36353" y="80490"/>
                  </a:cubicBezTo>
                  <a:cubicBezTo>
                    <a:pt x="34288" y="79820"/>
                    <a:pt x="32279" y="79039"/>
                    <a:pt x="30271" y="78202"/>
                  </a:cubicBezTo>
                  <a:cubicBezTo>
                    <a:pt x="28792" y="77616"/>
                    <a:pt x="27369" y="76947"/>
                    <a:pt x="25974" y="76193"/>
                  </a:cubicBezTo>
                  <a:lnTo>
                    <a:pt x="25695" y="76026"/>
                  </a:lnTo>
                  <a:lnTo>
                    <a:pt x="25277" y="75831"/>
                  </a:lnTo>
                  <a:lnTo>
                    <a:pt x="25193" y="75859"/>
                  </a:lnTo>
                  <a:lnTo>
                    <a:pt x="25165" y="75775"/>
                  </a:lnTo>
                  <a:lnTo>
                    <a:pt x="24942" y="75663"/>
                  </a:lnTo>
                  <a:lnTo>
                    <a:pt x="24858" y="75691"/>
                  </a:lnTo>
                  <a:lnTo>
                    <a:pt x="24830" y="75607"/>
                  </a:lnTo>
                  <a:lnTo>
                    <a:pt x="24607" y="75496"/>
                  </a:lnTo>
                  <a:lnTo>
                    <a:pt x="24523" y="75496"/>
                  </a:lnTo>
                  <a:lnTo>
                    <a:pt x="24496" y="75440"/>
                  </a:lnTo>
                  <a:lnTo>
                    <a:pt x="23435" y="74882"/>
                  </a:lnTo>
                  <a:lnTo>
                    <a:pt x="23296" y="74770"/>
                  </a:lnTo>
                  <a:lnTo>
                    <a:pt x="22264" y="74212"/>
                  </a:lnTo>
                  <a:lnTo>
                    <a:pt x="22124" y="74101"/>
                  </a:lnTo>
                  <a:lnTo>
                    <a:pt x="22096" y="74101"/>
                  </a:lnTo>
                  <a:lnTo>
                    <a:pt x="21901" y="73989"/>
                  </a:lnTo>
                  <a:cubicBezTo>
                    <a:pt x="21845" y="73961"/>
                    <a:pt x="21789" y="73961"/>
                    <a:pt x="21761" y="73906"/>
                  </a:cubicBezTo>
                  <a:lnTo>
                    <a:pt x="21594" y="73794"/>
                  </a:lnTo>
                  <a:lnTo>
                    <a:pt x="21427" y="73682"/>
                  </a:lnTo>
                  <a:lnTo>
                    <a:pt x="21287" y="73599"/>
                  </a:lnTo>
                  <a:lnTo>
                    <a:pt x="20729" y="73292"/>
                  </a:lnTo>
                  <a:lnTo>
                    <a:pt x="20506" y="73180"/>
                  </a:lnTo>
                  <a:lnTo>
                    <a:pt x="19557" y="72511"/>
                  </a:lnTo>
                  <a:lnTo>
                    <a:pt x="19223" y="72287"/>
                  </a:lnTo>
                  <a:lnTo>
                    <a:pt x="19083" y="72204"/>
                  </a:lnTo>
                  <a:lnTo>
                    <a:pt x="18944" y="72092"/>
                  </a:lnTo>
                  <a:lnTo>
                    <a:pt x="18916" y="72092"/>
                  </a:lnTo>
                  <a:lnTo>
                    <a:pt x="18748" y="71953"/>
                  </a:lnTo>
                  <a:lnTo>
                    <a:pt x="18581" y="71869"/>
                  </a:lnTo>
                  <a:lnTo>
                    <a:pt x="18441" y="71785"/>
                  </a:lnTo>
                  <a:lnTo>
                    <a:pt x="18414" y="71757"/>
                  </a:lnTo>
                  <a:lnTo>
                    <a:pt x="18218" y="71618"/>
                  </a:lnTo>
                  <a:cubicBezTo>
                    <a:pt x="18203" y="71625"/>
                    <a:pt x="18188" y="71629"/>
                    <a:pt x="18174" y="71629"/>
                  </a:cubicBezTo>
                  <a:cubicBezTo>
                    <a:pt x="18135" y="71629"/>
                    <a:pt x="18099" y="71603"/>
                    <a:pt x="18079" y="71562"/>
                  </a:cubicBezTo>
                  <a:lnTo>
                    <a:pt x="17967" y="71423"/>
                  </a:lnTo>
                  <a:lnTo>
                    <a:pt x="17911" y="71395"/>
                  </a:lnTo>
                  <a:lnTo>
                    <a:pt x="17744" y="71283"/>
                  </a:lnTo>
                  <a:lnTo>
                    <a:pt x="17409" y="71060"/>
                  </a:lnTo>
                  <a:lnTo>
                    <a:pt x="17270" y="70920"/>
                  </a:lnTo>
                  <a:lnTo>
                    <a:pt x="17242" y="70920"/>
                  </a:lnTo>
                  <a:lnTo>
                    <a:pt x="17047" y="70809"/>
                  </a:lnTo>
                  <a:lnTo>
                    <a:pt x="16768" y="70613"/>
                  </a:lnTo>
                  <a:lnTo>
                    <a:pt x="16237" y="70223"/>
                  </a:lnTo>
                  <a:lnTo>
                    <a:pt x="15931" y="69944"/>
                  </a:lnTo>
                  <a:lnTo>
                    <a:pt x="15735" y="69777"/>
                  </a:lnTo>
                  <a:lnTo>
                    <a:pt x="15512" y="69637"/>
                  </a:lnTo>
                  <a:lnTo>
                    <a:pt x="15066" y="69246"/>
                  </a:lnTo>
                  <a:lnTo>
                    <a:pt x="14926" y="69107"/>
                  </a:lnTo>
                  <a:lnTo>
                    <a:pt x="14536" y="68800"/>
                  </a:lnTo>
                  <a:lnTo>
                    <a:pt x="14257" y="68577"/>
                  </a:lnTo>
                  <a:lnTo>
                    <a:pt x="13057" y="67572"/>
                  </a:lnTo>
                  <a:lnTo>
                    <a:pt x="12917" y="67433"/>
                  </a:lnTo>
                  <a:cubicBezTo>
                    <a:pt x="12862" y="67405"/>
                    <a:pt x="12834" y="67377"/>
                    <a:pt x="12778" y="67349"/>
                  </a:cubicBezTo>
                  <a:cubicBezTo>
                    <a:pt x="10853" y="65536"/>
                    <a:pt x="9067" y="63555"/>
                    <a:pt x="7477" y="61435"/>
                  </a:cubicBezTo>
                  <a:cubicBezTo>
                    <a:pt x="6082" y="59593"/>
                    <a:pt x="4910" y="57585"/>
                    <a:pt x="3934" y="55492"/>
                  </a:cubicBezTo>
                  <a:cubicBezTo>
                    <a:pt x="3348" y="54153"/>
                    <a:pt x="2846" y="52786"/>
                    <a:pt x="2427" y="51419"/>
                  </a:cubicBezTo>
                  <a:cubicBezTo>
                    <a:pt x="2372" y="51196"/>
                    <a:pt x="2344" y="50973"/>
                    <a:pt x="2288" y="50749"/>
                  </a:cubicBezTo>
                  <a:lnTo>
                    <a:pt x="2232" y="50526"/>
                  </a:lnTo>
                  <a:cubicBezTo>
                    <a:pt x="1953" y="49522"/>
                    <a:pt x="1758" y="48517"/>
                    <a:pt x="1646" y="47513"/>
                  </a:cubicBezTo>
                  <a:cubicBezTo>
                    <a:pt x="1479" y="46425"/>
                    <a:pt x="1367" y="45309"/>
                    <a:pt x="1367" y="44221"/>
                  </a:cubicBezTo>
                  <a:cubicBezTo>
                    <a:pt x="1395" y="43189"/>
                    <a:pt x="1479" y="42184"/>
                    <a:pt x="1563" y="41152"/>
                  </a:cubicBezTo>
                  <a:lnTo>
                    <a:pt x="1646" y="40789"/>
                  </a:lnTo>
                  <a:lnTo>
                    <a:pt x="1730" y="39980"/>
                  </a:lnTo>
                  <a:cubicBezTo>
                    <a:pt x="1758" y="39897"/>
                    <a:pt x="1786" y="39841"/>
                    <a:pt x="1786" y="39757"/>
                  </a:cubicBezTo>
                  <a:cubicBezTo>
                    <a:pt x="1814" y="39673"/>
                    <a:pt x="1842" y="39562"/>
                    <a:pt x="1870" y="39478"/>
                  </a:cubicBezTo>
                  <a:cubicBezTo>
                    <a:pt x="1870" y="39394"/>
                    <a:pt x="1897" y="39311"/>
                    <a:pt x="1925" y="39227"/>
                  </a:cubicBezTo>
                  <a:cubicBezTo>
                    <a:pt x="1953" y="38976"/>
                    <a:pt x="1981" y="38725"/>
                    <a:pt x="2037" y="38474"/>
                  </a:cubicBezTo>
                  <a:lnTo>
                    <a:pt x="2121" y="38083"/>
                  </a:lnTo>
                  <a:lnTo>
                    <a:pt x="2204" y="37637"/>
                  </a:lnTo>
                  <a:lnTo>
                    <a:pt x="2316" y="37246"/>
                  </a:lnTo>
                  <a:cubicBezTo>
                    <a:pt x="2288" y="37218"/>
                    <a:pt x="2316" y="37162"/>
                    <a:pt x="2344" y="37135"/>
                  </a:cubicBezTo>
                  <a:cubicBezTo>
                    <a:pt x="2372" y="36995"/>
                    <a:pt x="2427" y="36883"/>
                    <a:pt x="2483" y="36744"/>
                  </a:cubicBezTo>
                  <a:cubicBezTo>
                    <a:pt x="2455" y="36716"/>
                    <a:pt x="2483" y="36660"/>
                    <a:pt x="2511" y="36632"/>
                  </a:cubicBezTo>
                  <a:lnTo>
                    <a:pt x="2623" y="36242"/>
                  </a:lnTo>
                  <a:cubicBezTo>
                    <a:pt x="2623" y="36186"/>
                    <a:pt x="2623" y="36158"/>
                    <a:pt x="2651" y="36130"/>
                  </a:cubicBezTo>
                  <a:cubicBezTo>
                    <a:pt x="2651" y="35851"/>
                    <a:pt x="2734" y="35572"/>
                    <a:pt x="2930" y="35349"/>
                  </a:cubicBezTo>
                  <a:cubicBezTo>
                    <a:pt x="2958" y="35265"/>
                    <a:pt x="2985" y="35210"/>
                    <a:pt x="3013" y="35126"/>
                  </a:cubicBezTo>
                  <a:lnTo>
                    <a:pt x="3097" y="34875"/>
                  </a:lnTo>
                  <a:cubicBezTo>
                    <a:pt x="3292" y="34149"/>
                    <a:pt x="3571" y="33452"/>
                    <a:pt x="3934" y="32782"/>
                  </a:cubicBezTo>
                  <a:lnTo>
                    <a:pt x="4018" y="32615"/>
                  </a:lnTo>
                  <a:lnTo>
                    <a:pt x="4101" y="32448"/>
                  </a:lnTo>
                  <a:lnTo>
                    <a:pt x="4185" y="32280"/>
                  </a:lnTo>
                  <a:lnTo>
                    <a:pt x="4715" y="31108"/>
                  </a:lnTo>
                  <a:lnTo>
                    <a:pt x="4799" y="30997"/>
                  </a:lnTo>
                  <a:lnTo>
                    <a:pt x="4799" y="30969"/>
                  </a:lnTo>
                  <a:lnTo>
                    <a:pt x="4910" y="30774"/>
                  </a:lnTo>
                  <a:lnTo>
                    <a:pt x="5301" y="30132"/>
                  </a:lnTo>
                  <a:lnTo>
                    <a:pt x="5413" y="29937"/>
                  </a:lnTo>
                  <a:cubicBezTo>
                    <a:pt x="5496" y="29769"/>
                    <a:pt x="5580" y="29602"/>
                    <a:pt x="5692" y="29462"/>
                  </a:cubicBezTo>
                  <a:lnTo>
                    <a:pt x="5775" y="29323"/>
                  </a:lnTo>
                  <a:cubicBezTo>
                    <a:pt x="5915" y="28932"/>
                    <a:pt x="6138" y="28570"/>
                    <a:pt x="6417" y="28263"/>
                  </a:cubicBezTo>
                  <a:lnTo>
                    <a:pt x="6557" y="28067"/>
                  </a:lnTo>
                  <a:cubicBezTo>
                    <a:pt x="6557" y="28012"/>
                    <a:pt x="6584" y="27956"/>
                    <a:pt x="6640" y="27928"/>
                  </a:cubicBezTo>
                  <a:lnTo>
                    <a:pt x="6752" y="27733"/>
                  </a:lnTo>
                  <a:cubicBezTo>
                    <a:pt x="6752" y="27677"/>
                    <a:pt x="6752" y="27649"/>
                    <a:pt x="6808" y="27621"/>
                  </a:cubicBezTo>
                  <a:lnTo>
                    <a:pt x="6947" y="27454"/>
                  </a:lnTo>
                  <a:lnTo>
                    <a:pt x="6947" y="27426"/>
                  </a:lnTo>
                  <a:lnTo>
                    <a:pt x="7087" y="27230"/>
                  </a:lnTo>
                  <a:cubicBezTo>
                    <a:pt x="7087" y="27175"/>
                    <a:pt x="7115" y="27147"/>
                    <a:pt x="7142" y="27119"/>
                  </a:cubicBezTo>
                  <a:lnTo>
                    <a:pt x="7282" y="26979"/>
                  </a:lnTo>
                  <a:lnTo>
                    <a:pt x="7310" y="26924"/>
                  </a:lnTo>
                  <a:lnTo>
                    <a:pt x="7421" y="26728"/>
                  </a:lnTo>
                  <a:lnTo>
                    <a:pt x="7784" y="26254"/>
                  </a:lnTo>
                  <a:lnTo>
                    <a:pt x="7924" y="26114"/>
                  </a:lnTo>
                  <a:lnTo>
                    <a:pt x="8314" y="25584"/>
                  </a:lnTo>
                  <a:lnTo>
                    <a:pt x="8426" y="25417"/>
                  </a:lnTo>
                  <a:lnTo>
                    <a:pt x="8984" y="24775"/>
                  </a:lnTo>
                  <a:lnTo>
                    <a:pt x="9123" y="24636"/>
                  </a:lnTo>
                  <a:lnTo>
                    <a:pt x="9151" y="24580"/>
                  </a:lnTo>
                  <a:lnTo>
                    <a:pt x="9263" y="24413"/>
                  </a:lnTo>
                  <a:lnTo>
                    <a:pt x="10155" y="23436"/>
                  </a:lnTo>
                  <a:lnTo>
                    <a:pt x="10295" y="23297"/>
                  </a:lnTo>
                  <a:lnTo>
                    <a:pt x="10323" y="23269"/>
                  </a:lnTo>
                  <a:lnTo>
                    <a:pt x="10434" y="23073"/>
                  </a:lnTo>
                  <a:lnTo>
                    <a:pt x="12276" y="21232"/>
                  </a:lnTo>
                  <a:lnTo>
                    <a:pt x="12471" y="21093"/>
                  </a:lnTo>
                  <a:lnTo>
                    <a:pt x="12611" y="20925"/>
                  </a:lnTo>
                  <a:lnTo>
                    <a:pt x="12778" y="20786"/>
                  </a:lnTo>
                  <a:lnTo>
                    <a:pt x="12917" y="20646"/>
                  </a:lnTo>
                  <a:lnTo>
                    <a:pt x="12917" y="20618"/>
                  </a:lnTo>
                  <a:lnTo>
                    <a:pt x="13085" y="20507"/>
                  </a:lnTo>
                  <a:lnTo>
                    <a:pt x="13141" y="20451"/>
                  </a:lnTo>
                  <a:lnTo>
                    <a:pt x="13392" y="20284"/>
                  </a:lnTo>
                  <a:lnTo>
                    <a:pt x="13420" y="20284"/>
                  </a:lnTo>
                  <a:lnTo>
                    <a:pt x="13587" y="20144"/>
                  </a:lnTo>
                  <a:lnTo>
                    <a:pt x="13615" y="20116"/>
                  </a:lnTo>
                  <a:lnTo>
                    <a:pt x="13754" y="20005"/>
                  </a:lnTo>
                  <a:lnTo>
                    <a:pt x="13782" y="19949"/>
                  </a:lnTo>
                  <a:lnTo>
                    <a:pt x="13922" y="19809"/>
                  </a:lnTo>
                  <a:lnTo>
                    <a:pt x="14731" y="19112"/>
                  </a:lnTo>
                  <a:lnTo>
                    <a:pt x="14898" y="18972"/>
                  </a:lnTo>
                  <a:lnTo>
                    <a:pt x="14926" y="18972"/>
                  </a:lnTo>
                  <a:lnTo>
                    <a:pt x="15094" y="18833"/>
                  </a:lnTo>
                  <a:lnTo>
                    <a:pt x="15149" y="18805"/>
                  </a:lnTo>
                  <a:lnTo>
                    <a:pt x="15261" y="18665"/>
                  </a:lnTo>
                  <a:lnTo>
                    <a:pt x="15568" y="18442"/>
                  </a:lnTo>
                  <a:lnTo>
                    <a:pt x="15735" y="18331"/>
                  </a:lnTo>
                  <a:lnTo>
                    <a:pt x="15763" y="18303"/>
                  </a:lnTo>
                  <a:lnTo>
                    <a:pt x="15931" y="18163"/>
                  </a:lnTo>
                  <a:lnTo>
                    <a:pt x="16405" y="17773"/>
                  </a:lnTo>
                  <a:lnTo>
                    <a:pt x="16572" y="17661"/>
                  </a:lnTo>
                  <a:lnTo>
                    <a:pt x="16628" y="17633"/>
                  </a:lnTo>
                  <a:lnTo>
                    <a:pt x="16768" y="17494"/>
                  </a:lnTo>
                  <a:lnTo>
                    <a:pt x="17549" y="16936"/>
                  </a:lnTo>
                  <a:lnTo>
                    <a:pt x="17744" y="16796"/>
                  </a:lnTo>
                  <a:lnTo>
                    <a:pt x="17772" y="16796"/>
                  </a:lnTo>
                  <a:lnTo>
                    <a:pt x="17939" y="16685"/>
                  </a:lnTo>
                  <a:lnTo>
                    <a:pt x="17995" y="16657"/>
                  </a:lnTo>
                  <a:lnTo>
                    <a:pt x="18107" y="16517"/>
                  </a:lnTo>
                  <a:lnTo>
                    <a:pt x="18720" y="16099"/>
                  </a:lnTo>
                  <a:lnTo>
                    <a:pt x="18916" y="15987"/>
                  </a:lnTo>
                  <a:lnTo>
                    <a:pt x="18972" y="15987"/>
                  </a:lnTo>
                  <a:lnTo>
                    <a:pt x="19111" y="15848"/>
                  </a:lnTo>
                  <a:cubicBezTo>
                    <a:pt x="19131" y="15807"/>
                    <a:pt x="19167" y="15781"/>
                    <a:pt x="19206" y="15781"/>
                  </a:cubicBezTo>
                  <a:cubicBezTo>
                    <a:pt x="19221" y="15781"/>
                    <a:pt x="19236" y="15784"/>
                    <a:pt x="19251" y="15792"/>
                  </a:cubicBezTo>
                  <a:lnTo>
                    <a:pt x="19446" y="15652"/>
                  </a:lnTo>
                  <a:lnTo>
                    <a:pt x="19474" y="15624"/>
                  </a:lnTo>
                  <a:lnTo>
                    <a:pt x="19613" y="15513"/>
                  </a:lnTo>
                  <a:cubicBezTo>
                    <a:pt x="19634" y="15472"/>
                    <a:pt x="19669" y="15446"/>
                    <a:pt x="19708" y="15446"/>
                  </a:cubicBezTo>
                  <a:cubicBezTo>
                    <a:pt x="19723" y="15446"/>
                    <a:pt x="19738" y="15450"/>
                    <a:pt x="19753" y="15457"/>
                  </a:cubicBezTo>
                  <a:lnTo>
                    <a:pt x="19948" y="15317"/>
                  </a:lnTo>
                  <a:lnTo>
                    <a:pt x="19976" y="15317"/>
                  </a:lnTo>
                  <a:lnTo>
                    <a:pt x="20255" y="15122"/>
                  </a:lnTo>
                  <a:lnTo>
                    <a:pt x="20562" y="14927"/>
                  </a:lnTo>
                  <a:lnTo>
                    <a:pt x="21064" y="14620"/>
                  </a:lnTo>
                  <a:lnTo>
                    <a:pt x="21259" y="14508"/>
                  </a:lnTo>
                  <a:lnTo>
                    <a:pt x="21315" y="14481"/>
                  </a:lnTo>
                  <a:lnTo>
                    <a:pt x="21594" y="14313"/>
                  </a:lnTo>
                  <a:lnTo>
                    <a:pt x="21622" y="14313"/>
                  </a:lnTo>
                  <a:lnTo>
                    <a:pt x="21761" y="14202"/>
                  </a:lnTo>
                  <a:lnTo>
                    <a:pt x="21929" y="14146"/>
                  </a:lnTo>
                  <a:lnTo>
                    <a:pt x="22096" y="14006"/>
                  </a:lnTo>
                  <a:lnTo>
                    <a:pt x="22152" y="13978"/>
                  </a:lnTo>
                  <a:lnTo>
                    <a:pt x="22431" y="13811"/>
                  </a:lnTo>
                  <a:lnTo>
                    <a:pt x="22598" y="13727"/>
                  </a:lnTo>
                  <a:lnTo>
                    <a:pt x="22738" y="13644"/>
                  </a:lnTo>
                  <a:lnTo>
                    <a:pt x="22933" y="13532"/>
                  </a:lnTo>
                  <a:lnTo>
                    <a:pt x="22989" y="13504"/>
                  </a:lnTo>
                  <a:lnTo>
                    <a:pt x="23268" y="13365"/>
                  </a:lnTo>
                  <a:lnTo>
                    <a:pt x="23631" y="13169"/>
                  </a:lnTo>
                  <a:lnTo>
                    <a:pt x="23770" y="13086"/>
                  </a:lnTo>
                  <a:lnTo>
                    <a:pt x="23938" y="12974"/>
                  </a:lnTo>
                  <a:lnTo>
                    <a:pt x="24105" y="12890"/>
                  </a:lnTo>
                  <a:lnTo>
                    <a:pt x="24272" y="12807"/>
                  </a:lnTo>
                  <a:lnTo>
                    <a:pt x="24440" y="12723"/>
                  </a:lnTo>
                  <a:cubicBezTo>
                    <a:pt x="24440" y="12695"/>
                    <a:pt x="24496" y="12667"/>
                    <a:pt x="24523" y="12667"/>
                  </a:cubicBezTo>
                  <a:lnTo>
                    <a:pt x="24775" y="12528"/>
                  </a:lnTo>
                  <a:lnTo>
                    <a:pt x="26923" y="11467"/>
                  </a:lnTo>
                  <a:lnTo>
                    <a:pt x="27258" y="11300"/>
                  </a:lnTo>
                  <a:lnTo>
                    <a:pt x="27453" y="11188"/>
                  </a:lnTo>
                  <a:lnTo>
                    <a:pt x="27592" y="11133"/>
                  </a:lnTo>
                  <a:lnTo>
                    <a:pt x="27927" y="10965"/>
                  </a:lnTo>
                  <a:lnTo>
                    <a:pt x="27955" y="10965"/>
                  </a:lnTo>
                  <a:cubicBezTo>
                    <a:pt x="28001" y="10873"/>
                    <a:pt x="28105" y="10819"/>
                    <a:pt x="28203" y="10819"/>
                  </a:cubicBezTo>
                  <a:cubicBezTo>
                    <a:pt x="28223" y="10819"/>
                    <a:pt x="28243" y="10821"/>
                    <a:pt x="28262" y="10826"/>
                  </a:cubicBezTo>
                  <a:lnTo>
                    <a:pt x="28318" y="10826"/>
                  </a:lnTo>
                  <a:lnTo>
                    <a:pt x="28597" y="10686"/>
                  </a:lnTo>
                  <a:lnTo>
                    <a:pt x="29434" y="10324"/>
                  </a:lnTo>
                  <a:lnTo>
                    <a:pt x="29796" y="10184"/>
                  </a:lnTo>
                  <a:lnTo>
                    <a:pt x="29824" y="10184"/>
                  </a:lnTo>
                  <a:lnTo>
                    <a:pt x="30131" y="10072"/>
                  </a:lnTo>
                  <a:lnTo>
                    <a:pt x="30187" y="10045"/>
                  </a:lnTo>
                  <a:lnTo>
                    <a:pt x="30466" y="9905"/>
                  </a:lnTo>
                  <a:lnTo>
                    <a:pt x="30633" y="9849"/>
                  </a:lnTo>
                  <a:lnTo>
                    <a:pt x="30968" y="9710"/>
                  </a:lnTo>
                  <a:lnTo>
                    <a:pt x="31024" y="9710"/>
                  </a:lnTo>
                  <a:lnTo>
                    <a:pt x="31303" y="9598"/>
                  </a:lnTo>
                  <a:lnTo>
                    <a:pt x="31442" y="9487"/>
                  </a:lnTo>
                  <a:lnTo>
                    <a:pt x="31610" y="9431"/>
                  </a:lnTo>
                  <a:lnTo>
                    <a:pt x="31805" y="9347"/>
                  </a:lnTo>
                  <a:lnTo>
                    <a:pt x="32112" y="9208"/>
                  </a:lnTo>
                  <a:lnTo>
                    <a:pt x="32279" y="9152"/>
                  </a:lnTo>
                  <a:lnTo>
                    <a:pt x="32447" y="9096"/>
                  </a:lnTo>
                  <a:lnTo>
                    <a:pt x="33144" y="8817"/>
                  </a:lnTo>
                  <a:lnTo>
                    <a:pt x="33451" y="8705"/>
                  </a:lnTo>
                  <a:lnTo>
                    <a:pt x="33646" y="8678"/>
                  </a:lnTo>
                  <a:lnTo>
                    <a:pt x="33786" y="8622"/>
                  </a:lnTo>
                  <a:lnTo>
                    <a:pt x="34232" y="8454"/>
                  </a:lnTo>
                  <a:lnTo>
                    <a:pt x="34455" y="8343"/>
                  </a:lnTo>
                  <a:cubicBezTo>
                    <a:pt x="34511" y="8315"/>
                    <a:pt x="34567" y="8315"/>
                    <a:pt x="34623" y="8315"/>
                  </a:cubicBezTo>
                  <a:lnTo>
                    <a:pt x="34958" y="8175"/>
                  </a:lnTo>
                  <a:lnTo>
                    <a:pt x="35488" y="7980"/>
                  </a:lnTo>
                  <a:cubicBezTo>
                    <a:pt x="35571" y="7877"/>
                    <a:pt x="35699" y="7819"/>
                    <a:pt x="35829" y="7819"/>
                  </a:cubicBezTo>
                  <a:cubicBezTo>
                    <a:pt x="35874" y="7819"/>
                    <a:pt x="35919" y="7826"/>
                    <a:pt x="35962" y="7841"/>
                  </a:cubicBezTo>
                  <a:cubicBezTo>
                    <a:pt x="35990" y="7785"/>
                    <a:pt x="36046" y="7785"/>
                    <a:pt x="36102" y="7785"/>
                  </a:cubicBezTo>
                  <a:cubicBezTo>
                    <a:pt x="36408" y="7562"/>
                    <a:pt x="36771" y="7478"/>
                    <a:pt x="37134" y="7478"/>
                  </a:cubicBezTo>
                  <a:lnTo>
                    <a:pt x="37162" y="7478"/>
                  </a:lnTo>
                  <a:lnTo>
                    <a:pt x="37803" y="7283"/>
                  </a:lnTo>
                  <a:lnTo>
                    <a:pt x="38166" y="7143"/>
                  </a:lnTo>
                  <a:cubicBezTo>
                    <a:pt x="38249" y="7040"/>
                    <a:pt x="38378" y="6982"/>
                    <a:pt x="38518" y="6982"/>
                  </a:cubicBezTo>
                  <a:cubicBezTo>
                    <a:pt x="38567" y="6982"/>
                    <a:pt x="38618" y="6989"/>
                    <a:pt x="38668" y="7004"/>
                  </a:cubicBezTo>
                  <a:cubicBezTo>
                    <a:pt x="38696" y="6976"/>
                    <a:pt x="38752" y="6976"/>
                    <a:pt x="38808" y="6976"/>
                  </a:cubicBezTo>
                  <a:lnTo>
                    <a:pt x="39170" y="6864"/>
                  </a:lnTo>
                  <a:lnTo>
                    <a:pt x="39338" y="6808"/>
                  </a:lnTo>
                  <a:cubicBezTo>
                    <a:pt x="39431" y="6734"/>
                    <a:pt x="39549" y="6684"/>
                    <a:pt x="39666" y="6684"/>
                  </a:cubicBezTo>
                  <a:cubicBezTo>
                    <a:pt x="39725" y="6684"/>
                    <a:pt x="39784" y="6697"/>
                    <a:pt x="39840" y="6725"/>
                  </a:cubicBezTo>
                  <a:lnTo>
                    <a:pt x="39868" y="6725"/>
                  </a:lnTo>
                  <a:cubicBezTo>
                    <a:pt x="39993" y="6599"/>
                    <a:pt x="40166" y="6536"/>
                    <a:pt x="40339" y="6536"/>
                  </a:cubicBezTo>
                  <a:cubicBezTo>
                    <a:pt x="40396" y="6536"/>
                    <a:pt x="40454" y="6543"/>
                    <a:pt x="40510" y="6557"/>
                  </a:cubicBezTo>
                  <a:lnTo>
                    <a:pt x="40537" y="6557"/>
                  </a:lnTo>
                  <a:cubicBezTo>
                    <a:pt x="40614" y="6462"/>
                    <a:pt x="40729" y="6419"/>
                    <a:pt x="40848" y="6419"/>
                  </a:cubicBezTo>
                  <a:cubicBezTo>
                    <a:pt x="40903" y="6419"/>
                    <a:pt x="40959" y="6428"/>
                    <a:pt x="41012" y="6446"/>
                  </a:cubicBezTo>
                  <a:lnTo>
                    <a:pt x="41207" y="6390"/>
                  </a:lnTo>
                  <a:cubicBezTo>
                    <a:pt x="41309" y="6308"/>
                    <a:pt x="41426" y="6256"/>
                    <a:pt x="41547" y="6256"/>
                  </a:cubicBezTo>
                  <a:cubicBezTo>
                    <a:pt x="41592" y="6256"/>
                    <a:pt x="41636" y="6263"/>
                    <a:pt x="41681" y="6278"/>
                  </a:cubicBezTo>
                  <a:lnTo>
                    <a:pt x="41877" y="6222"/>
                  </a:lnTo>
                  <a:cubicBezTo>
                    <a:pt x="41979" y="6141"/>
                    <a:pt x="42096" y="6089"/>
                    <a:pt x="42217" y="6089"/>
                  </a:cubicBezTo>
                  <a:cubicBezTo>
                    <a:pt x="42261" y="6089"/>
                    <a:pt x="42306" y="6096"/>
                    <a:pt x="42351" y="6111"/>
                  </a:cubicBezTo>
                  <a:lnTo>
                    <a:pt x="42546" y="6055"/>
                  </a:lnTo>
                  <a:lnTo>
                    <a:pt x="42853" y="5971"/>
                  </a:lnTo>
                  <a:lnTo>
                    <a:pt x="43188" y="5888"/>
                  </a:lnTo>
                  <a:cubicBezTo>
                    <a:pt x="43283" y="5792"/>
                    <a:pt x="43405" y="5749"/>
                    <a:pt x="43525" y="5749"/>
                  </a:cubicBezTo>
                  <a:cubicBezTo>
                    <a:pt x="43581" y="5749"/>
                    <a:pt x="43637" y="5758"/>
                    <a:pt x="43690" y="5776"/>
                  </a:cubicBezTo>
                  <a:lnTo>
                    <a:pt x="43885" y="5720"/>
                  </a:lnTo>
                  <a:cubicBezTo>
                    <a:pt x="43987" y="5639"/>
                    <a:pt x="44105" y="5587"/>
                    <a:pt x="44226" y="5587"/>
                  </a:cubicBezTo>
                  <a:cubicBezTo>
                    <a:pt x="44270" y="5587"/>
                    <a:pt x="44315" y="5594"/>
                    <a:pt x="44360" y="5609"/>
                  </a:cubicBezTo>
                  <a:lnTo>
                    <a:pt x="44722" y="5553"/>
                  </a:lnTo>
                  <a:cubicBezTo>
                    <a:pt x="44815" y="5478"/>
                    <a:pt x="44921" y="5429"/>
                    <a:pt x="45030" y="5429"/>
                  </a:cubicBezTo>
                  <a:cubicBezTo>
                    <a:pt x="45085" y="5429"/>
                    <a:pt x="45141" y="5441"/>
                    <a:pt x="45197" y="5469"/>
                  </a:cubicBezTo>
                  <a:lnTo>
                    <a:pt x="45559" y="5385"/>
                  </a:lnTo>
                  <a:cubicBezTo>
                    <a:pt x="45685" y="5260"/>
                    <a:pt x="45857" y="5197"/>
                    <a:pt x="46042" y="5197"/>
                  </a:cubicBezTo>
                  <a:cubicBezTo>
                    <a:pt x="46103" y="5197"/>
                    <a:pt x="46166" y="5204"/>
                    <a:pt x="46229" y="5218"/>
                  </a:cubicBezTo>
                  <a:lnTo>
                    <a:pt x="46424" y="5218"/>
                  </a:lnTo>
                  <a:lnTo>
                    <a:pt x="46759" y="5106"/>
                  </a:lnTo>
                  <a:lnTo>
                    <a:pt x="47261" y="5023"/>
                  </a:lnTo>
                  <a:cubicBezTo>
                    <a:pt x="47404" y="4941"/>
                    <a:pt x="47577" y="4889"/>
                    <a:pt x="47747" y="4889"/>
                  </a:cubicBezTo>
                  <a:cubicBezTo>
                    <a:pt x="47809" y="4889"/>
                    <a:pt x="47871" y="4896"/>
                    <a:pt x="47931" y="4911"/>
                  </a:cubicBezTo>
                  <a:lnTo>
                    <a:pt x="48265" y="4855"/>
                  </a:lnTo>
                  <a:cubicBezTo>
                    <a:pt x="48493" y="4752"/>
                    <a:pt x="48751" y="4694"/>
                    <a:pt x="49006" y="4694"/>
                  </a:cubicBezTo>
                  <a:cubicBezTo>
                    <a:pt x="49095" y="4694"/>
                    <a:pt x="49183" y="4701"/>
                    <a:pt x="49270" y="4716"/>
                  </a:cubicBezTo>
                  <a:cubicBezTo>
                    <a:pt x="49500" y="4590"/>
                    <a:pt x="49746" y="4528"/>
                    <a:pt x="49996" y="4528"/>
                  </a:cubicBezTo>
                  <a:cubicBezTo>
                    <a:pt x="50079" y="4528"/>
                    <a:pt x="50163" y="4535"/>
                    <a:pt x="50246" y="4548"/>
                  </a:cubicBezTo>
                  <a:cubicBezTo>
                    <a:pt x="50358" y="4493"/>
                    <a:pt x="50442" y="4437"/>
                    <a:pt x="50553" y="4409"/>
                  </a:cubicBezTo>
                  <a:cubicBezTo>
                    <a:pt x="51558" y="4269"/>
                    <a:pt x="52590" y="4158"/>
                    <a:pt x="53594" y="4018"/>
                  </a:cubicBezTo>
                  <a:lnTo>
                    <a:pt x="53929" y="4018"/>
                  </a:lnTo>
                  <a:cubicBezTo>
                    <a:pt x="54180" y="3885"/>
                    <a:pt x="54447" y="3854"/>
                    <a:pt x="54717" y="3854"/>
                  </a:cubicBezTo>
                  <a:cubicBezTo>
                    <a:pt x="54957" y="3854"/>
                    <a:pt x="55199" y="3879"/>
                    <a:pt x="55435" y="3879"/>
                  </a:cubicBezTo>
                  <a:cubicBezTo>
                    <a:pt x="55455" y="3859"/>
                    <a:pt x="55489" y="3839"/>
                    <a:pt x="55517" y="3839"/>
                  </a:cubicBezTo>
                  <a:cubicBezTo>
                    <a:pt x="55528" y="3839"/>
                    <a:pt x="55539" y="3843"/>
                    <a:pt x="55547" y="3851"/>
                  </a:cubicBezTo>
                  <a:cubicBezTo>
                    <a:pt x="55687" y="3795"/>
                    <a:pt x="55826" y="3739"/>
                    <a:pt x="55938" y="3711"/>
                  </a:cubicBezTo>
                  <a:lnTo>
                    <a:pt x="57277" y="3711"/>
                  </a:lnTo>
                  <a:cubicBezTo>
                    <a:pt x="57305" y="3684"/>
                    <a:pt x="57305" y="3656"/>
                    <a:pt x="57333" y="3656"/>
                  </a:cubicBezTo>
                  <a:cubicBezTo>
                    <a:pt x="57853" y="3574"/>
                    <a:pt x="58373" y="3531"/>
                    <a:pt x="58893" y="3531"/>
                  </a:cubicBezTo>
                  <a:cubicBezTo>
                    <a:pt x="59266" y="3531"/>
                    <a:pt x="59638" y="3553"/>
                    <a:pt x="60011" y="3600"/>
                  </a:cubicBezTo>
                  <a:cubicBezTo>
                    <a:pt x="60039" y="3600"/>
                    <a:pt x="60095" y="3656"/>
                    <a:pt x="60123" y="3684"/>
                  </a:cubicBezTo>
                  <a:cubicBezTo>
                    <a:pt x="60178" y="3684"/>
                    <a:pt x="60234" y="3711"/>
                    <a:pt x="60290" y="3739"/>
                  </a:cubicBezTo>
                  <a:cubicBezTo>
                    <a:pt x="60340" y="3725"/>
                    <a:pt x="60391" y="3718"/>
                    <a:pt x="60440" y="3718"/>
                  </a:cubicBezTo>
                  <a:cubicBezTo>
                    <a:pt x="60581" y="3718"/>
                    <a:pt x="60709" y="3775"/>
                    <a:pt x="60792" y="3879"/>
                  </a:cubicBezTo>
                  <a:cubicBezTo>
                    <a:pt x="60808" y="3871"/>
                    <a:pt x="60825" y="3867"/>
                    <a:pt x="60841" y="3867"/>
                  </a:cubicBezTo>
                  <a:cubicBezTo>
                    <a:pt x="60881" y="3867"/>
                    <a:pt x="60920" y="3887"/>
                    <a:pt x="60959" y="3907"/>
                  </a:cubicBezTo>
                  <a:cubicBezTo>
                    <a:pt x="61021" y="3889"/>
                    <a:pt x="61083" y="3880"/>
                    <a:pt x="61142" y="3880"/>
                  </a:cubicBezTo>
                  <a:cubicBezTo>
                    <a:pt x="61270" y="3880"/>
                    <a:pt x="61385" y="3923"/>
                    <a:pt x="61462" y="4018"/>
                  </a:cubicBezTo>
                  <a:cubicBezTo>
                    <a:pt x="61517" y="4018"/>
                    <a:pt x="61573" y="4046"/>
                    <a:pt x="61629" y="4074"/>
                  </a:cubicBezTo>
                  <a:lnTo>
                    <a:pt x="62020" y="4186"/>
                  </a:lnTo>
                  <a:cubicBezTo>
                    <a:pt x="62028" y="4178"/>
                    <a:pt x="62038" y="4174"/>
                    <a:pt x="62050" y="4174"/>
                  </a:cubicBezTo>
                  <a:cubicBezTo>
                    <a:pt x="62078" y="4174"/>
                    <a:pt x="62112" y="4194"/>
                    <a:pt x="62131" y="4214"/>
                  </a:cubicBezTo>
                  <a:cubicBezTo>
                    <a:pt x="62182" y="4199"/>
                    <a:pt x="62232" y="4192"/>
                    <a:pt x="62282" y="4192"/>
                  </a:cubicBezTo>
                  <a:cubicBezTo>
                    <a:pt x="62424" y="4192"/>
                    <a:pt x="62558" y="4250"/>
                    <a:pt x="62661" y="4353"/>
                  </a:cubicBezTo>
                  <a:cubicBezTo>
                    <a:pt x="62717" y="4353"/>
                    <a:pt x="62745" y="4353"/>
                    <a:pt x="62801" y="4381"/>
                  </a:cubicBezTo>
                  <a:lnTo>
                    <a:pt x="63052" y="4465"/>
                  </a:lnTo>
                  <a:lnTo>
                    <a:pt x="63303" y="4548"/>
                  </a:lnTo>
                  <a:cubicBezTo>
                    <a:pt x="63359" y="4535"/>
                    <a:pt x="63416" y="4528"/>
                    <a:pt x="63474" y="4528"/>
                  </a:cubicBezTo>
                  <a:cubicBezTo>
                    <a:pt x="63648" y="4528"/>
                    <a:pt x="63826" y="4590"/>
                    <a:pt x="63973" y="4716"/>
                  </a:cubicBezTo>
                  <a:cubicBezTo>
                    <a:pt x="64020" y="4704"/>
                    <a:pt x="64069" y="4698"/>
                    <a:pt x="64119" y="4698"/>
                  </a:cubicBezTo>
                  <a:cubicBezTo>
                    <a:pt x="64301" y="4698"/>
                    <a:pt x="64489" y="4774"/>
                    <a:pt x="64642" y="4883"/>
                  </a:cubicBezTo>
                  <a:lnTo>
                    <a:pt x="64949" y="4939"/>
                  </a:lnTo>
                  <a:lnTo>
                    <a:pt x="65284" y="5051"/>
                  </a:lnTo>
                  <a:lnTo>
                    <a:pt x="65312" y="5051"/>
                  </a:lnTo>
                  <a:lnTo>
                    <a:pt x="65786" y="5218"/>
                  </a:lnTo>
                  <a:lnTo>
                    <a:pt x="65953" y="5246"/>
                  </a:lnTo>
                  <a:cubicBezTo>
                    <a:pt x="66023" y="5223"/>
                    <a:pt x="66090" y="5213"/>
                    <a:pt x="66154" y="5213"/>
                  </a:cubicBezTo>
                  <a:cubicBezTo>
                    <a:pt x="66323" y="5213"/>
                    <a:pt x="66474" y="5284"/>
                    <a:pt x="66595" y="5385"/>
                  </a:cubicBezTo>
                  <a:lnTo>
                    <a:pt x="66818" y="5469"/>
                  </a:lnTo>
                  <a:lnTo>
                    <a:pt x="66958" y="5553"/>
                  </a:lnTo>
                  <a:lnTo>
                    <a:pt x="67404" y="5553"/>
                  </a:lnTo>
                  <a:lnTo>
                    <a:pt x="67488" y="5469"/>
                  </a:lnTo>
                  <a:cubicBezTo>
                    <a:pt x="67488" y="5413"/>
                    <a:pt x="67516" y="5385"/>
                    <a:pt x="67544" y="5358"/>
                  </a:cubicBezTo>
                  <a:cubicBezTo>
                    <a:pt x="67572" y="5302"/>
                    <a:pt x="67599" y="5246"/>
                    <a:pt x="67627" y="5162"/>
                  </a:cubicBezTo>
                  <a:cubicBezTo>
                    <a:pt x="67655" y="4632"/>
                    <a:pt x="67544" y="4074"/>
                    <a:pt x="67711" y="3544"/>
                  </a:cubicBezTo>
                  <a:cubicBezTo>
                    <a:pt x="67795" y="3488"/>
                    <a:pt x="67878" y="3377"/>
                    <a:pt x="67962" y="3377"/>
                  </a:cubicBezTo>
                  <a:cubicBezTo>
                    <a:pt x="68687" y="3377"/>
                    <a:pt x="69441" y="3377"/>
                    <a:pt x="70166" y="3405"/>
                  </a:cubicBezTo>
                  <a:cubicBezTo>
                    <a:pt x="70278" y="3432"/>
                    <a:pt x="70389" y="3460"/>
                    <a:pt x="70473" y="3516"/>
                  </a:cubicBezTo>
                  <a:lnTo>
                    <a:pt x="70501" y="3516"/>
                  </a:lnTo>
                  <a:cubicBezTo>
                    <a:pt x="71143" y="3516"/>
                    <a:pt x="71812" y="3516"/>
                    <a:pt x="72454" y="3544"/>
                  </a:cubicBezTo>
                  <a:cubicBezTo>
                    <a:pt x="72649" y="3572"/>
                    <a:pt x="72817" y="3628"/>
                    <a:pt x="72984" y="3684"/>
                  </a:cubicBezTo>
                  <a:lnTo>
                    <a:pt x="73179" y="3711"/>
                  </a:lnTo>
                  <a:cubicBezTo>
                    <a:pt x="73421" y="3711"/>
                    <a:pt x="73663" y="3699"/>
                    <a:pt x="73913" y="3699"/>
                  </a:cubicBezTo>
                  <a:cubicBezTo>
                    <a:pt x="74038" y="3699"/>
                    <a:pt x="74165" y="3702"/>
                    <a:pt x="74295" y="3711"/>
                  </a:cubicBezTo>
                  <a:cubicBezTo>
                    <a:pt x="74463" y="3739"/>
                    <a:pt x="74658" y="3767"/>
                    <a:pt x="74825" y="3851"/>
                  </a:cubicBezTo>
                  <a:lnTo>
                    <a:pt x="74853" y="3851"/>
                  </a:lnTo>
                  <a:cubicBezTo>
                    <a:pt x="75032" y="3851"/>
                    <a:pt x="75210" y="3838"/>
                    <a:pt x="75387" y="3838"/>
                  </a:cubicBezTo>
                  <a:cubicBezTo>
                    <a:pt x="75652" y="3838"/>
                    <a:pt x="75913" y="3868"/>
                    <a:pt x="76164" y="4018"/>
                  </a:cubicBezTo>
                  <a:cubicBezTo>
                    <a:pt x="76257" y="4016"/>
                    <a:pt x="76350" y="4014"/>
                    <a:pt x="76443" y="4014"/>
                  </a:cubicBezTo>
                  <a:cubicBezTo>
                    <a:pt x="77265" y="4014"/>
                    <a:pt x="78065" y="4125"/>
                    <a:pt x="78843" y="4325"/>
                  </a:cubicBezTo>
                  <a:lnTo>
                    <a:pt x="79177" y="4353"/>
                  </a:lnTo>
                  <a:cubicBezTo>
                    <a:pt x="79239" y="4335"/>
                    <a:pt x="79304" y="4326"/>
                    <a:pt x="79368" y="4326"/>
                  </a:cubicBezTo>
                  <a:cubicBezTo>
                    <a:pt x="79506" y="4326"/>
                    <a:pt x="79640" y="4369"/>
                    <a:pt x="79735" y="4465"/>
                  </a:cubicBezTo>
                  <a:lnTo>
                    <a:pt x="79791" y="4465"/>
                  </a:lnTo>
                  <a:lnTo>
                    <a:pt x="79847" y="4493"/>
                  </a:lnTo>
                  <a:cubicBezTo>
                    <a:pt x="79938" y="4479"/>
                    <a:pt x="80028" y="4472"/>
                    <a:pt x="80119" y="4472"/>
                  </a:cubicBezTo>
                  <a:cubicBezTo>
                    <a:pt x="80389" y="4472"/>
                    <a:pt x="80656" y="4535"/>
                    <a:pt x="80907" y="4660"/>
                  </a:cubicBezTo>
                  <a:lnTo>
                    <a:pt x="80963" y="4660"/>
                  </a:lnTo>
                  <a:lnTo>
                    <a:pt x="81019" y="4688"/>
                  </a:lnTo>
                  <a:cubicBezTo>
                    <a:pt x="81096" y="4676"/>
                    <a:pt x="81173" y="4670"/>
                    <a:pt x="81248" y="4670"/>
                  </a:cubicBezTo>
                  <a:cubicBezTo>
                    <a:pt x="81523" y="4670"/>
                    <a:pt x="81782" y="4746"/>
                    <a:pt x="82023" y="4855"/>
                  </a:cubicBezTo>
                  <a:lnTo>
                    <a:pt x="82386" y="4911"/>
                  </a:lnTo>
                  <a:cubicBezTo>
                    <a:pt x="82467" y="4902"/>
                    <a:pt x="82548" y="4897"/>
                    <a:pt x="82628" y="4897"/>
                  </a:cubicBezTo>
                  <a:cubicBezTo>
                    <a:pt x="83013" y="4897"/>
                    <a:pt x="83378" y="5005"/>
                    <a:pt x="83725" y="5190"/>
                  </a:cubicBezTo>
                  <a:lnTo>
                    <a:pt x="83892" y="5190"/>
                  </a:lnTo>
                  <a:cubicBezTo>
                    <a:pt x="83948" y="5176"/>
                    <a:pt x="84006" y="5169"/>
                    <a:pt x="84064" y="5169"/>
                  </a:cubicBezTo>
                  <a:cubicBezTo>
                    <a:pt x="84238" y="5169"/>
                    <a:pt x="84416" y="5232"/>
                    <a:pt x="84562" y="5358"/>
                  </a:cubicBezTo>
                  <a:lnTo>
                    <a:pt x="85092" y="5469"/>
                  </a:lnTo>
                  <a:lnTo>
                    <a:pt x="85371" y="5525"/>
                  </a:lnTo>
                  <a:lnTo>
                    <a:pt x="85566" y="5553"/>
                  </a:lnTo>
                  <a:cubicBezTo>
                    <a:pt x="85624" y="5538"/>
                    <a:pt x="85682" y="5531"/>
                    <a:pt x="85739" y="5531"/>
                  </a:cubicBezTo>
                  <a:cubicBezTo>
                    <a:pt x="85903" y="5531"/>
                    <a:pt x="86063" y="5589"/>
                    <a:pt x="86208" y="5692"/>
                  </a:cubicBezTo>
                  <a:lnTo>
                    <a:pt x="86403" y="5748"/>
                  </a:lnTo>
                  <a:cubicBezTo>
                    <a:pt x="86463" y="5733"/>
                    <a:pt x="86523" y="5726"/>
                    <a:pt x="86582" y="5726"/>
                  </a:cubicBezTo>
                  <a:cubicBezTo>
                    <a:pt x="86744" y="5726"/>
                    <a:pt x="86902" y="5778"/>
                    <a:pt x="87045" y="5860"/>
                  </a:cubicBezTo>
                  <a:lnTo>
                    <a:pt x="87240" y="5916"/>
                  </a:lnTo>
                  <a:cubicBezTo>
                    <a:pt x="87284" y="5901"/>
                    <a:pt x="87327" y="5894"/>
                    <a:pt x="87369" y="5894"/>
                  </a:cubicBezTo>
                  <a:cubicBezTo>
                    <a:pt x="87490" y="5894"/>
                    <a:pt x="87604" y="5952"/>
                    <a:pt x="87687" y="6055"/>
                  </a:cubicBezTo>
                  <a:lnTo>
                    <a:pt x="87910" y="6111"/>
                  </a:lnTo>
                  <a:cubicBezTo>
                    <a:pt x="87959" y="6107"/>
                    <a:pt x="88008" y="6106"/>
                    <a:pt x="88056" y="6106"/>
                  </a:cubicBezTo>
                  <a:cubicBezTo>
                    <a:pt x="88398" y="6106"/>
                    <a:pt x="88736" y="6191"/>
                    <a:pt x="89054" y="6362"/>
                  </a:cubicBezTo>
                  <a:lnTo>
                    <a:pt x="89249" y="6446"/>
                  </a:lnTo>
                  <a:lnTo>
                    <a:pt x="89584" y="6529"/>
                  </a:lnTo>
                  <a:lnTo>
                    <a:pt x="89751" y="6557"/>
                  </a:lnTo>
                  <a:cubicBezTo>
                    <a:pt x="89794" y="6543"/>
                    <a:pt x="89840" y="6536"/>
                    <a:pt x="89885" y="6536"/>
                  </a:cubicBezTo>
                  <a:cubicBezTo>
                    <a:pt x="90014" y="6536"/>
                    <a:pt x="90143" y="6593"/>
                    <a:pt x="90225" y="6697"/>
                  </a:cubicBezTo>
                  <a:lnTo>
                    <a:pt x="90253" y="6697"/>
                  </a:lnTo>
                  <a:cubicBezTo>
                    <a:pt x="90290" y="6694"/>
                    <a:pt x="90327" y="6692"/>
                    <a:pt x="90363" y="6692"/>
                  </a:cubicBezTo>
                  <a:cubicBezTo>
                    <a:pt x="90689" y="6692"/>
                    <a:pt x="91010" y="6803"/>
                    <a:pt x="91286" y="7004"/>
                  </a:cubicBezTo>
                  <a:cubicBezTo>
                    <a:pt x="91314" y="7004"/>
                    <a:pt x="91369" y="7004"/>
                    <a:pt x="91425" y="7031"/>
                  </a:cubicBezTo>
                  <a:cubicBezTo>
                    <a:pt x="91468" y="7017"/>
                    <a:pt x="91515" y="7010"/>
                    <a:pt x="91563" y="7010"/>
                  </a:cubicBezTo>
                  <a:cubicBezTo>
                    <a:pt x="91700" y="7010"/>
                    <a:pt x="91845" y="7068"/>
                    <a:pt x="91927" y="7171"/>
                  </a:cubicBezTo>
                  <a:lnTo>
                    <a:pt x="92095" y="7227"/>
                  </a:lnTo>
                  <a:lnTo>
                    <a:pt x="92429" y="7338"/>
                  </a:lnTo>
                  <a:cubicBezTo>
                    <a:pt x="92457" y="7334"/>
                    <a:pt x="92486" y="7331"/>
                    <a:pt x="92515" y="7331"/>
                  </a:cubicBezTo>
                  <a:cubicBezTo>
                    <a:pt x="92660" y="7331"/>
                    <a:pt x="92815" y="7390"/>
                    <a:pt x="92932" y="7506"/>
                  </a:cubicBezTo>
                  <a:cubicBezTo>
                    <a:pt x="92987" y="7506"/>
                    <a:pt x="93043" y="7506"/>
                    <a:pt x="93071" y="7534"/>
                  </a:cubicBezTo>
                  <a:lnTo>
                    <a:pt x="93434" y="7673"/>
                  </a:lnTo>
                  <a:cubicBezTo>
                    <a:pt x="93450" y="7665"/>
                    <a:pt x="93464" y="7662"/>
                    <a:pt x="93477" y="7662"/>
                  </a:cubicBezTo>
                  <a:cubicBezTo>
                    <a:pt x="93508" y="7662"/>
                    <a:pt x="93534" y="7681"/>
                    <a:pt x="93573" y="7701"/>
                  </a:cubicBezTo>
                  <a:lnTo>
                    <a:pt x="94048" y="7841"/>
                  </a:lnTo>
                  <a:lnTo>
                    <a:pt x="94076" y="7841"/>
                  </a:lnTo>
                  <a:cubicBezTo>
                    <a:pt x="94243" y="7841"/>
                    <a:pt x="94438" y="7896"/>
                    <a:pt x="94550" y="8064"/>
                  </a:cubicBezTo>
                  <a:lnTo>
                    <a:pt x="94578" y="8064"/>
                  </a:lnTo>
                  <a:lnTo>
                    <a:pt x="94913" y="8203"/>
                  </a:lnTo>
                  <a:cubicBezTo>
                    <a:pt x="94954" y="8191"/>
                    <a:pt x="94996" y="8186"/>
                    <a:pt x="95037" y="8186"/>
                  </a:cubicBezTo>
                  <a:cubicBezTo>
                    <a:pt x="95187" y="8186"/>
                    <a:pt x="95327" y="8261"/>
                    <a:pt x="95415" y="8371"/>
                  </a:cubicBezTo>
                  <a:cubicBezTo>
                    <a:pt x="95431" y="8362"/>
                    <a:pt x="95447" y="8359"/>
                    <a:pt x="95464" y="8359"/>
                  </a:cubicBezTo>
                  <a:cubicBezTo>
                    <a:pt x="95503" y="8359"/>
                    <a:pt x="95543" y="8379"/>
                    <a:pt x="95582" y="8399"/>
                  </a:cubicBezTo>
                  <a:cubicBezTo>
                    <a:pt x="95625" y="8384"/>
                    <a:pt x="95670" y="8377"/>
                    <a:pt x="95715" y="8377"/>
                  </a:cubicBezTo>
                  <a:cubicBezTo>
                    <a:pt x="95845" y="8377"/>
                    <a:pt x="95974" y="8435"/>
                    <a:pt x="96056" y="8538"/>
                  </a:cubicBezTo>
                  <a:lnTo>
                    <a:pt x="96586" y="8761"/>
                  </a:lnTo>
                  <a:lnTo>
                    <a:pt x="96893" y="8901"/>
                  </a:lnTo>
                  <a:lnTo>
                    <a:pt x="97228" y="9012"/>
                  </a:lnTo>
                  <a:cubicBezTo>
                    <a:pt x="97259" y="9002"/>
                    <a:pt x="97285" y="8997"/>
                    <a:pt x="97307" y="8997"/>
                  </a:cubicBezTo>
                  <a:cubicBezTo>
                    <a:pt x="97407" y="8997"/>
                    <a:pt x="97434" y="9089"/>
                    <a:pt x="97479" y="9180"/>
                  </a:cubicBezTo>
                  <a:lnTo>
                    <a:pt x="97926" y="9263"/>
                  </a:lnTo>
                  <a:lnTo>
                    <a:pt x="98232" y="9403"/>
                  </a:lnTo>
                  <a:lnTo>
                    <a:pt x="98428" y="9459"/>
                  </a:lnTo>
                  <a:cubicBezTo>
                    <a:pt x="98458" y="9444"/>
                    <a:pt x="98490" y="9437"/>
                    <a:pt x="98521" y="9437"/>
                  </a:cubicBezTo>
                  <a:cubicBezTo>
                    <a:pt x="98606" y="9437"/>
                    <a:pt x="98686" y="9489"/>
                    <a:pt x="98707" y="9570"/>
                  </a:cubicBezTo>
                  <a:lnTo>
                    <a:pt x="98930" y="9654"/>
                  </a:lnTo>
                  <a:lnTo>
                    <a:pt x="99097" y="9710"/>
                  </a:lnTo>
                  <a:lnTo>
                    <a:pt x="99265" y="9766"/>
                  </a:lnTo>
                  <a:lnTo>
                    <a:pt x="99572" y="9905"/>
                  </a:lnTo>
                  <a:lnTo>
                    <a:pt x="99600" y="9905"/>
                  </a:lnTo>
                  <a:lnTo>
                    <a:pt x="99906" y="10045"/>
                  </a:lnTo>
                  <a:lnTo>
                    <a:pt x="99934" y="10045"/>
                  </a:lnTo>
                  <a:lnTo>
                    <a:pt x="100269" y="10184"/>
                  </a:lnTo>
                  <a:lnTo>
                    <a:pt x="100436" y="10240"/>
                  </a:lnTo>
                  <a:lnTo>
                    <a:pt x="100632" y="10351"/>
                  </a:lnTo>
                  <a:cubicBezTo>
                    <a:pt x="100688" y="10351"/>
                    <a:pt x="100743" y="10351"/>
                    <a:pt x="100771" y="10407"/>
                  </a:cubicBezTo>
                  <a:lnTo>
                    <a:pt x="101106" y="10519"/>
                  </a:lnTo>
                  <a:lnTo>
                    <a:pt x="101441" y="10686"/>
                  </a:lnTo>
                  <a:lnTo>
                    <a:pt x="101776" y="10826"/>
                  </a:lnTo>
                  <a:lnTo>
                    <a:pt x="103952" y="11858"/>
                  </a:lnTo>
                  <a:lnTo>
                    <a:pt x="104398" y="12025"/>
                  </a:lnTo>
                  <a:lnTo>
                    <a:pt x="105179" y="12583"/>
                  </a:lnTo>
                  <a:lnTo>
                    <a:pt x="105291" y="12611"/>
                  </a:lnTo>
                  <a:lnTo>
                    <a:pt x="105514" y="12751"/>
                  </a:lnTo>
                  <a:lnTo>
                    <a:pt x="105570" y="12723"/>
                  </a:lnTo>
                  <a:lnTo>
                    <a:pt x="105570" y="12779"/>
                  </a:lnTo>
                  <a:cubicBezTo>
                    <a:pt x="105598" y="12779"/>
                    <a:pt x="105626" y="12807"/>
                    <a:pt x="105654" y="12834"/>
                  </a:cubicBezTo>
                  <a:lnTo>
                    <a:pt x="105821" y="12918"/>
                  </a:lnTo>
                  <a:lnTo>
                    <a:pt x="106323" y="13169"/>
                  </a:lnTo>
                  <a:lnTo>
                    <a:pt x="106463" y="13281"/>
                  </a:lnTo>
                  <a:lnTo>
                    <a:pt x="106658" y="13365"/>
                  </a:lnTo>
                  <a:lnTo>
                    <a:pt x="106797" y="13448"/>
                  </a:lnTo>
                  <a:lnTo>
                    <a:pt x="106825" y="13448"/>
                  </a:lnTo>
                  <a:lnTo>
                    <a:pt x="107021" y="13588"/>
                  </a:lnTo>
                  <a:lnTo>
                    <a:pt x="107495" y="13811"/>
                  </a:lnTo>
                  <a:lnTo>
                    <a:pt x="107662" y="13923"/>
                  </a:lnTo>
                  <a:lnTo>
                    <a:pt x="107969" y="14090"/>
                  </a:lnTo>
                  <a:lnTo>
                    <a:pt x="107997" y="14090"/>
                  </a:lnTo>
                  <a:lnTo>
                    <a:pt x="108192" y="14229"/>
                  </a:lnTo>
                  <a:cubicBezTo>
                    <a:pt x="108248" y="14229"/>
                    <a:pt x="108304" y="14257"/>
                    <a:pt x="108332" y="14285"/>
                  </a:cubicBezTo>
                  <a:lnTo>
                    <a:pt x="108499" y="14397"/>
                  </a:lnTo>
                  <a:lnTo>
                    <a:pt x="108806" y="14564"/>
                  </a:lnTo>
                  <a:lnTo>
                    <a:pt x="108834" y="14564"/>
                  </a:lnTo>
                  <a:lnTo>
                    <a:pt x="109141" y="14732"/>
                  </a:lnTo>
                  <a:lnTo>
                    <a:pt x="109169" y="14732"/>
                  </a:lnTo>
                  <a:lnTo>
                    <a:pt x="109364" y="14871"/>
                  </a:lnTo>
                  <a:cubicBezTo>
                    <a:pt x="109420" y="14871"/>
                    <a:pt x="109448" y="14899"/>
                    <a:pt x="109476" y="14927"/>
                  </a:cubicBezTo>
                  <a:lnTo>
                    <a:pt x="109615" y="15066"/>
                  </a:lnTo>
                  <a:lnTo>
                    <a:pt x="109838" y="15206"/>
                  </a:lnTo>
                  <a:lnTo>
                    <a:pt x="109950" y="15206"/>
                  </a:lnTo>
                  <a:lnTo>
                    <a:pt x="109978" y="15262"/>
                  </a:lnTo>
                  <a:lnTo>
                    <a:pt x="110145" y="15373"/>
                  </a:lnTo>
                  <a:lnTo>
                    <a:pt x="110173" y="15373"/>
                  </a:lnTo>
                  <a:lnTo>
                    <a:pt x="110341" y="15513"/>
                  </a:lnTo>
                  <a:cubicBezTo>
                    <a:pt x="110564" y="15624"/>
                    <a:pt x="110787" y="15736"/>
                    <a:pt x="111010" y="15875"/>
                  </a:cubicBezTo>
                  <a:cubicBezTo>
                    <a:pt x="111624" y="16322"/>
                    <a:pt x="112210" y="16768"/>
                    <a:pt x="112852" y="17187"/>
                  </a:cubicBezTo>
                  <a:cubicBezTo>
                    <a:pt x="114860" y="18665"/>
                    <a:pt x="116785" y="20284"/>
                    <a:pt x="118599" y="22013"/>
                  </a:cubicBezTo>
                  <a:cubicBezTo>
                    <a:pt x="119464" y="22822"/>
                    <a:pt x="120273" y="23715"/>
                    <a:pt x="121026" y="24664"/>
                  </a:cubicBezTo>
                  <a:cubicBezTo>
                    <a:pt x="122281" y="26142"/>
                    <a:pt x="123425" y="27733"/>
                    <a:pt x="124430" y="29407"/>
                  </a:cubicBezTo>
                  <a:cubicBezTo>
                    <a:pt x="124960" y="30327"/>
                    <a:pt x="125490" y="31248"/>
                    <a:pt x="125964" y="32196"/>
                  </a:cubicBezTo>
                  <a:cubicBezTo>
                    <a:pt x="126187" y="32643"/>
                    <a:pt x="126327" y="33117"/>
                    <a:pt x="126550" y="33591"/>
                  </a:cubicBezTo>
                  <a:cubicBezTo>
                    <a:pt x="127275" y="35237"/>
                    <a:pt x="127833" y="36967"/>
                    <a:pt x="128224" y="38753"/>
                  </a:cubicBezTo>
                  <a:cubicBezTo>
                    <a:pt x="128363" y="39534"/>
                    <a:pt x="128447" y="40343"/>
                    <a:pt x="128559" y="41152"/>
                  </a:cubicBezTo>
                  <a:cubicBezTo>
                    <a:pt x="128726" y="42268"/>
                    <a:pt x="128642" y="43412"/>
                    <a:pt x="128670" y="44556"/>
                  </a:cubicBezTo>
                  <a:cubicBezTo>
                    <a:pt x="128698" y="45895"/>
                    <a:pt x="128587" y="47234"/>
                    <a:pt x="128363" y="48545"/>
                  </a:cubicBezTo>
                  <a:cubicBezTo>
                    <a:pt x="128112" y="49884"/>
                    <a:pt x="127777" y="51224"/>
                    <a:pt x="127359" y="52507"/>
                  </a:cubicBezTo>
                  <a:cubicBezTo>
                    <a:pt x="126466" y="55157"/>
                    <a:pt x="125239" y="57668"/>
                    <a:pt x="123648" y="59984"/>
                  </a:cubicBezTo>
                  <a:cubicBezTo>
                    <a:pt x="123090" y="60849"/>
                    <a:pt x="122421" y="61630"/>
                    <a:pt x="121807" y="62467"/>
                  </a:cubicBezTo>
                  <a:cubicBezTo>
                    <a:pt x="121444" y="62885"/>
                    <a:pt x="121110" y="63332"/>
                    <a:pt x="120747" y="63750"/>
                  </a:cubicBezTo>
                  <a:cubicBezTo>
                    <a:pt x="120273" y="64336"/>
                    <a:pt x="119826" y="64866"/>
                    <a:pt x="119268" y="65452"/>
                  </a:cubicBezTo>
                  <a:cubicBezTo>
                    <a:pt x="118710" y="66038"/>
                    <a:pt x="118124" y="66568"/>
                    <a:pt x="117539" y="67098"/>
                  </a:cubicBezTo>
                  <a:cubicBezTo>
                    <a:pt x="116674" y="67879"/>
                    <a:pt x="115837" y="68633"/>
                    <a:pt x="114944" y="69358"/>
                  </a:cubicBezTo>
                  <a:cubicBezTo>
                    <a:pt x="113605" y="70502"/>
                    <a:pt x="112182" y="71534"/>
                    <a:pt x="110703" y="72455"/>
                  </a:cubicBezTo>
                  <a:cubicBezTo>
                    <a:pt x="109029" y="73515"/>
                    <a:pt x="107328" y="74519"/>
                    <a:pt x="105626" y="75524"/>
                  </a:cubicBezTo>
                  <a:cubicBezTo>
                    <a:pt x="104733" y="76026"/>
                    <a:pt x="103756" y="76389"/>
                    <a:pt x="102724" y="76528"/>
                  </a:cubicBezTo>
                  <a:cubicBezTo>
                    <a:pt x="100743" y="76807"/>
                    <a:pt x="98790" y="77170"/>
                    <a:pt x="96810" y="77505"/>
                  </a:cubicBezTo>
                  <a:cubicBezTo>
                    <a:pt x="96307" y="77588"/>
                    <a:pt x="95805" y="77644"/>
                    <a:pt x="95303" y="77700"/>
                  </a:cubicBezTo>
                  <a:cubicBezTo>
                    <a:pt x="95052" y="78481"/>
                    <a:pt x="95722" y="79039"/>
                    <a:pt x="95777" y="79736"/>
                  </a:cubicBezTo>
                  <a:cubicBezTo>
                    <a:pt x="95694" y="79792"/>
                    <a:pt x="95610" y="79848"/>
                    <a:pt x="95526" y="79876"/>
                  </a:cubicBezTo>
                  <a:cubicBezTo>
                    <a:pt x="93239" y="80629"/>
                    <a:pt x="90979" y="81383"/>
                    <a:pt x="88663" y="81941"/>
                  </a:cubicBezTo>
                  <a:cubicBezTo>
                    <a:pt x="87212" y="82303"/>
                    <a:pt x="85790" y="82694"/>
                    <a:pt x="84339" y="82917"/>
                  </a:cubicBezTo>
                  <a:cubicBezTo>
                    <a:pt x="83865" y="82973"/>
                    <a:pt x="83418" y="83140"/>
                    <a:pt x="82944" y="83252"/>
                  </a:cubicBezTo>
                  <a:lnTo>
                    <a:pt x="81214" y="83475"/>
                  </a:lnTo>
                  <a:cubicBezTo>
                    <a:pt x="80238" y="83642"/>
                    <a:pt x="79233" y="83838"/>
                    <a:pt x="78257" y="83977"/>
                  </a:cubicBezTo>
                  <a:cubicBezTo>
                    <a:pt x="77001" y="84172"/>
                    <a:pt x="75774" y="84312"/>
                    <a:pt x="74518" y="84451"/>
                  </a:cubicBezTo>
                  <a:cubicBezTo>
                    <a:pt x="73598" y="84563"/>
                    <a:pt x="72677" y="84535"/>
                    <a:pt x="71756" y="84647"/>
                  </a:cubicBezTo>
                  <a:cubicBezTo>
                    <a:pt x="70250" y="84842"/>
                    <a:pt x="68715" y="84758"/>
                    <a:pt x="67181" y="84814"/>
                  </a:cubicBezTo>
                  <a:cubicBezTo>
                    <a:pt x="66462" y="84838"/>
                    <a:pt x="65743" y="84965"/>
                    <a:pt x="65025" y="84965"/>
                  </a:cubicBezTo>
                  <a:cubicBezTo>
                    <a:pt x="64906" y="84965"/>
                    <a:pt x="64788" y="84961"/>
                    <a:pt x="64670" y="84954"/>
                  </a:cubicBezTo>
                  <a:cubicBezTo>
                    <a:pt x="64586" y="84968"/>
                    <a:pt x="64503" y="84975"/>
                    <a:pt x="64419" y="84975"/>
                  </a:cubicBezTo>
                  <a:cubicBezTo>
                    <a:pt x="64335" y="84975"/>
                    <a:pt x="64252" y="84968"/>
                    <a:pt x="64168" y="84954"/>
                  </a:cubicBezTo>
                  <a:cubicBezTo>
                    <a:pt x="63554" y="84828"/>
                    <a:pt x="62933" y="84800"/>
                    <a:pt x="62309" y="84800"/>
                  </a:cubicBezTo>
                  <a:cubicBezTo>
                    <a:pt x="61810" y="84800"/>
                    <a:pt x="61308" y="84818"/>
                    <a:pt x="60806" y="84818"/>
                  </a:cubicBezTo>
                  <a:cubicBezTo>
                    <a:pt x="60680" y="84818"/>
                    <a:pt x="60555" y="84817"/>
                    <a:pt x="60429" y="84814"/>
                  </a:cubicBezTo>
                  <a:cubicBezTo>
                    <a:pt x="60039" y="84786"/>
                    <a:pt x="59648" y="84730"/>
                    <a:pt x="59258" y="84703"/>
                  </a:cubicBezTo>
                  <a:cubicBezTo>
                    <a:pt x="59146" y="84675"/>
                    <a:pt x="59034" y="84675"/>
                    <a:pt x="58923" y="84647"/>
                  </a:cubicBezTo>
                  <a:cubicBezTo>
                    <a:pt x="58759" y="84661"/>
                    <a:pt x="58597" y="84667"/>
                    <a:pt x="58435" y="84667"/>
                  </a:cubicBezTo>
                  <a:cubicBezTo>
                    <a:pt x="57656" y="84667"/>
                    <a:pt x="56890" y="84526"/>
                    <a:pt x="56105" y="84479"/>
                  </a:cubicBezTo>
                  <a:cubicBezTo>
                    <a:pt x="55575" y="84451"/>
                    <a:pt x="55045" y="84396"/>
                    <a:pt x="54515" y="84312"/>
                  </a:cubicBezTo>
                  <a:cubicBezTo>
                    <a:pt x="53566" y="84200"/>
                    <a:pt x="52590" y="84061"/>
                    <a:pt x="51613" y="83949"/>
                  </a:cubicBezTo>
                  <a:cubicBezTo>
                    <a:pt x="51474" y="84145"/>
                    <a:pt x="51306" y="84312"/>
                    <a:pt x="51139" y="84507"/>
                  </a:cubicBezTo>
                  <a:cubicBezTo>
                    <a:pt x="50972" y="84703"/>
                    <a:pt x="50860" y="84982"/>
                    <a:pt x="50888" y="85260"/>
                  </a:cubicBezTo>
                  <a:cubicBezTo>
                    <a:pt x="51697" y="85344"/>
                    <a:pt x="52506" y="85428"/>
                    <a:pt x="53371" y="85512"/>
                  </a:cubicBezTo>
                  <a:cubicBezTo>
                    <a:pt x="54208" y="85595"/>
                    <a:pt x="55073" y="85651"/>
                    <a:pt x="55938" y="85791"/>
                  </a:cubicBezTo>
                  <a:cubicBezTo>
                    <a:pt x="57137" y="86014"/>
                    <a:pt x="58365" y="85930"/>
                    <a:pt x="59592" y="86070"/>
                  </a:cubicBezTo>
                  <a:cubicBezTo>
                    <a:pt x="59860" y="86099"/>
                    <a:pt x="60131" y="86108"/>
                    <a:pt x="60404" y="86108"/>
                  </a:cubicBezTo>
                  <a:cubicBezTo>
                    <a:pt x="60781" y="86108"/>
                    <a:pt x="61162" y="86091"/>
                    <a:pt x="61545" y="86091"/>
                  </a:cubicBezTo>
                  <a:cubicBezTo>
                    <a:pt x="61666" y="86091"/>
                    <a:pt x="61787" y="86093"/>
                    <a:pt x="61908" y="86097"/>
                  </a:cubicBezTo>
                  <a:cubicBezTo>
                    <a:pt x="62466" y="86125"/>
                    <a:pt x="62968" y="86125"/>
                    <a:pt x="63498" y="86209"/>
                  </a:cubicBezTo>
                  <a:cubicBezTo>
                    <a:pt x="63945" y="86251"/>
                    <a:pt x="64391" y="86272"/>
                    <a:pt x="64837" y="86272"/>
                  </a:cubicBezTo>
                  <a:cubicBezTo>
                    <a:pt x="65284" y="86272"/>
                    <a:pt x="65730" y="86251"/>
                    <a:pt x="66177" y="86209"/>
                  </a:cubicBezTo>
                  <a:cubicBezTo>
                    <a:pt x="67265" y="86070"/>
                    <a:pt x="68325" y="86097"/>
                    <a:pt x="69413" y="86070"/>
                  </a:cubicBezTo>
                  <a:cubicBezTo>
                    <a:pt x="69971" y="86070"/>
                    <a:pt x="70529" y="86042"/>
                    <a:pt x="71087" y="86014"/>
                  </a:cubicBezTo>
                  <a:cubicBezTo>
                    <a:pt x="71477" y="85986"/>
                    <a:pt x="71868" y="85958"/>
                    <a:pt x="72259" y="85958"/>
                  </a:cubicBezTo>
                  <a:cubicBezTo>
                    <a:pt x="72357" y="85965"/>
                    <a:pt x="72456" y="85968"/>
                    <a:pt x="72555" y="85968"/>
                  </a:cubicBezTo>
                  <a:cubicBezTo>
                    <a:pt x="72873" y="85968"/>
                    <a:pt x="73188" y="85932"/>
                    <a:pt x="73486" y="85846"/>
                  </a:cubicBezTo>
                  <a:cubicBezTo>
                    <a:pt x="73609" y="85806"/>
                    <a:pt x="73731" y="85780"/>
                    <a:pt x="73854" y="85780"/>
                  </a:cubicBezTo>
                  <a:cubicBezTo>
                    <a:pt x="73899" y="85780"/>
                    <a:pt x="73943" y="85783"/>
                    <a:pt x="73988" y="85791"/>
                  </a:cubicBezTo>
                  <a:cubicBezTo>
                    <a:pt x="74909" y="85735"/>
                    <a:pt x="75830" y="85651"/>
                    <a:pt x="76722" y="85484"/>
                  </a:cubicBezTo>
                  <a:cubicBezTo>
                    <a:pt x="77308" y="85400"/>
                    <a:pt x="77922" y="85400"/>
                    <a:pt x="78536" y="85316"/>
                  </a:cubicBezTo>
                  <a:cubicBezTo>
                    <a:pt x="79345" y="85205"/>
                    <a:pt x="80126" y="85037"/>
                    <a:pt x="80935" y="84926"/>
                  </a:cubicBezTo>
                  <a:cubicBezTo>
                    <a:pt x="81186" y="84898"/>
                    <a:pt x="81465" y="84870"/>
                    <a:pt x="81744" y="84870"/>
                  </a:cubicBezTo>
                  <a:cubicBezTo>
                    <a:pt x="81983" y="84674"/>
                    <a:pt x="82290" y="84563"/>
                    <a:pt x="82611" y="84563"/>
                  </a:cubicBezTo>
                  <a:cubicBezTo>
                    <a:pt x="82703" y="84563"/>
                    <a:pt x="82795" y="84572"/>
                    <a:pt x="82888" y="84591"/>
                  </a:cubicBezTo>
                  <a:cubicBezTo>
                    <a:pt x="82916" y="84563"/>
                    <a:pt x="82972" y="84535"/>
                    <a:pt x="83028" y="84535"/>
                  </a:cubicBezTo>
                  <a:cubicBezTo>
                    <a:pt x="84395" y="84256"/>
                    <a:pt x="85762" y="84033"/>
                    <a:pt x="87129" y="83698"/>
                  </a:cubicBezTo>
                  <a:cubicBezTo>
                    <a:pt x="88747" y="83308"/>
                    <a:pt x="90365" y="82889"/>
                    <a:pt x="91983" y="82415"/>
                  </a:cubicBezTo>
                  <a:cubicBezTo>
                    <a:pt x="93378" y="82024"/>
                    <a:pt x="94717" y="81522"/>
                    <a:pt x="96112" y="81104"/>
                  </a:cubicBezTo>
                  <a:cubicBezTo>
                    <a:pt x="96154" y="81090"/>
                    <a:pt x="96196" y="81083"/>
                    <a:pt x="96241" y="81083"/>
                  </a:cubicBezTo>
                  <a:cubicBezTo>
                    <a:pt x="96287" y="81083"/>
                    <a:pt x="96335" y="81090"/>
                    <a:pt x="96391" y="81104"/>
                  </a:cubicBezTo>
                  <a:cubicBezTo>
                    <a:pt x="96642" y="81383"/>
                    <a:pt x="96810" y="81717"/>
                    <a:pt x="96949" y="82080"/>
                  </a:cubicBezTo>
                  <a:cubicBezTo>
                    <a:pt x="97005" y="82275"/>
                    <a:pt x="97061" y="82443"/>
                    <a:pt x="97144" y="82638"/>
                  </a:cubicBezTo>
                  <a:cubicBezTo>
                    <a:pt x="97186" y="82764"/>
                    <a:pt x="97307" y="82826"/>
                    <a:pt x="97435" y="82826"/>
                  </a:cubicBezTo>
                  <a:cubicBezTo>
                    <a:pt x="97477" y="82826"/>
                    <a:pt x="97521" y="82819"/>
                    <a:pt x="97563" y="82805"/>
                  </a:cubicBezTo>
                  <a:cubicBezTo>
                    <a:pt x="97730" y="82722"/>
                    <a:pt x="97898" y="82610"/>
                    <a:pt x="98037" y="82498"/>
                  </a:cubicBezTo>
                  <a:cubicBezTo>
                    <a:pt x="98372" y="82219"/>
                    <a:pt x="98679" y="81941"/>
                    <a:pt x="99014" y="81689"/>
                  </a:cubicBezTo>
                  <a:cubicBezTo>
                    <a:pt x="100185" y="80713"/>
                    <a:pt x="101329" y="79764"/>
                    <a:pt x="102501" y="78816"/>
                  </a:cubicBezTo>
                  <a:cubicBezTo>
                    <a:pt x="102864" y="78481"/>
                    <a:pt x="103282" y="78202"/>
                    <a:pt x="103729" y="77979"/>
                  </a:cubicBezTo>
                  <a:cubicBezTo>
                    <a:pt x="104510" y="77644"/>
                    <a:pt x="105207" y="77253"/>
                    <a:pt x="105905" y="76863"/>
                  </a:cubicBezTo>
                  <a:cubicBezTo>
                    <a:pt x="107439" y="76054"/>
                    <a:pt x="108974" y="75161"/>
                    <a:pt x="110480" y="74268"/>
                  </a:cubicBezTo>
                  <a:cubicBezTo>
                    <a:pt x="112405" y="73069"/>
                    <a:pt x="114246" y="71757"/>
                    <a:pt x="115976" y="70307"/>
                  </a:cubicBezTo>
                  <a:cubicBezTo>
                    <a:pt x="117120" y="69386"/>
                    <a:pt x="118180" y="68409"/>
                    <a:pt x="119268" y="67461"/>
                  </a:cubicBezTo>
                  <a:cubicBezTo>
                    <a:pt x="119408" y="67349"/>
                    <a:pt x="119519" y="67238"/>
                    <a:pt x="119631" y="67126"/>
                  </a:cubicBezTo>
                  <a:cubicBezTo>
                    <a:pt x="120356" y="66317"/>
                    <a:pt x="121082" y="65508"/>
                    <a:pt x="121807" y="64699"/>
                  </a:cubicBezTo>
                  <a:cubicBezTo>
                    <a:pt x="122756" y="63583"/>
                    <a:pt x="123648" y="62411"/>
                    <a:pt x="124485" y="61184"/>
                  </a:cubicBezTo>
                  <a:cubicBezTo>
                    <a:pt x="125518" y="59677"/>
                    <a:pt x="126438" y="58087"/>
                    <a:pt x="127219" y="56413"/>
                  </a:cubicBezTo>
                  <a:cubicBezTo>
                    <a:pt x="127750" y="55353"/>
                    <a:pt x="128168" y="54265"/>
                    <a:pt x="128559" y="53149"/>
                  </a:cubicBezTo>
                  <a:cubicBezTo>
                    <a:pt x="129033" y="51726"/>
                    <a:pt x="129396" y="50275"/>
                    <a:pt x="129647" y="48796"/>
                  </a:cubicBezTo>
                  <a:cubicBezTo>
                    <a:pt x="129730" y="48266"/>
                    <a:pt x="129814" y="47736"/>
                    <a:pt x="129870" y="47206"/>
                  </a:cubicBezTo>
                  <a:cubicBezTo>
                    <a:pt x="130065" y="45783"/>
                    <a:pt x="129954" y="44305"/>
                    <a:pt x="129954" y="42882"/>
                  </a:cubicBezTo>
                  <a:cubicBezTo>
                    <a:pt x="129954" y="41961"/>
                    <a:pt x="129870" y="41040"/>
                    <a:pt x="129758" y="40120"/>
                  </a:cubicBezTo>
                  <a:cubicBezTo>
                    <a:pt x="129702" y="39506"/>
                    <a:pt x="129535" y="38920"/>
                    <a:pt x="129424" y="38306"/>
                  </a:cubicBezTo>
                  <a:cubicBezTo>
                    <a:pt x="129033" y="36326"/>
                    <a:pt x="128419" y="34373"/>
                    <a:pt x="127582" y="32503"/>
                  </a:cubicBezTo>
                  <a:cubicBezTo>
                    <a:pt x="126327" y="29658"/>
                    <a:pt x="124709" y="27007"/>
                    <a:pt x="122728" y="24636"/>
                  </a:cubicBezTo>
                  <a:cubicBezTo>
                    <a:pt x="121751" y="23464"/>
                    <a:pt x="120775" y="22320"/>
                    <a:pt x="119743" y="21232"/>
                  </a:cubicBezTo>
                  <a:cubicBezTo>
                    <a:pt x="119045" y="20507"/>
                    <a:pt x="118292" y="19865"/>
                    <a:pt x="117539" y="19195"/>
                  </a:cubicBezTo>
                  <a:cubicBezTo>
                    <a:pt x="115725" y="17605"/>
                    <a:pt x="113828" y="16154"/>
                    <a:pt x="111819" y="14815"/>
                  </a:cubicBezTo>
                  <a:cubicBezTo>
                    <a:pt x="109671" y="13365"/>
                    <a:pt x="107383" y="12025"/>
                    <a:pt x="105040" y="10854"/>
                  </a:cubicBezTo>
                  <a:cubicBezTo>
                    <a:pt x="104761" y="10742"/>
                    <a:pt x="104482" y="10603"/>
                    <a:pt x="104203" y="10463"/>
                  </a:cubicBezTo>
                  <a:cubicBezTo>
                    <a:pt x="101915" y="9319"/>
                    <a:pt x="99544" y="8315"/>
                    <a:pt x="97144" y="7422"/>
                  </a:cubicBezTo>
                  <a:cubicBezTo>
                    <a:pt x="95219" y="6697"/>
                    <a:pt x="93239" y="6083"/>
                    <a:pt x="91258" y="5525"/>
                  </a:cubicBezTo>
                  <a:cubicBezTo>
                    <a:pt x="89556" y="5079"/>
                    <a:pt x="87854" y="4604"/>
                    <a:pt x="86152" y="4242"/>
                  </a:cubicBezTo>
                  <a:cubicBezTo>
                    <a:pt x="84171" y="3823"/>
                    <a:pt x="82163" y="3460"/>
                    <a:pt x="80154" y="3126"/>
                  </a:cubicBezTo>
                  <a:cubicBezTo>
                    <a:pt x="78647" y="2875"/>
                    <a:pt x="77113" y="2707"/>
                    <a:pt x="75606" y="2540"/>
                  </a:cubicBezTo>
                  <a:cubicBezTo>
                    <a:pt x="74184" y="2344"/>
                    <a:pt x="72761" y="2233"/>
                    <a:pt x="71338" y="2233"/>
                  </a:cubicBezTo>
                  <a:cubicBezTo>
                    <a:pt x="71226" y="2233"/>
                    <a:pt x="71115" y="2205"/>
                    <a:pt x="71003" y="2205"/>
                  </a:cubicBezTo>
                  <a:cubicBezTo>
                    <a:pt x="70557" y="2149"/>
                    <a:pt x="70082" y="2093"/>
                    <a:pt x="69608" y="2093"/>
                  </a:cubicBezTo>
                  <a:lnTo>
                    <a:pt x="68185" y="2093"/>
                  </a:lnTo>
                  <a:cubicBezTo>
                    <a:pt x="68018" y="2065"/>
                    <a:pt x="67878" y="2038"/>
                    <a:pt x="67711" y="2010"/>
                  </a:cubicBezTo>
                  <a:cubicBezTo>
                    <a:pt x="67683" y="1926"/>
                    <a:pt x="67655" y="1842"/>
                    <a:pt x="67627" y="1731"/>
                  </a:cubicBezTo>
                  <a:lnTo>
                    <a:pt x="6762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372675" y="1451025"/>
              <a:ext cx="2662275" cy="1076750"/>
            </a:xfrm>
            <a:custGeom>
              <a:avLst/>
              <a:gdLst/>
              <a:ahLst/>
              <a:cxnLst/>
              <a:rect l="l" t="t" r="r" b="b"/>
              <a:pathLst>
                <a:path w="106491" h="43070" extrusionOk="0">
                  <a:moveTo>
                    <a:pt x="105542" y="1"/>
                  </a:moveTo>
                  <a:cubicBezTo>
                    <a:pt x="105430" y="168"/>
                    <a:pt x="105375" y="279"/>
                    <a:pt x="105319" y="391"/>
                  </a:cubicBezTo>
                  <a:cubicBezTo>
                    <a:pt x="104315" y="2567"/>
                    <a:pt x="103143" y="4660"/>
                    <a:pt x="101776" y="6640"/>
                  </a:cubicBezTo>
                  <a:cubicBezTo>
                    <a:pt x="101050" y="7645"/>
                    <a:pt x="100353" y="8649"/>
                    <a:pt x="99600" y="9598"/>
                  </a:cubicBezTo>
                  <a:cubicBezTo>
                    <a:pt x="98791" y="10658"/>
                    <a:pt x="97926" y="11690"/>
                    <a:pt x="97005" y="12667"/>
                  </a:cubicBezTo>
                  <a:cubicBezTo>
                    <a:pt x="95387" y="14313"/>
                    <a:pt x="93797" y="16015"/>
                    <a:pt x="92039" y="17493"/>
                  </a:cubicBezTo>
                  <a:cubicBezTo>
                    <a:pt x="91425" y="18023"/>
                    <a:pt x="90839" y="18581"/>
                    <a:pt x="90198" y="19083"/>
                  </a:cubicBezTo>
                  <a:cubicBezTo>
                    <a:pt x="88245" y="20646"/>
                    <a:pt x="86236" y="22152"/>
                    <a:pt x="84144" y="23547"/>
                  </a:cubicBezTo>
                  <a:cubicBezTo>
                    <a:pt x="81605" y="25221"/>
                    <a:pt x="78982" y="26756"/>
                    <a:pt x="76276" y="28179"/>
                  </a:cubicBezTo>
                  <a:cubicBezTo>
                    <a:pt x="75579" y="28541"/>
                    <a:pt x="74909" y="28932"/>
                    <a:pt x="74212" y="29267"/>
                  </a:cubicBezTo>
                  <a:cubicBezTo>
                    <a:pt x="73626" y="29574"/>
                    <a:pt x="73012" y="29825"/>
                    <a:pt x="72398" y="30104"/>
                  </a:cubicBezTo>
                  <a:cubicBezTo>
                    <a:pt x="71031" y="30745"/>
                    <a:pt x="69692" y="31415"/>
                    <a:pt x="68297" y="31973"/>
                  </a:cubicBezTo>
                  <a:cubicBezTo>
                    <a:pt x="66093" y="32838"/>
                    <a:pt x="63861" y="33647"/>
                    <a:pt x="61657" y="34484"/>
                  </a:cubicBezTo>
                  <a:cubicBezTo>
                    <a:pt x="60960" y="34763"/>
                    <a:pt x="60206" y="34874"/>
                    <a:pt x="59453" y="34874"/>
                  </a:cubicBezTo>
                  <a:cubicBezTo>
                    <a:pt x="59257" y="34863"/>
                    <a:pt x="59060" y="34856"/>
                    <a:pt x="58864" y="34856"/>
                  </a:cubicBezTo>
                  <a:cubicBezTo>
                    <a:pt x="58586" y="34856"/>
                    <a:pt x="58308" y="34870"/>
                    <a:pt x="58030" y="34902"/>
                  </a:cubicBezTo>
                  <a:cubicBezTo>
                    <a:pt x="57561" y="34988"/>
                    <a:pt x="57092" y="35024"/>
                    <a:pt x="56624" y="35024"/>
                  </a:cubicBezTo>
                  <a:cubicBezTo>
                    <a:pt x="56479" y="35024"/>
                    <a:pt x="56334" y="35020"/>
                    <a:pt x="56189" y="35014"/>
                  </a:cubicBezTo>
                  <a:cubicBezTo>
                    <a:pt x="55938" y="35014"/>
                    <a:pt x="55659" y="35014"/>
                    <a:pt x="55380" y="35070"/>
                  </a:cubicBezTo>
                  <a:cubicBezTo>
                    <a:pt x="54785" y="35144"/>
                    <a:pt x="54189" y="35194"/>
                    <a:pt x="53594" y="35194"/>
                  </a:cubicBezTo>
                  <a:cubicBezTo>
                    <a:pt x="53297" y="35194"/>
                    <a:pt x="52999" y="35181"/>
                    <a:pt x="52701" y="35153"/>
                  </a:cubicBezTo>
                  <a:cubicBezTo>
                    <a:pt x="52590" y="35153"/>
                    <a:pt x="52506" y="35153"/>
                    <a:pt x="52395" y="35181"/>
                  </a:cubicBezTo>
                  <a:cubicBezTo>
                    <a:pt x="52144" y="35739"/>
                    <a:pt x="52116" y="35767"/>
                    <a:pt x="52395" y="36214"/>
                  </a:cubicBezTo>
                  <a:cubicBezTo>
                    <a:pt x="52980" y="37218"/>
                    <a:pt x="52590" y="37302"/>
                    <a:pt x="51809" y="37497"/>
                  </a:cubicBezTo>
                  <a:cubicBezTo>
                    <a:pt x="50358" y="37832"/>
                    <a:pt x="48935" y="38222"/>
                    <a:pt x="47484" y="38501"/>
                  </a:cubicBezTo>
                  <a:cubicBezTo>
                    <a:pt x="44499" y="39115"/>
                    <a:pt x="41486" y="39785"/>
                    <a:pt x="38445" y="40147"/>
                  </a:cubicBezTo>
                  <a:cubicBezTo>
                    <a:pt x="37776" y="40203"/>
                    <a:pt x="37134" y="40370"/>
                    <a:pt x="36464" y="40482"/>
                  </a:cubicBezTo>
                  <a:lnTo>
                    <a:pt x="35572" y="40566"/>
                  </a:lnTo>
                  <a:lnTo>
                    <a:pt x="34428" y="40677"/>
                  </a:lnTo>
                  <a:lnTo>
                    <a:pt x="32363" y="40928"/>
                  </a:lnTo>
                  <a:cubicBezTo>
                    <a:pt x="31721" y="40984"/>
                    <a:pt x="31080" y="41040"/>
                    <a:pt x="30466" y="41124"/>
                  </a:cubicBezTo>
                  <a:cubicBezTo>
                    <a:pt x="29601" y="41207"/>
                    <a:pt x="28736" y="41319"/>
                    <a:pt x="27871" y="41375"/>
                  </a:cubicBezTo>
                  <a:cubicBezTo>
                    <a:pt x="26449" y="41459"/>
                    <a:pt x="24998" y="41514"/>
                    <a:pt x="23547" y="41570"/>
                  </a:cubicBezTo>
                  <a:cubicBezTo>
                    <a:pt x="23466" y="41559"/>
                    <a:pt x="23385" y="41552"/>
                    <a:pt x="23304" y="41552"/>
                  </a:cubicBezTo>
                  <a:cubicBezTo>
                    <a:pt x="23190" y="41552"/>
                    <a:pt x="23076" y="41565"/>
                    <a:pt x="22961" y="41598"/>
                  </a:cubicBezTo>
                  <a:cubicBezTo>
                    <a:pt x="22637" y="41706"/>
                    <a:pt x="22296" y="41747"/>
                    <a:pt x="21951" y="41747"/>
                  </a:cubicBezTo>
                  <a:cubicBezTo>
                    <a:pt x="21851" y="41747"/>
                    <a:pt x="21750" y="41744"/>
                    <a:pt x="21650" y="41738"/>
                  </a:cubicBezTo>
                  <a:lnTo>
                    <a:pt x="11969" y="41738"/>
                  </a:lnTo>
                  <a:cubicBezTo>
                    <a:pt x="11495" y="41738"/>
                    <a:pt x="11048" y="41654"/>
                    <a:pt x="10574" y="41626"/>
                  </a:cubicBezTo>
                  <a:cubicBezTo>
                    <a:pt x="10267" y="41598"/>
                    <a:pt x="9960" y="41570"/>
                    <a:pt x="9653" y="41570"/>
                  </a:cubicBezTo>
                  <a:cubicBezTo>
                    <a:pt x="8789" y="41570"/>
                    <a:pt x="7924" y="41542"/>
                    <a:pt x="7059" y="41459"/>
                  </a:cubicBezTo>
                  <a:cubicBezTo>
                    <a:pt x="6166" y="41319"/>
                    <a:pt x="5245" y="41347"/>
                    <a:pt x="4325" y="41291"/>
                  </a:cubicBezTo>
                  <a:cubicBezTo>
                    <a:pt x="4074" y="41263"/>
                    <a:pt x="3823" y="41235"/>
                    <a:pt x="3571" y="41207"/>
                  </a:cubicBezTo>
                  <a:cubicBezTo>
                    <a:pt x="3181" y="41180"/>
                    <a:pt x="2818" y="41124"/>
                    <a:pt x="2428" y="41096"/>
                  </a:cubicBezTo>
                  <a:lnTo>
                    <a:pt x="782" y="40901"/>
                  </a:lnTo>
                  <a:cubicBezTo>
                    <a:pt x="558" y="41012"/>
                    <a:pt x="391" y="41180"/>
                    <a:pt x="307" y="41431"/>
                  </a:cubicBezTo>
                  <a:cubicBezTo>
                    <a:pt x="224" y="41682"/>
                    <a:pt x="112" y="41933"/>
                    <a:pt x="0" y="42156"/>
                  </a:cubicBezTo>
                  <a:cubicBezTo>
                    <a:pt x="1870" y="42351"/>
                    <a:pt x="3739" y="42575"/>
                    <a:pt x="5636" y="42686"/>
                  </a:cubicBezTo>
                  <a:cubicBezTo>
                    <a:pt x="6784" y="42754"/>
                    <a:pt x="7914" y="42912"/>
                    <a:pt x="9055" y="42912"/>
                  </a:cubicBezTo>
                  <a:cubicBezTo>
                    <a:pt x="9328" y="42912"/>
                    <a:pt x="9602" y="42903"/>
                    <a:pt x="9877" y="42881"/>
                  </a:cubicBezTo>
                  <a:cubicBezTo>
                    <a:pt x="9946" y="42867"/>
                    <a:pt x="10016" y="42860"/>
                    <a:pt x="10086" y="42860"/>
                  </a:cubicBezTo>
                  <a:cubicBezTo>
                    <a:pt x="10156" y="42860"/>
                    <a:pt x="10225" y="42867"/>
                    <a:pt x="10295" y="42881"/>
                  </a:cubicBezTo>
                  <a:cubicBezTo>
                    <a:pt x="10797" y="43007"/>
                    <a:pt x="11315" y="43070"/>
                    <a:pt x="11837" y="43070"/>
                  </a:cubicBezTo>
                  <a:cubicBezTo>
                    <a:pt x="12011" y="43070"/>
                    <a:pt x="12185" y="43063"/>
                    <a:pt x="12360" y="43049"/>
                  </a:cubicBezTo>
                  <a:lnTo>
                    <a:pt x="21734" y="43049"/>
                  </a:lnTo>
                  <a:cubicBezTo>
                    <a:pt x="22096" y="43049"/>
                    <a:pt x="22487" y="42965"/>
                    <a:pt x="22878" y="42937"/>
                  </a:cubicBezTo>
                  <a:cubicBezTo>
                    <a:pt x="22989" y="42909"/>
                    <a:pt x="23101" y="42881"/>
                    <a:pt x="23240" y="42881"/>
                  </a:cubicBezTo>
                  <a:cubicBezTo>
                    <a:pt x="24412" y="42853"/>
                    <a:pt x="25612" y="42881"/>
                    <a:pt x="26811" y="42742"/>
                  </a:cubicBezTo>
                  <a:cubicBezTo>
                    <a:pt x="27453" y="42658"/>
                    <a:pt x="28150" y="42686"/>
                    <a:pt x="28792" y="42602"/>
                  </a:cubicBezTo>
                  <a:cubicBezTo>
                    <a:pt x="29545" y="42519"/>
                    <a:pt x="30299" y="42519"/>
                    <a:pt x="31052" y="42407"/>
                  </a:cubicBezTo>
                  <a:cubicBezTo>
                    <a:pt x="31889" y="42296"/>
                    <a:pt x="32754" y="42212"/>
                    <a:pt x="33619" y="42128"/>
                  </a:cubicBezTo>
                  <a:cubicBezTo>
                    <a:pt x="34009" y="42100"/>
                    <a:pt x="34400" y="42100"/>
                    <a:pt x="34790" y="42100"/>
                  </a:cubicBezTo>
                  <a:cubicBezTo>
                    <a:pt x="35032" y="41951"/>
                    <a:pt x="35311" y="41877"/>
                    <a:pt x="35594" y="41877"/>
                  </a:cubicBezTo>
                  <a:cubicBezTo>
                    <a:pt x="35736" y="41877"/>
                    <a:pt x="35878" y="41896"/>
                    <a:pt x="36018" y="41933"/>
                  </a:cubicBezTo>
                  <a:cubicBezTo>
                    <a:pt x="36297" y="41877"/>
                    <a:pt x="36548" y="41793"/>
                    <a:pt x="36827" y="41738"/>
                  </a:cubicBezTo>
                  <a:cubicBezTo>
                    <a:pt x="37664" y="41626"/>
                    <a:pt x="38473" y="41542"/>
                    <a:pt x="39310" y="41403"/>
                  </a:cubicBezTo>
                  <a:cubicBezTo>
                    <a:pt x="41012" y="41124"/>
                    <a:pt x="42714" y="40817"/>
                    <a:pt x="44415" y="40510"/>
                  </a:cubicBezTo>
                  <a:cubicBezTo>
                    <a:pt x="46787" y="40064"/>
                    <a:pt x="49158" y="39534"/>
                    <a:pt x="51502" y="38948"/>
                  </a:cubicBezTo>
                  <a:cubicBezTo>
                    <a:pt x="51865" y="38836"/>
                    <a:pt x="52199" y="38780"/>
                    <a:pt x="52562" y="38697"/>
                  </a:cubicBezTo>
                  <a:cubicBezTo>
                    <a:pt x="52684" y="38673"/>
                    <a:pt x="52787" y="38661"/>
                    <a:pt x="52876" y="38661"/>
                  </a:cubicBezTo>
                  <a:cubicBezTo>
                    <a:pt x="53215" y="38661"/>
                    <a:pt x="53338" y="38840"/>
                    <a:pt x="53427" y="39282"/>
                  </a:cubicBezTo>
                  <a:cubicBezTo>
                    <a:pt x="53455" y="39394"/>
                    <a:pt x="53455" y="39506"/>
                    <a:pt x="53483" y="39617"/>
                  </a:cubicBezTo>
                  <a:cubicBezTo>
                    <a:pt x="53538" y="39980"/>
                    <a:pt x="53706" y="40315"/>
                    <a:pt x="53929" y="40622"/>
                  </a:cubicBezTo>
                  <a:cubicBezTo>
                    <a:pt x="54096" y="40538"/>
                    <a:pt x="54264" y="40482"/>
                    <a:pt x="54403" y="40370"/>
                  </a:cubicBezTo>
                  <a:lnTo>
                    <a:pt x="59760" y="36827"/>
                  </a:lnTo>
                  <a:cubicBezTo>
                    <a:pt x="60262" y="36493"/>
                    <a:pt x="60820" y="36214"/>
                    <a:pt x="61406" y="36018"/>
                  </a:cubicBezTo>
                  <a:cubicBezTo>
                    <a:pt x="64726" y="34902"/>
                    <a:pt x="68018" y="33619"/>
                    <a:pt x="71198" y="32168"/>
                  </a:cubicBezTo>
                  <a:cubicBezTo>
                    <a:pt x="73737" y="31024"/>
                    <a:pt x="76248" y="29797"/>
                    <a:pt x="78675" y="28458"/>
                  </a:cubicBezTo>
                  <a:cubicBezTo>
                    <a:pt x="81744" y="26756"/>
                    <a:pt x="84674" y="24914"/>
                    <a:pt x="87491" y="22878"/>
                  </a:cubicBezTo>
                  <a:cubicBezTo>
                    <a:pt x="88942" y="21845"/>
                    <a:pt x="90337" y="20785"/>
                    <a:pt x="91676" y="19669"/>
                  </a:cubicBezTo>
                  <a:cubicBezTo>
                    <a:pt x="93239" y="18358"/>
                    <a:pt x="94689" y="17019"/>
                    <a:pt x="96112" y="15568"/>
                  </a:cubicBezTo>
                  <a:cubicBezTo>
                    <a:pt x="97591" y="14090"/>
                    <a:pt x="98986" y="12555"/>
                    <a:pt x="100297" y="10909"/>
                  </a:cubicBezTo>
                  <a:cubicBezTo>
                    <a:pt x="101078" y="9933"/>
                    <a:pt x="101832" y="8956"/>
                    <a:pt x="102557" y="7924"/>
                  </a:cubicBezTo>
                  <a:cubicBezTo>
                    <a:pt x="103617" y="6417"/>
                    <a:pt x="104566" y="4855"/>
                    <a:pt x="105430" y="3209"/>
                  </a:cubicBezTo>
                  <a:cubicBezTo>
                    <a:pt x="105654" y="2763"/>
                    <a:pt x="105877" y="2316"/>
                    <a:pt x="106100" y="1870"/>
                  </a:cubicBezTo>
                  <a:cubicBezTo>
                    <a:pt x="106161" y="1747"/>
                    <a:pt x="106238" y="1670"/>
                    <a:pt x="106351" y="1670"/>
                  </a:cubicBezTo>
                  <a:cubicBezTo>
                    <a:pt x="106392" y="1670"/>
                    <a:pt x="106438" y="1680"/>
                    <a:pt x="106491" y="1702"/>
                  </a:cubicBezTo>
                  <a:lnTo>
                    <a:pt x="106491" y="196"/>
                  </a:lnTo>
                  <a:lnTo>
                    <a:pt x="10554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366400" y="3183975"/>
              <a:ext cx="2667850" cy="1077900"/>
            </a:xfrm>
            <a:custGeom>
              <a:avLst/>
              <a:gdLst/>
              <a:ahLst/>
              <a:cxnLst/>
              <a:rect l="l" t="t" r="r" b="b"/>
              <a:pathLst>
                <a:path w="106714" h="43116" extrusionOk="0">
                  <a:moveTo>
                    <a:pt x="17028" y="1"/>
                  </a:moveTo>
                  <a:cubicBezTo>
                    <a:pt x="16764" y="1"/>
                    <a:pt x="16501" y="15"/>
                    <a:pt x="16237" y="40"/>
                  </a:cubicBezTo>
                  <a:cubicBezTo>
                    <a:pt x="15082" y="132"/>
                    <a:pt x="13907" y="186"/>
                    <a:pt x="12729" y="186"/>
                  </a:cubicBezTo>
                  <a:cubicBezTo>
                    <a:pt x="12485" y="186"/>
                    <a:pt x="12241" y="184"/>
                    <a:pt x="11997" y="179"/>
                  </a:cubicBezTo>
                  <a:cubicBezTo>
                    <a:pt x="11188" y="179"/>
                    <a:pt x="10379" y="235"/>
                    <a:pt x="9570" y="263"/>
                  </a:cubicBezTo>
                  <a:cubicBezTo>
                    <a:pt x="9263" y="291"/>
                    <a:pt x="8956" y="291"/>
                    <a:pt x="8649" y="291"/>
                  </a:cubicBezTo>
                  <a:cubicBezTo>
                    <a:pt x="8539" y="286"/>
                    <a:pt x="8429" y="284"/>
                    <a:pt x="8319" y="284"/>
                  </a:cubicBezTo>
                  <a:cubicBezTo>
                    <a:pt x="7787" y="284"/>
                    <a:pt x="7256" y="338"/>
                    <a:pt x="6724" y="430"/>
                  </a:cubicBezTo>
                  <a:cubicBezTo>
                    <a:pt x="6640" y="458"/>
                    <a:pt x="6557" y="458"/>
                    <a:pt x="6473" y="458"/>
                  </a:cubicBezTo>
                  <a:cubicBezTo>
                    <a:pt x="5524" y="514"/>
                    <a:pt x="4604" y="570"/>
                    <a:pt x="3655" y="626"/>
                  </a:cubicBezTo>
                  <a:cubicBezTo>
                    <a:pt x="2902" y="681"/>
                    <a:pt x="2148" y="793"/>
                    <a:pt x="1395" y="849"/>
                  </a:cubicBezTo>
                  <a:cubicBezTo>
                    <a:pt x="977" y="904"/>
                    <a:pt x="586" y="904"/>
                    <a:pt x="168" y="932"/>
                  </a:cubicBezTo>
                  <a:cubicBezTo>
                    <a:pt x="0" y="1379"/>
                    <a:pt x="56" y="1881"/>
                    <a:pt x="335" y="2244"/>
                  </a:cubicBezTo>
                  <a:cubicBezTo>
                    <a:pt x="781" y="2216"/>
                    <a:pt x="1200" y="2188"/>
                    <a:pt x="1646" y="2160"/>
                  </a:cubicBezTo>
                  <a:cubicBezTo>
                    <a:pt x="1897" y="2160"/>
                    <a:pt x="2148" y="2132"/>
                    <a:pt x="2400" y="2104"/>
                  </a:cubicBezTo>
                  <a:lnTo>
                    <a:pt x="3153" y="2020"/>
                  </a:lnTo>
                  <a:lnTo>
                    <a:pt x="3962" y="1937"/>
                  </a:lnTo>
                  <a:lnTo>
                    <a:pt x="5050" y="1825"/>
                  </a:lnTo>
                  <a:cubicBezTo>
                    <a:pt x="5189" y="1797"/>
                    <a:pt x="5329" y="1769"/>
                    <a:pt x="5468" y="1769"/>
                  </a:cubicBezTo>
                  <a:cubicBezTo>
                    <a:pt x="6222" y="1769"/>
                    <a:pt x="6947" y="1658"/>
                    <a:pt x="7700" y="1630"/>
                  </a:cubicBezTo>
                  <a:cubicBezTo>
                    <a:pt x="9374" y="1518"/>
                    <a:pt x="11048" y="1490"/>
                    <a:pt x="12722" y="1462"/>
                  </a:cubicBezTo>
                  <a:cubicBezTo>
                    <a:pt x="12945" y="1453"/>
                    <a:pt x="13169" y="1450"/>
                    <a:pt x="13392" y="1450"/>
                  </a:cubicBezTo>
                  <a:cubicBezTo>
                    <a:pt x="13838" y="1450"/>
                    <a:pt x="14285" y="1462"/>
                    <a:pt x="14731" y="1462"/>
                  </a:cubicBezTo>
                  <a:cubicBezTo>
                    <a:pt x="15149" y="1435"/>
                    <a:pt x="15596" y="1351"/>
                    <a:pt x="16042" y="1351"/>
                  </a:cubicBezTo>
                  <a:cubicBezTo>
                    <a:pt x="16335" y="1337"/>
                    <a:pt x="16628" y="1330"/>
                    <a:pt x="16921" y="1330"/>
                  </a:cubicBezTo>
                  <a:cubicBezTo>
                    <a:pt x="17214" y="1330"/>
                    <a:pt x="17507" y="1337"/>
                    <a:pt x="17800" y="1351"/>
                  </a:cubicBezTo>
                  <a:cubicBezTo>
                    <a:pt x="18135" y="1351"/>
                    <a:pt x="18525" y="1435"/>
                    <a:pt x="18860" y="1435"/>
                  </a:cubicBezTo>
                  <a:cubicBezTo>
                    <a:pt x="19530" y="1435"/>
                    <a:pt x="20199" y="1422"/>
                    <a:pt x="20869" y="1422"/>
                  </a:cubicBezTo>
                  <a:cubicBezTo>
                    <a:pt x="21203" y="1422"/>
                    <a:pt x="21538" y="1425"/>
                    <a:pt x="21873" y="1435"/>
                  </a:cubicBezTo>
                  <a:cubicBezTo>
                    <a:pt x="22626" y="1435"/>
                    <a:pt x="23380" y="1490"/>
                    <a:pt x="24133" y="1546"/>
                  </a:cubicBezTo>
                  <a:cubicBezTo>
                    <a:pt x="24551" y="1546"/>
                    <a:pt x="24970" y="1574"/>
                    <a:pt x="25388" y="1574"/>
                  </a:cubicBezTo>
                  <a:cubicBezTo>
                    <a:pt x="25532" y="1560"/>
                    <a:pt x="25677" y="1553"/>
                    <a:pt x="25820" y="1553"/>
                  </a:cubicBezTo>
                  <a:cubicBezTo>
                    <a:pt x="26233" y="1553"/>
                    <a:pt x="26641" y="1610"/>
                    <a:pt x="27034" y="1714"/>
                  </a:cubicBezTo>
                  <a:lnTo>
                    <a:pt x="27118" y="1714"/>
                  </a:lnTo>
                  <a:cubicBezTo>
                    <a:pt x="27190" y="1711"/>
                    <a:pt x="27262" y="1710"/>
                    <a:pt x="27334" y="1710"/>
                  </a:cubicBezTo>
                  <a:cubicBezTo>
                    <a:pt x="28067" y="1710"/>
                    <a:pt x="28781" y="1830"/>
                    <a:pt x="29517" y="1881"/>
                  </a:cubicBezTo>
                  <a:cubicBezTo>
                    <a:pt x="30550" y="1937"/>
                    <a:pt x="31554" y="2104"/>
                    <a:pt x="32586" y="2160"/>
                  </a:cubicBezTo>
                  <a:cubicBezTo>
                    <a:pt x="33340" y="2216"/>
                    <a:pt x="34065" y="2383"/>
                    <a:pt x="34818" y="2467"/>
                  </a:cubicBezTo>
                  <a:lnTo>
                    <a:pt x="35990" y="2606"/>
                  </a:lnTo>
                  <a:cubicBezTo>
                    <a:pt x="36687" y="2690"/>
                    <a:pt x="37441" y="2774"/>
                    <a:pt x="38138" y="2885"/>
                  </a:cubicBezTo>
                  <a:cubicBezTo>
                    <a:pt x="38752" y="2969"/>
                    <a:pt x="39338" y="3081"/>
                    <a:pt x="39952" y="3192"/>
                  </a:cubicBezTo>
                  <a:cubicBezTo>
                    <a:pt x="41095" y="3360"/>
                    <a:pt x="42267" y="3527"/>
                    <a:pt x="43411" y="3750"/>
                  </a:cubicBezTo>
                  <a:cubicBezTo>
                    <a:pt x="44918" y="4057"/>
                    <a:pt x="46424" y="4308"/>
                    <a:pt x="47903" y="4699"/>
                  </a:cubicBezTo>
                  <a:cubicBezTo>
                    <a:pt x="49381" y="5061"/>
                    <a:pt x="50888" y="5396"/>
                    <a:pt x="52367" y="5731"/>
                  </a:cubicBezTo>
                  <a:cubicBezTo>
                    <a:pt x="52925" y="5871"/>
                    <a:pt x="53008" y="6094"/>
                    <a:pt x="52757" y="6568"/>
                  </a:cubicBezTo>
                  <a:cubicBezTo>
                    <a:pt x="52729" y="6652"/>
                    <a:pt x="52673" y="6708"/>
                    <a:pt x="52618" y="6791"/>
                  </a:cubicBezTo>
                  <a:cubicBezTo>
                    <a:pt x="52227" y="7544"/>
                    <a:pt x="52395" y="7851"/>
                    <a:pt x="53231" y="7935"/>
                  </a:cubicBezTo>
                  <a:cubicBezTo>
                    <a:pt x="54459" y="8019"/>
                    <a:pt x="55687" y="8019"/>
                    <a:pt x="56914" y="8130"/>
                  </a:cubicBezTo>
                  <a:cubicBezTo>
                    <a:pt x="57102" y="8144"/>
                    <a:pt x="57291" y="8148"/>
                    <a:pt x="57479" y="8148"/>
                  </a:cubicBezTo>
                  <a:cubicBezTo>
                    <a:pt x="57667" y="8148"/>
                    <a:pt x="57854" y="8144"/>
                    <a:pt x="58041" y="8144"/>
                  </a:cubicBezTo>
                  <a:cubicBezTo>
                    <a:pt x="58414" y="8144"/>
                    <a:pt x="58783" y="8158"/>
                    <a:pt x="59146" y="8242"/>
                  </a:cubicBezTo>
                  <a:cubicBezTo>
                    <a:pt x="59230" y="8256"/>
                    <a:pt x="59313" y="8263"/>
                    <a:pt x="59397" y="8263"/>
                  </a:cubicBezTo>
                  <a:cubicBezTo>
                    <a:pt x="59481" y="8263"/>
                    <a:pt x="59565" y="8256"/>
                    <a:pt x="59648" y="8242"/>
                  </a:cubicBezTo>
                  <a:cubicBezTo>
                    <a:pt x="59764" y="8233"/>
                    <a:pt x="59880" y="8228"/>
                    <a:pt x="59994" y="8228"/>
                  </a:cubicBezTo>
                  <a:cubicBezTo>
                    <a:pt x="60894" y="8228"/>
                    <a:pt x="61736" y="8506"/>
                    <a:pt x="62578" y="8828"/>
                  </a:cubicBezTo>
                  <a:cubicBezTo>
                    <a:pt x="64754" y="9637"/>
                    <a:pt x="66930" y="10418"/>
                    <a:pt x="69022" y="11367"/>
                  </a:cubicBezTo>
                  <a:cubicBezTo>
                    <a:pt x="70445" y="12008"/>
                    <a:pt x="71896" y="12594"/>
                    <a:pt x="73291" y="13292"/>
                  </a:cubicBezTo>
                  <a:cubicBezTo>
                    <a:pt x="74825" y="14017"/>
                    <a:pt x="76332" y="14826"/>
                    <a:pt x="77838" y="15635"/>
                  </a:cubicBezTo>
                  <a:cubicBezTo>
                    <a:pt x="80349" y="16974"/>
                    <a:pt x="82776" y="18453"/>
                    <a:pt x="85120" y="20043"/>
                  </a:cubicBezTo>
                  <a:cubicBezTo>
                    <a:pt x="87352" y="21578"/>
                    <a:pt x="89500" y="23224"/>
                    <a:pt x="91565" y="24981"/>
                  </a:cubicBezTo>
                  <a:cubicBezTo>
                    <a:pt x="92346" y="25651"/>
                    <a:pt x="93071" y="26376"/>
                    <a:pt x="93852" y="27046"/>
                  </a:cubicBezTo>
                  <a:cubicBezTo>
                    <a:pt x="95247" y="28273"/>
                    <a:pt x="96559" y="29613"/>
                    <a:pt x="97786" y="31036"/>
                  </a:cubicBezTo>
                  <a:cubicBezTo>
                    <a:pt x="98818" y="32179"/>
                    <a:pt x="99767" y="33435"/>
                    <a:pt x="100715" y="34662"/>
                  </a:cubicBezTo>
                  <a:cubicBezTo>
                    <a:pt x="102668" y="37201"/>
                    <a:pt x="104314" y="39963"/>
                    <a:pt x="105626" y="42921"/>
                  </a:cubicBezTo>
                  <a:cubicBezTo>
                    <a:pt x="105654" y="43004"/>
                    <a:pt x="105765" y="43060"/>
                    <a:pt x="105821" y="43116"/>
                  </a:cubicBezTo>
                  <a:cubicBezTo>
                    <a:pt x="106072" y="43060"/>
                    <a:pt x="106295" y="43004"/>
                    <a:pt x="106518" y="42948"/>
                  </a:cubicBezTo>
                  <a:cubicBezTo>
                    <a:pt x="106574" y="42948"/>
                    <a:pt x="106658" y="43004"/>
                    <a:pt x="106714" y="43032"/>
                  </a:cubicBezTo>
                  <a:lnTo>
                    <a:pt x="106714" y="41693"/>
                  </a:lnTo>
                  <a:cubicBezTo>
                    <a:pt x="106574" y="41693"/>
                    <a:pt x="106463" y="41609"/>
                    <a:pt x="106407" y="41470"/>
                  </a:cubicBezTo>
                  <a:cubicBezTo>
                    <a:pt x="106072" y="40605"/>
                    <a:pt x="105681" y="39796"/>
                    <a:pt x="105179" y="39015"/>
                  </a:cubicBezTo>
                  <a:cubicBezTo>
                    <a:pt x="104705" y="38233"/>
                    <a:pt x="104231" y="37508"/>
                    <a:pt x="103784" y="36727"/>
                  </a:cubicBezTo>
                  <a:cubicBezTo>
                    <a:pt x="103003" y="35416"/>
                    <a:pt x="102110" y="34160"/>
                    <a:pt x="101162" y="32961"/>
                  </a:cubicBezTo>
                  <a:cubicBezTo>
                    <a:pt x="99739" y="31063"/>
                    <a:pt x="98093" y="29362"/>
                    <a:pt x="96503" y="27576"/>
                  </a:cubicBezTo>
                  <a:cubicBezTo>
                    <a:pt x="96224" y="27297"/>
                    <a:pt x="95945" y="27046"/>
                    <a:pt x="95638" y="26795"/>
                  </a:cubicBezTo>
                  <a:cubicBezTo>
                    <a:pt x="95470" y="26627"/>
                    <a:pt x="95247" y="26488"/>
                    <a:pt x="95080" y="26293"/>
                  </a:cubicBezTo>
                  <a:cubicBezTo>
                    <a:pt x="94382" y="25623"/>
                    <a:pt x="93657" y="24981"/>
                    <a:pt x="92932" y="24340"/>
                  </a:cubicBezTo>
                  <a:cubicBezTo>
                    <a:pt x="91286" y="22917"/>
                    <a:pt x="89584" y="21550"/>
                    <a:pt x="87826" y="20266"/>
                  </a:cubicBezTo>
                  <a:cubicBezTo>
                    <a:pt x="84004" y="17532"/>
                    <a:pt x="80014" y="15105"/>
                    <a:pt x="75830" y="12985"/>
                  </a:cubicBezTo>
                  <a:cubicBezTo>
                    <a:pt x="73319" y="11701"/>
                    <a:pt x="70752" y="10585"/>
                    <a:pt x="68157" y="9497"/>
                  </a:cubicBezTo>
                  <a:cubicBezTo>
                    <a:pt x="66204" y="8716"/>
                    <a:pt x="64252" y="7991"/>
                    <a:pt x="62271" y="7293"/>
                  </a:cubicBezTo>
                  <a:cubicBezTo>
                    <a:pt x="61657" y="7126"/>
                    <a:pt x="61071" y="6875"/>
                    <a:pt x="60513" y="6568"/>
                  </a:cubicBezTo>
                  <a:cubicBezTo>
                    <a:pt x="58811" y="5452"/>
                    <a:pt x="57109" y="4336"/>
                    <a:pt x="55408" y="3220"/>
                  </a:cubicBezTo>
                  <a:cubicBezTo>
                    <a:pt x="55101" y="3025"/>
                    <a:pt x="54794" y="2857"/>
                    <a:pt x="54459" y="2690"/>
                  </a:cubicBezTo>
                  <a:cubicBezTo>
                    <a:pt x="54398" y="2644"/>
                    <a:pt x="54328" y="2623"/>
                    <a:pt x="54258" y="2623"/>
                  </a:cubicBezTo>
                  <a:cubicBezTo>
                    <a:pt x="54075" y="2623"/>
                    <a:pt x="53893" y="2767"/>
                    <a:pt x="53873" y="2969"/>
                  </a:cubicBezTo>
                  <a:cubicBezTo>
                    <a:pt x="53817" y="3248"/>
                    <a:pt x="53762" y="3555"/>
                    <a:pt x="53678" y="3862"/>
                  </a:cubicBezTo>
                  <a:cubicBezTo>
                    <a:pt x="53570" y="4271"/>
                    <a:pt x="53496" y="4431"/>
                    <a:pt x="53197" y="4431"/>
                  </a:cubicBezTo>
                  <a:cubicBezTo>
                    <a:pt x="53109" y="4431"/>
                    <a:pt x="53002" y="4417"/>
                    <a:pt x="52869" y="4392"/>
                  </a:cubicBezTo>
                  <a:cubicBezTo>
                    <a:pt x="52255" y="4280"/>
                    <a:pt x="51669" y="4141"/>
                    <a:pt x="51083" y="4001"/>
                  </a:cubicBezTo>
                  <a:cubicBezTo>
                    <a:pt x="49493" y="3639"/>
                    <a:pt x="47931" y="3248"/>
                    <a:pt x="46340" y="2941"/>
                  </a:cubicBezTo>
                  <a:cubicBezTo>
                    <a:pt x="44360" y="2551"/>
                    <a:pt x="42351" y="2188"/>
                    <a:pt x="40342" y="1853"/>
                  </a:cubicBezTo>
                  <a:cubicBezTo>
                    <a:pt x="39226" y="1658"/>
                    <a:pt x="38082" y="1518"/>
                    <a:pt x="36966" y="1351"/>
                  </a:cubicBezTo>
                  <a:cubicBezTo>
                    <a:pt x="36743" y="1323"/>
                    <a:pt x="36520" y="1239"/>
                    <a:pt x="36325" y="1183"/>
                  </a:cubicBezTo>
                  <a:cubicBezTo>
                    <a:pt x="36140" y="1218"/>
                    <a:pt x="35950" y="1238"/>
                    <a:pt x="35762" y="1238"/>
                  </a:cubicBezTo>
                  <a:cubicBezTo>
                    <a:pt x="35495" y="1238"/>
                    <a:pt x="35231" y="1198"/>
                    <a:pt x="34986" y="1100"/>
                  </a:cubicBezTo>
                  <a:lnTo>
                    <a:pt x="32503" y="877"/>
                  </a:lnTo>
                  <a:cubicBezTo>
                    <a:pt x="31889" y="793"/>
                    <a:pt x="31275" y="709"/>
                    <a:pt x="30689" y="653"/>
                  </a:cubicBezTo>
                  <a:cubicBezTo>
                    <a:pt x="29713" y="598"/>
                    <a:pt x="28736" y="542"/>
                    <a:pt x="27760" y="486"/>
                  </a:cubicBezTo>
                  <a:lnTo>
                    <a:pt x="27341" y="486"/>
                  </a:lnTo>
                  <a:cubicBezTo>
                    <a:pt x="26727" y="337"/>
                    <a:pt x="26114" y="325"/>
                    <a:pt x="25500" y="325"/>
                  </a:cubicBezTo>
                  <a:cubicBezTo>
                    <a:pt x="25377" y="325"/>
                    <a:pt x="25254" y="325"/>
                    <a:pt x="25132" y="325"/>
                  </a:cubicBezTo>
                  <a:cubicBezTo>
                    <a:pt x="24948" y="325"/>
                    <a:pt x="24763" y="324"/>
                    <a:pt x="24579" y="319"/>
                  </a:cubicBezTo>
                  <a:cubicBezTo>
                    <a:pt x="23631" y="263"/>
                    <a:pt x="22654" y="207"/>
                    <a:pt x="21678" y="179"/>
                  </a:cubicBezTo>
                  <a:cubicBezTo>
                    <a:pt x="21520" y="170"/>
                    <a:pt x="21362" y="167"/>
                    <a:pt x="21203" y="167"/>
                  </a:cubicBezTo>
                  <a:cubicBezTo>
                    <a:pt x="20887" y="167"/>
                    <a:pt x="20571" y="179"/>
                    <a:pt x="20255" y="179"/>
                  </a:cubicBezTo>
                  <a:cubicBezTo>
                    <a:pt x="20121" y="184"/>
                    <a:pt x="19988" y="186"/>
                    <a:pt x="19855" y="186"/>
                  </a:cubicBezTo>
                  <a:cubicBezTo>
                    <a:pt x="19235" y="186"/>
                    <a:pt x="18615" y="136"/>
                    <a:pt x="17995" y="68"/>
                  </a:cubicBezTo>
                  <a:cubicBezTo>
                    <a:pt x="17673" y="21"/>
                    <a:pt x="17350" y="1"/>
                    <a:pt x="1702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338500" y="2803950"/>
              <a:ext cx="2696450" cy="138100"/>
            </a:xfrm>
            <a:custGeom>
              <a:avLst/>
              <a:gdLst/>
              <a:ahLst/>
              <a:cxnLst/>
              <a:rect l="l" t="t" r="r" b="b"/>
              <a:pathLst>
                <a:path w="107858" h="5524" extrusionOk="0">
                  <a:moveTo>
                    <a:pt x="64942" y="0"/>
                  </a:moveTo>
                  <a:cubicBezTo>
                    <a:pt x="64888" y="0"/>
                    <a:pt x="64816" y="41"/>
                    <a:pt x="64726" y="64"/>
                  </a:cubicBezTo>
                  <a:cubicBezTo>
                    <a:pt x="64447" y="705"/>
                    <a:pt x="64698" y="1375"/>
                    <a:pt x="64558" y="2044"/>
                  </a:cubicBezTo>
                  <a:cubicBezTo>
                    <a:pt x="64391" y="2119"/>
                    <a:pt x="64211" y="2156"/>
                    <a:pt x="64027" y="2156"/>
                  </a:cubicBezTo>
                  <a:cubicBezTo>
                    <a:pt x="63935" y="2156"/>
                    <a:pt x="63842" y="2147"/>
                    <a:pt x="63749" y="2128"/>
                  </a:cubicBezTo>
                  <a:lnTo>
                    <a:pt x="38640" y="2128"/>
                  </a:lnTo>
                  <a:cubicBezTo>
                    <a:pt x="38403" y="2170"/>
                    <a:pt x="38173" y="2191"/>
                    <a:pt x="37943" y="2191"/>
                  </a:cubicBezTo>
                  <a:cubicBezTo>
                    <a:pt x="37713" y="2191"/>
                    <a:pt x="37483" y="2170"/>
                    <a:pt x="37245" y="2128"/>
                  </a:cubicBezTo>
                  <a:cubicBezTo>
                    <a:pt x="36687" y="2128"/>
                    <a:pt x="36129" y="2156"/>
                    <a:pt x="35571" y="2156"/>
                  </a:cubicBezTo>
                  <a:lnTo>
                    <a:pt x="251" y="2156"/>
                  </a:lnTo>
                  <a:cubicBezTo>
                    <a:pt x="28" y="2547"/>
                    <a:pt x="0" y="3021"/>
                    <a:pt x="196" y="3439"/>
                  </a:cubicBezTo>
                  <a:cubicBezTo>
                    <a:pt x="502" y="3439"/>
                    <a:pt x="809" y="3467"/>
                    <a:pt x="1116" y="3467"/>
                  </a:cubicBezTo>
                  <a:lnTo>
                    <a:pt x="36157" y="3467"/>
                  </a:lnTo>
                  <a:cubicBezTo>
                    <a:pt x="36520" y="3467"/>
                    <a:pt x="36883" y="3523"/>
                    <a:pt x="37245" y="3551"/>
                  </a:cubicBezTo>
                  <a:lnTo>
                    <a:pt x="38501" y="3523"/>
                  </a:lnTo>
                  <a:cubicBezTo>
                    <a:pt x="39394" y="3523"/>
                    <a:pt x="40286" y="3495"/>
                    <a:pt x="41179" y="3495"/>
                  </a:cubicBezTo>
                  <a:lnTo>
                    <a:pt x="63917" y="3495"/>
                  </a:lnTo>
                  <a:cubicBezTo>
                    <a:pt x="64112" y="3495"/>
                    <a:pt x="64279" y="3523"/>
                    <a:pt x="64447" y="3551"/>
                  </a:cubicBezTo>
                  <a:cubicBezTo>
                    <a:pt x="64754" y="4193"/>
                    <a:pt x="64335" y="4862"/>
                    <a:pt x="64614" y="5476"/>
                  </a:cubicBezTo>
                  <a:cubicBezTo>
                    <a:pt x="64740" y="5507"/>
                    <a:pt x="64869" y="5523"/>
                    <a:pt x="64998" y="5523"/>
                  </a:cubicBezTo>
                  <a:cubicBezTo>
                    <a:pt x="65213" y="5523"/>
                    <a:pt x="65427" y="5479"/>
                    <a:pt x="65619" y="5392"/>
                  </a:cubicBezTo>
                  <a:cubicBezTo>
                    <a:pt x="66595" y="5113"/>
                    <a:pt x="67544" y="4834"/>
                    <a:pt x="68520" y="4583"/>
                  </a:cubicBezTo>
                  <a:cubicBezTo>
                    <a:pt x="69608" y="4304"/>
                    <a:pt x="70668" y="4053"/>
                    <a:pt x="71756" y="3718"/>
                  </a:cubicBezTo>
                  <a:cubicBezTo>
                    <a:pt x="72314" y="3551"/>
                    <a:pt x="72900" y="3495"/>
                    <a:pt x="73486" y="3495"/>
                  </a:cubicBezTo>
                  <a:lnTo>
                    <a:pt x="107858" y="3495"/>
                  </a:lnTo>
                  <a:lnTo>
                    <a:pt x="107858" y="2128"/>
                  </a:lnTo>
                  <a:lnTo>
                    <a:pt x="73570" y="2128"/>
                  </a:lnTo>
                  <a:cubicBezTo>
                    <a:pt x="73151" y="2128"/>
                    <a:pt x="72733" y="2100"/>
                    <a:pt x="72314" y="1989"/>
                  </a:cubicBezTo>
                  <a:cubicBezTo>
                    <a:pt x="71059" y="1682"/>
                    <a:pt x="69776" y="1319"/>
                    <a:pt x="68520" y="984"/>
                  </a:cubicBezTo>
                  <a:cubicBezTo>
                    <a:pt x="67348" y="649"/>
                    <a:pt x="66121" y="454"/>
                    <a:pt x="64977" y="8"/>
                  </a:cubicBezTo>
                  <a:cubicBezTo>
                    <a:pt x="64966" y="2"/>
                    <a:pt x="64955" y="0"/>
                    <a:pt x="649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1552975" y="1487300"/>
              <a:ext cx="1783450" cy="1011625"/>
            </a:xfrm>
            <a:custGeom>
              <a:avLst/>
              <a:gdLst/>
              <a:ahLst/>
              <a:cxnLst/>
              <a:rect l="l" t="t" r="r" b="b"/>
              <a:pathLst>
                <a:path w="71338" h="40465" extrusionOk="0">
                  <a:moveTo>
                    <a:pt x="1032" y="0"/>
                  </a:moveTo>
                  <a:lnTo>
                    <a:pt x="697" y="251"/>
                  </a:lnTo>
                  <a:cubicBezTo>
                    <a:pt x="418" y="475"/>
                    <a:pt x="195" y="754"/>
                    <a:pt x="0" y="1060"/>
                  </a:cubicBezTo>
                  <a:lnTo>
                    <a:pt x="0" y="1423"/>
                  </a:lnTo>
                  <a:cubicBezTo>
                    <a:pt x="170" y="1399"/>
                    <a:pt x="296" y="1384"/>
                    <a:pt x="392" y="1384"/>
                  </a:cubicBezTo>
                  <a:cubicBezTo>
                    <a:pt x="628" y="1384"/>
                    <a:pt x="690" y="1473"/>
                    <a:pt x="809" y="1730"/>
                  </a:cubicBezTo>
                  <a:cubicBezTo>
                    <a:pt x="1144" y="2400"/>
                    <a:pt x="1479" y="3069"/>
                    <a:pt x="1869" y="3711"/>
                  </a:cubicBezTo>
                  <a:cubicBezTo>
                    <a:pt x="3153" y="5859"/>
                    <a:pt x="4603" y="7896"/>
                    <a:pt x="6221" y="9849"/>
                  </a:cubicBezTo>
                  <a:cubicBezTo>
                    <a:pt x="6612" y="10267"/>
                    <a:pt x="6919" y="10769"/>
                    <a:pt x="7310" y="11216"/>
                  </a:cubicBezTo>
                  <a:cubicBezTo>
                    <a:pt x="8230" y="12220"/>
                    <a:pt x="9179" y="13197"/>
                    <a:pt x="10127" y="14173"/>
                  </a:cubicBezTo>
                  <a:cubicBezTo>
                    <a:pt x="11243" y="15317"/>
                    <a:pt x="12443" y="16433"/>
                    <a:pt x="13698" y="17465"/>
                  </a:cubicBezTo>
                  <a:cubicBezTo>
                    <a:pt x="13922" y="17605"/>
                    <a:pt x="14089" y="17800"/>
                    <a:pt x="14145" y="18079"/>
                  </a:cubicBezTo>
                  <a:cubicBezTo>
                    <a:pt x="13949" y="18414"/>
                    <a:pt x="13698" y="18748"/>
                    <a:pt x="13391" y="19027"/>
                  </a:cubicBezTo>
                  <a:cubicBezTo>
                    <a:pt x="13280" y="19195"/>
                    <a:pt x="13196" y="19334"/>
                    <a:pt x="13113" y="19502"/>
                  </a:cubicBezTo>
                  <a:cubicBezTo>
                    <a:pt x="13364" y="19753"/>
                    <a:pt x="13643" y="19948"/>
                    <a:pt x="13977" y="20088"/>
                  </a:cubicBezTo>
                  <a:cubicBezTo>
                    <a:pt x="15010" y="20534"/>
                    <a:pt x="16070" y="20980"/>
                    <a:pt x="17102" y="21427"/>
                  </a:cubicBezTo>
                  <a:cubicBezTo>
                    <a:pt x="19306" y="22375"/>
                    <a:pt x="21510" y="23240"/>
                    <a:pt x="23435" y="24635"/>
                  </a:cubicBezTo>
                  <a:cubicBezTo>
                    <a:pt x="23519" y="24663"/>
                    <a:pt x="23603" y="24719"/>
                    <a:pt x="23658" y="24747"/>
                  </a:cubicBezTo>
                  <a:cubicBezTo>
                    <a:pt x="25304" y="25751"/>
                    <a:pt x="26978" y="26672"/>
                    <a:pt x="28652" y="27620"/>
                  </a:cubicBezTo>
                  <a:cubicBezTo>
                    <a:pt x="30773" y="28792"/>
                    <a:pt x="32921" y="29796"/>
                    <a:pt x="35097" y="30773"/>
                  </a:cubicBezTo>
                  <a:cubicBezTo>
                    <a:pt x="37691" y="31973"/>
                    <a:pt x="40342" y="32977"/>
                    <a:pt x="43020" y="33953"/>
                  </a:cubicBezTo>
                  <a:cubicBezTo>
                    <a:pt x="46256" y="35153"/>
                    <a:pt x="49576" y="36130"/>
                    <a:pt x="52924" y="37022"/>
                  </a:cubicBezTo>
                  <a:cubicBezTo>
                    <a:pt x="55993" y="37831"/>
                    <a:pt x="59118" y="38585"/>
                    <a:pt x="62270" y="39143"/>
                  </a:cubicBezTo>
                  <a:cubicBezTo>
                    <a:pt x="64223" y="39477"/>
                    <a:pt x="66121" y="39784"/>
                    <a:pt x="68046" y="40091"/>
                  </a:cubicBezTo>
                  <a:cubicBezTo>
                    <a:pt x="68659" y="40203"/>
                    <a:pt x="69273" y="40231"/>
                    <a:pt x="69859" y="40370"/>
                  </a:cubicBezTo>
                  <a:cubicBezTo>
                    <a:pt x="70194" y="40433"/>
                    <a:pt x="70529" y="40464"/>
                    <a:pt x="70863" y="40464"/>
                  </a:cubicBezTo>
                  <a:cubicBezTo>
                    <a:pt x="70975" y="40464"/>
                    <a:pt x="71087" y="40461"/>
                    <a:pt x="71198" y="40454"/>
                  </a:cubicBezTo>
                  <a:cubicBezTo>
                    <a:pt x="71338" y="40035"/>
                    <a:pt x="71310" y="39589"/>
                    <a:pt x="71087" y="39198"/>
                  </a:cubicBezTo>
                  <a:cubicBezTo>
                    <a:pt x="70389" y="39087"/>
                    <a:pt x="69664" y="38947"/>
                    <a:pt x="68938" y="38864"/>
                  </a:cubicBezTo>
                  <a:cubicBezTo>
                    <a:pt x="67432" y="38724"/>
                    <a:pt x="65925" y="38417"/>
                    <a:pt x="64419" y="38166"/>
                  </a:cubicBezTo>
                  <a:cubicBezTo>
                    <a:pt x="62438" y="37831"/>
                    <a:pt x="60485" y="37413"/>
                    <a:pt x="58532" y="36967"/>
                  </a:cubicBezTo>
                  <a:cubicBezTo>
                    <a:pt x="56858" y="36604"/>
                    <a:pt x="55156" y="36213"/>
                    <a:pt x="53510" y="35767"/>
                  </a:cubicBezTo>
                  <a:cubicBezTo>
                    <a:pt x="51474" y="35237"/>
                    <a:pt x="49465" y="34651"/>
                    <a:pt x="47484" y="34037"/>
                  </a:cubicBezTo>
                  <a:cubicBezTo>
                    <a:pt x="46117" y="33619"/>
                    <a:pt x="44806" y="33144"/>
                    <a:pt x="43467" y="32642"/>
                  </a:cubicBezTo>
                  <a:cubicBezTo>
                    <a:pt x="42462" y="32279"/>
                    <a:pt x="41486" y="31889"/>
                    <a:pt x="40509" y="31498"/>
                  </a:cubicBezTo>
                  <a:lnTo>
                    <a:pt x="40174" y="31387"/>
                  </a:lnTo>
                  <a:lnTo>
                    <a:pt x="39812" y="31247"/>
                  </a:lnTo>
                  <a:cubicBezTo>
                    <a:pt x="39784" y="31247"/>
                    <a:pt x="39728" y="31219"/>
                    <a:pt x="39700" y="31191"/>
                  </a:cubicBezTo>
                  <a:lnTo>
                    <a:pt x="39449" y="31024"/>
                  </a:lnTo>
                  <a:cubicBezTo>
                    <a:pt x="39421" y="31024"/>
                    <a:pt x="39365" y="31024"/>
                    <a:pt x="39338" y="30968"/>
                  </a:cubicBezTo>
                  <a:cubicBezTo>
                    <a:pt x="39309" y="30971"/>
                    <a:pt x="39281" y="30972"/>
                    <a:pt x="39253" y="30972"/>
                  </a:cubicBezTo>
                  <a:cubicBezTo>
                    <a:pt x="39008" y="30972"/>
                    <a:pt x="38790" y="30865"/>
                    <a:pt x="38640" y="30689"/>
                  </a:cubicBezTo>
                  <a:cubicBezTo>
                    <a:pt x="38584" y="30689"/>
                    <a:pt x="38528" y="30661"/>
                    <a:pt x="38501" y="30633"/>
                  </a:cubicBezTo>
                  <a:lnTo>
                    <a:pt x="38166" y="30494"/>
                  </a:lnTo>
                  <a:lnTo>
                    <a:pt x="37775" y="30354"/>
                  </a:lnTo>
                  <a:cubicBezTo>
                    <a:pt x="37747" y="30354"/>
                    <a:pt x="37691" y="30327"/>
                    <a:pt x="37664" y="30299"/>
                  </a:cubicBezTo>
                  <a:lnTo>
                    <a:pt x="37440" y="30215"/>
                  </a:lnTo>
                  <a:cubicBezTo>
                    <a:pt x="37385" y="30215"/>
                    <a:pt x="37357" y="30187"/>
                    <a:pt x="37329" y="30159"/>
                  </a:cubicBezTo>
                  <a:cubicBezTo>
                    <a:pt x="37307" y="30163"/>
                    <a:pt x="37285" y="30165"/>
                    <a:pt x="37263" y="30165"/>
                  </a:cubicBezTo>
                  <a:cubicBezTo>
                    <a:pt x="37112" y="30165"/>
                    <a:pt x="36952" y="30085"/>
                    <a:pt x="36855" y="29964"/>
                  </a:cubicBezTo>
                  <a:lnTo>
                    <a:pt x="36659" y="29852"/>
                  </a:lnTo>
                  <a:lnTo>
                    <a:pt x="36603" y="29852"/>
                  </a:lnTo>
                  <a:lnTo>
                    <a:pt x="36548" y="29769"/>
                  </a:lnTo>
                  <a:lnTo>
                    <a:pt x="36324" y="29657"/>
                  </a:lnTo>
                  <a:cubicBezTo>
                    <a:pt x="36296" y="29661"/>
                    <a:pt x="36268" y="29662"/>
                    <a:pt x="36240" y="29662"/>
                  </a:cubicBezTo>
                  <a:cubicBezTo>
                    <a:pt x="36045" y="29662"/>
                    <a:pt x="35857" y="29580"/>
                    <a:pt x="35711" y="29434"/>
                  </a:cubicBezTo>
                  <a:lnTo>
                    <a:pt x="35655" y="29406"/>
                  </a:lnTo>
                  <a:lnTo>
                    <a:pt x="35376" y="29266"/>
                  </a:lnTo>
                  <a:lnTo>
                    <a:pt x="34818" y="29043"/>
                  </a:lnTo>
                  <a:lnTo>
                    <a:pt x="34650" y="28960"/>
                  </a:lnTo>
                  <a:lnTo>
                    <a:pt x="34483" y="28904"/>
                  </a:lnTo>
                  <a:lnTo>
                    <a:pt x="34204" y="28764"/>
                  </a:lnTo>
                  <a:lnTo>
                    <a:pt x="34176" y="28736"/>
                  </a:lnTo>
                  <a:lnTo>
                    <a:pt x="33981" y="28653"/>
                  </a:lnTo>
                  <a:cubicBezTo>
                    <a:pt x="33367" y="28346"/>
                    <a:pt x="32753" y="28095"/>
                    <a:pt x="32167" y="27788"/>
                  </a:cubicBezTo>
                  <a:cubicBezTo>
                    <a:pt x="31191" y="27286"/>
                    <a:pt x="30242" y="26783"/>
                    <a:pt x="29294" y="26309"/>
                  </a:cubicBezTo>
                  <a:lnTo>
                    <a:pt x="29071" y="26170"/>
                  </a:lnTo>
                  <a:lnTo>
                    <a:pt x="28624" y="25919"/>
                  </a:lnTo>
                  <a:lnTo>
                    <a:pt x="28345" y="25751"/>
                  </a:lnTo>
                  <a:lnTo>
                    <a:pt x="28094" y="25612"/>
                  </a:lnTo>
                  <a:lnTo>
                    <a:pt x="28066" y="25640"/>
                  </a:lnTo>
                  <a:lnTo>
                    <a:pt x="28038" y="25584"/>
                  </a:lnTo>
                  <a:lnTo>
                    <a:pt x="27983" y="25556"/>
                  </a:lnTo>
                  <a:lnTo>
                    <a:pt x="27759" y="25472"/>
                  </a:lnTo>
                  <a:cubicBezTo>
                    <a:pt x="27732" y="25472"/>
                    <a:pt x="27676" y="25444"/>
                    <a:pt x="27648" y="25388"/>
                  </a:cubicBezTo>
                  <a:lnTo>
                    <a:pt x="27480" y="25277"/>
                  </a:lnTo>
                  <a:lnTo>
                    <a:pt x="27285" y="25165"/>
                  </a:lnTo>
                  <a:lnTo>
                    <a:pt x="27146" y="25109"/>
                  </a:lnTo>
                  <a:lnTo>
                    <a:pt x="27118" y="25109"/>
                  </a:lnTo>
                  <a:lnTo>
                    <a:pt x="26922" y="24970"/>
                  </a:lnTo>
                  <a:lnTo>
                    <a:pt x="26476" y="24747"/>
                  </a:lnTo>
                  <a:lnTo>
                    <a:pt x="26309" y="24607"/>
                  </a:lnTo>
                  <a:lnTo>
                    <a:pt x="26281" y="24607"/>
                  </a:lnTo>
                  <a:lnTo>
                    <a:pt x="26086" y="24496"/>
                  </a:lnTo>
                  <a:cubicBezTo>
                    <a:pt x="26030" y="24496"/>
                    <a:pt x="26002" y="24468"/>
                    <a:pt x="25946" y="24440"/>
                  </a:cubicBezTo>
                  <a:lnTo>
                    <a:pt x="25779" y="24300"/>
                  </a:lnTo>
                  <a:lnTo>
                    <a:pt x="25472" y="24133"/>
                  </a:lnTo>
                  <a:lnTo>
                    <a:pt x="25276" y="23993"/>
                  </a:lnTo>
                  <a:cubicBezTo>
                    <a:pt x="25221" y="23993"/>
                    <a:pt x="25165" y="23966"/>
                    <a:pt x="25137" y="23938"/>
                  </a:cubicBezTo>
                  <a:lnTo>
                    <a:pt x="24970" y="23826"/>
                  </a:lnTo>
                  <a:lnTo>
                    <a:pt x="24663" y="23659"/>
                  </a:lnTo>
                  <a:lnTo>
                    <a:pt x="24300" y="23463"/>
                  </a:lnTo>
                  <a:lnTo>
                    <a:pt x="24105" y="23324"/>
                  </a:lnTo>
                  <a:lnTo>
                    <a:pt x="23937" y="23212"/>
                  </a:lnTo>
                  <a:lnTo>
                    <a:pt x="23630" y="22989"/>
                  </a:lnTo>
                  <a:lnTo>
                    <a:pt x="23463" y="22905"/>
                  </a:lnTo>
                  <a:lnTo>
                    <a:pt x="23324" y="22794"/>
                  </a:lnTo>
                  <a:lnTo>
                    <a:pt x="22933" y="22543"/>
                  </a:lnTo>
                  <a:lnTo>
                    <a:pt x="22570" y="22347"/>
                  </a:lnTo>
                  <a:lnTo>
                    <a:pt x="21956" y="21929"/>
                  </a:lnTo>
                  <a:lnTo>
                    <a:pt x="21817" y="21789"/>
                  </a:lnTo>
                  <a:cubicBezTo>
                    <a:pt x="21454" y="21594"/>
                    <a:pt x="21175" y="21287"/>
                    <a:pt x="20952" y="20952"/>
                  </a:cubicBezTo>
                  <a:cubicBezTo>
                    <a:pt x="20896" y="20841"/>
                    <a:pt x="20813" y="20757"/>
                    <a:pt x="20729" y="20646"/>
                  </a:cubicBezTo>
                  <a:lnTo>
                    <a:pt x="20115" y="19809"/>
                  </a:lnTo>
                  <a:lnTo>
                    <a:pt x="19948" y="19613"/>
                  </a:lnTo>
                  <a:lnTo>
                    <a:pt x="18943" y="18274"/>
                  </a:lnTo>
                  <a:lnTo>
                    <a:pt x="18832" y="18107"/>
                  </a:lnTo>
                  <a:cubicBezTo>
                    <a:pt x="18581" y="17800"/>
                    <a:pt x="18358" y="17493"/>
                    <a:pt x="18134" y="17186"/>
                  </a:cubicBezTo>
                  <a:lnTo>
                    <a:pt x="16600" y="15261"/>
                  </a:lnTo>
                  <a:lnTo>
                    <a:pt x="16405" y="15261"/>
                  </a:lnTo>
                  <a:lnTo>
                    <a:pt x="15456" y="16489"/>
                  </a:lnTo>
                  <a:cubicBezTo>
                    <a:pt x="15336" y="16660"/>
                    <a:pt x="15290" y="16726"/>
                    <a:pt x="15221" y="16726"/>
                  </a:cubicBezTo>
                  <a:cubicBezTo>
                    <a:pt x="15177" y="16726"/>
                    <a:pt x="15124" y="16699"/>
                    <a:pt x="15038" y="16656"/>
                  </a:cubicBezTo>
                  <a:cubicBezTo>
                    <a:pt x="14954" y="16572"/>
                    <a:pt x="14870" y="16517"/>
                    <a:pt x="14814" y="16433"/>
                  </a:cubicBezTo>
                  <a:lnTo>
                    <a:pt x="14396" y="16126"/>
                  </a:lnTo>
                  <a:lnTo>
                    <a:pt x="14228" y="15959"/>
                  </a:lnTo>
                  <a:lnTo>
                    <a:pt x="13922" y="15707"/>
                  </a:lnTo>
                  <a:lnTo>
                    <a:pt x="13782" y="15596"/>
                  </a:lnTo>
                  <a:cubicBezTo>
                    <a:pt x="13001" y="14982"/>
                    <a:pt x="12276" y="14285"/>
                    <a:pt x="11578" y="13587"/>
                  </a:cubicBezTo>
                  <a:cubicBezTo>
                    <a:pt x="11132" y="13113"/>
                    <a:pt x="10602" y="12611"/>
                    <a:pt x="10183" y="12164"/>
                  </a:cubicBezTo>
                  <a:cubicBezTo>
                    <a:pt x="9737" y="11690"/>
                    <a:pt x="9318" y="11216"/>
                    <a:pt x="8900" y="10714"/>
                  </a:cubicBezTo>
                  <a:lnTo>
                    <a:pt x="8760" y="10574"/>
                  </a:lnTo>
                  <a:lnTo>
                    <a:pt x="8760" y="10546"/>
                  </a:lnTo>
                  <a:lnTo>
                    <a:pt x="8593" y="10407"/>
                  </a:lnTo>
                  <a:lnTo>
                    <a:pt x="8565" y="10407"/>
                  </a:lnTo>
                  <a:lnTo>
                    <a:pt x="8453" y="10267"/>
                  </a:lnTo>
                  <a:lnTo>
                    <a:pt x="8258" y="10072"/>
                  </a:lnTo>
                  <a:lnTo>
                    <a:pt x="8119" y="9932"/>
                  </a:lnTo>
                  <a:lnTo>
                    <a:pt x="7728" y="9430"/>
                  </a:lnTo>
                  <a:lnTo>
                    <a:pt x="7589" y="9263"/>
                  </a:lnTo>
                  <a:lnTo>
                    <a:pt x="7058" y="8621"/>
                  </a:lnTo>
                  <a:lnTo>
                    <a:pt x="6891" y="8426"/>
                  </a:lnTo>
                  <a:cubicBezTo>
                    <a:pt x="6779" y="8314"/>
                    <a:pt x="6668" y="8203"/>
                    <a:pt x="6556" y="8063"/>
                  </a:cubicBezTo>
                  <a:cubicBezTo>
                    <a:pt x="5552" y="6696"/>
                    <a:pt x="4520" y="5357"/>
                    <a:pt x="3627" y="3906"/>
                  </a:cubicBezTo>
                  <a:cubicBezTo>
                    <a:pt x="2901" y="2790"/>
                    <a:pt x="2260" y="1618"/>
                    <a:pt x="1702" y="391"/>
                  </a:cubicBezTo>
                  <a:lnTo>
                    <a:pt x="1590" y="223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1552975" y="4188625"/>
              <a:ext cx="17450" cy="33500"/>
            </a:xfrm>
            <a:custGeom>
              <a:avLst/>
              <a:gdLst/>
              <a:ahLst/>
              <a:cxnLst/>
              <a:rect l="l" t="t" r="r" b="b"/>
              <a:pathLst>
                <a:path w="698" h="1340" extrusionOk="0">
                  <a:moveTo>
                    <a:pt x="0" y="0"/>
                  </a:moveTo>
                  <a:lnTo>
                    <a:pt x="0" y="1340"/>
                  </a:lnTo>
                  <a:lnTo>
                    <a:pt x="697" y="1312"/>
                  </a:lnTo>
                  <a:cubicBezTo>
                    <a:pt x="446" y="893"/>
                    <a:pt x="642" y="447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1552975" y="1493575"/>
              <a:ext cx="16750" cy="20950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0" y="0"/>
                  </a:moveTo>
                  <a:lnTo>
                    <a:pt x="0" y="837"/>
                  </a:lnTo>
                  <a:cubicBezTo>
                    <a:pt x="195" y="530"/>
                    <a:pt x="418" y="251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3305725" y="1773975"/>
              <a:ext cx="800025" cy="2172700"/>
            </a:xfrm>
            <a:custGeom>
              <a:avLst/>
              <a:gdLst/>
              <a:ahLst/>
              <a:cxnLst/>
              <a:rect l="l" t="t" r="r" b="b"/>
              <a:pathLst>
                <a:path w="32001" h="86908" extrusionOk="0">
                  <a:moveTo>
                    <a:pt x="19957" y="0"/>
                  </a:moveTo>
                  <a:cubicBezTo>
                    <a:pt x="18604" y="0"/>
                    <a:pt x="17258" y="287"/>
                    <a:pt x="16014" y="865"/>
                  </a:cubicBezTo>
                  <a:cubicBezTo>
                    <a:pt x="14368" y="1618"/>
                    <a:pt x="12917" y="2650"/>
                    <a:pt x="11662" y="3934"/>
                  </a:cubicBezTo>
                  <a:cubicBezTo>
                    <a:pt x="10825" y="4743"/>
                    <a:pt x="10072" y="5663"/>
                    <a:pt x="9402" y="6612"/>
                  </a:cubicBezTo>
                  <a:cubicBezTo>
                    <a:pt x="8928" y="7281"/>
                    <a:pt x="8426" y="7951"/>
                    <a:pt x="7951" y="8648"/>
                  </a:cubicBezTo>
                  <a:cubicBezTo>
                    <a:pt x="7868" y="9123"/>
                    <a:pt x="7616" y="9541"/>
                    <a:pt x="7282" y="9876"/>
                  </a:cubicBezTo>
                  <a:cubicBezTo>
                    <a:pt x="6612" y="11299"/>
                    <a:pt x="5943" y="12722"/>
                    <a:pt x="5273" y="14117"/>
                  </a:cubicBezTo>
                  <a:cubicBezTo>
                    <a:pt x="5189" y="14284"/>
                    <a:pt x="5078" y="14452"/>
                    <a:pt x="4994" y="14619"/>
                  </a:cubicBezTo>
                  <a:cubicBezTo>
                    <a:pt x="5050" y="15093"/>
                    <a:pt x="4882" y="15567"/>
                    <a:pt x="4548" y="15930"/>
                  </a:cubicBezTo>
                  <a:cubicBezTo>
                    <a:pt x="4269" y="16823"/>
                    <a:pt x="3990" y="17660"/>
                    <a:pt x="3711" y="18553"/>
                  </a:cubicBezTo>
                  <a:cubicBezTo>
                    <a:pt x="3432" y="19445"/>
                    <a:pt x="3181" y="20338"/>
                    <a:pt x="2902" y="21259"/>
                  </a:cubicBezTo>
                  <a:cubicBezTo>
                    <a:pt x="2826" y="21273"/>
                    <a:pt x="2751" y="21280"/>
                    <a:pt x="2677" y="21280"/>
                  </a:cubicBezTo>
                  <a:cubicBezTo>
                    <a:pt x="2164" y="21280"/>
                    <a:pt x="1684" y="20975"/>
                    <a:pt x="1164" y="20975"/>
                  </a:cubicBezTo>
                  <a:cubicBezTo>
                    <a:pt x="1039" y="20975"/>
                    <a:pt x="912" y="20992"/>
                    <a:pt x="781" y="21036"/>
                  </a:cubicBezTo>
                  <a:lnTo>
                    <a:pt x="670" y="21594"/>
                  </a:lnTo>
                  <a:cubicBezTo>
                    <a:pt x="809" y="22040"/>
                    <a:pt x="865" y="22486"/>
                    <a:pt x="865" y="22933"/>
                  </a:cubicBezTo>
                  <a:cubicBezTo>
                    <a:pt x="893" y="23296"/>
                    <a:pt x="949" y="23686"/>
                    <a:pt x="949" y="24077"/>
                  </a:cubicBezTo>
                  <a:cubicBezTo>
                    <a:pt x="977" y="25304"/>
                    <a:pt x="977" y="26504"/>
                    <a:pt x="977" y="27731"/>
                  </a:cubicBezTo>
                  <a:cubicBezTo>
                    <a:pt x="1200" y="28122"/>
                    <a:pt x="1228" y="28568"/>
                    <a:pt x="1088" y="28987"/>
                  </a:cubicBezTo>
                  <a:cubicBezTo>
                    <a:pt x="1060" y="29657"/>
                    <a:pt x="1060" y="30326"/>
                    <a:pt x="949" y="31024"/>
                  </a:cubicBezTo>
                  <a:cubicBezTo>
                    <a:pt x="865" y="32195"/>
                    <a:pt x="753" y="33395"/>
                    <a:pt x="642" y="34567"/>
                  </a:cubicBezTo>
                  <a:cubicBezTo>
                    <a:pt x="586" y="35069"/>
                    <a:pt x="446" y="35571"/>
                    <a:pt x="363" y="36045"/>
                  </a:cubicBezTo>
                  <a:cubicBezTo>
                    <a:pt x="614" y="36464"/>
                    <a:pt x="586" y="36994"/>
                    <a:pt x="279" y="37385"/>
                  </a:cubicBezTo>
                  <a:cubicBezTo>
                    <a:pt x="251" y="37803"/>
                    <a:pt x="251" y="38222"/>
                    <a:pt x="251" y="38640"/>
                  </a:cubicBezTo>
                  <a:cubicBezTo>
                    <a:pt x="279" y="39086"/>
                    <a:pt x="279" y="39533"/>
                    <a:pt x="251" y="39979"/>
                  </a:cubicBezTo>
                  <a:cubicBezTo>
                    <a:pt x="140" y="40900"/>
                    <a:pt x="112" y="41821"/>
                    <a:pt x="112" y="42713"/>
                  </a:cubicBezTo>
                  <a:cubicBezTo>
                    <a:pt x="84" y="42964"/>
                    <a:pt x="56" y="43215"/>
                    <a:pt x="0" y="43467"/>
                  </a:cubicBezTo>
                  <a:cubicBezTo>
                    <a:pt x="223" y="43829"/>
                    <a:pt x="279" y="44304"/>
                    <a:pt x="84" y="44722"/>
                  </a:cubicBezTo>
                  <a:lnTo>
                    <a:pt x="84" y="44889"/>
                  </a:lnTo>
                  <a:lnTo>
                    <a:pt x="84" y="45057"/>
                  </a:lnTo>
                  <a:cubicBezTo>
                    <a:pt x="167" y="46201"/>
                    <a:pt x="363" y="47317"/>
                    <a:pt x="279" y="48433"/>
                  </a:cubicBezTo>
                  <a:cubicBezTo>
                    <a:pt x="251" y="48712"/>
                    <a:pt x="195" y="48991"/>
                    <a:pt x="140" y="49242"/>
                  </a:cubicBezTo>
                  <a:cubicBezTo>
                    <a:pt x="167" y="49270"/>
                    <a:pt x="195" y="49325"/>
                    <a:pt x="195" y="49353"/>
                  </a:cubicBezTo>
                  <a:cubicBezTo>
                    <a:pt x="558" y="49660"/>
                    <a:pt x="642" y="50190"/>
                    <a:pt x="419" y="50609"/>
                  </a:cubicBezTo>
                  <a:cubicBezTo>
                    <a:pt x="530" y="51585"/>
                    <a:pt x="614" y="52590"/>
                    <a:pt x="725" y="53594"/>
                  </a:cubicBezTo>
                  <a:cubicBezTo>
                    <a:pt x="781" y="54180"/>
                    <a:pt x="837" y="54766"/>
                    <a:pt x="893" y="55324"/>
                  </a:cubicBezTo>
                  <a:cubicBezTo>
                    <a:pt x="977" y="56077"/>
                    <a:pt x="1032" y="56830"/>
                    <a:pt x="1116" y="57583"/>
                  </a:cubicBezTo>
                  <a:cubicBezTo>
                    <a:pt x="1395" y="57946"/>
                    <a:pt x="1367" y="58420"/>
                    <a:pt x="1395" y="58783"/>
                  </a:cubicBezTo>
                  <a:cubicBezTo>
                    <a:pt x="1451" y="59174"/>
                    <a:pt x="1479" y="59564"/>
                    <a:pt x="1562" y="59927"/>
                  </a:cubicBezTo>
                  <a:cubicBezTo>
                    <a:pt x="1758" y="60931"/>
                    <a:pt x="1981" y="61936"/>
                    <a:pt x="2204" y="62912"/>
                  </a:cubicBezTo>
                  <a:cubicBezTo>
                    <a:pt x="2232" y="63052"/>
                    <a:pt x="2232" y="63191"/>
                    <a:pt x="2204" y="63331"/>
                  </a:cubicBezTo>
                  <a:cubicBezTo>
                    <a:pt x="2371" y="63470"/>
                    <a:pt x="2511" y="63665"/>
                    <a:pt x="2511" y="63889"/>
                  </a:cubicBezTo>
                  <a:cubicBezTo>
                    <a:pt x="2539" y="64140"/>
                    <a:pt x="2539" y="64391"/>
                    <a:pt x="2567" y="64642"/>
                  </a:cubicBezTo>
                  <a:cubicBezTo>
                    <a:pt x="2957" y="65897"/>
                    <a:pt x="3320" y="67153"/>
                    <a:pt x="3711" y="68408"/>
                  </a:cubicBezTo>
                  <a:cubicBezTo>
                    <a:pt x="3794" y="68799"/>
                    <a:pt x="3934" y="69190"/>
                    <a:pt x="4045" y="69608"/>
                  </a:cubicBezTo>
                  <a:cubicBezTo>
                    <a:pt x="4157" y="69999"/>
                    <a:pt x="4241" y="70417"/>
                    <a:pt x="4324" y="70808"/>
                  </a:cubicBezTo>
                  <a:cubicBezTo>
                    <a:pt x="4743" y="71142"/>
                    <a:pt x="4743" y="71645"/>
                    <a:pt x="4910" y="72091"/>
                  </a:cubicBezTo>
                  <a:cubicBezTo>
                    <a:pt x="5580" y="73514"/>
                    <a:pt x="6222" y="74937"/>
                    <a:pt x="6891" y="76387"/>
                  </a:cubicBezTo>
                  <a:cubicBezTo>
                    <a:pt x="6947" y="76527"/>
                    <a:pt x="7003" y="76694"/>
                    <a:pt x="7031" y="76862"/>
                  </a:cubicBezTo>
                  <a:cubicBezTo>
                    <a:pt x="7477" y="77113"/>
                    <a:pt x="7644" y="77559"/>
                    <a:pt x="7784" y="78006"/>
                  </a:cubicBezTo>
                  <a:cubicBezTo>
                    <a:pt x="8370" y="78898"/>
                    <a:pt x="8928" y="79819"/>
                    <a:pt x="9569" y="80656"/>
                  </a:cubicBezTo>
                  <a:cubicBezTo>
                    <a:pt x="10825" y="82358"/>
                    <a:pt x="12359" y="83837"/>
                    <a:pt x="14089" y="85064"/>
                  </a:cubicBezTo>
                  <a:cubicBezTo>
                    <a:pt x="15149" y="85762"/>
                    <a:pt x="16293" y="86292"/>
                    <a:pt x="17493" y="86626"/>
                  </a:cubicBezTo>
                  <a:cubicBezTo>
                    <a:pt x="18079" y="86822"/>
                    <a:pt x="18692" y="86905"/>
                    <a:pt x="19306" y="86905"/>
                  </a:cubicBezTo>
                  <a:cubicBezTo>
                    <a:pt x="19474" y="86891"/>
                    <a:pt x="19641" y="86884"/>
                    <a:pt x="19808" y="86884"/>
                  </a:cubicBezTo>
                  <a:cubicBezTo>
                    <a:pt x="19976" y="86884"/>
                    <a:pt x="20143" y="86891"/>
                    <a:pt x="20311" y="86905"/>
                  </a:cubicBezTo>
                  <a:cubicBezTo>
                    <a:pt x="20367" y="86907"/>
                    <a:pt x="20423" y="86907"/>
                    <a:pt x="20479" y="86907"/>
                  </a:cubicBezTo>
                  <a:cubicBezTo>
                    <a:pt x="21650" y="86907"/>
                    <a:pt x="22817" y="86630"/>
                    <a:pt x="23882" y="86124"/>
                  </a:cubicBezTo>
                  <a:cubicBezTo>
                    <a:pt x="25807" y="85259"/>
                    <a:pt x="27536" y="84004"/>
                    <a:pt x="28931" y="82386"/>
                  </a:cubicBezTo>
                  <a:cubicBezTo>
                    <a:pt x="29908" y="81354"/>
                    <a:pt x="30773" y="80210"/>
                    <a:pt x="31526" y="79010"/>
                  </a:cubicBezTo>
                  <a:cubicBezTo>
                    <a:pt x="31721" y="78759"/>
                    <a:pt x="31833" y="78424"/>
                    <a:pt x="32000" y="78145"/>
                  </a:cubicBezTo>
                  <a:cubicBezTo>
                    <a:pt x="31729" y="77913"/>
                    <a:pt x="31391" y="77802"/>
                    <a:pt x="31042" y="77802"/>
                  </a:cubicBezTo>
                  <a:cubicBezTo>
                    <a:pt x="30888" y="77802"/>
                    <a:pt x="30731" y="77823"/>
                    <a:pt x="30577" y="77866"/>
                  </a:cubicBezTo>
                  <a:cubicBezTo>
                    <a:pt x="29852" y="79122"/>
                    <a:pt x="29015" y="80293"/>
                    <a:pt x="28039" y="81381"/>
                  </a:cubicBezTo>
                  <a:cubicBezTo>
                    <a:pt x="26783" y="82860"/>
                    <a:pt x="25249" y="84032"/>
                    <a:pt x="23519" y="84869"/>
                  </a:cubicBezTo>
                  <a:cubicBezTo>
                    <a:pt x="22657" y="85325"/>
                    <a:pt x="21704" y="85574"/>
                    <a:pt x="20741" y="85574"/>
                  </a:cubicBezTo>
                  <a:cubicBezTo>
                    <a:pt x="20644" y="85574"/>
                    <a:pt x="20547" y="85571"/>
                    <a:pt x="20450" y="85566"/>
                  </a:cubicBezTo>
                  <a:cubicBezTo>
                    <a:pt x="20394" y="85552"/>
                    <a:pt x="20338" y="85545"/>
                    <a:pt x="20283" y="85545"/>
                  </a:cubicBezTo>
                  <a:cubicBezTo>
                    <a:pt x="20227" y="85545"/>
                    <a:pt x="20171" y="85552"/>
                    <a:pt x="20115" y="85566"/>
                  </a:cubicBezTo>
                  <a:cubicBezTo>
                    <a:pt x="19931" y="85581"/>
                    <a:pt x="19748" y="85588"/>
                    <a:pt x="19568" y="85588"/>
                  </a:cubicBezTo>
                  <a:cubicBezTo>
                    <a:pt x="18059" y="85588"/>
                    <a:pt x="16699" y="85080"/>
                    <a:pt x="15428" y="84283"/>
                  </a:cubicBezTo>
                  <a:cubicBezTo>
                    <a:pt x="14061" y="83474"/>
                    <a:pt x="12834" y="82442"/>
                    <a:pt x="11829" y="81214"/>
                  </a:cubicBezTo>
                  <a:cubicBezTo>
                    <a:pt x="11132" y="80405"/>
                    <a:pt x="10490" y="79568"/>
                    <a:pt x="9904" y="78675"/>
                  </a:cubicBezTo>
                  <a:cubicBezTo>
                    <a:pt x="9737" y="78368"/>
                    <a:pt x="9597" y="78034"/>
                    <a:pt x="9430" y="77699"/>
                  </a:cubicBezTo>
                  <a:cubicBezTo>
                    <a:pt x="8928" y="77503"/>
                    <a:pt x="8621" y="76973"/>
                    <a:pt x="8705" y="76415"/>
                  </a:cubicBezTo>
                  <a:cubicBezTo>
                    <a:pt x="8481" y="76415"/>
                    <a:pt x="8370" y="76220"/>
                    <a:pt x="8286" y="76053"/>
                  </a:cubicBezTo>
                  <a:cubicBezTo>
                    <a:pt x="8091" y="75662"/>
                    <a:pt x="7868" y="75272"/>
                    <a:pt x="7700" y="74853"/>
                  </a:cubicBezTo>
                  <a:cubicBezTo>
                    <a:pt x="7310" y="74044"/>
                    <a:pt x="6919" y="73235"/>
                    <a:pt x="6584" y="72426"/>
                  </a:cubicBezTo>
                  <a:cubicBezTo>
                    <a:pt x="6501" y="72175"/>
                    <a:pt x="6445" y="71952"/>
                    <a:pt x="6389" y="71700"/>
                  </a:cubicBezTo>
                  <a:cubicBezTo>
                    <a:pt x="5970" y="71338"/>
                    <a:pt x="5719" y="70947"/>
                    <a:pt x="6054" y="70389"/>
                  </a:cubicBezTo>
                  <a:lnTo>
                    <a:pt x="6054" y="70389"/>
                  </a:lnTo>
                  <a:cubicBezTo>
                    <a:pt x="6036" y="70393"/>
                    <a:pt x="6018" y="70395"/>
                    <a:pt x="6000" y="70395"/>
                  </a:cubicBezTo>
                  <a:cubicBezTo>
                    <a:pt x="5880" y="70395"/>
                    <a:pt x="5768" y="70315"/>
                    <a:pt x="5719" y="70194"/>
                  </a:cubicBezTo>
                  <a:cubicBezTo>
                    <a:pt x="5636" y="69971"/>
                    <a:pt x="5552" y="69720"/>
                    <a:pt x="5468" y="69496"/>
                  </a:cubicBezTo>
                  <a:cubicBezTo>
                    <a:pt x="4994" y="67878"/>
                    <a:pt x="4492" y="66260"/>
                    <a:pt x="4018" y="64642"/>
                  </a:cubicBezTo>
                  <a:cubicBezTo>
                    <a:pt x="3990" y="64586"/>
                    <a:pt x="3990" y="64502"/>
                    <a:pt x="3990" y="64419"/>
                  </a:cubicBezTo>
                  <a:cubicBezTo>
                    <a:pt x="3599" y="64000"/>
                    <a:pt x="3627" y="63526"/>
                    <a:pt x="3711" y="63024"/>
                  </a:cubicBezTo>
                  <a:cubicBezTo>
                    <a:pt x="3655" y="62912"/>
                    <a:pt x="3599" y="62801"/>
                    <a:pt x="3543" y="62661"/>
                  </a:cubicBezTo>
                  <a:cubicBezTo>
                    <a:pt x="3264" y="61294"/>
                    <a:pt x="2874" y="59983"/>
                    <a:pt x="2762" y="58588"/>
                  </a:cubicBezTo>
                  <a:cubicBezTo>
                    <a:pt x="2483" y="58197"/>
                    <a:pt x="2427" y="57723"/>
                    <a:pt x="2595" y="57277"/>
                  </a:cubicBezTo>
                  <a:cubicBezTo>
                    <a:pt x="2511" y="57081"/>
                    <a:pt x="2455" y="56858"/>
                    <a:pt x="2399" y="56663"/>
                  </a:cubicBezTo>
                  <a:cubicBezTo>
                    <a:pt x="2260" y="55491"/>
                    <a:pt x="2120" y="54347"/>
                    <a:pt x="1981" y="53203"/>
                  </a:cubicBezTo>
                  <a:cubicBezTo>
                    <a:pt x="1981" y="52617"/>
                    <a:pt x="1897" y="52032"/>
                    <a:pt x="1758" y="51474"/>
                  </a:cubicBezTo>
                  <a:cubicBezTo>
                    <a:pt x="1702" y="51139"/>
                    <a:pt x="1702" y="50804"/>
                    <a:pt x="1730" y="50497"/>
                  </a:cubicBezTo>
                  <a:cubicBezTo>
                    <a:pt x="1674" y="50246"/>
                    <a:pt x="1618" y="49995"/>
                    <a:pt x="1590" y="49744"/>
                  </a:cubicBezTo>
                  <a:cubicBezTo>
                    <a:pt x="1618" y="49549"/>
                    <a:pt x="1646" y="49381"/>
                    <a:pt x="1702" y="49186"/>
                  </a:cubicBezTo>
                  <a:cubicBezTo>
                    <a:pt x="1674" y="48963"/>
                    <a:pt x="1618" y="48767"/>
                    <a:pt x="1618" y="48544"/>
                  </a:cubicBezTo>
                  <a:cubicBezTo>
                    <a:pt x="1562" y="47651"/>
                    <a:pt x="1507" y="46787"/>
                    <a:pt x="1479" y="45894"/>
                  </a:cubicBezTo>
                  <a:cubicBezTo>
                    <a:pt x="1451" y="45475"/>
                    <a:pt x="1507" y="45057"/>
                    <a:pt x="1507" y="44666"/>
                  </a:cubicBezTo>
                  <a:cubicBezTo>
                    <a:pt x="1311" y="44248"/>
                    <a:pt x="1339" y="43773"/>
                    <a:pt x="1562" y="43383"/>
                  </a:cubicBezTo>
                  <a:cubicBezTo>
                    <a:pt x="1507" y="43160"/>
                    <a:pt x="1479" y="42936"/>
                    <a:pt x="1479" y="42713"/>
                  </a:cubicBezTo>
                  <a:cubicBezTo>
                    <a:pt x="1451" y="41821"/>
                    <a:pt x="1479" y="40900"/>
                    <a:pt x="1590" y="39979"/>
                  </a:cubicBezTo>
                  <a:cubicBezTo>
                    <a:pt x="1618" y="39533"/>
                    <a:pt x="1646" y="39086"/>
                    <a:pt x="1618" y="38640"/>
                  </a:cubicBezTo>
                  <a:cubicBezTo>
                    <a:pt x="1618" y="38305"/>
                    <a:pt x="1646" y="37915"/>
                    <a:pt x="1674" y="37580"/>
                  </a:cubicBezTo>
                  <a:cubicBezTo>
                    <a:pt x="1674" y="37106"/>
                    <a:pt x="1618" y="36631"/>
                    <a:pt x="1869" y="36185"/>
                  </a:cubicBezTo>
                  <a:cubicBezTo>
                    <a:pt x="1813" y="35990"/>
                    <a:pt x="1813" y="35794"/>
                    <a:pt x="1786" y="35627"/>
                  </a:cubicBezTo>
                  <a:cubicBezTo>
                    <a:pt x="1897" y="34595"/>
                    <a:pt x="1953" y="33590"/>
                    <a:pt x="2092" y="32586"/>
                  </a:cubicBezTo>
                  <a:cubicBezTo>
                    <a:pt x="2204" y="31442"/>
                    <a:pt x="2399" y="30326"/>
                    <a:pt x="2678" y="29238"/>
                  </a:cubicBezTo>
                  <a:cubicBezTo>
                    <a:pt x="2790" y="28987"/>
                    <a:pt x="2874" y="28736"/>
                    <a:pt x="2985" y="28485"/>
                  </a:cubicBezTo>
                  <a:cubicBezTo>
                    <a:pt x="3069" y="28262"/>
                    <a:pt x="3236" y="28066"/>
                    <a:pt x="3432" y="27955"/>
                  </a:cubicBezTo>
                  <a:cubicBezTo>
                    <a:pt x="3487" y="27731"/>
                    <a:pt x="3571" y="27508"/>
                    <a:pt x="3655" y="27257"/>
                  </a:cubicBezTo>
                  <a:cubicBezTo>
                    <a:pt x="4185" y="26197"/>
                    <a:pt x="4743" y="25137"/>
                    <a:pt x="5301" y="24077"/>
                  </a:cubicBezTo>
                  <a:cubicBezTo>
                    <a:pt x="5329" y="23993"/>
                    <a:pt x="5440" y="23937"/>
                    <a:pt x="5524" y="23881"/>
                  </a:cubicBezTo>
                  <a:cubicBezTo>
                    <a:pt x="5524" y="23602"/>
                    <a:pt x="5608" y="23323"/>
                    <a:pt x="5803" y="23128"/>
                  </a:cubicBezTo>
                  <a:cubicBezTo>
                    <a:pt x="5943" y="22933"/>
                    <a:pt x="6110" y="22738"/>
                    <a:pt x="6277" y="22542"/>
                  </a:cubicBezTo>
                  <a:cubicBezTo>
                    <a:pt x="6222" y="22235"/>
                    <a:pt x="5943" y="22012"/>
                    <a:pt x="5636" y="21984"/>
                  </a:cubicBezTo>
                  <a:cubicBezTo>
                    <a:pt x="5217" y="21873"/>
                    <a:pt x="4771" y="21817"/>
                    <a:pt x="4380" y="21733"/>
                  </a:cubicBezTo>
                  <a:cubicBezTo>
                    <a:pt x="4269" y="21482"/>
                    <a:pt x="4269" y="21203"/>
                    <a:pt x="4380" y="20952"/>
                  </a:cubicBezTo>
                  <a:cubicBezTo>
                    <a:pt x="4799" y="19585"/>
                    <a:pt x="5245" y="18218"/>
                    <a:pt x="5691" y="16851"/>
                  </a:cubicBezTo>
                  <a:cubicBezTo>
                    <a:pt x="5775" y="16628"/>
                    <a:pt x="5887" y="16404"/>
                    <a:pt x="6026" y="16209"/>
                  </a:cubicBezTo>
                  <a:cubicBezTo>
                    <a:pt x="5998" y="15735"/>
                    <a:pt x="6166" y="15288"/>
                    <a:pt x="6528" y="14954"/>
                  </a:cubicBezTo>
                  <a:cubicBezTo>
                    <a:pt x="6528" y="14396"/>
                    <a:pt x="6835" y="13949"/>
                    <a:pt x="7059" y="13475"/>
                  </a:cubicBezTo>
                  <a:cubicBezTo>
                    <a:pt x="7449" y="12554"/>
                    <a:pt x="7951" y="11634"/>
                    <a:pt x="8398" y="10713"/>
                  </a:cubicBezTo>
                  <a:cubicBezTo>
                    <a:pt x="8537" y="10518"/>
                    <a:pt x="8677" y="10322"/>
                    <a:pt x="8844" y="10127"/>
                  </a:cubicBezTo>
                  <a:cubicBezTo>
                    <a:pt x="8900" y="9569"/>
                    <a:pt x="9290" y="9234"/>
                    <a:pt x="9653" y="8872"/>
                  </a:cubicBezTo>
                  <a:cubicBezTo>
                    <a:pt x="9681" y="8704"/>
                    <a:pt x="9737" y="8509"/>
                    <a:pt x="9820" y="8342"/>
                  </a:cubicBezTo>
                  <a:cubicBezTo>
                    <a:pt x="11243" y="6249"/>
                    <a:pt x="12861" y="4352"/>
                    <a:pt x="14954" y="2929"/>
                  </a:cubicBezTo>
                  <a:cubicBezTo>
                    <a:pt x="15986" y="2232"/>
                    <a:pt x="17158" y="1730"/>
                    <a:pt x="18385" y="1478"/>
                  </a:cubicBezTo>
                  <a:cubicBezTo>
                    <a:pt x="18896" y="1357"/>
                    <a:pt x="19406" y="1278"/>
                    <a:pt x="19916" y="1278"/>
                  </a:cubicBezTo>
                  <a:cubicBezTo>
                    <a:pt x="19992" y="1278"/>
                    <a:pt x="20067" y="1280"/>
                    <a:pt x="20143" y="1283"/>
                  </a:cubicBezTo>
                  <a:cubicBezTo>
                    <a:pt x="20478" y="1311"/>
                    <a:pt x="20785" y="1367"/>
                    <a:pt x="21120" y="1423"/>
                  </a:cubicBezTo>
                  <a:cubicBezTo>
                    <a:pt x="21231" y="1451"/>
                    <a:pt x="21343" y="1478"/>
                    <a:pt x="21454" y="1478"/>
                  </a:cubicBezTo>
                  <a:cubicBezTo>
                    <a:pt x="22794" y="1618"/>
                    <a:pt x="23937" y="2232"/>
                    <a:pt x="25053" y="2929"/>
                  </a:cubicBezTo>
                  <a:cubicBezTo>
                    <a:pt x="26448" y="3850"/>
                    <a:pt x="27676" y="5022"/>
                    <a:pt x="28680" y="6361"/>
                  </a:cubicBezTo>
                  <a:cubicBezTo>
                    <a:pt x="29182" y="7002"/>
                    <a:pt x="29685" y="7672"/>
                    <a:pt x="30159" y="8342"/>
                  </a:cubicBezTo>
                  <a:cubicBezTo>
                    <a:pt x="30270" y="8509"/>
                    <a:pt x="30354" y="8704"/>
                    <a:pt x="30410" y="8872"/>
                  </a:cubicBezTo>
                  <a:cubicBezTo>
                    <a:pt x="30535" y="8872"/>
                    <a:pt x="30663" y="8875"/>
                    <a:pt x="30790" y="8875"/>
                  </a:cubicBezTo>
                  <a:cubicBezTo>
                    <a:pt x="31170" y="8875"/>
                    <a:pt x="31547" y="8844"/>
                    <a:pt x="31861" y="8593"/>
                  </a:cubicBezTo>
                  <a:cubicBezTo>
                    <a:pt x="31610" y="8118"/>
                    <a:pt x="31358" y="7644"/>
                    <a:pt x="31052" y="7226"/>
                  </a:cubicBezTo>
                  <a:cubicBezTo>
                    <a:pt x="30549" y="6472"/>
                    <a:pt x="30019" y="5775"/>
                    <a:pt x="29433" y="5105"/>
                  </a:cubicBezTo>
                  <a:cubicBezTo>
                    <a:pt x="27787" y="3180"/>
                    <a:pt x="25890" y="1562"/>
                    <a:pt x="23491" y="669"/>
                  </a:cubicBezTo>
                  <a:cubicBezTo>
                    <a:pt x="22352" y="224"/>
                    <a:pt x="21152" y="0"/>
                    <a:pt x="19957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1564125" y="3212850"/>
              <a:ext cx="1777175" cy="1010675"/>
            </a:xfrm>
            <a:custGeom>
              <a:avLst/>
              <a:gdLst/>
              <a:ahLst/>
              <a:cxnLst/>
              <a:rect l="l" t="t" r="r" b="b"/>
              <a:pathLst>
                <a:path w="71087" h="40427" extrusionOk="0">
                  <a:moveTo>
                    <a:pt x="70780" y="1"/>
                  </a:moveTo>
                  <a:cubicBezTo>
                    <a:pt x="68827" y="84"/>
                    <a:pt x="66930" y="503"/>
                    <a:pt x="65033" y="810"/>
                  </a:cubicBezTo>
                  <a:cubicBezTo>
                    <a:pt x="63945" y="977"/>
                    <a:pt x="62885" y="1172"/>
                    <a:pt x="61824" y="1396"/>
                  </a:cubicBezTo>
                  <a:cubicBezTo>
                    <a:pt x="60067" y="1730"/>
                    <a:pt x="58337" y="2065"/>
                    <a:pt x="56579" y="2484"/>
                  </a:cubicBezTo>
                  <a:cubicBezTo>
                    <a:pt x="54654" y="2902"/>
                    <a:pt x="52757" y="3432"/>
                    <a:pt x="50832" y="3962"/>
                  </a:cubicBezTo>
                  <a:cubicBezTo>
                    <a:pt x="49437" y="4325"/>
                    <a:pt x="48042" y="4743"/>
                    <a:pt x="46675" y="5190"/>
                  </a:cubicBezTo>
                  <a:cubicBezTo>
                    <a:pt x="44778" y="5804"/>
                    <a:pt x="42853" y="6445"/>
                    <a:pt x="40984" y="7143"/>
                  </a:cubicBezTo>
                  <a:cubicBezTo>
                    <a:pt x="39031" y="7868"/>
                    <a:pt x="37078" y="8621"/>
                    <a:pt x="35181" y="9486"/>
                  </a:cubicBezTo>
                  <a:cubicBezTo>
                    <a:pt x="32363" y="10770"/>
                    <a:pt x="29573" y="12109"/>
                    <a:pt x="26867" y="13643"/>
                  </a:cubicBezTo>
                  <a:cubicBezTo>
                    <a:pt x="25333" y="14508"/>
                    <a:pt x="23826" y="15401"/>
                    <a:pt x="22347" y="16322"/>
                  </a:cubicBezTo>
                  <a:cubicBezTo>
                    <a:pt x="21343" y="16963"/>
                    <a:pt x="20283" y="17521"/>
                    <a:pt x="19167" y="17995"/>
                  </a:cubicBezTo>
                  <a:cubicBezTo>
                    <a:pt x="17744" y="18609"/>
                    <a:pt x="16321" y="19251"/>
                    <a:pt x="14898" y="19865"/>
                  </a:cubicBezTo>
                  <a:cubicBezTo>
                    <a:pt x="14396" y="20088"/>
                    <a:pt x="13922" y="20311"/>
                    <a:pt x="13420" y="20506"/>
                  </a:cubicBezTo>
                  <a:cubicBezTo>
                    <a:pt x="12583" y="20841"/>
                    <a:pt x="12583" y="20813"/>
                    <a:pt x="13085" y="21539"/>
                  </a:cubicBezTo>
                  <a:cubicBezTo>
                    <a:pt x="13336" y="21846"/>
                    <a:pt x="13559" y="22208"/>
                    <a:pt x="13727" y="22571"/>
                  </a:cubicBezTo>
                  <a:cubicBezTo>
                    <a:pt x="13671" y="22655"/>
                    <a:pt x="13615" y="22738"/>
                    <a:pt x="13531" y="22822"/>
                  </a:cubicBezTo>
                  <a:cubicBezTo>
                    <a:pt x="12025" y="24050"/>
                    <a:pt x="10574" y="25389"/>
                    <a:pt x="9207" y="26840"/>
                  </a:cubicBezTo>
                  <a:cubicBezTo>
                    <a:pt x="8705" y="27342"/>
                    <a:pt x="8147" y="27844"/>
                    <a:pt x="7673" y="28402"/>
                  </a:cubicBezTo>
                  <a:cubicBezTo>
                    <a:pt x="6194" y="30132"/>
                    <a:pt x="4715" y="31889"/>
                    <a:pt x="3404" y="33758"/>
                  </a:cubicBezTo>
                  <a:cubicBezTo>
                    <a:pt x="2232" y="35460"/>
                    <a:pt x="1144" y="37218"/>
                    <a:pt x="224" y="39031"/>
                  </a:cubicBezTo>
                  <a:cubicBezTo>
                    <a:pt x="196" y="39478"/>
                    <a:pt x="0" y="39924"/>
                    <a:pt x="251" y="40371"/>
                  </a:cubicBezTo>
                  <a:cubicBezTo>
                    <a:pt x="307" y="40371"/>
                    <a:pt x="363" y="40398"/>
                    <a:pt x="391" y="40426"/>
                  </a:cubicBezTo>
                  <a:lnTo>
                    <a:pt x="921" y="40426"/>
                  </a:lnTo>
                  <a:cubicBezTo>
                    <a:pt x="1033" y="40231"/>
                    <a:pt x="1144" y="40064"/>
                    <a:pt x="1256" y="39868"/>
                  </a:cubicBezTo>
                  <a:cubicBezTo>
                    <a:pt x="1646" y="39171"/>
                    <a:pt x="1981" y="38473"/>
                    <a:pt x="2400" y="37832"/>
                  </a:cubicBezTo>
                  <a:cubicBezTo>
                    <a:pt x="3181" y="36604"/>
                    <a:pt x="3934" y="35349"/>
                    <a:pt x="4799" y="34177"/>
                  </a:cubicBezTo>
                  <a:cubicBezTo>
                    <a:pt x="5775" y="32810"/>
                    <a:pt x="6836" y="31471"/>
                    <a:pt x="7979" y="30215"/>
                  </a:cubicBezTo>
                  <a:cubicBezTo>
                    <a:pt x="9095" y="28960"/>
                    <a:pt x="10295" y="27788"/>
                    <a:pt x="11467" y="26588"/>
                  </a:cubicBezTo>
                  <a:cubicBezTo>
                    <a:pt x="12332" y="25668"/>
                    <a:pt x="13280" y="24803"/>
                    <a:pt x="14313" y="24022"/>
                  </a:cubicBezTo>
                  <a:cubicBezTo>
                    <a:pt x="14480" y="23938"/>
                    <a:pt x="14647" y="23826"/>
                    <a:pt x="14815" y="23743"/>
                  </a:cubicBezTo>
                  <a:cubicBezTo>
                    <a:pt x="14954" y="23910"/>
                    <a:pt x="15038" y="23994"/>
                    <a:pt x="15122" y="24105"/>
                  </a:cubicBezTo>
                  <a:cubicBezTo>
                    <a:pt x="15345" y="24384"/>
                    <a:pt x="15568" y="24691"/>
                    <a:pt x="15763" y="24970"/>
                  </a:cubicBezTo>
                  <a:cubicBezTo>
                    <a:pt x="15878" y="25113"/>
                    <a:pt x="15985" y="25183"/>
                    <a:pt x="16089" y="25183"/>
                  </a:cubicBezTo>
                  <a:cubicBezTo>
                    <a:pt x="16187" y="25183"/>
                    <a:pt x="16282" y="25120"/>
                    <a:pt x="16377" y="24998"/>
                  </a:cubicBezTo>
                  <a:cubicBezTo>
                    <a:pt x="16656" y="24663"/>
                    <a:pt x="16907" y="24356"/>
                    <a:pt x="17158" y="23994"/>
                  </a:cubicBezTo>
                  <a:cubicBezTo>
                    <a:pt x="18218" y="22543"/>
                    <a:pt x="19306" y="21092"/>
                    <a:pt x="20367" y="19614"/>
                  </a:cubicBezTo>
                  <a:cubicBezTo>
                    <a:pt x="20674" y="19195"/>
                    <a:pt x="21064" y="18805"/>
                    <a:pt x="21510" y="18526"/>
                  </a:cubicBezTo>
                  <a:cubicBezTo>
                    <a:pt x="22905" y="17633"/>
                    <a:pt x="24272" y="16768"/>
                    <a:pt x="25695" y="15931"/>
                  </a:cubicBezTo>
                  <a:cubicBezTo>
                    <a:pt x="26923" y="15178"/>
                    <a:pt x="28178" y="14536"/>
                    <a:pt x="29406" y="13839"/>
                  </a:cubicBezTo>
                  <a:cubicBezTo>
                    <a:pt x="31303" y="12723"/>
                    <a:pt x="33284" y="11886"/>
                    <a:pt x="35265" y="10965"/>
                  </a:cubicBezTo>
                  <a:cubicBezTo>
                    <a:pt x="37497" y="9933"/>
                    <a:pt x="39784" y="9012"/>
                    <a:pt x="42072" y="8203"/>
                  </a:cubicBezTo>
                  <a:cubicBezTo>
                    <a:pt x="43355" y="7729"/>
                    <a:pt x="44611" y="7226"/>
                    <a:pt x="45922" y="6808"/>
                  </a:cubicBezTo>
                  <a:cubicBezTo>
                    <a:pt x="47819" y="6222"/>
                    <a:pt x="49716" y="5664"/>
                    <a:pt x="51613" y="5134"/>
                  </a:cubicBezTo>
                  <a:cubicBezTo>
                    <a:pt x="53566" y="4576"/>
                    <a:pt x="55547" y="4074"/>
                    <a:pt x="57528" y="3600"/>
                  </a:cubicBezTo>
                  <a:cubicBezTo>
                    <a:pt x="59035" y="3237"/>
                    <a:pt x="60569" y="2930"/>
                    <a:pt x="62103" y="2679"/>
                  </a:cubicBezTo>
                  <a:cubicBezTo>
                    <a:pt x="64475" y="2260"/>
                    <a:pt x="66874" y="1758"/>
                    <a:pt x="69273" y="1507"/>
                  </a:cubicBezTo>
                  <a:cubicBezTo>
                    <a:pt x="69887" y="1451"/>
                    <a:pt x="70473" y="1312"/>
                    <a:pt x="71087" y="1200"/>
                  </a:cubicBezTo>
                  <a:cubicBezTo>
                    <a:pt x="71087" y="782"/>
                    <a:pt x="71087" y="363"/>
                    <a:pt x="707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1600400" y="2246600"/>
              <a:ext cx="1721375" cy="461300"/>
            </a:xfrm>
            <a:custGeom>
              <a:avLst/>
              <a:gdLst/>
              <a:ahLst/>
              <a:cxnLst/>
              <a:rect l="l" t="t" r="r" b="b"/>
              <a:pathLst>
                <a:path w="68855" h="18452" extrusionOk="0">
                  <a:moveTo>
                    <a:pt x="716" y="1"/>
                  </a:moveTo>
                  <a:cubicBezTo>
                    <a:pt x="557" y="1"/>
                    <a:pt x="405" y="69"/>
                    <a:pt x="307" y="206"/>
                  </a:cubicBezTo>
                  <a:cubicBezTo>
                    <a:pt x="112" y="485"/>
                    <a:pt x="0" y="819"/>
                    <a:pt x="84" y="1154"/>
                  </a:cubicBezTo>
                  <a:cubicBezTo>
                    <a:pt x="1088" y="1684"/>
                    <a:pt x="2093" y="2242"/>
                    <a:pt x="3125" y="2772"/>
                  </a:cubicBezTo>
                  <a:cubicBezTo>
                    <a:pt x="4213" y="3302"/>
                    <a:pt x="5329" y="3833"/>
                    <a:pt x="6445" y="4335"/>
                  </a:cubicBezTo>
                  <a:cubicBezTo>
                    <a:pt x="7868" y="4976"/>
                    <a:pt x="9263" y="5562"/>
                    <a:pt x="10741" y="6176"/>
                  </a:cubicBezTo>
                  <a:cubicBezTo>
                    <a:pt x="12248" y="6762"/>
                    <a:pt x="13782" y="7376"/>
                    <a:pt x="15261" y="7906"/>
                  </a:cubicBezTo>
                  <a:cubicBezTo>
                    <a:pt x="16767" y="8464"/>
                    <a:pt x="18274" y="8938"/>
                    <a:pt x="19780" y="9440"/>
                  </a:cubicBezTo>
                  <a:cubicBezTo>
                    <a:pt x="20924" y="9831"/>
                    <a:pt x="22096" y="10221"/>
                    <a:pt x="23268" y="10584"/>
                  </a:cubicBezTo>
                  <a:cubicBezTo>
                    <a:pt x="24747" y="11003"/>
                    <a:pt x="26197" y="11449"/>
                    <a:pt x="27676" y="11840"/>
                  </a:cubicBezTo>
                  <a:cubicBezTo>
                    <a:pt x="29852" y="12398"/>
                    <a:pt x="32028" y="12928"/>
                    <a:pt x="34176" y="13430"/>
                  </a:cubicBezTo>
                  <a:cubicBezTo>
                    <a:pt x="35013" y="13653"/>
                    <a:pt x="35822" y="13820"/>
                    <a:pt x="36631" y="14016"/>
                  </a:cubicBezTo>
                  <a:cubicBezTo>
                    <a:pt x="37106" y="14127"/>
                    <a:pt x="37189" y="14267"/>
                    <a:pt x="37106" y="14713"/>
                  </a:cubicBezTo>
                  <a:cubicBezTo>
                    <a:pt x="37050" y="15048"/>
                    <a:pt x="36966" y="15355"/>
                    <a:pt x="36910" y="15718"/>
                  </a:cubicBezTo>
                  <a:cubicBezTo>
                    <a:pt x="36910" y="15885"/>
                    <a:pt x="36910" y="16052"/>
                    <a:pt x="36966" y="16192"/>
                  </a:cubicBezTo>
                  <a:cubicBezTo>
                    <a:pt x="37127" y="16202"/>
                    <a:pt x="37287" y="16206"/>
                    <a:pt x="37447" y="16206"/>
                  </a:cubicBezTo>
                  <a:cubicBezTo>
                    <a:pt x="38620" y="16206"/>
                    <a:pt x="39771" y="15969"/>
                    <a:pt x="40900" y="15969"/>
                  </a:cubicBezTo>
                  <a:cubicBezTo>
                    <a:pt x="41374" y="15941"/>
                    <a:pt x="41849" y="15913"/>
                    <a:pt x="42323" y="15885"/>
                  </a:cubicBezTo>
                  <a:cubicBezTo>
                    <a:pt x="42546" y="15885"/>
                    <a:pt x="42769" y="15857"/>
                    <a:pt x="42992" y="15801"/>
                  </a:cubicBezTo>
                  <a:cubicBezTo>
                    <a:pt x="43480" y="15720"/>
                    <a:pt x="43987" y="15677"/>
                    <a:pt x="44490" y="15677"/>
                  </a:cubicBezTo>
                  <a:cubicBezTo>
                    <a:pt x="44851" y="15677"/>
                    <a:pt x="45210" y="15699"/>
                    <a:pt x="45559" y="15745"/>
                  </a:cubicBezTo>
                  <a:cubicBezTo>
                    <a:pt x="46452" y="15857"/>
                    <a:pt x="47317" y="16052"/>
                    <a:pt x="48210" y="16164"/>
                  </a:cubicBezTo>
                  <a:cubicBezTo>
                    <a:pt x="49995" y="16443"/>
                    <a:pt x="51808" y="16666"/>
                    <a:pt x="53594" y="16945"/>
                  </a:cubicBezTo>
                  <a:cubicBezTo>
                    <a:pt x="55742" y="17308"/>
                    <a:pt x="57974" y="17336"/>
                    <a:pt x="60122" y="17810"/>
                  </a:cubicBezTo>
                  <a:lnTo>
                    <a:pt x="60541" y="17810"/>
                  </a:lnTo>
                  <a:cubicBezTo>
                    <a:pt x="61378" y="17894"/>
                    <a:pt x="62215" y="17866"/>
                    <a:pt x="63024" y="18033"/>
                  </a:cubicBezTo>
                  <a:cubicBezTo>
                    <a:pt x="63275" y="18061"/>
                    <a:pt x="63526" y="18089"/>
                    <a:pt x="63777" y="18089"/>
                  </a:cubicBezTo>
                  <a:cubicBezTo>
                    <a:pt x="64168" y="18117"/>
                    <a:pt x="64558" y="18173"/>
                    <a:pt x="64949" y="18201"/>
                  </a:cubicBezTo>
                  <a:cubicBezTo>
                    <a:pt x="65730" y="18201"/>
                    <a:pt x="66539" y="18284"/>
                    <a:pt x="67348" y="18424"/>
                  </a:cubicBezTo>
                  <a:cubicBezTo>
                    <a:pt x="67404" y="18438"/>
                    <a:pt x="67460" y="18445"/>
                    <a:pt x="67516" y="18445"/>
                  </a:cubicBezTo>
                  <a:cubicBezTo>
                    <a:pt x="67571" y="18445"/>
                    <a:pt x="67627" y="18438"/>
                    <a:pt x="67683" y="18424"/>
                  </a:cubicBezTo>
                  <a:cubicBezTo>
                    <a:pt x="67962" y="18424"/>
                    <a:pt x="68241" y="18452"/>
                    <a:pt x="68520" y="18452"/>
                  </a:cubicBezTo>
                  <a:cubicBezTo>
                    <a:pt x="68827" y="18061"/>
                    <a:pt x="68855" y="17531"/>
                    <a:pt x="68604" y="17112"/>
                  </a:cubicBezTo>
                  <a:lnTo>
                    <a:pt x="68604" y="17112"/>
                  </a:lnTo>
                  <a:cubicBezTo>
                    <a:pt x="68467" y="17119"/>
                    <a:pt x="68330" y="17121"/>
                    <a:pt x="68194" y="17121"/>
                  </a:cubicBezTo>
                  <a:cubicBezTo>
                    <a:pt x="67075" y="17121"/>
                    <a:pt x="65956" y="16936"/>
                    <a:pt x="64837" y="16861"/>
                  </a:cubicBezTo>
                  <a:cubicBezTo>
                    <a:pt x="64084" y="16806"/>
                    <a:pt x="63331" y="16722"/>
                    <a:pt x="62577" y="16638"/>
                  </a:cubicBezTo>
                  <a:cubicBezTo>
                    <a:pt x="61713" y="16582"/>
                    <a:pt x="60820" y="16499"/>
                    <a:pt x="59927" y="16415"/>
                  </a:cubicBezTo>
                  <a:cubicBezTo>
                    <a:pt x="58867" y="16303"/>
                    <a:pt x="57835" y="16108"/>
                    <a:pt x="56774" y="16024"/>
                  </a:cubicBezTo>
                  <a:cubicBezTo>
                    <a:pt x="55128" y="15885"/>
                    <a:pt x="53427" y="15606"/>
                    <a:pt x="51808" y="15411"/>
                  </a:cubicBezTo>
                  <a:cubicBezTo>
                    <a:pt x="50218" y="15187"/>
                    <a:pt x="48628" y="14908"/>
                    <a:pt x="47038" y="14657"/>
                  </a:cubicBezTo>
                  <a:cubicBezTo>
                    <a:pt x="46145" y="14546"/>
                    <a:pt x="45280" y="14267"/>
                    <a:pt x="44499" y="13820"/>
                  </a:cubicBezTo>
                  <a:cubicBezTo>
                    <a:pt x="44304" y="13709"/>
                    <a:pt x="44108" y="13653"/>
                    <a:pt x="43885" y="13541"/>
                  </a:cubicBezTo>
                  <a:lnTo>
                    <a:pt x="38752" y="11114"/>
                  </a:lnTo>
                  <a:cubicBezTo>
                    <a:pt x="38501" y="10919"/>
                    <a:pt x="38194" y="10835"/>
                    <a:pt x="37887" y="10835"/>
                  </a:cubicBezTo>
                  <a:cubicBezTo>
                    <a:pt x="37468" y="11393"/>
                    <a:pt x="37803" y="12174"/>
                    <a:pt x="37413" y="12760"/>
                  </a:cubicBezTo>
                  <a:cubicBezTo>
                    <a:pt x="37162" y="12760"/>
                    <a:pt x="36910" y="12704"/>
                    <a:pt x="36659" y="12677"/>
                  </a:cubicBezTo>
                  <a:cubicBezTo>
                    <a:pt x="34679" y="12202"/>
                    <a:pt x="32698" y="11728"/>
                    <a:pt x="30717" y="11226"/>
                  </a:cubicBezTo>
                  <a:cubicBezTo>
                    <a:pt x="29517" y="10919"/>
                    <a:pt x="28290" y="10612"/>
                    <a:pt x="27090" y="10277"/>
                  </a:cubicBezTo>
                  <a:cubicBezTo>
                    <a:pt x="26114" y="10026"/>
                    <a:pt x="25137" y="9775"/>
                    <a:pt x="24189" y="9468"/>
                  </a:cubicBezTo>
                  <a:cubicBezTo>
                    <a:pt x="23017" y="9105"/>
                    <a:pt x="21873" y="8715"/>
                    <a:pt x="20701" y="8324"/>
                  </a:cubicBezTo>
                  <a:cubicBezTo>
                    <a:pt x="18637" y="7627"/>
                    <a:pt x="16572" y="6957"/>
                    <a:pt x="14535" y="6204"/>
                  </a:cubicBezTo>
                  <a:cubicBezTo>
                    <a:pt x="12917" y="5590"/>
                    <a:pt x="11327" y="4948"/>
                    <a:pt x="9737" y="4279"/>
                  </a:cubicBezTo>
                  <a:cubicBezTo>
                    <a:pt x="8258" y="3637"/>
                    <a:pt x="6807" y="3023"/>
                    <a:pt x="5357" y="2326"/>
                  </a:cubicBezTo>
                  <a:cubicBezTo>
                    <a:pt x="3934" y="1656"/>
                    <a:pt x="2539" y="875"/>
                    <a:pt x="1144" y="150"/>
                  </a:cubicBezTo>
                  <a:cubicBezTo>
                    <a:pt x="1060" y="122"/>
                    <a:pt x="977" y="66"/>
                    <a:pt x="921" y="38"/>
                  </a:cubicBezTo>
                  <a:cubicBezTo>
                    <a:pt x="854" y="13"/>
                    <a:pt x="78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1600525" y="3005000"/>
              <a:ext cx="1721950" cy="460750"/>
            </a:xfrm>
            <a:custGeom>
              <a:avLst/>
              <a:gdLst/>
              <a:ahLst/>
              <a:cxnLst/>
              <a:rect l="l" t="t" r="r" b="b"/>
              <a:pathLst>
                <a:path w="68878" h="18430" extrusionOk="0">
                  <a:moveTo>
                    <a:pt x="67427" y="1"/>
                  </a:moveTo>
                  <a:cubicBezTo>
                    <a:pt x="66813" y="140"/>
                    <a:pt x="66171" y="224"/>
                    <a:pt x="65530" y="224"/>
                  </a:cubicBezTo>
                  <a:cubicBezTo>
                    <a:pt x="64609" y="335"/>
                    <a:pt x="63661" y="391"/>
                    <a:pt x="62712" y="475"/>
                  </a:cubicBezTo>
                  <a:cubicBezTo>
                    <a:pt x="61457" y="587"/>
                    <a:pt x="60229" y="698"/>
                    <a:pt x="58974" y="810"/>
                  </a:cubicBezTo>
                  <a:lnTo>
                    <a:pt x="58304" y="866"/>
                  </a:lnTo>
                  <a:cubicBezTo>
                    <a:pt x="58109" y="921"/>
                    <a:pt x="57913" y="977"/>
                    <a:pt x="57746" y="1005"/>
                  </a:cubicBezTo>
                  <a:cubicBezTo>
                    <a:pt x="57048" y="1061"/>
                    <a:pt x="56351" y="1117"/>
                    <a:pt x="55654" y="1200"/>
                  </a:cubicBezTo>
                  <a:cubicBezTo>
                    <a:pt x="55096" y="1256"/>
                    <a:pt x="54510" y="1368"/>
                    <a:pt x="53952" y="1451"/>
                  </a:cubicBezTo>
                  <a:cubicBezTo>
                    <a:pt x="53561" y="1507"/>
                    <a:pt x="53171" y="1507"/>
                    <a:pt x="52780" y="1535"/>
                  </a:cubicBezTo>
                  <a:cubicBezTo>
                    <a:pt x="52027" y="1730"/>
                    <a:pt x="51273" y="1842"/>
                    <a:pt x="50520" y="1898"/>
                  </a:cubicBezTo>
                  <a:cubicBezTo>
                    <a:pt x="50130" y="2093"/>
                    <a:pt x="49711" y="2009"/>
                    <a:pt x="49293" y="2065"/>
                  </a:cubicBezTo>
                  <a:cubicBezTo>
                    <a:pt x="49166" y="2191"/>
                    <a:pt x="49017" y="2224"/>
                    <a:pt x="48859" y="2224"/>
                  </a:cubicBezTo>
                  <a:cubicBezTo>
                    <a:pt x="48773" y="2224"/>
                    <a:pt x="48684" y="2215"/>
                    <a:pt x="48595" y="2205"/>
                  </a:cubicBezTo>
                  <a:lnTo>
                    <a:pt x="48372" y="2205"/>
                  </a:lnTo>
                  <a:cubicBezTo>
                    <a:pt x="48093" y="2400"/>
                    <a:pt x="47730" y="2344"/>
                    <a:pt x="47395" y="2400"/>
                  </a:cubicBezTo>
                  <a:cubicBezTo>
                    <a:pt x="46698" y="2512"/>
                    <a:pt x="45973" y="2623"/>
                    <a:pt x="45275" y="2707"/>
                  </a:cubicBezTo>
                  <a:cubicBezTo>
                    <a:pt x="45052" y="2805"/>
                    <a:pt x="44815" y="2853"/>
                    <a:pt x="44578" y="2853"/>
                  </a:cubicBezTo>
                  <a:cubicBezTo>
                    <a:pt x="44341" y="2853"/>
                    <a:pt x="44103" y="2805"/>
                    <a:pt x="43880" y="2707"/>
                  </a:cubicBezTo>
                  <a:cubicBezTo>
                    <a:pt x="43869" y="2718"/>
                    <a:pt x="43852" y="2725"/>
                    <a:pt x="43835" y="2725"/>
                  </a:cubicBezTo>
                  <a:cubicBezTo>
                    <a:pt x="43811" y="2725"/>
                    <a:pt x="43785" y="2712"/>
                    <a:pt x="43769" y="2679"/>
                  </a:cubicBezTo>
                  <a:cubicBezTo>
                    <a:pt x="43593" y="2685"/>
                    <a:pt x="43419" y="2689"/>
                    <a:pt x="43245" y="2689"/>
                  </a:cubicBezTo>
                  <a:cubicBezTo>
                    <a:pt x="42647" y="2689"/>
                    <a:pt x="42059" y="2648"/>
                    <a:pt x="41453" y="2539"/>
                  </a:cubicBezTo>
                  <a:cubicBezTo>
                    <a:pt x="41197" y="2520"/>
                    <a:pt x="40940" y="2500"/>
                    <a:pt x="40684" y="2500"/>
                  </a:cubicBezTo>
                  <a:cubicBezTo>
                    <a:pt x="40577" y="2500"/>
                    <a:pt x="40471" y="2503"/>
                    <a:pt x="40365" y="2512"/>
                  </a:cubicBezTo>
                  <a:cubicBezTo>
                    <a:pt x="40170" y="2484"/>
                    <a:pt x="39946" y="2428"/>
                    <a:pt x="39751" y="2372"/>
                  </a:cubicBezTo>
                  <a:cubicBezTo>
                    <a:pt x="38803" y="2344"/>
                    <a:pt x="37854" y="2400"/>
                    <a:pt x="36905" y="2121"/>
                  </a:cubicBezTo>
                  <a:lnTo>
                    <a:pt x="36905" y="2121"/>
                  </a:lnTo>
                  <a:cubicBezTo>
                    <a:pt x="36766" y="2930"/>
                    <a:pt x="37212" y="3572"/>
                    <a:pt x="37101" y="4297"/>
                  </a:cubicBezTo>
                  <a:cubicBezTo>
                    <a:pt x="36515" y="4492"/>
                    <a:pt x="35873" y="4632"/>
                    <a:pt x="35259" y="4688"/>
                  </a:cubicBezTo>
                  <a:cubicBezTo>
                    <a:pt x="34991" y="4834"/>
                    <a:pt x="34681" y="4916"/>
                    <a:pt x="34384" y="4916"/>
                  </a:cubicBezTo>
                  <a:cubicBezTo>
                    <a:pt x="34341" y="4916"/>
                    <a:pt x="34298" y="4914"/>
                    <a:pt x="34255" y="4911"/>
                  </a:cubicBezTo>
                  <a:cubicBezTo>
                    <a:pt x="33837" y="5106"/>
                    <a:pt x="33390" y="5218"/>
                    <a:pt x="32916" y="5246"/>
                  </a:cubicBezTo>
                  <a:cubicBezTo>
                    <a:pt x="32163" y="5469"/>
                    <a:pt x="31381" y="5692"/>
                    <a:pt x="30600" y="5887"/>
                  </a:cubicBezTo>
                  <a:cubicBezTo>
                    <a:pt x="28564" y="6417"/>
                    <a:pt x="26499" y="6920"/>
                    <a:pt x="24463" y="7533"/>
                  </a:cubicBezTo>
                  <a:cubicBezTo>
                    <a:pt x="21728" y="8342"/>
                    <a:pt x="18994" y="9235"/>
                    <a:pt x="16288" y="10184"/>
                  </a:cubicBezTo>
                  <a:cubicBezTo>
                    <a:pt x="14112" y="10909"/>
                    <a:pt x="11992" y="11746"/>
                    <a:pt x="9871" y="12611"/>
                  </a:cubicBezTo>
                  <a:cubicBezTo>
                    <a:pt x="6802" y="13867"/>
                    <a:pt x="3817" y="15317"/>
                    <a:pt x="888" y="16852"/>
                  </a:cubicBezTo>
                  <a:cubicBezTo>
                    <a:pt x="609" y="17019"/>
                    <a:pt x="386" y="17186"/>
                    <a:pt x="163" y="17410"/>
                  </a:cubicBezTo>
                  <a:cubicBezTo>
                    <a:pt x="79" y="17493"/>
                    <a:pt x="23" y="17577"/>
                    <a:pt x="23" y="17717"/>
                  </a:cubicBezTo>
                  <a:cubicBezTo>
                    <a:pt x="0" y="18130"/>
                    <a:pt x="355" y="18430"/>
                    <a:pt x="730" y="18430"/>
                  </a:cubicBezTo>
                  <a:cubicBezTo>
                    <a:pt x="811" y="18430"/>
                    <a:pt x="893" y="18416"/>
                    <a:pt x="972" y="18386"/>
                  </a:cubicBezTo>
                  <a:cubicBezTo>
                    <a:pt x="1446" y="18163"/>
                    <a:pt x="1892" y="17912"/>
                    <a:pt x="2339" y="17689"/>
                  </a:cubicBezTo>
                  <a:cubicBezTo>
                    <a:pt x="3817" y="16935"/>
                    <a:pt x="5296" y="16154"/>
                    <a:pt x="6802" y="15457"/>
                  </a:cubicBezTo>
                  <a:cubicBezTo>
                    <a:pt x="8142" y="14815"/>
                    <a:pt x="9509" y="14285"/>
                    <a:pt x="10876" y="13699"/>
                  </a:cubicBezTo>
                  <a:cubicBezTo>
                    <a:pt x="13749" y="12472"/>
                    <a:pt x="16679" y="11411"/>
                    <a:pt x="19636" y="10435"/>
                  </a:cubicBezTo>
                  <a:cubicBezTo>
                    <a:pt x="21282" y="9905"/>
                    <a:pt x="22900" y="9403"/>
                    <a:pt x="24518" y="8928"/>
                  </a:cubicBezTo>
                  <a:cubicBezTo>
                    <a:pt x="26946" y="8259"/>
                    <a:pt x="29345" y="7589"/>
                    <a:pt x="31772" y="6948"/>
                  </a:cubicBezTo>
                  <a:cubicBezTo>
                    <a:pt x="33223" y="6585"/>
                    <a:pt x="34646" y="6278"/>
                    <a:pt x="36096" y="5915"/>
                  </a:cubicBezTo>
                  <a:cubicBezTo>
                    <a:pt x="36487" y="5832"/>
                    <a:pt x="36905" y="5776"/>
                    <a:pt x="37268" y="5720"/>
                  </a:cubicBezTo>
                  <a:cubicBezTo>
                    <a:pt x="37463" y="5887"/>
                    <a:pt x="37603" y="6138"/>
                    <a:pt x="37603" y="6417"/>
                  </a:cubicBezTo>
                  <a:cubicBezTo>
                    <a:pt x="37631" y="6641"/>
                    <a:pt x="37631" y="6920"/>
                    <a:pt x="37659" y="7143"/>
                  </a:cubicBezTo>
                  <a:cubicBezTo>
                    <a:pt x="37719" y="7465"/>
                    <a:pt x="37838" y="7642"/>
                    <a:pt x="38067" y="7642"/>
                  </a:cubicBezTo>
                  <a:cubicBezTo>
                    <a:pt x="38155" y="7642"/>
                    <a:pt x="38260" y="7616"/>
                    <a:pt x="38384" y="7561"/>
                  </a:cubicBezTo>
                  <a:cubicBezTo>
                    <a:pt x="38830" y="7366"/>
                    <a:pt x="39221" y="7143"/>
                    <a:pt x="39667" y="6920"/>
                  </a:cubicBezTo>
                  <a:cubicBezTo>
                    <a:pt x="41481" y="6027"/>
                    <a:pt x="43322" y="5134"/>
                    <a:pt x="45136" y="4269"/>
                  </a:cubicBezTo>
                  <a:cubicBezTo>
                    <a:pt x="45498" y="4102"/>
                    <a:pt x="45889" y="3990"/>
                    <a:pt x="46252" y="3934"/>
                  </a:cubicBezTo>
                  <a:cubicBezTo>
                    <a:pt x="48093" y="3628"/>
                    <a:pt x="49962" y="3349"/>
                    <a:pt x="51803" y="3097"/>
                  </a:cubicBezTo>
                  <a:cubicBezTo>
                    <a:pt x="53394" y="2874"/>
                    <a:pt x="55012" y="2651"/>
                    <a:pt x="56602" y="2456"/>
                  </a:cubicBezTo>
                  <a:cubicBezTo>
                    <a:pt x="58248" y="2233"/>
                    <a:pt x="59922" y="2065"/>
                    <a:pt x="61568" y="1870"/>
                  </a:cubicBezTo>
                  <a:cubicBezTo>
                    <a:pt x="62405" y="1786"/>
                    <a:pt x="63242" y="1730"/>
                    <a:pt x="64079" y="1647"/>
                  </a:cubicBezTo>
                  <a:cubicBezTo>
                    <a:pt x="64860" y="1591"/>
                    <a:pt x="65641" y="1507"/>
                    <a:pt x="66395" y="1451"/>
                  </a:cubicBezTo>
                  <a:cubicBezTo>
                    <a:pt x="67148" y="1424"/>
                    <a:pt x="67901" y="1368"/>
                    <a:pt x="68654" y="1340"/>
                  </a:cubicBezTo>
                  <a:cubicBezTo>
                    <a:pt x="68878" y="921"/>
                    <a:pt x="68766" y="391"/>
                    <a:pt x="68431" y="84"/>
                  </a:cubicBezTo>
                  <a:lnTo>
                    <a:pt x="68096" y="1"/>
                  </a:lnTo>
                  <a:cubicBezTo>
                    <a:pt x="67985" y="56"/>
                    <a:pt x="67873" y="84"/>
                    <a:pt x="67762" y="84"/>
                  </a:cubicBezTo>
                  <a:cubicBezTo>
                    <a:pt x="67650" y="84"/>
                    <a:pt x="67538" y="56"/>
                    <a:pt x="674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1583650" y="2806225"/>
              <a:ext cx="1729750" cy="135350"/>
            </a:xfrm>
            <a:custGeom>
              <a:avLst/>
              <a:gdLst/>
              <a:ahLst/>
              <a:cxnLst/>
              <a:rect l="l" t="t" r="r" b="b"/>
              <a:pathLst>
                <a:path w="69190" h="5414" extrusionOk="0">
                  <a:moveTo>
                    <a:pt x="28067" y="0"/>
                  </a:moveTo>
                  <a:cubicBezTo>
                    <a:pt x="28067" y="391"/>
                    <a:pt x="28067" y="726"/>
                    <a:pt x="28039" y="1061"/>
                  </a:cubicBezTo>
                  <a:cubicBezTo>
                    <a:pt x="28039" y="1367"/>
                    <a:pt x="28178" y="1702"/>
                    <a:pt x="27955" y="2037"/>
                  </a:cubicBezTo>
                  <a:cubicBezTo>
                    <a:pt x="27403" y="2087"/>
                    <a:pt x="26851" y="2097"/>
                    <a:pt x="26304" y="2097"/>
                  </a:cubicBezTo>
                  <a:cubicBezTo>
                    <a:pt x="25940" y="2097"/>
                    <a:pt x="25578" y="2093"/>
                    <a:pt x="25221" y="2093"/>
                  </a:cubicBezTo>
                  <a:lnTo>
                    <a:pt x="5720" y="2093"/>
                  </a:lnTo>
                  <a:cubicBezTo>
                    <a:pt x="5106" y="2093"/>
                    <a:pt x="4492" y="2080"/>
                    <a:pt x="3879" y="2080"/>
                  </a:cubicBezTo>
                  <a:cubicBezTo>
                    <a:pt x="3572" y="2080"/>
                    <a:pt x="3265" y="2084"/>
                    <a:pt x="2958" y="2093"/>
                  </a:cubicBezTo>
                  <a:cubicBezTo>
                    <a:pt x="2432" y="2093"/>
                    <a:pt x="1906" y="2075"/>
                    <a:pt x="1374" y="2075"/>
                  </a:cubicBezTo>
                  <a:cubicBezTo>
                    <a:pt x="976" y="2075"/>
                    <a:pt x="574" y="2085"/>
                    <a:pt x="168" y="2121"/>
                  </a:cubicBezTo>
                  <a:cubicBezTo>
                    <a:pt x="112" y="2372"/>
                    <a:pt x="56" y="2623"/>
                    <a:pt x="28" y="2902"/>
                  </a:cubicBezTo>
                  <a:cubicBezTo>
                    <a:pt x="1" y="3153"/>
                    <a:pt x="224" y="3404"/>
                    <a:pt x="475" y="3404"/>
                  </a:cubicBezTo>
                  <a:lnTo>
                    <a:pt x="27509" y="3404"/>
                  </a:lnTo>
                  <a:cubicBezTo>
                    <a:pt x="27648" y="3404"/>
                    <a:pt x="27788" y="3432"/>
                    <a:pt x="27927" y="3460"/>
                  </a:cubicBezTo>
                  <a:cubicBezTo>
                    <a:pt x="28234" y="4102"/>
                    <a:pt x="27844" y="4771"/>
                    <a:pt x="28151" y="5385"/>
                  </a:cubicBezTo>
                  <a:cubicBezTo>
                    <a:pt x="28259" y="5405"/>
                    <a:pt x="28372" y="5414"/>
                    <a:pt x="28485" y="5414"/>
                  </a:cubicBezTo>
                  <a:cubicBezTo>
                    <a:pt x="28691" y="5414"/>
                    <a:pt x="28901" y="5383"/>
                    <a:pt x="29099" y="5329"/>
                  </a:cubicBezTo>
                  <a:cubicBezTo>
                    <a:pt x="30355" y="4966"/>
                    <a:pt x="31610" y="4632"/>
                    <a:pt x="32866" y="4269"/>
                  </a:cubicBezTo>
                  <a:cubicBezTo>
                    <a:pt x="33451" y="4129"/>
                    <a:pt x="34009" y="4018"/>
                    <a:pt x="34567" y="3878"/>
                  </a:cubicBezTo>
                  <a:lnTo>
                    <a:pt x="35265" y="3711"/>
                  </a:lnTo>
                  <a:cubicBezTo>
                    <a:pt x="35452" y="3571"/>
                    <a:pt x="35698" y="3509"/>
                    <a:pt x="35936" y="3509"/>
                  </a:cubicBezTo>
                  <a:cubicBezTo>
                    <a:pt x="35983" y="3509"/>
                    <a:pt x="36029" y="3511"/>
                    <a:pt x="36074" y="3516"/>
                  </a:cubicBezTo>
                  <a:cubicBezTo>
                    <a:pt x="36299" y="3434"/>
                    <a:pt x="36553" y="3382"/>
                    <a:pt x="36805" y="3382"/>
                  </a:cubicBezTo>
                  <a:cubicBezTo>
                    <a:pt x="36897" y="3382"/>
                    <a:pt x="36989" y="3389"/>
                    <a:pt x="37078" y="3404"/>
                  </a:cubicBezTo>
                  <a:lnTo>
                    <a:pt x="68995" y="3404"/>
                  </a:lnTo>
                  <a:cubicBezTo>
                    <a:pt x="69190" y="2986"/>
                    <a:pt x="69162" y="2511"/>
                    <a:pt x="68911" y="2149"/>
                  </a:cubicBezTo>
                  <a:cubicBezTo>
                    <a:pt x="68604" y="2121"/>
                    <a:pt x="68297" y="2093"/>
                    <a:pt x="67990" y="2065"/>
                  </a:cubicBezTo>
                  <a:lnTo>
                    <a:pt x="37106" y="2065"/>
                  </a:lnTo>
                  <a:cubicBezTo>
                    <a:pt x="37037" y="2070"/>
                    <a:pt x="36968" y="2072"/>
                    <a:pt x="36899" y="2072"/>
                  </a:cubicBezTo>
                  <a:cubicBezTo>
                    <a:pt x="36578" y="2072"/>
                    <a:pt x="36261" y="2022"/>
                    <a:pt x="35962" y="1953"/>
                  </a:cubicBezTo>
                  <a:cubicBezTo>
                    <a:pt x="33954" y="1451"/>
                    <a:pt x="31973" y="921"/>
                    <a:pt x="29964" y="391"/>
                  </a:cubicBezTo>
                  <a:cubicBezTo>
                    <a:pt x="29490" y="279"/>
                    <a:pt x="28988" y="140"/>
                    <a:pt x="285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2171625" y="3318075"/>
              <a:ext cx="3253050" cy="2152525"/>
            </a:xfrm>
            <a:custGeom>
              <a:avLst/>
              <a:gdLst/>
              <a:ahLst/>
              <a:cxnLst/>
              <a:rect l="l" t="t" r="r" b="b"/>
              <a:pathLst>
                <a:path w="130122" h="86101" extrusionOk="0">
                  <a:moveTo>
                    <a:pt x="66071" y="1"/>
                  </a:moveTo>
                  <a:cubicBezTo>
                    <a:pt x="65252" y="1"/>
                    <a:pt x="64434" y="17"/>
                    <a:pt x="63614" y="17"/>
                  </a:cubicBezTo>
                  <a:cubicBezTo>
                    <a:pt x="63250" y="17"/>
                    <a:pt x="62887" y="13"/>
                    <a:pt x="62522" y="4"/>
                  </a:cubicBezTo>
                  <a:cubicBezTo>
                    <a:pt x="62103" y="4"/>
                    <a:pt x="61685" y="116"/>
                    <a:pt x="61266" y="144"/>
                  </a:cubicBezTo>
                  <a:cubicBezTo>
                    <a:pt x="60974" y="158"/>
                    <a:pt x="60674" y="158"/>
                    <a:pt x="60370" y="158"/>
                  </a:cubicBezTo>
                  <a:cubicBezTo>
                    <a:pt x="60067" y="158"/>
                    <a:pt x="59760" y="158"/>
                    <a:pt x="59453" y="172"/>
                  </a:cubicBezTo>
                  <a:cubicBezTo>
                    <a:pt x="59007" y="172"/>
                    <a:pt x="58560" y="255"/>
                    <a:pt x="58114" y="283"/>
                  </a:cubicBezTo>
                  <a:cubicBezTo>
                    <a:pt x="57974" y="311"/>
                    <a:pt x="57835" y="339"/>
                    <a:pt x="57695" y="339"/>
                  </a:cubicBezTo>
                  <a:cubicBezTo>
                    <a:pt x="55631" y="451"/>
                    <a:pt x="53538" y="646"/>
                    <a:pt x="51474" y="981"/>
                  </a:cubicBezTo>
                  <a:cubicBezTo>
                    <a:pt x="50693" y="1092"/>
                    <a:pt x="49884" y="1176"/>
                    <a:pt x="49075" y="1260"/>
                  </a:cubicBezTo>
                  <a:cubicBezTo>
                    <a:pt x="49019" y="1762"/>
                    <a:pt x="48991" y="2264"/>
                    <a:pt x="49382" y="2655"/>
                  </a:cubicBezTo>
                  <a:cubicBezTo>
                    <a:pt x="50497" y="2459"/>
                    <a:pt x="51613" y="2264"/>
                    <a:pt x="52729" y="2097"/>
                  </a:cubicBezTo>
                  <a:cubicBezTo>
                    <a:pt x="54124" y="1929"/>
                    <a:pt x="55491" y="1734"/>
                    <a:pt x="56886" y="1650"/>
                  </a:cubicBezTo>
                  <a:cubicBezTo>
                    <a:pt x="58198" y="1511"/>
                    <a:pt x="59537" y="1455"/>
                    <a:pt x="60876" y="1455"/>
                  </a:cubicBezTo>
                  <a:cubicBezTo>
                    <a:pt x="61239" y="1455"/>
                    <a:pt x="61601" y="1427"/>
                    <a:pt x="61936" y="1371"/>
                  </a:cubicBezTo>
                  <a:cubicBezTo>
                    <a:pt x="62187" y="1344"/>
                    <a:pt x="62438" y="1316"/>
                    <a:pt x="62689" y="1316"/>
                  </a:cubicBezTo>
                  <a:lnTo>
                    <a:pt x="67460" y="1316"/>
                  </a:lnTo>
                  <a:cubicBezTo>
                    <a:pt x="67544" y="1302"/>
                    <a:pt x="67627" y="1295"/>
                    <a:pt x="67711" y="1295"/>
                  </a:cubicBezTo>
                  <a:cubicBezTo>
                    <a:pt x="67795" y="1295"/>
                    <a:pt x="67879" y="1302"/>
                    <a:pt x="67962" y="1316"/>
                  </a:cubicBezTo>
                  <a:cubicBezTo>
                    <a:pt x="68660" y="1432"/>
                    <a:pt x="69377" y="1490"/>
                    <a:pt x="70097" y="1490"/>
                  </a:cubicBezTo>
                  <a:cubicBezTo>
                    <a:pt x="70241" y="1490"/>
                    <a:pt x="70385" y="1488"/>
                    <a:pt x="70529" y="1483"/>
                  </a:cubicBezTo>
                  <a:cubicBezTo>
                    <a:pt x="70920" y="1483"/>
                    <a:pt x="71310" y="1539"/>
                    <a:pt x="71701" y="1567"/>
                  </a:cubicBezTo>
                  <a:lnTo>
                    <a:pt x="72370" y="1622"/>
                  </a:lnTo>
                  <a:lnTo>
                    <a:pt x="73849" y="1762"/>
                  </a:lnTo>
                  <a:cubicBezTo>
                    <a:pt x="74518" y="1818"/>
                    <a:pt x="75188" y="1901"/>
                    <a:pt x="75830" y="1957"/>
                  </a:cubicBezTo>
                  <a:cubicBezTo>
                    <a:pt x="77029" y="2013"/>
                    <a:pt x="78229" y="2180"/>
                    <a:pt x="79401" y="2432"/>
                  </a:cubicBezTo>
                  <a:cubicBezTo>
                    <a:pt x="79540" y="2459"/>
                    <a:pt x="79708" y="2487"/>
                    <a:pt x="79875" y="2487"/>
                  </a:cubicBezTo>
                  <a:cubicBezTo>
                    <a:pt x="80405" y="2487"/>
                    <a:pt x="80935" y="2599"/>
                    <a:pt x="81410" y="2822"/>
                  </a:cubicBezTo>
                  <a:cubicBezTo>
                    <a:pt x="81518" y="2809"/>
                    <a:pt x="81626" y="2802"/>
                    <a:pt x="81734" y="2802"/>
                  </a:cubicBezTo>
                  <a:cubicBezTo>
                    <a:pt x="82069" y="2802"/>
                    <a:pt x="82397" y="2870"/>
                    <a:pt x="82693" y="3017"/>
                  </a:cubicBezTo>
                  <a:cubicBezTo>
                    <a:pt x="84283" y="3213"/>
                    <a:pt x="85818" y="3520"/>
                    <a:pt x="87352" y="3938"/>
                  </a:cubicBezTo>
                  <a:cubicBezTo>
                    <a:pt x="89221" y="4412"/>
                    <a:pt x="91063" y="4942"/>
                    <a:pt x="92932" y="5473"/>
                  </a:cubicBezTo>
                  <a:cubicBezTo>
                    <a:pt x="93629" y="5696"/>
                    <a:pt x="94383" y="5919"/>
                    <a:pt x="95080" y="6170"/>
                  </a:cubicBezTo>
                  <a:cubicBezTo>
                    <a:pt x="95359" y="6226"/>
                    <a:pt x="95610" y="6365"/>
                    <a:pt x="95777" y="6616"/>
                  </a:cubicBezTo>
                  <a:cubicBezTo>
                    <a:pt x="95777" y="6895"/>
                    <a:pt x="95666" y="7202"/>
                    <a:pt x="95498" y="7453"/>
                  </a:cubicBezTo>
                  <a:cubicBezTo>
                    <a:pt x="95415" y="7593"/>
                    <a:pt x="95331" y="7788"/>
                    <a:pt x="95247" y="7956"/>
                  </a:cubicBezTo>
                  <a:cubicBezTo>
                    <a:pt x="95108" y="8290"/>
                    <a:pt x="95275" y="8458"/>
                    <a:pt x="95610" y="8514"/>
                  </a:cubicBezTo>
                  <a:cubicBezTo>
                    <a:pt x="96587" y="8681"/>
                    <a:pt x="97535" y="8820"/>
                    <a:pt x="98512" y="8988"/>
                  </a:cubicBezTo>
                  <a:cubicBezTo>
                    <a:pt x="100102" y="9267"/>
                    <a:pt x="101692" y="9518"/>
                    <a:pt x="103282" y="9797"/>
                  </a:cubicBezTo>
                  <a:cubicBezTo>
                    <a:pt x="103701" y="9853"/>
                    <a:pt x="104091" y="9964"/>
                    <a:pt x="104482" y="10160"/>
                  </a:cubicBezTo>
                  <a:cubicBezTo>
                    <a:pt x="106742" y="11276"/>
                    <a:pt x="108946" y="12531"/>
                    <a:pt x="111066" y="13954"/>
                  </a:cubicBezTo>
                  <a:cubicBezTo>
                    <a:pt x="112628" y="14986"/>
                    <a:pt x="114163" y="16130"/>
                    <a:pt x="115586" y="17385"/>
                  </a:cubicBezTo>
                  <a:cubicBezTo>
                    <a:pt x="117343" y="18808"/>
                    <a:pt x="118961" y="20371"/>
                    <a:pt x="120468" y="22073"/>
                  </a:cubicBezTo>
                  <a:cubicBezTo>
                    <a:pt x="121333" y="23077"/>
                    <a:pt x="122170" y="24053"/>
                    <a:pt x="122923" y="25141"/>
                  </a:cubicBezTo>
                  <a:cubicBezTo>
                    <a:pt x="124430" y="27234"/>
                    <a:pt x="125713" y="29522"/>
                    <a:pt x="126717" y="31893"/>
                  </a:cubicBezTo>
                  <a:cubicBezTo>
                    <a:pt x="127554" y="33985"/>
                    <a:pt x="128140" y="36134"/>
                    <a:pt x="128503" y="38338"/>
                  </a:cubicBezTo>
                  <a:cubicBezTo>
                    <a:pt x="128587" y="38812"/>
                    <a:pt x="128642" y="39314"/>
                    <a:pt x="128670" y="39816"/>
                  </a:cubicBezTo>
                  <a:cubicBezTo>
                    <a:pt x="128726" y="41407"/>
                    <a:pt x="128726" y="42997"/>
                    <a:pt x="128642" y="44587"/>
                  </a:cubicBezTo>
                  <a:cubicBezTo>
                    <a:pt x="128531" y="45870"/>
                    <a:pt x="128308" y="47154"/>
                    <a:pt x="128001" y="48409"/>
                  </a:cubicBezTo>
                  <a:cubicBezTo>
                    <a:pt x="127582" y="50083"/>
                    <a:pt x="127024" y="51701"/>
                    <a:pt x="126299" y="53292"/>
                  </a:cubicBezTo>
                  <a:cubicBezTo>
                    <a:pt x="125853" y="54296"/>
                    <a:pt x="125322" y="55300"/>
                    <a:pt x="124792" y="56277"/>
                  </a:cubicBezTo>
                  <a:cubicBezTo>
                    <a:pt x="124095" y="57504"/>
                    <a:pt x="123286" y="58704"/>
                    <a:pt x="122393" y="59848"/>
                  </a:cubicBezTo>
                  <a:cubicBezTo>
                    <a:pt x="121891" y="60490"/>
                    <a:pt x="121417" y="61131"/>
                    <a:pt x="120887" y="61745"/>
                  </a:cubicBezTo>
                  <a:cubicBezTo>
                    <a:pt x="120608" y="62080"/>
                    <a:pt x="120301" y="62415"/>
                    <a:pt x="119994" y="62721"/>
                  </a:cubicBezTo>
                  <a:cubicBezTo>
                    <a:pt x="119213" y="63503"/>
                    <a:pt x="118431" y="64256"/>
                    <a:pt x="117678" y="65037"/>
                  </a:cubicBezTo>
                  <a:cubicBezTo>
                    <a:pt x="116813" y="65902"/>
                    <a:pt x="115893" y="66739"/>
                    <a:pt x="114916" y="67492"/>
                  </a:cubicBezTo>
                  <a:cubicBezTo>
                    <a:pt x="112349" y="69501"/>
                    <a:pt x="109643" y="71314"/>
                    <a:pt x="106798" y="72905"/>
                  </a:cubicBezTo>
                  <a:cubicBezTo>
                    <a:pt x="104789" y="74021"/>
                    <a:pt x="102724" y="74997"/>
                    <a:pt x="100632" y="75918"/>
                  </a:cubicBezTo>
                  <a:cubicBezTo>
                    <a:pt x="98651" y="76811"/>
                    <a:pt x="96614" y="77536"/>
                    <a:pt x="94550" y="78233"/>
                  </a:cubicBezTo>
                  <a:cubicBezTo>
                    <a:pt x="92792" y="78819"/>
                    <a:pt x="91035" y="79377"/>
                    <a:pt x="89277" y="79852"/>
                  </a:cubicBezTo>
                  <a:cubicBezTo>
                    <a:pt x="88133" y="80158"/>
                    <a:pt x="86989" y="80437"/>
                    <a:pt x="85845" y="80661"/>
                  </a:cubicBezTo>
                  <a:cubicBezTo>
                    <a:pt x="84506" y="80940"/>
                    <a:pt x="83167" y="81219"/>
                    <a:pt x="81828" y="81470"/>
                  </a:cubicBezTo>
                  <a:cubicBezTo>
                    <a:pt x="80879" y="81637"/>
                    <a:pt x="79903" y="81749"/>
                    <a:pt x="78927" y="81888"/>
                  </a:cubicBezTo>
                  <a:cubicBezTo>
                    <a:pt x="78313" y="82000"/>
                    <a:pt x="77671" y="82111"/>
                    <a:pt x="77057" y="82195"/>
                  </a:cubicBezTo>
                  <a:cubicBezTo>
                    <a:pt x="76611" y="82279"/>
                    <a:pt x="76165" y="82335"/>
                    <a:pt x="75718" y="82362"/>
                  </a:cubicBezTo>
                  <a:cubicBezTo>
                    <a:pt x="74881" y="82446"/>
                    <a:pt x="74044" y="82474"/>
                    <a:pt x="73235" y="82558"/>
                  </a:cubicBezTo>
                  <a:cubicBezTo>
                    <a:pt x="71980" y="82725"/>
                    <a:pt x="70724" y="82641"/>
                    <a:pt x="69469" y="82837"/>
                  </a:cubicBezTo>
                  <a:cubicBezTo>
                    <a:pt x="69190" y="82865"/>
                    <a:pt x="68904" y="82879"/>
                    <a:pt x="68618" y="82879"/>
                  </a:cubicBezTo>
                  <a:cubicBezTo>
                    <a:pt x="68332" y="82879"/>
                    <a:pt x="68046" y="82865"/>
                    <a:pt x="67767" y="82837"/>
                  </a:cubicBezTo>
                  <a:cubicBezTo>
                    <a:pt x="67711" y="82641"/>
                    <a:pt x="67683" y="82474"/>
                    <a:pt x="67655" y="82279"/>
                  </a:cubicBezTo>
                  <a:cubicBezTo>
                    <a:pt x="67627" y="81888"/>
                    <a:pt x="67655" y="81442"/>
                    <a:pt x="67627" y="81107"/>
                  </a:cubicBezTo>
                  <a:cubicBezTo>
                    <a:pt x="67605" y="80820"/>
                    <a:pt x="67478" y="80690"/>
                    <a:pt x="67260" y="80690"/>
                  </a:cubicBezTo>
                  <a:cubicBezTo>
                    <a:pt x="67203" y="80690"/>
                    <a:pt x="67139" y="80699"/>
                    <a:pt x="67069" y="80716"/>
                  </a:cubicBezTo>
                  <a:cubicBezTo>
                    <a:pt x="65926" y="81023"/>
                    <a:pt x="64810" y="81358"/>
                    <a:pt x="63694" y="81665"/>
                  </a:cubicBezTo>
                  <a:cubicBezTo>
                    <a:pt x="62661" y="81972"/>
                    <a:pt x="61629" y="82223"/>
                    <a:pt x="60625" y="82502"/>
                  </a:cubicBezTo>
                  <a:cubicBezTo>
                    <a:pt x="60019" y="82639"/>
                    <a:pt x="59414" y="82707"/>
                    <a:pt x="58809" y="82707"/>
                  </a:cubicBezTo>
                  <a:cubicBezTo>
                    <a:pt x="58549" y="82707"/>
                    <a:pt x="58290" y="82694"/>
                    <a:pt x="58030" y="82669"/>
                  </a:cubicBezTo>
                  <a:cubicBezTo>
                    <a:pt x="57221" y="82586"/>
                    <a:pt x="56440" y="82474"/>
                    <a:pt x="55631" y="82418"/>
                  </a:cubicBezTo>
                  <a:cubicBezTo>
                    <a:pt x="54236" y="82335"/>
                    <a:pt x="52869" y="82056"/>
                    <a:pt x="51474" y="81944"/>
                  </a:cubicBezTo>
                  <a:cubicBezTo>
                    <a:pt x="49828" y="81777"/>
                    <a:pt x="48238" y="81414"/>
                    <a:pt x="46592" y="81163"/>
                  </a:cubicBezTo>
                  <a:cubicBezTo>
                    <a:pt x="45336" y="80940"/>
                    <a:pt x="44109" y="80577"/>
                    <a:pt x="42853" y="80298"/>
                  </a:cubicBezTo>
                  <a:cubicBezTo>
                    <a:pt x="40761" y="79852"/>
                    <a:pt x="38696" y="79238"/>
                    <a:pt x="36632" y="78596"/>
                  </a:cubicBezTo>
                  <a:cubicBezTo>
                    <a:pt x="34483" y="77926"/>
                    <a:pt x="32363" y="77117"/>
                    <a:pt x="30299" y="76225"/>
                  </a:cubicBezTo>
                  <a:cubicBezTo>
                    <a:pt x="28987" y="75639"/>
                    <a:pt x="27648" y="75109"/>
                    <a:pt x="26337" y="74439"/>
                  </a:cubicBezTo>
                  <a:cubicBezTo>
                    <a:pt x="24998" y="73797"/>
                    <a:pt x="23714" y="73072"/>
                    <a:pt x="22431" y="72319"/>
                  </a:cubicBezTo>
                  <a:cubicBezTo>
                    <a:pt x="20534" y="71231"/>
                    <a:pt x="18665" y="70031"/>
                    <a:pt x="16907" y="68692"/>
                  </a:cubicBezTo>
                  <a:cubicBezTo>
                    <a:pt x="15568" y="67688"/>
                    <a:pt x="14257" y="66599"/>
                    <a:pt x="12973" y="65483"/>
                  </a:cubicBezTo>
                  <a:cubicBezTo>
                    <a:pt x="11439" y="64089"/>
                    <a:pt x="10016" y="62582"/>
                    <a:pt x="8705" y="60992"/>
                  </a:cubicBezTo>
                  <a:cubicBezTo>
                    <a:pt x="7031" y="58955"/>
                    <a:pt x="5608" y="56751"/>
                    <a:pt x="4436" y="54408"/>
                  </a:cubicBezTo>
                  <a:cubicBezTo>
                    <a:pt x="3404" y="52371"/>
                    <a:pt x="2623" y="50195"/>
                    <a:pt x="2121" y="47963"/>
                  </a:cubicBezTo>
                  <a:cubicBezTo>
                    <a:pt x="1814" y="46707"/>
                    <a:pt x="1619" y="45396"/>
                    <a:pt x="1535" y="44085"/>
                  </a:cubicBezTo>
                  <a:cubicBezTo>
                    <a:pt x="1507" y="43443"/>
                    <a:pt x="1423" y="42774"/>
                    <a:pt x="1423" y="42104"/>
                  </a:cubicBezTo>
                  <a:cubicBezTo>
                    <a:pt x="1423" y="40765"/>
                    <a:pt x="1535" y="39426"/>
                    <a:pt x="1758" y="38114"/>
                  </a:cubicBezTo>
                  <a:cubicBezTo>
                    <a:pt x="2065" y="36301"/>
                    <a:pt x="2511" y="34516"/>
                    <a:pt x="3153" y="32786"/>
                  </a:cubicBezTo>
                  <a:cubicBezTo>
                    <a:pt x="3795" y="30972"/>
                    <a:pt x="4632" y="29243"/>
                    <a:pt x="5636" y="27597"/>
                  </a:cubicBezTo>
                  <a:cubicBezTo>
                    <a:pt x="6836" y="25616"/>
                    <a:pt x="8203" y="23746"/>
                    <a:pt x="9737" y="22017"/>
                  </a:cubicBezTo>
                  <a:cubicBezTo>
                    <a:pt x="10156" y="21542"/>
                    <a:pt x="10602" y="21124"/>
                    <a:pt x="11020" y="20705"/>
                  </a:cubicBezTo>
                  <a:cubicBezTo>
                    <a:pt x="12750" y="18920"/>
                    <a:pt x="14619" y="17274"/>
                    <a:pt x="16600" y="15795"/>
                  </a:cubicBezTo>
                  <a:cubicBezTo>
                    <a:pt x="18442" y="14400"/>
                    <a:pt x="20339" y="13145"/>
                    <a:pt x="22320" y="12001"/>
                  </a:cubicBezTo>
                  <a:cubicBezTo>
                    <a:pt x="23798" y="11136"/>
                    <a:pt x="25305" y="10271"/>
                    <a:pt x="26895" y="9546"/>
                  </a:cubicBezTo>
                  <a:cubicBezTo>
                    <a:pt x="29238" y="8458"/>
                    <a:pt x="31610" y="7426"/>
                    <a:pt x="34065" y="6561"/>
                  </a:cubicBezTo>
                  <a:cubicBezTo>
                    <a:pt x="36660" y="5640"/>
                    <a:pt x="39310" y="4859"/>
                    <a:pt x="41988" y="4161"/>
                  </a:cubicBezTo>
                  <a:cubicBezTo>
                    <a:pt x="43467" y="3771"/>
                    <a:pt x="44946" y="3408"/>
                    <a:pt x="46480" y="3157"/>
                  </a:cubicBezTo>
                  <a:cubicBezTo>
                    <a:pt x="46954" y="3073"/>
                    <a:pt x="47456" y="2962"/>
                    <a:pt x="47931" y="2878"/>
                  </a:cubicBezTo>
                  <a:cubicBezTo>
                    <a:pt x="47931" y="2627"/>
                    <a:pt x="47903" y="2376"/>
                    <a:pt x="47875" y="2125"/>
                  </a:cubicBezTo>
                  <a:cubicBezTo>
                    <a:pt x="47875" y="1901"/>
                    <a:pt x="47763" y="1706"/>
                    <a:pt x="47568" y="1567"/>
                  </a:cubicBezTo>
                  <a:lnTo>
                    <a:pt x="46843" y="1734"/>
                  </a:lnTo>
                  <a:cubicBezTo>
                    <a:pt x="45085" y="2097"/>
                    <a:pt x="43355" y="2459"/>
                    <a:pt x="41598" y="2850"/>
                  </a:cubicBezTo>
                  <a:cubicBezTo>
                    <a:pt x="40482" y="3129"/>
                    <a:pt x="39366" y="3492"/>
                    <a:pt x="38222" y="3799"/>
                  </a:cubicBezTo>
                  <a:cubicBezTo>
                    <a:pt x="35153" y="4663"/>
                    <a:pt x="32112" y="5752"/>
                    <a:pt x="29155" y="7007"/>
                  </a:cubicBezTo>
                  <a:cubicBezTo>
                    <a:pt x="27090" y="7872"/>
                    <a:pt x="25054" y="8904"/>
                    <a:pt x="23073" y="9964"/>
                  </a:cubicBezTo>
                  <a:cubicBezTo>
                    <a:pt x="20925" y="11136"/>
                    <a:pt x="18832" y="12447"/>
                    <a:pt x="16851" y="13870"/>
                  </a:cubicBezTo>
                  <a:cubicBezTo>
                    <a:pt x="14703" y="15349"/>
                    <a:pt x="12722" y="17023"/>
                    <a:pt x="10909" y="18892"/>
                  </a:cubicBezTo>
                  <a:cubicBezTo>
                    <a:pt x="10156" y="19673"/>
                    <a:pt x="9347" y="20399"/>
                    <a:pt x="8621" y="21208"/>
                  </a:cubicBezTo>
                  <a:cubicBezTo>
                    <a:pt x="7421" y="22547"/>
                    <a:pt x="6306" y="23998"/>
                    <a:pt x="5329" y="25532"/>
                  </a:cubicBezTo>
                  <a:cubicBezTo>
                    <a:pt x="4576" y="26676"/>
                    <a:pt x="3878" y="27848"/>
                    <a:pt x="3265" y="29047"/>
                  </a:cubicBezTo>
                  <a:cubicBezTo>
                    <a:pt x="2400" y="30833"/>
                    <a:pt x="1674" y="32674"/>
                    <a:pt x="1116" y="34571"/>
                  </a:cubicBezTo>
                  <a:cubicBezTo>
                    <a:pt x="1061" y="34711"/>
                    <a:pt x="1033" y="34850"/>
                    <a:pt x="1033" y="34990"/>
                  </a:cubicBezTo>
                  <a:cubicBezTo>
                    <a:pt x="754" y="36162"/>
                    <a:pt x="530" y="37333"/>
                    <a:pt x="363" y="38533"/>
                  </a:cubicBezTo>
                  <a:cubicBezTo>
                    <a:pt x="196" y="39593"/>
                    <a:pt x="112" y="40681"/>
                    <a:pt x="84" y="41769"/>
                  </a:cubicBezTo>
                  <a:cubicBezTo>
                    <a:pt x="84" y="42606"/>
                    <a:pt x="0" y="43443"/>
                    <a:pt x="251" y="44252"/>
                  </a:cubicBezTo>
                  <a:cubicBezTo>
                    <a:pt x="251" y="44308"/>
                    <a:pt x="251" y="44364"/>
                    <a:pt x="251" y="44420"/>
                  </a:cubicBezTo>
                  <a:cubicBezTo>
                    <a:pt x="251" y="45424"/>
                    <a:pt x="391" y="46428"/>
                    <a:pt x="614" y="47405"/>
                  </a:cubicBezTo>
                  <a:cubicBezTo>
                    <a:pt x="809" y="48353"/>
                    <a:pt x="1116" y="49274"/>
                    <a:pt x="1340" y="50223"/>
                  </a:cubicBezTo>
                  <a:cubicBezTo>
                    <a:pt x="1646" y="51422"/>
                    <a:pt x="2065" y="52566"/>
                    <a:pt x="2567" y="53682"/>
                  </a:cubicBezTo>
                  <a:cubicBezTo>
                    <a:pt x="3069" y="54770"/>
                    <a:pt x="3627" y="55858"/>
                    <a:pt x="4185" y="56891"/>
                  </a:cubicBezTo>
                  <a:cubicBezTo>
                    <a:pt x="5162" y="58648"/>
                    <a:pt x="6306" y="60322"/>
                    <a:pt x="7617" y="61829"/>
                  </a:cubicBezTo>
                  <a:cubicBezTo>
                    <a:pt x="8147" y="62470"/>
                    <a:pt x="8705" y="63112"/>
                    <a:pt x="9263" y="63726"/>
                  </a:cubicBezTo>
                  <a:cubicBezTo>
                    <a:pt x="9598" y="64116"/>
                    <a:pt x="9904" y="64507"/>
                    <a:pt x="10267" y="64842"/>
                  </a:cubicBezTo>
                  <a:cubicBezTo>
                    <a:pt x="11383" y="65986"/>
                    <a:pt x="12583" y="67018"/>
                    <a:pt x="13810" y="68050"/>
                  </a:cubicBezTo>
                  <a:cubicBezTo>
                    <a:pt x="14954" y="69027"/>
                    <a:pt x="16182" y="69975"/>
                    <a:pt x="17465" y="70840"/>
                  </a:cubicBezTo>
                  <a:cubicBezTo>
                    <a:pt x="18944" y="71817"/>
                    <a:pt x="20422" y="72821"/>
                    <a:pt x="21985" y="73714"/>
                  </a:cubicBezTo>
                  <a:cubicBezTo>
                    <a:pt x="24049" y="74885"/>
                    <a:pt x="26197" y="75974"/>
                    <a:pt x="28402" y="76922"/>
                  </a:cubicBezTo>
                  <a:cubicBezTo>
                    <a:pt x="31749" y="78429"/>
                    <a:pt x="35237" y="79684"/>
                    <a:pt x="38780" y="80688"/>
                  </a:cubicBezTo>
                  <a:cubicBezTo>
                    <a:pt x="40593" y="81191"/>
                    <a:pt x="42490" y="81637"/>
                    <a:pt x="44360" y="82083"/>
                  </a:cubicBezTo>
                  <a:cubicBezTo>
                    <a:pt x="45336" y="82307"/>
                    <a:pt x="46313" y="82474"/>
                    <a:pt x="47317" y="82641"/>
                  </a:cubicBezTo>
                  <a:cubicBezTo>
                    <a:pt x="47596" y="82697"/>
                    <a:pt x="47903" y="82725"/>
                    <a:pt x="48210" y="82781"/>
                  </a:cubicBezTo>
                  <a:cubicBezTo>
                    <a:pt x="49047" y="82920"/>
                    <a:pt x="49856" y="83116"/>
                    <a:pt x="50665" y="83227"/>
                  </a:cubicBezTo>
                  <a:cubicBezTo>
                    <a:pt x="51865" y="83395"/>
                    <a:pt x="53064" y="83562"/>
                    <a:pt x="54236" y="83702"/>
                  </a:cubicBezTo>
                  <a:cubicBezTo>
                    <a:pt x="54933" y="83785"/>
                    <a:pt x="55631" y="83841"/>
                    <a:pt x="56328" y="83897"/>
                  </a:cubicBezTo>
                  <a:cubicBezTo>
                    <a:pt x="57193" y="83953"/>
                    <a:pt x="58058" y="84008"/>
                    <a:pt x="58923" y="84064"/>
                  </a:cubicBezTo>
                  <a:cubicBezTo>
                    <a:pt x="59007" y="84064"/>
                    <a:pt x="59090" y="84092"/>
                    <a:pt x="59146" y="84120"/>
                  </a:cubicBezTo>
                  <a:lnTo>
                    <a:pt x="62131" y="84929"/>
                  </a:lnTo>
                  <a:cubicBezTo>
                    <a:pt x="62175" y="84915"/>
                    <a:pt x="62220" y="84908"/>
                    <a:pt x="62265" y="84908"/>
                  </a:cubicBezTo>
                  <a:cubicBezTo>
                    <a:pt x="62394" y="84908"/>
                    <a:pt x="62523" y="84965"/>
                    <a:pt x="62606" y="85069"/>
                  </a:cubicBezTo>
                  <a:lnTo>
                    <a:pt x="62801" y="85124"/>
                  </a:lnTo>
                  <a:cubicBezTo>
                    <a:pt x="62854" y="85107"/>
                    <a:pt x="62910" y="85098"/>
                    <a:pt x="62965" y="85098"/>
                  </a:cubicBezTo>
                  <a:cubicBezTo>
                    <a:pt x="63084" y="85098"/>
                    <a:pt x="63199" y="85141"/>
                    <a:pt x="63275" y="85236"/>
                  </a:cubicBezTo>
                  <a:lnTo>
                    <a:pt x="63303" y="85236"/>
                  </a:lnTo>
                  <a:cubicBezTo>
                    <a:pt x="63340" y="85231"/>
                    <a:pt x="63378" y="85229"/>
                    <a:pt x="63416" y="85229"/>
                  </a:cubicBezTo>
                  <a:cubicBezTo>
                    <a:pt x="63608" y="85229"/>
                    <a:pt x="63805" y="85287"/>
                    <a:pt x="63945" y="85403"/>
                  </a:cubicBezTo>
                  <a:lnTo>
                    <a:pt x="63973" y="85403"/>
                  </a:lnTo>
                  <a:cubicBezTo>
                    <a:pt x="64030" y="85389"/>
                    <a:pt x="64090" y="85382"/>
                    <a:pt x="64149" y="85382"/>
                  </a:cubicBezTo>
                  <a:cubicBezTo>
                    <a:pt x="64320" y="85382"/>
                    <a:pt x="64490" y="85439"/>
                    <a:pt x="64614" y="85543"/>
                  </a:cubicBezTo>
                  <a:lnTo>
                    <a:pt x="64642" y="85543"/>
                  </a:lnTo>
                  <a:lnTo>
                    <a:pt x="65786" y="85627"/>
                  </a:lnTo>
                  <a:cubicBezTo>
                    <a:pt x="66205" y="86101"/>
                    <a:pt x="66205" y="86101"/>
                    <a:pt x="66818" y="86101"/>
                  </a:cubicBezTo>
                  <a:cubicBezTo>
                    <a:pt x="67097" y="86101"/>
                    <a:pt x="67376" y="86045"/>
                    <a:pt x="67627" y="86017"/>
                  </a:cubicBezTo>
                  <a:cubicBezTo>
                    <a:pt x="67600" y="85431"/>
                    <a:pt x="67627" y="84818"/>
                    <a:pt x="67683" y="84232"/>
                  </a:cubicBezTo>
                  <a:cubicBezTo>
                    <a:pt x="67962" y="84204"/>
                    <a:pt x="68185" y="84176"/>
                    <a:pt x="68381" y="84176"/>
                  </a:cubicBezTo>
                  <a:cubicBezTo>
                    <a:pt x="68503" y="84184"/>
                    <a:pt x="68626" y="84187"/>
                    <a:pt x="68748" y="84187"/>
                  </a:cubicBezTo>
                  <a:cubicBezTo>
                    <a:pt x="69044" y="84187"/>
                    <a:pt x="69340" y="84168"/>
                    <a:pt x="69636" y="84148"/>
                  </a:cubicBezTo>
                  <a:cubicBezTo>
                    <a:pt x="70780" y="83925"/>
                    <a:pt x="71980" y="84148"/>
                    <a:pt x="73124" y="83869"/>
                  </a:cubicBezTo>
                  <a:cubicBezTo>
                    <a:pt x="74574" y="83813"/>
                    <a:pt x="76025" y="83702"/>
                    <a:pt x="77448" y="83478"/>
                  </a:cubicBezTo>
                  <a:cubicBezTo>
                    <a:pt x="79680" y="83172"/>
                    <a:pt x="81940" y="82809"/>
                    <a:pt x="84144" y="82390"/>
                  </a:cubicBezTo>
                  <a:cubicBezTo>
                    <a:pt x="86320" y="81972"/>
                    <a:pt x="88496" y="81442"/>
                    <a:pt x="90644" y="80884"/>
                  </a:cubicBezTo>
                  <a:cubicBezTo>
                    <a:pt x="91369" y="80688"/>
                    <a:pt x="92095" y="80465"/>
                    <a:pt x="92820" y="80242"/>
                  </a:cubicBezTo>
                  <a:cubicBezTo>
                    <a:pt x="93852" y="79879"/>
                    <a:pt x="94857" y="79545"/>
                    <a:pt x="95889" y="79182"/>
                  </a:cubicBezTo>
                  <a:cubicBezTo>
                    <a:pt x="97061" y="78791"/>
                    <a:pt x="98233" y="78429"/>
                    <a:pt x="99349" y="77954"/>
                  </a:cubicBezTo>
                  <a:cubicBezTo>
                    <a:pt x="100995" y="77257"/>
                    <a:pt x="102585" y="76587"/>
                    <a:pt x="104231" y="75778"/>
                  </a:cubicBezTo>
                  <a:cubicBezTo>
                    <a:pt x="105877" y="74969"/>
                    <a:pt x="107523" y="74104"/>
                    <a:pt x="109113" y="73156"/>
                  </a:cubicBezTo>
                  <a:cubicBezTo>
                    <a:pt x="111680" y="71677"/>
                    <a:pt x="114107" y="69975"/>
                    <a:pt x="116395" y="68078"/>
                  </a:cubicBezTo>
                  <a:cubicBezTo>
                    <a:pt x="117427" y="67241"/>
                    <a:pt x="118404" y="66320"/>
                    <a:pt x="119352" y="65372"/>
                  </a:cubicBezTo>
                  <a:cubicBezTo>
                    <a:pt x="119715" y="64953"/>
                    <a:pt x="120133" y="64563"/>
                    <a:pt x="120524" y="64172"/>
                  </a:cubicBezTo>
                  <a:cubicBezTo>
                    <a:pt x="121361" y="63363"/>
                    <a:pt x="122114" y="62470"/>
                    <a:pt x="122839" y="61550"/>
                  </a:cubicBezTo>
                  <a:cubicBezTo>
                    <a:pt x="123983" y="60071"/>
                    <a:pt x="125043" y="58537"/>
                    <a:pt x="125964" y="56918"/>
                  </a:cubicBezTo>
                  <a:cubicBezTo>
                    <a:pt x="127247" y="54714"/>
                    <a:pt x="128252" y="52371"/>
                    <a:pt x="128977" y="49944"/>
                  </a:cubicBezTo>
                  <a:cubicBezTo>
                    <a:pt x="129368" y="48605"/>
                    <a:pt x="129675" y="47237"/>
                    <a:pt x="129870" y="45870"/>
                  </a:cubicBezTo>
                  <a:cubicBezTo>
                    <a:pt x="130121" y="43862"/>
                    <a:pt x="130009" y="41853"/>
                    <a:pt x="130009" y="39844"/>
                  </a:cubicBezTo>
                  <a:cubicBezTo>
                    <a:pt x="130009" y="39733"/>
                    <a:pt x="130009" y="39621"/>
                    <a:pt x="129982" y="39509"/>
                  </a:cubicBezTo>
                  <a:cubicBezTo>
                    <a:pt x="129870" y="38840"/>
                    <a:pt x="129814" y="38226"/>
                    <a:pt x="129675" y="37529"/>
                  </a:cubicBezTo>
                  <a:cubicBezTo>
                    <a:pt x="129563" y="36831"/>
                    <a:pt x="129479" y="36134"/>
                    <a:pt x="129312" y="35492"/>
                  </a:cubicBezTo>
                  <a:cubicBezTo>
                    <a:pt x="128894" y="33874"/>
                    <a:pt x="128363" y="32311"/>
                    <a:pt x="127722" y="30805"/>
                  </a:cubicBezTo>
                  <a:cubicBezTo>
                    <a:pt x="127443" y="30191"/>
                    <a:pt x="127192" y="29577"/>
                    <a:pt x="126885" y="28991"/>
                  </a:cubicBezTo>
                  <a:cubicBezTo>
                    <a:pt x="126020" y="27290"/>
                    <a:pt x="125016" y="25672"/>
                    <a:pt x="123928" y="24137"/>
                  </a:cubicBezTo>
                  <a:cubicBezTo>
                    <a:pt x="122895" y="22742"/>
                    <a:pt x="121807" y="21403"/>
                    <a:pt x="120608" y="20147"/>
                  </a:cubicBezTo>
                  <a:cubicBezTo>
                    <a:pt x="119296" y="18780"/>
                    <a:pt x="117929" y="17469"/>
                    <a:pt x="116451" y="16270"/>
                  </a:cubicBezTo>
                  <a:cubicBezTo>
                    <a:pt x="114051" y="14289"/>
                    <a:pt x="111485" y="12503"/>
                    <a:pt x="108778" y="10913"/>
                  </a:cubicBezTo>
                  <a:cubicBezTo>
                    <a:pt x="107188" y="9964"/>
                    <a:pt x="105542" y="9155"/>
                    <a:pt x="103896" y="8318"/>
                  </a:cubicBezTo>
                  <a:cubicBezTo>
                    <a:pt x="103533" y="8123"/>
                    <a:pt x="103171" y="7900"/>
                    <a:pt x="102864" y="7649"/>
                  </a:cubicBezTo>
                  <a:cubicBezTo>
                    <a:pt x="101329" y="6393"/>
                    <a:pt x="99823" y="5110"/>
                    <a:pt x="98288" y="3854"/>
                  </a:cubicBezTo>
                  <a:cubicBezTo>
                    <a:pt x="98065" y="3603"/>
                    <a:pt x="97730" y="3436"/>
                    <a:pt x="97396" y="3380"/>
                  </a:cubicBezTo>
                  <a:cubicBezTo>
                    <a:pt x="97284" y="3492"/>
                    <a:pt x="97200" y="3631"/>
                    <a:pt x="97117" y="3771"/>
                  </a:cubicBezTo>
                  <a:cubicBezTo>
                    <a:pt x="96977" y="4106"/>
                    <a:pt x="96838" y="4440"/>
                    <a:pt x="96670" y="4775"/>
                  </a:cubicBezTo>
                  <a:cubicBezTo>
                    <a:pt x="96614" y="4915"/>
                    <a:pt x="96503" y="5054"/>
                    <a:pt x="96391" y="5194"/>
                  </a:cubicBezTo>
                  <a:lnTo>
                    <a:pt x="95415" y="4887"/>
                  </a:lnTo>
                  <a:cubicBezTo>
                    <a:pt x="94299" y="4524"/>
                    <a:pt x="93183" y="4161"/>
                    <a:pt x="92067" y="3799"/>
                  </a:cubicBezTo>
                  <a:cubicBezTo>
                    <a:pt x="89361" y="2990"/>
                    <a:pt x="86627" y="2348"/>
                    <a:pt x="83865" y="1818"/>
                  </a:cubicBezTo>
                  <a:cubicBezTo>
                    <a:pt x="83558" y="1762"/>
                    <a:pt x="83279" y="1650"/>
                    <a:pt x="82972" y="1595"/>
                  </a:cubicBezTo>
                  <a:cubicBezTo>
                    <a:pt x="82860" y="1616"/>
                    <a:pt x="82749" y="1626"/>
                    <a:pt x="82638" y="1626"/>
                  </a:cubicBezTo>
                  <a:cubicBezTo>
                    <a:pt x="82306" y="1626"/>
                    <a:pt x="81981" y="1532"/>
                    <a:pt x="81688" y="1344"/>
                  </a:cubicBezTo>
                  <a:cubicBezTo>
                    <a:pt x="81298" y="1316"/>
                    <a:pt x="80879" y="1288"/>
                    <a:pt x="80461" y="1232"/>
                  </a:cubicBezTo>
                  <a:cubicBezTo>
                    <a:pt x="79568" y="1092"/>
                    <a:pt x="78648" y="953"/>
                    <a:pt x="77727" y="841"/>
                  </a:cubicBezTo>
                  <a:cubicBezTo>
                    <a:pt x="77085" y="730"/>
                    <a:pt x="76416" y="674"/>
                    <a:pt x="75746" y="618"/>
                  </a:cubicBezTo>
                  <a:cubicBezTo>
                    <a:pt x="74686" y="507"/>
                    <a:pt x="73626" y="479"/>
                    <a:pt x="72510" y="311"/>
                  </a:cubicBezTo>
                  <a:cubicBezTo>
                    <a:pt x="71422" y="144"/>
                    <a:pt x="70306" y="255"/>
                    <a:pt x="69190" y="144"/>
                  </a:cubicBezTo>
                  <a:cubicBezTo>
                    <a:pt x="68146" y="26"/>
                    <a:pt x="67108" y="1"/>
                    <a:pt x="660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3754200" y="5448450"/>
              <a:ext cx="16050" cy="4875"/>
            </a:xfrm>
            <a:custGeom>
              <a:avLst/>
              <a:gdLst/>
              <a:ahLst/>
              <a:cxnLst/>
              <a:rect l="l" t="t" r="r" b="b"/>
              <a:pathLst>
                <a:path w="642" h="195" extrusionOk="0">
                  <a:moveTo>
                    <a:pt x="167" y="0"/>
                  </a:moveTo>
                  <a:cubicBezTo>
                    <a:pt x="112" y="0"/>
                    <a:pt x="56" y="7"/>
                    <a:pt x="0" y="21"/>
                  </a:cubicBezTo>
                  <a:cubicBezTo>
                    <a:pt x="112" y="170"/>
                    <a:pt x="260" y="195"/>
                    <a:pt x="413" y="195"/>
                  </a:cubicBezTo>
                  <a:cubicBezTo>
                    <a:pt x="490" y="195"/>
                    <a:pt x="567" y="188"/>
                    <a:pt x="642" y="188"/>
                  </a:cubicBezTo>
                  <a:cubicBezTo>
                    <a:pt x="495" y="63"/>
                    <a:pt x="33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3770925" y="5452625"/>
              <a:ext cx="16075" cy="4725"/>
            </a:xfrm>
            <a:custGeom>
              <a:avLst/>
              <a:gdLst/>
              <a:ahLst/>
              <a:cxnLst/>
              <a:rect l="l" t="t" r="r" b="b"/>
              <a:pathLst>
                <a:path w="643" h="189" extrusionOk="0">
                  <a:moveTo>
                    <a:pt x="177" y="0"/>
                  </a:moveTo>
                  <a:cubicBezTo>
                    <a:pt x="118" y="0"/>
                    <a:pt x="58" y="7"/>
                    <a:pt x="1" y="21"/>
                  </a:cubicBezTo>
                  <a:cubicBezTo>
                    <a:pt x="100" y="154"/>
                    <a:pt x="229" y="188"/>
                    <a:pt x="364" y="188"/>
                  </a:cubicBezTo>
                  <a:cubicBezTo>
                    <a:pt x="457" y="188"/>
                    <a:pt x="552" y="172"/>
                    <a:pt x="642" y="161"/>
                  </a:cubicBezTo>
                  <a:cubicBezTo>
                    <a:pt x="518" y="57"/>
                    <a:pt x="348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1573875" y="4223500"/>
              <a:ext cx="12600" cy="3150"/>
            </a:xfrm>
            <a:custGeom>
              <a:avLst/>
              <a:gdLst/>
              <a:ahLst/>
              <a:cxnLst/>
              <a:rect l="l" t="t" r="r" b="b"/>
              <a:pathLst>
                <a:path w="504" h="126" extrusionOk="0">
                  <a:moveTo>
                    <a:pt x="1" y="0"/>
                  </a:moveTo>
                  <a:cubicBezTo>
                    <a:pt x="57" y="84"/>
                    <a:pt x="147" y="126"/>
                    <a:pt x="242" y="126"/>
                  </a:cubicBezTo>
                  <a:cubicBezTo>
                    <a:pt x="336" y="126"/>
                    <a:pt x="433" y="84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3724900" y="5440750"/>
              <a:ext cx="11875" cy="3875"/>
            </a:xfrm>
            <a:custGeom>
              <a:avLst/>
              <a:gdLst/>
              <a:ahLst/>
              <a:cxnLst/>
              <a:rect l="l" t="t" r="r" b="b"/>
              <a:pathLst>
                <a:path w="475" h="155" extrusionOk="0">
                  <a:moveTo>
                    <a:pt x="139" y="0"/>
                  </a:moveTo>
                  <a:cubicBezTo>
                    <a:pt x="92" y="0"/>
                    <a:pt x="45" y="7"/>
                    <a:pt x="0" y="22"/>
                  </a:cubicBezTo>
                  <a:cubicBezTo>
                    <a:pt x="70" y="126"/>
                    <a:pt x="172" y="155"/>
                    <a:pt x="279" y="155"/>
                  </a:cubicBezTo>
                  <a:cubicBezTo>
                    <a:pt x="344" y="155"/>
                    <a:pt x="411" y="144"/>
                    <a:pt x="475" y="134"/>
                  </a:cubicBezTo>
                  <a:cubicBezTo>
                    <a:pt x="393" y="52"/>
                    <a:pt x="26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3741625" y="5444950"/>
              <a:ext cx="11900" cy="4050"/>
            </a:xfrm>
            <a:custGeom>
              <a:avLst/>
              <a:gdLst/>
              <a:ahLst/>
              <a:cxnLst/>
              <a:rect l="l" t="t" r="r" b="b"/>
              <a:pathLst>
                <a:path w="476" h="162" extrusionOk="0">
                  <a:moveTo>
                    <a:pt x="134" y="0"/>
                  </a:moveTo>
                  <a:cubicBezTo>
                    <a:pt x="89" y="0"/>
                    <a:pt x="44" y="7"/>
                    <a:pt x="1" y="22"/>
                  </a:cubicBezTo>
                  <a:lnTo>
                    <a:pt x="475" y="161"/>
                  </a:lnTo>
                  <a:cubicBezTo>
                    <a:pt x="392" y="58"/>
                    <a:pt x="26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215225" y="2352875"/>
              <a:ext cx="69775" cy="115100"/>
            </a:xfrm>
            <a:custGeom>
              <a:avLst/>
              <a:gdLst/>
              <a:ahLst/>
              <a:cxnLst/>
              <a:rect l="l" t="t" r="r" b="b"/>
              <a:pathLst>
                <a:path w="2791" h="4604" extrusionOk="0">
                  <a:moveTo>
                    <a:pt x="900" y="1"/>
                  </a:moveTo>
                  <a:cubicBezTo>
                    <a:pt x="577" y="1"/>
                    <a:pt x="268" y="117"/>
                    <a:pt x="28" y="335"/>
                  </a:cubicBezTo>
                  <a:cubicBezTo>
                    <a:pt x="0" y="614"/>
                    <a:pt x="28" y="865"/>
                    <a:pt x="56" y="1144"/>
                  </a:cubicBezTo>
                  <a:cubicBezTo>
                    <a:pt x="251" y="2148"/>
                    <a:pt x="502" y="3125"/>
                    <a:pt x="726" y="4129"/>
                  </a:cubicBezTo>
                  <a:cubicBezTo>
                    <a:pt x="726" y="4269"/>
                    <a:pt x="754" y="4436"/>
                    <a:pt x="754" y="4603"/>
                  </a:cubicBezTo>
                  <a:lnTo>
                    <a:pt x="1897" y="4492"/>
                  </a:lnTo>
                  <a:lnTo>
                    <a:pt x="2790" y="4408"/>
                  </a:lnTo>
                  <a:lnTo>
                    <a:pt x="2093" y="4324"/>
                  </a:lnTo>
                  <a:cubicBezTo>
                    <a:pt x="2009" y="3990"/>
                    <a:pt x="1925" y="3683"/>
                    <a:pt x="1870" y="3348"/>
                  </a:cubicBezTo>
                  <a:cubicBezTo>
                    <a:pt x="1702" y="2232"/>
                    <a:pt x="1479" y="1116"/>
                    <a:pt x="1172" y="28"/>
                  </a:cubicBezTo>
                  <a:cubicBezTo>
                    <a:pt x="1081" y="10"/>
                    <a:pt x="990" y="1"/>
                    <a:pt x="900" y="1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214525" y="3244925"/>
              <a:ext cx="52325" cy="113800"/>
            </a:xfrm>
            <a:custGeom>
              <a:avLst/>
              <a:gdLst/>
              <a:ahLst/>
              <a:cxnLst/>
              <a:rect l="l" t="t" r="r" b="b"/>
              <a:pathLst>
                <a:path w="2093" h="4552" extrusionOk="0">
                  <a:moveTo>
                    <a:pt x="921" y="1"/>
                  </a:moveTo>
                  <a:cubicBezTo>
                    <a:pt x="865" y="113"/>
                    <a:pt x="837" y="224"/>
                    <a:pt x="809" y="336"/>
                  </a:cubicBezTo>
                  <a:cubicBezTo>
                    <a:pt x="558" y="1535"/>
                    <a:pt x="335" y="2735"/>
                    <a:pt x="84" y="3963"/>
                  </a:cubicBezTo>
                  <a:cubicBezTo>
                    <a:pt x="56" y="4046"/>
                    <a:pt x="28" y="4158"/>
                    <a:pt x="0" y="4270"/>
                  </a:cubicBezTo>
                  <a:cubicBezTo>
                    <a:pt x="272" y="4458"/>
                    <a:pt x="592" y="4552"/>
                    <a:pt x="922" y="4552"/>
                  </a:cubicBezTo>
                  <a:cubicBezTo>
                    <a:pt x="1033" y="4552"/>
                    <a:pt x="1144" y="4542"/>
                    <a:pt x="1256" y="4521"/>
                  </a:cubicBezTo>
                  <a:cubicBezTo>
                    <a:pt x="1367" y="4102"/>
                    <a:pt x="1507" y="3739"/>
                    <a:pt x="1591" y="3321"/>
                  </a:cubicBezTo>
                  <a:cubicBezTo>
                    <a:pt x="1758" y="2540"/>
                    <a:pt x="1898" y="1759"/>
                    <a:pt x="2037" y="977"/>
                  </a:cubicBezTo>
                  <a:cubicBezTo>
                    <a:pt x="2065" y="698"/>
                    <a:pt x="2093" y="419"/>
                    <a:pt x="2093" y="168"/>
                  </a:cubicBezTo>
                  <a:lnTo>
                    <a:pt x="921" y="1"/>
                  </a:ln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346175" y="2192175"/>
              <a:ext cx="2679700" cy="531775"/>
            </a:xfrm>
            <a:custGeom>
              <a:avLst/>
              <a:gdLst/>
              <a:ahLst/>
              <a:cxnLst/>
              <a:rect l="l" t="t" r="r" b="b"/>
              <a:pathLst>
                <a:path w="107188" h="21271" extrusionOk="0">
                  <a:moveTo>
                    <a:pt x="106581" y="0"/>
                  </a:moveTo>
                  <a:cubicBezTo>
                    <a:pt x="106405" y="0"/>
                    <a:pt x="106176" y="105"/>
                    <a:pt x="105849" y="290"/>
                  </a:cubicBezTo>
                  <a:cubicBezTo>
                    <a:pt x="104203" y="1239"/>
                    <a:pt x="102585" y="2215"/>
                    <a:pt x="100883" y="3080"/>
                  </a:cubicBezTo>
                  <a:cubicBezTo>
                    <a:pt x="99209" y="3945"/>
                    <a:pt x="97507" y="4782"/>
                    <a:pt x="95777" y="5563"/>
                  </a:cubicBezTo>
                  <a:cubicBezTo>
                    <a:pt x="92904" y="6847"/>
                    <a:pt x="89974" y="7990"/>
                    <a:pt x="87017" y="9051"/>
                  </a:cubicBezTo>
                  <a:cubicBezTo>
                    <a:pt x="85231" y="9720"/>
                    <a:pt x="83418" y="10306"/>
                    <a:pt x="81605" y="10864"/>
                  </a:cubicBezTo>
                  <a:cubicBezTo>
                    <a:pt x="79568" y="11506"/>
                    <a:pt x="77476" y="12147"/>
                    <a:pt x="75383" y="12733"/>
                  </a:cubicBezTo>
                  <a:cubicBezTo>
                    <a:pt x="73291" y="13291"/>
                    <a:pt x="71198" y="13765"/>
                    <a:pt x="69134" y="14323"/>
                  </a:cubicBezTo>
                  <a:cubicBezTo>
                    <a:pt x="68557" y="14472"/>
                    <a:pt x="67956" y="14547"/>
                    <a:pt x="67354" y="14547"/>
                  </a:cubicBezTo>
                  <a:cubicBezTo>
                    <a:pt x="67054" y="14547"/>
                    <a:pt x="66753" y="14528"/>
                    <a:pt x="66456" y="14491"/>
                  </a:cubicBezTo>
                  <a:cubicBezTo>
                    <a:pt x="65367" y="14323"/>
                    <a:pt x="64224" y="14491"/>
                    <a:pt x="63136" y="14212"/>
                  </a:cubicBezTo>
                  <a:cubicBezTo>
                    <a:pt x="63080" y="14198"/>
                    <a:pt x="63024" y="14191"/>
                    <a:pt x="62968" y="14191"/>
                  </a:cubicBezTo>
                  <a:cubicBezTo>
                    <a:pt x="62912" y="14191"/>
                    <a:pt x="62857" y="14198"/>
                    <a:pt x="62801" y="14212"/>
                  </a:cubicBezTo>
                  <a:lnTo>
                    <a:pt x="61127" y="14100"/>
                  </a:lnTo>
                  <a:cubicBezTo>
                    <a:pt x="60904" y="14100"/>
                    <a:pt x="60680" y="14072"/>
                    <a:pt x="60457" y="14072"/>
                  </a:cubicBezTo>
                  <a:cubicBezTo>
                    <a:pt x="59899" y="14100"/>
                    <a:pt x="59760" y="14240"/>
                    <a:pt x="59899" y="14798"/>
                  </a:cubicBezTo>
                  <a:cubicBezTo>
                    <a:pt x="59955" y="15077"/>
                    <a:pt x="60067" y="15384"/>
                    <a:pt x="60122" y="15691"/>
                  </a:cubicBezTo>
                  <a:cubicBezTo>
                    <a:pt x="60150" y="15830"/>
                    <a:pt x="60150" y="15997"/>
                    <a:pt x="60150" y="16137"/>
                  </a:cubicBezTo>
                  <a:cubicBezTo>
                    <a:pt x="60067" y="16193"/>
                    <a:pt x="60011" y="16248"/>
                    <a:pt x="59983" y="16248"/>
                  </a:cubicBezTo>
                  <a:cubicBezTo>
                    <a:pt x="59174" y="16276"/>
                    <a:pt x="58393" y="16527"/>
                    <a:pt x="57584" y="16639"/>
                  </a:cubicBezTo>
                  <a:cubicBezTo>
                    <a:pt x="56747" y="16779"/>
                    <a:pt x="55882" y="16918"/>
                    <a:pt x="55017" y="17058"/>
                  </a:cubicBezTo>
                  <a:cubicBezTo>
                    <a:pt x="52785" y="17392"/>
                    <a:pt x="50553" y="17727"/>
                    <a:pt x="48321" y="18034"/>
                  </a:cubicBezTo>
                  <a:cubicBezTo>
                    <a:pt x="46647" y="18257"/>
                    <a:pt x="44973" y="18425"/>
                    <a:pt x="43271" y="18592"/>
                  </a:cubicBezTo>
                  <a:cubicBezTo>
                    <a:pt x="42044" y="18732"/>
                    <a:pt x="40844" y="18843"/>
                    <a:pt x="39617" y="18955"/>
                  </a:cubicBezTo>
                  <a:cubicBezTo>
                    <a:pt x="39059" y="19011"/>
                    <a:pt x="38501" y="19038"/>
                    <a:pt x="37943" y="19094"/>
                  </a:cubicBezTo>
                  <a:lnTo>
                    <a:pt x="36659" y="19122"/>
                  </a:lnTo>
                  <a:cubicBezTo>
                    <a:pt x="36427" y="19238"/>
                    <a:pt x="36175" y="19296"/>
                    <a:pt x="35920" y="19296"/>
                  </a:cubicBezTo>
                  <a:cubicBezTo>
                    <a:pt x="35869" y="19296"/>
                    <a:pt x="35818" y="19294"/>
                    <a:pt x="35767" y="19289"/>
                  </a:cubicBezTo>
                  <a:lnTo>
                    <a:pt x="31442" y="19568"/>
                  </a:lnTo>
                  <a:cubicBezTo>
                    <a:pt x="31135" y="19624"/>
                    <a:pt x="30829" y="19624"/>
                    <a:pt x="30522" y="19624"/>
                  </a:cubicBezTo>
                  <a:cubicBezTo>
                    <a:pt x="30388" y="19619"/>
                    <a:pt x="30255" y="19617"/>
                    <a:pt x="30121" y="19617"/>
                  </a:cubicBezTo>
                  <a:cubicBezTo>
                    <a:pt x="29502" y="19617"/>
                    <a:pt x="28882" y="19667"/>
                    <a:pt x="28262" y="19736"/>
                  </a:cubicBezTo>
                  <a:cubicBezTo>
                    <a:pt x="27833" y="19777"/>
                    <a:pt x="27419" y="19803"/>
                    <a:pt x="26998" y="19803"/>
                  </a:cubicBezTo>
                  <a:cubicBezTo>
                    <a:pt x="26844" y="19803"/>
                    <a:pt x="26689" y="19799"/>
                    <a:pt x="26532" y="19792"/>
                  </a:cubicBezTo>
                  <a:cubicBezTo>
                    <a:pt x="26185" y="19792"/>
                    <a:pt x="25839" y="19776"/>
                    <a:pt x="25492" y="19776"/>
                  </a:cubicBezTo>
                  <a:cubicBezTo>
                    <a:pt x="25030" y="19776"/>
                    <a:pt x="24567" y="19804"/>
                    <a:pt x="24105" y="19931"/>
                  </a:cubicBezTo>
                  <a:cubicBezTo>
                    <a:pt x="23987" y="19951"/>
                    <a:pt x="23854" y="19971"/>
                    <a:pt x="23718" y="19971"/>
                  </a:cubicBezTo>
                  <a:cubicBezTo>
                    <a:pt x="23661" y="19971"/>
                    <a:pt x="23604" y="19967"/>
                    <a:pt x="23547" y="19959"/>
                  </a:cubicBezTo>
                  <a:lnTo>
                    <a:pt x="9821" y="19959"/>
                  </a:lnTo>
                  <a:cubicBezTo>
                    <a:pt x="9772" y="19967"/>
                    <a:pt x="9723" y="19971"/>
                    <a:pt x="9674" y="19971"/>
                  </a:cubicBezTo>
                  <a:cubicBezTo>
                    <a:pt x="9555" y="19971"/>
                    <a:pt x="9437" y="19951"/>
                    <a:pt x="9318" y="19931"/>
                  </a:cubicBezTo>
                  <a:cubicBezTo>
                    <a:pt x="8967" y="19828"/>
                    <a:pt x="8600" y="19770"/>
                    <a:pt x="8229" y="19770"/>
                  </a:cubicBezTo>
                  <a:cubicBezTo>
                    <a:pt x="8099" y="19770"/>
                    <a:pt x="7970" y="19777"/>
                    <a:pt x="7840" y="19792"/>
                  </a:cubicBezTo>
                  <a:cubicBezTo>
                    <a:pt x="7622" y="19786"/>
                    <a:pt x="7405" y="19785"/>
                    <a:pt x="7187" y="19785"/>
                  </a:cubicBezTo>
                  <a:cubicBezTo>
                    <a:pt x="7042" y="19785"/>
                    <a:pt x="6897" y="19785"/>
                    <a:pt x="6753" y="19785"/>
                  </a:cubicBezTo>
                  <a:cubicBezTo>
                    <a:pt x="6029" y="19785"/>
                    <a:pt x="5310" y="19773"/>
                    <a:pt x="4604" y="19624"/>
                  </a:cubicBezTo>
                  <a:cubicBezTo>
                    <a:pt x="4380" y="19596"/>
                    <a:pt x="4157" y="19596"/>
                    <a:pt x="3934" y="19596"/>
                  </a:cubicBezTo>
                  <a:cubicBezTo>
                    <a:pt x="3756" y="19603"/>
                    <a:pt x="3578" y="19606"/>
                    <a:pt x="3400" y="19606"/>
                  </a:cubicBezTo>
                  <a:cubicBezTo>
                    <a:pt x="2825" y="19606"/>
                    <a:pt x="2250" y="19570"/>
                    <a:pt x="1674" y="19485"/>
                  </a:cubicBezTo>
                  <a:cubicBezTo>
                    <a:pt x="1339" y="19465"/>
                    <a:pt x="1003" y="19445"/>
                    <a:pt x="668" y="19445"/>
                  </a:cubicBezTo>
                  <a:cubicBezTo>
                    <a:pt x="529" y="19445"/>
                    <a:pt x="390" y="19449"/>
                    <a:pt x="251" y="19457"/>
                  </a:cubicBezTo>
                  <a:cubicBezTo>
                    <a:pt x="0" y="19903"/>
                    <a:pt x="84" y="20378"/>
                    <a:pt x="84" y="20852"/>
                  </a:cubicBezTo>
                  <a:cubicBezTo>
                    <a:pt x="349" y="20810"/>
                    <a:pt x="628" y="20789"/>
                    <a:pt x="907" y="20789"/>
                  </a:cubicBezTo>
                  <a:cubicBezTo>
                    <a:pt x="1186" y="20789"/>
                    <a:pt x="1465" y="20810"/>
                    <a:pt x="1730" y="20852"/>
                  </a:cubicBezTo>
                  <a:cubicBezTo>
                    <a:pt x="1897" y="20880"/>
                    <a:pt x="2065" y="20908"/>
                    <a:pt x="2232" y="20908"/>
                  </a:cubicBezTo>
                  <a:lnTo>
                    <a:pt x="7756" y="21103"/>
                  </a:lnTo>
                  <a:cubicBezTo>
                    <a:pt x="7868" y="21096"/>
                    <a:pt x="7978" y="21093"/>
                    <a:pt x="8088" y="21093"/>
                  </a:cubicBezTo>
                  <a:cubicBezTo>
                    <a:pt x="8443" y="21093"/>
                    <a:pt x="8789" y="21129"/>
                    <a:pt x="9151" y="21215"/>
                  </a:cubicBezTo>
                  <a:cubicBezTo>
                    <a:pt x="9374" y="21270"/>
                    <a:pt x="9597" y="21270"/>
                    <a:pt x="9821" y="21270"/>
                  </a:cubicBezTo>
                  <a:lnTo>
                    <a:pt x="23798" y="21270"/>
                  </a:lnTo>
                  <a:cubicBezTo>
                    <a:pt x="23965" y="21270"/>
                    <a:pt x="24133" y="21270"/>
                    <a:pt x="24300" y="21242"/>
                  </a:cubicBezTo>
                  <a:cubicBezTo>
                    <a:pt x="24776" y="21139"/>
                    <a:pt x="25267" y="21082"/>
                    <a:pt x="25763" y="21082"/>
                  </a:cubicBezTo>
                  <a:cubicBezTo>
                    <a:pt x="25935" y="21082"/>
                    <a:pt x="26108" y="21089"/>
                    <a:pt x="26281" y="21103"/>
                  </a:cubicBezTo>
                  <a:cubicBezTo>
                    <a:pt x="26448" y="21108"/>
                    <a:pt x="26616" y="21110"/>
                    <a:pt x="26783" y="21110"/>
                  </a:cubicBezTo>
                  <a:cubicBezTo>
                    <a:pt x="27620" y="21110"/>
                    <a:pt x="28457" y="21052"/>
                    <a:pt x="29294" y="20936"/>
                  </a:cubicBezTo>
                  <a:cubicBezTo>
                    <a:pt x="29517" y="20908"/>
                    <a:pt x="29740" y="20908"/>
                    <a:pt x="29964" y="20908"/>
                  </a:cubicBezTo>
                  <a:cubicBezTo>
                    <a:pt x="30155" y="20914"/>
                    <a:pt x="30346" y="20918"/>
                    <a:pt x="30536" y="20918"/>
                  </a:cubicBezTo>
                  <a:cubicBezTo>
                    <a:pt x="31153" y="20918"/>
                    <a:pt x="31766" y="20881"/>
                    <a:pt x="32363" y="20796"/>
                  </a:cubicBezTo>
                  <a:cubicBezTo>
                    <a:pt x="32614" y="20768"/>
                    <a:pt x="32865" y="20768"/>
                    <a:pt x="33116" y="20768"/>
                  </a:cubicBezTo>
                  <a:cubicBezTo>
                    <a:pt x="33423" y="20768"/>
                    <a:pt x="33730" y="20768"/>
                    <a:pt x="34037" y="20740"/>
                  </a:cubicBezTo>
                  <a:cubicBezTo>
                    <a:pt x="34930" y="20629"/>
                    <a:pt x="35822" y="20573"/>
                    <a:pt x="36715" y="20573"/>
                  </a:cubicBezTo>
                  <a:cubicBezTo>
                    <a:pt x="36908" y="20444"/>
                    <a:pt x="37107" y="20405"/>
                    <a:pt x="37309" y="20405"/>
                  </a:cubicBezTo>
                  <a:cubicBezTo>
                    <a:pt x="37545" y="20405"/>
                    <a:pt x="37786" y="20459"/>
                    <a:pt x="38026" y="20489"/>
                  </a:cubicBezTo>
                  <a:cubicBezTo>
                    <a:pt x="38468" y="20357"/>
                    <a:pt x="38927" y="20277"/>
                    <a:pt x="39390" y="20277"/>
                  </a:cubicBezTo>
                  <a:cubicBezTo>
                    <a:pt x="39512" y="20277"/>
                    <a:pt x="39634" y="20282"/>
                    <a:pt x="39756" y="20294"/>
                  </a:cubicBezTo>
                  <a:cubicBezTo>
                    <a:pt x="39979" y="20266"/>
                    <a:pt x="40203" y="20266"/>
                    <a:pt x="40426" y="20210"/>
                  </a:cubicBezTo>
                  <a:cubicBezTo>
                    <a:pt x="40705" y="20182"/>
                    <a:pt x="40956" y="20154"/>
                    <a:pt x="41235" y="20126"/>
                  </a:cubicBezTo>
                  <a:cubicBezTo>
                    <a:pt x="41570" y="20071"/>
                    <a:pt x="41904" y="20043"/>
                    <a:pt x="42239" y="20043"/>
                  </a:cubicBezTo>
                  <a:cubicBezTo>
                    <a:pt x="42909" y="19987"/>
                    <a:pt x="43578" y="19903"/>
                    <a:pt x="44220" y="19792"/>
                  </a:cubicBezTo>
                  <a:cubicBezTo>
                    <a:pt x="45671" y="19596"/>
                    <a:pt x="47122" y="19485"/>
                    <a:pt x="48544" y="19317"/>
                  </a:cubicBezTo>
                  <a:cubicBezTo>
                    <a:pt x="49716" y="19178"/>
                    <a:pt x="50888" y="18983"/>
                    <a:pt x="52032" y="18815"/>
                  </a:cubicBezTo>
                  <a:cubicBezTo>
                    <a:pt x="52980" y="18704"/>
                    <a:pt x="53929" y="18564"/>
                    <a:pt x="54850" y="18425"/>
                  </a:cubicBezTo>
                  <a:cubicBezTo>
                    <a:pt x="56607" y="18146"/>
                    <a:pt x="58365" y="17839"/>
                    <a:pt x="60122" y="17560"/>
                  </a:cubicBezTo>
                  <a:cubicBezTo>
                    <a:pt x="60262" y="17560"/>
                    <a:pt x="60401" y="17560"/>
                    <a:pt x="60569" y="17588"/>
                  </a:cubicBezTo>
                  <a:cubicBezTo>
                    <a:pt x="60597" y="17811"/>
                    <a:pt x="60597" y="18006"/>
                    <a:pt x="60653" y="18174"/>
                  </a:cubicBezTo>
                  <a:cubicBezTo>
                    <a:pt x="60708" y="18480"/>
                    <a:pt x="60792" y="18787"/>
                    <a:pt x="60876" y="19066"/>
                  </a:cubicBezTo>
                  <a:cubicBezTo>
                    <a:pt x="60946" y="19314"/>
                    <a:pt x="61051" y="19427"/>
                    <a:pt x="61217" y="19427"/>
                  </a:cubicBezTo>
                  <a:cubicBezTo>
                    <a:pt x="61313" y="19427"/>
                    <a:pt x="61430" y="19389"/>
                    <a:pt x="61573" y="19317"/>
                  </a:cubicBezTo>
                  <a:cubicBezTo>
                    <a:pt x="63610" y="18313"/>
                    <a:pt x="65674" y="17309"/>
                    <a:pt x="67711" y="16248"/>
                  </a:cubicBezTo>
                  <a:cubicBezTo>
                    <a:pt x="68241" y="15970"/>
                    <a:pt x="68827" y="15746"/>
                    <a:pt x="69413" y="15607"/>
                  </a:cubicBezTo>
                  <a:cubicBezTo>
                    <a:pt x="70836" y="15244"/>
                    <a:pt x="72258" y="14909"/>
                    <a:pt x="73653" y="14547"/>
                  </a:cubicBezTo>
                  <a:cubicBezTo>
                    <a:pt x="75020" y="14184"/>
                    <a:pt x="76388" y="13821"/>
                    <a:pt x="77755" y="13431"/>
                  </a:cubicBezTo>
                  <a:cubicBezTo>
                    <a:pt x="79261" y="12984"/>
                    <a:pt x="80740" y="12482"/>
                    <a:pt x="82246" y="12092"/>
                  </a:cubicBezTo>
                  <a:cubicBezTo>
                    <a:pt x="84311" y="11534"/>
                    <a:pt x="86320" y="10724"/>
                    <a:pt x="88328" y="10027"/>
                  </a:cubicBezTo>
                  <a:cubicBezTo>
                    <a:pt x="89835" y="9497"/>
                    <a:pt x="91286" y="8855"/>
                    <a:pt x="92764" y="8297"/>
                  </a:cubicBezTo>
                  <a:cubicBezTo>
                    <a:pt x="95108" y="7404"/>
                    <a:pt x="97395" y="6316"/>
                    <a:pt x="99655" y="5228"/>
                  </a:cubicBezTo>
                  <a:cubicBezTo>
                    <a:pt x="100911" y="4615"/>
                    <a:pt x="102110" y="3973"/>
                    <a:pt x="103338" y="3303"/>
                  </a:cubicBezTo>
                  <a:cubicBezTo>
                    <a:pt x="104426" y="2690"/>
                    <a:pt x="105486" y="2076"/>
                    <a:pt x="106546" y="1462"/>
                  </a:cubicBezTo>
                  <a:cubicBezTo>
                    <a:pt x="106825" y="1350"/>
                    <a:pt x="107048" y="1127"/>
                    <a:pt x="107188" y="848"/>
                  </a:cubicBezTo>
                  <a:cubicBezTo>
                    <a:pt x="107001" y="254"/>
                    <a:pt x="106856" y="0"/>
                    <a:pt x="1065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241025" y="2497950"/>
              <a:ext cx="54425" cy="171600"/>
            </a:xfrm>
            <a:custGeom>
              <a:avLst/>
              <a:gdLst/>
              <a:ahLst/>
              <a:cxnLst/>
              <a:rect l="l" t="t" r="r" b="b"/>
              <a:pathLst>
                <a:path w="2177" h="6864" extrusionOk="0">
                  <a:moveTo>
                    <a:pt x="832" y="0"/>
                  </a:moveTo>
                  <a:cubicBezTo>
                    <a:pt x="549" y="0"/>
                    <a:pt x="270" y="74"/>
                    <a:pt x="28" y="223"/>
                  </a:cubicBezTo>
                  <a:cubicBezTo>
                    <a:pt x="1" y="391"/>
                    <a:pt x="1" y="558"/>
                    <a:pt x="28" y="725"/>
                  </a:cubicBezTo>
                  <a:cubicBezTo>
                    <a:pt x="196" y="2120"/>
                    <a:pt x="419" y="3515"/>
                    <a:pt x="586" y="4910"/>
                  </a:cubicBezTo>
                  <a:cubicBezTo>
                    <a:pt x="614" y="5580"/>
                    <a:pt x="698" y="6222"/>
                    <a:pt x="865" y="6863"/>
                  </a:cubicBezTo>
                  <a:lnTo>
                    <a:pt x="2177" y="6835"/>
                  </a:lnTo>
                  <a:cubicBezTo>
                    <a:pt x="2093" y="6361"/>
                    <a:pt x="2037" y="5859"/>
                    <a:pt x="1953" y="5385"/>
                  </a:cubicBezTo>
                  <a:cubicBezTo>
                    <a:pt x="1870" y="4631"/>
                    <a:pt x="1842" y="3906"/>
                    <a:pt x="1730" y="3153"/>
                  </a:cubicBezTo>
                  <a:cubicBezTo>
                    <a:pt x="1619" y="2120"/>
                    <a:pt x="1423" y="1088"/>
                    <a:pt x="1256" y="56"/>
                  </a:cubicBezTo>
                  <a:cubicBezTo>
                    <a:pt x="1117" y="19"/>
                    <a:pt x="974" y="0"/>
                    <a:pt x="832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264050" y="2702000"/>
              <a:ext cx="40475" cy="157425"/>
            </a:xfrm>
            <a:custGeom>
              <a:avLst/>
              <a:gdLst/>
              <a:ahLst/>
              <a:cxnLst/>
              <a:rect l="l" t="t" r="r" b="b"/>
              <a:pathLst>
                <a:path w="1619" h="6297" extrusionOk="0">
                  <a:moveTo>
                    <a:pt x="575" y="0"/>
                  </a:moveTo>
                  <a:cubicBezTo>
                    <a:pt x="380" y="0"/>
                    <a:pt x="187" y="43"/>
                    <a:pt x="0" y="180"/>
                  </a:cubicBezTo>
                  <a:cubicBezTo>
                    <a:pt x="0" y="710"/>
                    <a:pt x="28" y="1184"/>
                    <a:pt x="56" y="1686"/>
                  </a:cubicBezTo>
                  <a:cubicBezTo>
                    <a:pt x="84" y="2440"/>
                    <a:pt x="140" y="3137"/>
                    <a:pt x="168" y="3918"/>
                  </a:cubicBezTo>
                  <a:cubicBezTo>
                    <a:pt x="223" y="4672"/>
                    <a:pt x="223" y="5453"/>
                    <a:pt x="223" y="6234"/>
                  </a:cubicBezTo>
                  <a:cubicBezTo>
                    <a:pt x="461" y="6276"/>
                    <a:pt x="691" y="6297"/>
                    <a:pt x="921" y="6297"/>
                  </a:cubicBezTo>
                  <a:cubicBezTo>
                    <a:pt x="1151" y="6297"/>
                    <a:pt x="1381" y="6276"/>
                    <a:pt x="1618" y="6234"/>
                  </a:cubicBezTo>
                  <a:cubicBezTo>
                    <a:pt x="1590" y="5955"/>
                    <a:pt x="1535" y="5676"/>
                    <a:pt x="1535" y="5397"/>
                  </a:cubicBezTo>
                  <a:cubicBezTo>
                    <a:pt x="1451" y="3695"/>
                    <a:pt x="1395" y="1965"/>
                    <a:pt x="1339" y="264"/>
                  </a:cubicBezTo>
                  <a:cubicBezTo>
                    <a:pt x="1339" y="208"/>
                    <a:pt x="1311" y="152"/>
                    <a:pt x="1311" y="96"/>
                  </a:cubicBezTo>
                  <a:cubicBezTo>
                    <a:pt x="1065" y="65"/>
                    <a:pt x="818" y="0"/>
                    <a:pt x="575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690550" y="647225"/>
              <a:ext cx="2221475" cy="1568775"/>
            </a:xfrm>
            <a:custGeom>
              <a:avLst/>
              <a:gdLst/>
              <a:ahLst/>
              <a:cxnLst/>
              <a:rect l="l" t="t" r="r" b="b"/>
              <a:pathLst>
                <a:path w="88859" h="62751" extrusionOk="0">
                  <a:moveTo>
                    <a:pt x="46492" y="1"/>
                  </a:moveTo>
                  <a:cubicBezTo>
                    <a:pt x="46454" y="1"/>
                    <a:pt x="46413" y="5"/>
                    <a:pt x="46368" y="13"/>
                  </a:cubicBezTo>
                  <a:cubicBezTo>
                    <a:pt x="46061" y="96"/>
                    <a:pt x="45782" y="208"/>
                    <a:pt x="45503" y="292"/>
                  </a:cubicBezTo>
                  <a:cubicBezTo>
                    <a:pt x="43132" y="933"/>
                    <a:pt x="40761" y="1575"/>
                    <a:pt x="38389" y="2189"/>
                  </a:cubicBezTo>
                  <a:cubicBezTo>
                    <a:pt x="37999" y="2273"/>
                    <a:pt x="37608" y="2356"/>
                    <a:pt x="37245" y="2384"/>
                  </a:cubicBezTo>
                  <a:cubicBezTo>
                    <a:pt x="36576" y="2468"/>
                    <a:pt x="35906" y="2552"/>
                    <a:pt x="35237" y="2663"/>
                  </a:cubicBezTo>
                  <a:cubicBezTo>
                    <a:pt x="34316" y="2803"/>
                    <a:pt x="33395" y="3026"/>
                    <a:pt x="32447" y="3137"/>
                  </a:cubicBezTo>
                  <a:cubicBezTo>
                    <a:pt x="31219" y="3333"/>
                    <a:pt x="29992" y="3584"/>
                    <a:pt x="28792" y="3947"/>
                  </a:cubicBezTo>
                  <a:cubicBezTo>
                    <a:pt x="27034" y="4365"/>
                    <a:pt x="25332" y="4867"/>
                    <a:pt x="23659" y="5509"/>
                  </a:cubicBezTo>
                  <a:cubicBezTo>
                    <a:pt x="22152" y="6095"/>
                    <a:pt x="20645" y="6681"/>
                    <a:pt x="19195" y="7350"/>
                  </a:cubicBezTo>
                  <a:cubicBezTo>
                    <a:pt x="16014" y="8857"/>
                    <a:pt x="13029" y="10726"/>
                    <a:pt x="10295" y="12930"/>
                  </a:cubicBezTo>
                  <a:lnTo>
                    <a:pt x="9179" y="13795"/>
                  </a:lnTo>
                  <a:cubicBezTo>
                    <a:pt x="8844" y="14130"/>
                    <a:pt x="8454" y="14464"/>
                    <a:pt x="8147" y="14883"/>
                  </a:cubicBezTo>
                  <a:cubicBezTo>
                    <a:pt x="7589" y="15469"/>
                    <a:pt x="7059" y="16055"/>
                    <a:pt x="6501" y="16613"/>
                  </a:cubicBezTo>
                  <a:cubicBezTo>
                    <a:pt x="6361" y="16752"/>
                    <a:pt x="6222" y="16892"/>
                    <a:pt x="6082" y="17003"/>
                  </a:cubicBezTo>
                  <a:lnTo>
                    <a:pt x="4855" y="18538"/>
                  </a:lnTo>
                  <a:cubicBezTo>
                    <a:pt x="4631" y="18873"/>
                    <a:pt x="4408" y="19179"/>
                    <a:pt x="4213" y="19514"/>
                  </a:cubicBezTo>
                  <a:cubicBezTo>
                    <a:pt x="3683" y="20351"/>
                    <a:pt x="3153" y="21216"/>
                    <a:pt x="2623" y="22053"/>
                  </a:cubicBezTo>
                  <a:lnTo>
                    <a:pt x="2455" y="22388"/>
                  </a:lnTo>
                  <a:cubicBezTo>
                    <a:pt x="2399" y="22499"/>
                    <a:pt x="2344" y="22639"/>
                    <a:pt x="2288" y="22778"/>
                  </a:cubicBezTo>
                  <a:cubicBezTo>
                    <a:pt x="1479" y="24508"/>
                    <a:pt x="865" y="26322"/>
                    <a:pt x="474" y="28219"/>
                  </a:cubicBezTo>
                  <a:cubicBezTo>
                    <a:pt x="530" y="28330"/>
                    <a:pt x="474" y="28470"/>
                    <a:pt x="363" y="28554"/>
                  </a:cubicBezTo>
                  <a:lnTo>
                    <a:pt x="279" y="29195"/>
                  </a:lnTo>
                  <a:cubicBezTo>
                    <a:pt x="363" y="29307"/>
                    <a:pt x="335" y="29474"/>
                    <a:pt x="223" y="29558"/>
                  </a:cubicBezTo>
                  <a:cubicBezTo>
                    <a:pt x="168" y="30311"/>
                    <a:pt x="84" y="31037"/>
                    <a:pt x="28" y="31790"/>
                  </a:cubicBezTo>
                  <a:cubicBezTo>
                    <a:pt x="0" y="32264"/>
                    <a:pt x="0" y="32738"/>
                    <a:pt x="28" y="33213"/>
                  </a:cubicBezTo>
                  <a:cubicBezTo>
                    <a:pt x="140" y="34217"/>
                    <a:pt x="251" y="35221"/>
                    <a:pt x="363" y="36254"/>
                  </a:cubicBezTo>
                  <a:cubicBezTo>
                    <a:pt x="391" y="36365"/>
                    <a:pt x="419" y="36477"/>
                    <a:pt x="447" y="36588"/>
                  </a:cubicBezTo>
                  <a:cubicBezTo>
                    <a:pt x="614" y="37342"/>
                    <a:pt x="781" y="38095"/>
                    <a:pt x="949" y="38848"/>
                  </a:cubicBezTo>
                  <a:lnTo>
                    <a:pt x="1032" y="39099"/>
                  </a:lnTo>
                  <a:lnTo>
                    <a:pt x="1116" y="39350"/>
                  </a:lnTo>
                  <a:lnTo>
                    <a:pt x="1228" y="39602"/>
                  </a:lnTo>
                  <a:lnTo>
                    <a:pt x="1423" y="40215"/>
                  </a:lnTo>
                  <a:lnTo>
                    <a:pt x="1535" y="40439"/>
                  </a:lnTo>
                  <a:lnTo>
                    <a:pt x="1590" y="40578"/>
                  </a:lnTo>
                  <a:cubicBezTo>
                    <a:pt x="1702" y="40857"/>
                    <a:pt x="1814" y="41108"/>
                    <a:pt x="1925" y="41359"/>
                  </a:cubicBezTo>
                  <a:lnTo>
                    <a:pt x="2009" y="41582"/>
                  </a:lnTo>
                  <a:lnTo>
                    <a:pt x="2874" y="43312"/>
                  </a:lnTo>
                  <a:lnTo>
                    <a:pt x="2957" y="43424"/>
                  </a:lnTo>
                  <a:cubicBezTo>
                    <a:pt x="2985" y="43480"/>
                    <a:pt x="3041" y="43535"/>
                    <a:pt x="3069" y="43591"/>
                  </a:cubicBezTo>
                  <a:lnTo>
                    <a:pt x="3181" y="43759"/>
                  </a:lnTo>
                  <a:lnTo>
                    <a:pt x="3376" y="44121"/>
                  </a:lnTo>
                  <a:cubicBezTo>
                    <a:pt x="3432" y="44233"/>
                    <a:pt x="3488" y="44317"/>
                    <a:pt x="3515" y="44428"/>
                  </a:cubicBezTo>
                  <a:lnTo>
                    <a:pt x="3739" y="44735"/>
                  </a:lnTo>
                  <a:lnTo>
                    <a:pt x="3850" y="44930"/>
                  </a:lnTo>
                  <a:cubicBezTo>
                    <a:pt x="3878" y="44958"/>
                    <a:pt x="3906" y="44986"/>
                    <a:pt x="3906" y="45042"/>
                  </a:cubicBezTo>
                  <a:cubicBezTo>
                    <a:pt x="4129" y="45098"/>
                    <a:pt x="4185" y="45237"/>
                    <a:pt x="4185" y="45432"/>
                  </a:cubicBezTo>
                  <a:cubicBezTo>
                    <a:pt x="4213" y="45460"/>
                    <a:pt x="4241" y="45488"/>
                    <a:pt x="4241" y="45544"/>
                  </a:cubicBezTo>
                  <a:cubicBezTo>
                    <a:pt x="4380" y="45572"/>
                    <a:pt x="4492" y="45628"/>
                    <a:pt x="4492" y="45767"/>
                  </a:cubicBezTo>
                  <a:cubicBezTo>
                    <a:pt x="4548" y="45823"/>
                    <a:pt x="4576" y="45851"/>
                    <a:pt x="4576" y="45907"/>
                  </a:cubicBezTo>
                  <a:lnTo>
                    <a:pt x="4687" y="46102"/>
                  </a:lnTo>
                  <a:lnTo>
                    <a:pt x="4715" y="46130"/>
                  </a:lnTo>
                  <a:cubicBezTo>
                    <a:pt x="4771" y="46242"/>
                    <a:pt x="4827" y="46325"/>
                    <a:pt x="4910" y="46437"/>
                  </a:cubicBezTo>
                  <a:lnTo>
                    <a:pt x="5078" y="46604"/>
                  </a:lnTo>
                  <a:lnTo>
                    <a:pt x="5217" y="46772"/>
                  </a:lnTo>
                  <a:lnTo>
                    <a:pt x="5357" y="46939"/>
                  </a:lnTo>
                  <a:cubicBezTo>
                    <a:pt x="5385" y="46967"/>
                    <a:pt x="5413" y="47023"/>
                    <a:pt x="5413" y="47079"/>
                  </a:cubicBezTo>
                  <a:cubicBezTo>
                    <a:pt x="5440" y="47134"/>
                    <a:pt x="5468" y="47190"/>
                    <a:pt x="5524" y="47274"/>
                  </a:cubicBezTo>
                  <a:lnTo>
                    <a:pt x="5887" y="47609"/>
                  </a:lnTo>
                  <a:lnTo>
                    <a:pt x="6026" y="47748"/>
                  </a:lnTo>
                  <a:lnTo>
                    <a:pt x="6026" y="47776"/>
                  </a:lnTo>
                  <a:lnTo>
                    <a:pt x="6166" y="47915"/>
                  </a:lnTo>
                  <a:lnTo>
                    <a:pt x="6194" y="47943"/>
                  </a:lnTo>
                  <a:lnTo>
                    <a:pt x="6333" y="48083"/>
                  </a:lnTo>
                  <a:lnTo>
                    <a:pt x="6361" y="48111"/>
                  </a:lnTo>
                  <a:lnTo>
                    <a:pt x="6501" y="48418"/>
                  </a:lnTo>
                  <a:lnTo>
                    <a:pt x="7031" y="48948"/>
                  </a:lnTo>
                  <a:lnTo>
                    <a:pt x="7198" y="49087"/>
                  </a:lnTo>
                  <a:lnTo>
                    <a:pt x="7366" y="49283"/>
                  </a:lnTo>
                  <a:lnTo>
                    <a:pt x="7505" y="49422"/>
                  </a:lnTo>
                  <a:lnTo>
                    <a:pt x="7533" y="49450"/>
                  </a:lnTo>
                  <a:lnTo>
                    <a:pt x="7672" y="49589"/>
                  </a:lnTo>
                  <a:lnTo>
                    <a:pt x="7700" y="49617"/>
                  </a:lnTo>
                  <a:cubicBezTo>
                    <a:pt x="7756" y="49673"/>
                    <a:pt x="7784" y="49729"/>
                    <a:pt x="7840" y="49757"/>
                  </a:cubicBezTo>
                  <a:lnTo>
                    <a:pt x="7868" y="49785"/>
                  </a:lnTo>
                  <a:lnTo>
                    <a:pt x="8007" y="49924"/>
                  </a:lnTo>
                  <a:lnTo>
                    <a:pt x="8202" y="50120"/>
                  </a:lnTo>
                  <a:lnTo>
                    <a:pt x="8370" y="50259"/>
                  </a:lnTo>
                  <a:cubicBezTo>
                    <a:pt x="8621" y="50454"/>
                    <a:pt x="8844" y="50622"/>
                    <a:pt x="9067" y="50845"/>
                  </a:cubicBezTo>
                  <a:cubicBezTo>
                    <a:pt x="10351" y="52017"/>
                    <a:pt x="11718" y="53077"/>
                    <a:pt x="13141" y="54025"/>
                  </a:cubicBezTo>
                  <a:cubicBezTo>
                    <a:pt x="15373" y="55532"/>
                    <a:pt x="17744" y="56843"/>
                    <a:pt x="20227" y="57903"/>
                  </a:cubicBezTo>
                  <a:cubicBezTo>
                    <a:pt x="20785" y="58099"/>
                    <a:pt x="21287" y="58378"/>
                    <a:pt x="21845" y="58601"/>
                  </a:cubicBezTo>
                  <a:cubicBezTo>
                    <a:pt x="23603" y="59270"/>
                    <a:pt x="25388" y="59884"/>
                    <a:pt x="27202" y="60414"/>
                  </a:cubicBezTo>
                  <a:lnTo>
                    <a:pt x="29127" y="60972"/>
                  </a:lnTo>
                  <a:cubicBezTo>
                    <a:pt x="29461" y="60637"/>
                    <a:pt x="29629" y="60163"/>
                    <a:pt x="29573" y="59661"/>
                  </a:cubicBezTo>
                  <a:cubicBezTo>
                    <a:pt x="28122" y="59243"/>
                    <a:pt x="26672" y="58852"/>
                    <a:pt x="25249" y="58378"/>
                  </a:cubicBezTo>
                  <a:cubicBezTo>
                    <a:pt x="23128" y="57708"/>
                    <a:pt x="21092" y="56871"/>
                    <a:pt x="19139" y="55867"/>
                  </a:cubicBezTo>
                  <a:cubicBezTo>
                    <a:pt x="17828" y="55169"/>
                    <a:pt x="16516" y="54500"/>
                    <a:pt x="15261" y="53718"/>
                  </a:cubicBezTo>
                  <a:cubicBezTo>
                    <a:pt x="13475" y="52658"/>
                    <a:pt x="11829" y="51431"/>
                    <a:pt x="10295" y="50036"/>
                  </a:cubicBezTo>
                  <a:cubicBezTo>
                    <a:pt x="9793" y="49589"/>
                    <a:pt x="9263" y="49199"/>
                    <a:pt x="8788" y="48725"/>
                  </a:cubicBezTo>
                  <a:cubicBezTo>
                    <a:pt x="6333" y="46297"/>
                    <a:pt x="4352" y="43452"/>
                    <a:pt x="2957" y="40327"/>
                  </a:cubicBezTo>
                  <a:cubicBezTo>
                    <a:pt x="2344" y="38904"/>
                    <a:pt x="1897" y="37425"/>
                    <a:pt x="1646" y="35919"/>
                  </a:cubicBezTo>
                  <a:cubicBezTo>
                    <a:pt x="1451" y="34859"/>
                    <a:pt x="1395" y="33826"/>
                    <a:pt x="1256" y="32766"/>
                  </a:cubicBezTo>
                  <a:cubicBezTo>
                    <a:pt x="1228" y="32599"/>
                    <a:pt x="1228" y="32376"/>
                    <a:pt x="1256" y="32180"/>
                  </a:cubicBezTo>
                  <a:cubicBezTo>
                    <a:pt x="1367" y="31288"/>
                    <a:pt x="1479" y="30367"/>
                    <a:pt x="1590" y="29474"/>
                  </a:cubicBezTo>
                  <a:cubicBezTo>
                    <a:pt x="1618" y="29251"/>
                    <a:pt x="1674" y="29028"/>
                    <a:pt x="1702" y="28805"/>
                  </a:cubicBezTo>
                  <a:cubicBezTo>
                    <a:pt x="1786" y="28330"/>
                    <a:pt x="1842" y="27856"/>
                    <a:pt x="1953" y="27410"/>
                  </a:cubicBezTo>
                  <a:cubicBezTo>
                    <a:pt x="2399" y="25819"/>
                    <a:pt x="2985" y="24285"/>
                    <a:pt x="3767" y="22834"/>
                  </a:cubicBezTo>
                  <a:cubicBezTo>
                    <a:pt x="4743" y="20965"/>
                    <a:pt x="5915" y="19235"/>
                    <a:pt x="7310" y="17673"/>
                  </a:cubicBezTo>
                  <a:cubicBezTo>
                    <a:pt x="8565" y="16278"/>
                    <a:pt x="9904" y="14995"/>
                    <a:pt x="11383" y="13851"/>
                  </a:cubicBezTo>
                  <a:cubicBezTo>
                    <a:pt x="13866" y="11814"/>
                    <a:pt x="16600" y="10084"/>
                    <a:pt x="19502" y="8717"/>
                  </a:cubicBezTo>
                  <a:cubicBezTo>
                    <a:pt x="22124" y="7434"/>
                    <a:pt x="24886" y="6374"/>
                    <a:pt x="27704" y="5593"/>
                  </a:cubicBezTo>
                  <a:cubicBezTo>
                    <a:pt x="29908" y="4951"/>
                    <a:pt x="32140" y="4477"/>
                    <a:pt x="34400" y="4170"/>
                  </a:cubicBezTo>
                  <a:cubicBezTo>
                    <a:pt x="35237" y="4058"/>
                    <a:pt x="36046" y="3919"/>
                    <a:pt x="36883" y="3779"/>
                  </a:cubicBezTo>
                  <a:cubicBezTo>
                    <a:pt x="37524" y="3640"/>
                    <a:pt x="38166" y="3779"/>
                    <a:pt x="38780" y="3556"/>
                  </a:cubicBezTo>
                  <a:cubicBezTo>
                    <a:pt x="38836" y="3549"/>
                    <a:pt x="38891" y="3545"/>
                    <a:pt x="38947" y="3545"/>
                  </a:cubicBezTo>
                  <a:cubicBezTo>
                    <a:pt x="39113" y="3545"/>
                    <a:pt x="39275" y="3577"/>
                    <a:pt x="39421" y="3640"/>
                  </a:cubicBezTo>
                  <a:lnTo>
                    <a:pt x="42909" y="4588"/>
                  </a:lnTo>
                  <a:lnTo>
                    <a:pt x="46312" y="5509"/>
                  </a:lnTo>
                  <a:cubicBezTo>
                    <a:pt x="46392" y="5532"/>
                    <a:pt x="46464" y="5543"/>
                    <a:pt x="46527" y="5543"/>
                  </a:cubicBezTo>
                  <a:cubicBezTo>
                    <a:pt x="46775" y="5543"/>
                    <a:pt x="46898" y="5373"/>
                    <a:pt x="46898" y="5062"/>
                  </a:cubicBezTo>
                  <a:cubicBezTo>
                    <a:pt x="46898" y="4672"/>
                    <a:pt x="46870" y="4281"/>
                    <a:pt x="46898" y="3891"/>
                  </a:cubicBezTo>
                  <a:cubicBezTo>
                    <a:pt x="46922" y="3465"/>
                    <a:pt x="47026" y="3320"/>
                    <a:pt x="47381" y="3320"/>
                  </a:cubicBezTo>
                  <a:cubicBezTo>
                    <a:pt x="47444" y="3320"/>
                    <a:pt x="47516" y="3324"/>
                    <a:pt x="47596" y="3333"/>
                  </a:cubicBezTo>
                  <a:cubicBezTo>
                    <a:pt x="48600" y="3444"/>
                    <a:pt x="49577" y="3584"/>
                    <a:pt x="50581" y="3668"/>
                  </a:cubicBezTo>
                  <a:cubicBezTo>
                    <a:pt x="51111" y="3723"/>
                    <a:pt x="51641" y="3779"/>
                    <a:pt x="52171" y="3835"/>
                  </a:cubicBezTo>
                  <a:cubicBezTo>
                    <a:pt x="53566" y="3974"/>
                    <a:pt x="54961" y="4253"/>
                    <a:pt x="56356" y="4505"/>
                  </a:cubicBezTo>
                  <a:cubicBezTo>
                    <a:pt x="58504" y="4895"/>
                    <a:pt x="60625" y="5425"/>
                    <a:pt x="62689" y="6095"/>
                  </a:cubicBezTo>
                  <a:cubicBezTo>
                    <a:pt x="65033" y="6876"/>
                    <a:pt x="67348" y="7797"/>
                    <a:pt x="69580" y="8885"/>
                  </a:cubicBezTo>
                  <a:cubicBezTo>
                    <a:pt x="71812" y="9973"/>
                    <a:pt x="73960" y="11256"/>
                    <a:pt x="75969" y="12707"/>
                  </a:cubicBezTo>
                  <a:cubicBezTo>
                    <a:pt x="77810" y="14018"/>
                    <a:pt x="79484" y="15525"/>
                    <a:pt x="81047" y="17171"/>
                  </a:cubicBezTo>
                  <a:cubicBezTo>
                    <a:pt x="82693" y="18956"/>
                    <a:pt x="84088" y="20937"/>
                    <a:pt x="85204" y="23113"/>
                  </a:cubicBezTo>
                  <a:cubicBezTo>
                    <a:pt x="85762" y="24285"/>
                    <a:pt x="86236" y="25513"/>
                    <a:pt x="86599" y="26768"/>
                  </a:cubicBezTo>
                  <a:cubicBezTo>
                    <a:pt x="87017" y="28163"/>
                    <a:pt x="87296" y="29586"/>
                    <a:pt x="87408" y="31037"/>
                  </a:cubicBezTo>
                  <a:cubicBezTo>
                    <a:pt x="87491" y="31901"/>
                    <a:pt x="87491" y="32766"/>
                    <a:pt x="87436" y="33631"/>
                  </a:cubicBezTo>
                  <a:cubicBezTo>
                    <a:pt x="87296" y="34859"/>
                    <a:pt x="87101" y="36058"/>
                    <a:pt x="86822" y="37258"/>
                  </a:cubicBezTo>
                  <a:cubicBezTo>
                    <a:pt x="86543" y="38318"/>
                    <a:pt x="86208" y="39350"/>
                    <a:pt x="85789" y="40355"/>
                  </a:cubicBezTo>
                  <a:cubicBezTo>
                    <a:pt x="84869" y="42475"/>
                    <a:pt x="83669" y="44428"/>
                    <a:pt x="82190" y="46214"/>
                  </a:cubicBezTo>
                  <a:cubicBezTo>
                    <a:pt x="80907" y="47776"/>
                    <a:pt x="79456" y="49255"/>
                    <a:pt x="77922" y="50566"/>
                  </a:cubicBezTo>
                  <a:cubicBezTo>
                    <a:pt x="77420" y="51012"/>
                    <a:pt x="76834" y="51347"/>
                    <a:pt x="76192" y="51542"/>
                  </a:cubicBezTo>
                  <a:cubicBezTo>
                    <a:pt x="74156" y="52240"/>
                    <a:pt x="72119" y="52937"/>
                    <a:pt x="70082" y="53635"/>
                  </a:cubicBezTo>
                  <a:cubicBezTo>
                    <a:pt x="69775" y="53746"/>
                    <a:pt x="69469" y="53830"/>
                    <a:pt x="69134" y="53942"/>
                  </a:cubicBezTo>
                  <a:cubicBezTo>
                    <a:pt x="69134" y="54639"/>
                    <a:pt x="69887" y="54918"/>
                    <a:pt x="69971" y="55532"/>
                  </a:cubicBezTo>
                  <a:cubicBezTo>
                    <a:pt x="69859" y="55811"/>
                    <a:pt x="69608" y="55895"/>
                    <a:pt x="69385" y="56006"/>
                  </a:cubicBezTo>
                  <a:cubicBezTo>
                    <a:pt x="67962" y="56704"/>
                    <a:pt x="66483" y="57317"/>
                    <a:pt x="65005" y="57848"/>
                  </a:cubicBezTo>
                  <a:cubicBezTo>
                    <a:pt x="63331" y="58489"/>
                    <a:pt x="61629" y="59019"/>
                    <a:pt x="59899" y="59466"/>
                  </a:cubicBezTo>
                  <a:cubicBezTo>
                    <a:pt x="59788" y="59494"/>
                    <a:pt x="59676" y="59494"/>
                    <a:pt x="59564" y="59522"/>
                  </a:cubicBezTo>
                  <a:cubicBezTo>
                    <a:pt x="59118" y="59717"/>
                    <a:pt x="58616" y="59828"/>
                    <a:pt x="58142" y="59828"/>
                  </a:cubicBezTo>
                  <a:cubicBezTo>
                    <a:pt x="57835" y="59912"/>
                    <a:pt x="57556" y="60024"/>
                    <a:pt x="57249" y="60079"/>
                  </a:cubicBezTo>
                  <a:cubicBezTo>
                    <a:pt x="55240" y="60526"/>
                    <a:pt x="53203" y="60861"/>
                    <a:pt x="51167" y="61056"/>
                  </a:cubicBezTo>
                  <a:cubicBezTo>
                    <a:pt x="50435" y="61127"/>
                    <a:pt x="49683" y="61298"/>
                    <a:pt x="48927" y="61298"/>
                  </a:cubicBezTo>
                  <a:cubicBezTo>
                    <a:pt x="48791" y="61298"/>
                    <a:pt x="48654" y="61292"/>
                    <a:pt x="48516" y="61279"/>
                  </a:cubicBezTo>
                  <a:cubicBezTo>
                    <a:pt x="47565" y="61412"/>
                    <a:pt x="46608" y="61445"/>
                    <a:pt x="45649" y="61445"/>
                  </a:cubicBezTo>
                  <a:cubicBezTo>
                    <a:pt x="44655" y="61445"/>
                    <a:pt x="43658" y="61409"/>
                    <a:pt x="42661" y="61409"/>
                  </a:cubicBezTo>
                  <a:cubicBezTo>
                    <a:pt x="42390" y="61409"/>
                    <a:pt x="42119" y="61412"/>
                    <a:pt x="41849" y="61419"/>
                  </a:cubicBezTo>
                  <a:cubicBezTo>
                    <a:pt x="41625" y="61419"/>
                    <a:pt x="41402" y="61419"/>
                    <a:pt x="41179" y="61391"/>
                  </a:cubicBezTo>
                  <a:cubicBezTo>
                    <a:pt x="40788" y="61363"/>
                    <a:pt x="40370" y="61307"/>
                    <a:pt x="39951" y="61279"/>
                  </a:cubicBezTo>
                  <a:lnTo>
                    <a:pt x="38696" y="61168"/>
                  </a:lnTo>
                  <a:cubicBezTo>
                    <a:pt x="38194" y="61112"/>
                    <a:pt x="37664" y="61028"/>
                    <a:pt x="37134" y="61000"/>
                  </a:cubicBezTo>
                  <a:cubicBezTo>
                    <a:pt x="35237" y="60833"/>
                    <a:pt x="33339" y="60498"/>
                    <a:pt x="31470" y="60052"/>
                  </a:cubicBezTo>
                  <a:cubicBezTo>
                    <a:pt x="31359" y="60024"/>
                    <a:pt x="31247" y="60024"/>
                    <a:pt x="31108" y="60024"/>
                  </a:cubicBezTo>
                  <a:cubicBezTo>
                    <a:pt x="30773" y="60331"/>
                    <a:pt x="30605" y="60777"/>
                    <a:pt x="30605" y="61251"/>
                  </a:cubicBezTo>
                  <a:cubicBezTo>
                    <a:pt x="31387" y="61391"/>
                    <a:pt x="32196" y="61586"/>
                    <a:pt x="32977" y="61753"/>
                  </a:cubicBezTo>
                  <a:cubicBezTo>
                    <a:pt x="34651" y="62060"/>
                    <a:pt x="36325" y="62284"/>
                    <a:pt x="38026" y="62367"/>
                  </a:cubicBezTo>
                  <a:cubicBezTo>
                    <a:pt x="38222" y="62395"/>
                    <a:pt x="38417" y="62451"/>
                    <a:pt x="38612" y="62479"/>
                  </a:cubicBezTo>
                  <a:cubicBezTo>
                    <a:pt x="38752" y="62535"/>
                    <a:pt x="38919" y="62563"/>
                    <a:pt x="39087" y="62590"/>
                  </a:cubicBezTo>
                  <a:cubicBezTo>
                    <a:pt x="39228" y="62585"/>
                    <a:pt x="39369" y="62582"/>
                    <a:pt x="39511" y="62582"/>
                  </a:cubicBezTo>
                  <a:cubicBezTo>
                    <a:pt x="40627" y="62582"/>
                    <a:pt x="41756" y="62738"/>
                    <a:pt x="42855" y="62738"/>
                  </a:cubicBezTo>
                  <a:cubicBezTo>
                    <a:pt x="42994" y="62738"/>
                    <a:pt x="43133" y="62736"/>
                    <a:pt x="43271" y="62730"/>
                  </a:cubicBezTo>
                  <a:cubicBezTo>
                    <a:pt x="43727" y="62711"/>
                    <a:pt x="44183" y="62705"/>
                    <a:pt x="44639" y="62705"/>
                  </a:cubicBezTo>
                  <a:cubicBezTo>
                    <a:pt x="45550" y="62705"/>
                    <a:pt x="46461" y="62730"/>
                    <a:pt x="47373" y="62730"/>
                  </a:cubicBezTo>
                  <a:cubicBezTo>
                    <a:pt x="47428" y="62744"/>
                    <a:pt x="47484" y="62751"/>
                    <a:pt x="47540" y="62751"/>
                  </a:cubicBezTo>
                  <a:cubicBezTo>
                    <a:pt x="47596" y="62751"/>
                    <a:pt x="47652" y="62744"/>
                    <a:pt x="47707" y="62730"/>
                  </a:cubicBezTo>
                  <a:cubicBezTo>
                    <a:pt x="48084" y="62590"/>
                    <a:pt x="48468" y="62569"/>
                    <a:pt x="48855" y="62569"/>
                  </a:cubicBezTo>
                  <a:cubicBezTo>
                    <a:pt x="49021" y="62569"/>
                    <a:pt x="49187" y="62573"/>
                    <a:pt x="49354" y="62573"/>
                  </a:cubicBezTo>
                  <a:cubicBezTo>
                    <a:pt x="49577" y="62573"/>
                    <a:pt x="49800" y="62566"/>
                    <a:pt x="50023" y="62535"/>
                  </a:cubicBezTo>
                  <a:cubicBezTo>
                    <a:pt x="50804" y="62423"/>
                    <a:pt x="51585" y="62339"/>
                    <a:pt x="52339" y="62256"/>
                  </a:cubicBezTo>
                  <a:cubicBezTo>
                    <a:pt x="54208" y="62032"/>
                    <a:pt x="56049" y="61726"/>
                    <a:pt x="57863" y="61335"/>
                  </a:cubicBezTo>
                  <a:cubicBezTo>
                    <a:pt x="58142" y="61279"/>
                    <a:pt x="58421" y="61251"/>
                    <a:pt x="58700" y="61223"/>
                  </a:cubicBezTo>
                  <a:cubicBezTo>
                    <a:pt x="59090" y="61028"/>
                    <a:pt x="59537" y="60944"/>
                    <a:pt x="59983" y="60944"/>
                  </a:cubicBezTo>
                  <a:cubicBezTo>
                    <a:pt x="60820" y="60665"/>
                    <a:pt x="61685" y="60386"/>
                    <a:pt x="62522" y="60107"/>
                  </a:cubicBezTo>
                  <a:cubicBezTo>
                    <a:pt x="64475" y="59549"/>
                    <a:pt x="66372" y="58852"/>
                    <a:pt x="68241" y="58015"/>
                  </a:cubicBezTo>
                  <a:cubicBezTo>
                    <a:pt x="68966" y="57708"/>
                    <a:pt x="69664" y="57373"/>
                    <a:pt x="70389" y="57066"/>
                  </a:cubicBezTo>
                  <a:cubicBezTo>
                    <a:pt x="70543" y="56995"/>
                    <a:pt x="70657" y="56954"/>
                    <a:pt x="70754" y="56954"/>
                  </a:cubicBezTo>
                  <a:cubicBezTo>
                    <a:pt x="70886" y="56954"/>
                    <a:pt x="70986" y="57029"/>
                    <a:pt x="71115" y="57206"/>
                  </a:cubicBezTo>
                  <a:cubicBezTo>
                    <a:pt x="71366" y="57513"/>
                    <a:pt x="71533" y="57875"/>
                    <a:pt x="71756" y="58210"/>
                  </a:cubicBezTo>
                  <a:cubicBezTo>
                    <a:pt x="71868" y="58378"/>
                    <a:pt x="71952" y="58629"/>
                    <a:pt x="72258" y="58629"/>
                  </a:cubicBezTo>
                  <a:cubicBezTo>
                    <a:pt x="72398" y="58517"/>
                    <a:pt x="72537" y="58406"/>
                    <a:pt x="72677" y="58266"/>
                  </a:cubicBezTo>
                  <a:cubicBezTo>
                    <a:pt x="73877" y="56899"/>
                    <a:pt x="75104" y="55504"/>
                    <a:pt x="76304" y="54109"/>
                  </a:cubicBezTo>
                  <a:cubicBezTo>
                    <a:pt x="77001" y="53244"/>
                    <a:pt x="77810" y="52463"/>
                    <a:pt x="78647" y="51738"/>
                  </a:cubicBezTo>
                  <a:cubicBezTo>
                    <a:pt x="79177" y="51319"/>
                    <a:pt x="79707" y="50901"/>
                    <a:pt x="80182" y="50454"/>
                  </a:cubicBezTo>
                  <a:cubicBezTo>
                    <a:pt x="81381" y="49338"/>
                    <a:pt x="82469" y="48139"/>
                    <a:pt x="83474" y="46855"/>
                  </a:cubicBezTo>
                  <a:cubicBezTo>
                    <a:pt x="85817" y="43898"/>
                    <a:pt x="87463" y="40466"/>
                    <a:pt x="88272" y="36756"/>
                  </a:cubicBezTo>
                  <a:cubicBezTo>
                    <a:pt x="88524" y="35668"/>
                    <a:pt x="88663" y="34580"/>
                    <a:pt x="88747" y="33464"/>
                  </a:cubicBezTo>
                  <a:cubicBezTo>
                    <a:pt x="88858" y="31037"/>
                    <a:pt x="88551" y="28609"/>
                    <a:pt x="87854" y="26266"/>
                  </a:cubicBezTo>
                  <a:cubicBezTo>
                    <a:pt x="87157" y="23950"/>
                    <a:pt x="86096" y="21746"/>
                    <a:pt x="84757" y="19737"/>
                  </a:cubicBezTo>
                  <a:cubicBezTo>
                    <a:pt x="82748" y="16752"/>
                    <a:pt x="80265" y="14158"/>
                    <a:pt x="77392" y="12037"/>
                  </a:cubicBezTo>
                  <a:cubicBezTo>
                    <a:pt x="75327" y="10475"/>
                    <a:pt x="73123" y="9080"/>
                    <a:pt x="70780" y="7936"/>
                  </a:cubicBezTo>
                  <a:cubicBezTo>
                    <a:pt x="69413" y="7267"/>
                    <a:pt x="68046" y="6597"/>
                    <a:pt x="66595" y="6067"/>
                  </a:cubicBezTo>
                  <a:cubicBezTo>
                    <a:pt x="65702" y="5732"/>
                    <a:pt x="64893" y="5425"/>
                    <a:pt x="63917" y="5118"/>
                  </a:cubicBezTo>
                  <a:cubicBezTo>
                    <a:pt x="62968" y="4784"/>
                    <a:pt x="62020" y="4477"/>
                    <a:pt x="61043" y="4226"/>
                  </a:cubicBezTo>
                  <a:cubicBezTo>
                    <a:pt x="59230" y="3723"/>
                    <a:pt x="57360" y="3305"/>
                    <a:pt x="55519" y="2970"/>
                  </a:cubicBezTo>
                  <a:cubicBezTo>
                    <a:pt x="54459" y="2831"/>
                    <a:pt x="53427" y="2607"/>
                    <a:pt x="52367" y="2524"/>
                  </a:cubicBezTo>
                  <a:cubicBezTo>
                    <a:pt x="51809" y="2496"/>
                    <a:pt x="51278" y="2412"/>
                    <a:pt x="50720" y="2328"/>
                  </a:cubicBezTo>
                  <a:cubicBezTo>
                    <a:pt x="50358" y="2300"/>
                    <a:pt x="49995" y="2245"/>
                    <a:pt x="49632" y="2217"/>
                  </a:cubicBezTo>
                  <a:lnTo>
                    <a:pt x="47066" y="1994"/>
                  </a:lnTo>
                  <a:cubicBezTo>
                    <a:pt x="47038" y="1994"/>
                    <a:pt x="47038" y="1966"/>
                    <a:pt x="46954" y="1910"/>
                  </a:cubicBezTo>
                  <a:cubicBezTo>
                    <a:pt x="46926" y="1743"/>
                    <a:pt x="46870" y="1547"/>
                    <a:pt x="46870" y="1324"/>
                  </a:cubicBezTo>
                  <a:cubicBezTo>
                    <a:pt x="46870" y="1017"/>
                    <a:pt x="46898" y="710"/>
                    <a:pt x="46870" y="403"/>
                  </a:cubicBezTo>
                  <a:cubicBezTo>
                    <a:pt x="46847" y="141"/>
                    <a:pt x="46721" y="1"/>
                    <a:pt x="464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3302925" y="2310325"/>
              <a:ext cx="24425" cy="37675"/>
            </a:xfrm>
            <a:custGeom>
              <a:avLst/>
              <a:gdLst/>
              <a:ahLst/>
              <a:cxnLst/>
              <a:rect l="l" t="t" r="r" b="b"/>
              <a:pathLst>
                <a:path w="977" h="1507" extrusionOk="0">
                  <a:moveTo>
                    <a:pt x="503" y="0"/>
                  </a:moveTo>
                  <a:cubicBezTo>
                    <a:pt x="140" y="56"/>
                    <a:pt x="0" y="251"/>
                    <a:pt x="0" y="642"/>
                  </a:cubicBezTo>
                  <a:cubicBezTo>
                    <a:pt x="0" y="1144"/>
                    <a:pt x="140" y="1451"/>
                    <a:pt x="475" y="1507"/>
                  </a:cubicBezTo>
                  <a:cubicBezTo>
                    <a:pt x="642" y="1507"/>
                    <a:pt x="810" y="1507"/>
                    <a:pt x="977" y="1479"/>
                  </a:cubicBezTo>
                  <a:cubicBezTo>
                    <a:pt x="977" y="1032"/>
                    <a:pt x="921" y="586"/>
                    <a:pt x="782" y="140"/>
                  </a:cubicBezTo>
                  <a:cubicBezTo>
                    <a:pt x="670" y="84"/>
                    <a:pt x="586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076425" y="338550"/>
              <a:ext cx="66975" cy="8200"/>
            </a:xfrm>
            <a:custGeom>
              <a:avLst/>
              <a:gdLst/>
              <a:ahLst/>
              <a:cxnLst/>
              <a:rect l="l" t="t" r="r" b="b"/>
              <a:pathLst>
                <a:path w="2679" h="328" extrusionOk="0">
                  <a:moveTo>
                    <a:pt x="0" y="0"/>
                  </a:moveTo>
                  <a:cubicBezTo>
                    <a:pt x="56" y="28"/>
                    <a:pt x="84" y="84"/>
                    <a:pt x="140" y="112"/>
                  </a:cubicBezTo>
                  <a:cubicBezTo>
                    <a:pt x="774" y="260"/>
                    <a:pt x="1424" y="328"/>
                    <a:pt x="2065" y="328"/>
                  </a:cubicBezTo>
                  <a:cubicBezTo>
                    <a:pt x="2271" y="328"/>
                    <a:pt x="2476" y="321"/>
                    <a:pt x="2679" y="307"/>
                  </a:cubicBezTo>
                  <a:cubicBezTo>
                    <a:pt x="1814" y="112"/>
                    <a:pt x="92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865100" y="322500"/>
              <a:ext cx="69075" cy="4225"/>
            </a:xfrm>
            <a:custGeom>
              <a:avLst/>
              <a:gdLst/>
              <a:ahLst/>
              <a:cxnLst/>
              <a:rect l="l" t="t" r="r" b="b"/>
              <a:pathLst>
                <a:path w="2763" h="169" extrusionOk="0">
                  <a:moveTo>
                    <a:pt x="251" y="1"/>
                  </a:moveTo>
                  <a:cubicBezTo>
                    <a:pt x="167" y="1"/>
                    <a:pt x="84" y="112"/>
                    <a:pt x="0" y="168"/>
                  </a:cubicBezTo>
                  <a:lnTo>
                    <a:pt x="2762" y="140"/>
                  </a:lnTo>
                  <a:cubicBezTo>
                    <a:pt x="2650" y="84"/>
                    <a:pt x="2567" y="57"/>
                    <a:pt x="2455" y="29"/>
                  </a:cubicBezTo>
                  <a:cubicBezTo>
                    <a:pt x="1730" y="1"/>
                    <a:pt x="976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934150" y="326000"/>
              <a:ext cx="62775" cy="4200"/>
            </a:xfrm>
            <a:custGeom>
              <a:avLst/>
              <a:gdLst/>
              <a:ahLst/>
              <a:cxnLst/>
              <a:rect l="l" t="t" r="r" b="b"/>
              <a:pathLst>
                <a:path w="2511" h="168" extrusionOk="0">
                  <a:moveTo>
                    <a:pt x="0" y="0"/>
                  </a:moveTo>
                  <a:cubicBezTo>
                    <a:pt x="140" y="168"/>
                    <a:pt x="335" y="168"/>
                    <a:pt x="530" y="168"/>
                  </a:cubicBezTo>
                  <a:lnTo>
                    <a:pt x="2511" y="168"/>
                  </a:lnTo>
                  <a:cubicBezTo>
                    <a:pt x="2344" y="84"/>
                    <a:pt x="2148" y="56"/>
                    <a:pt x="1981" y="28"/>
                  </a:cubicBezTo>
                  <a:cubicBezTo>
                    <a:pt x="1311" y="0"/>
                    <a:pt x="6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31250" y="360525"/>
              <a:ext cx="33525" cy="7350"/>
            </a:xfrm>
            <a:custGeom>
              <a:avLst/>
              <a:gdLst/>
              <a:ahLst/>
              <a:cxnLst/>
              <a:rect l="l" t="t" r="r" b="b"/>
              <a:pathLst>
                <a:path w="1341" h="294" extrusionOk="0">
                  <a:moveTo>
                    <a:pt x="243" y="0"/>
                  </a:moveTo>
                  <a:cubicBezTo>
                    <a:pt x="163" y="0"/>
                    <a:pt x="82" y="5"/>
                    <a:pt x="1" y="14"/>
                  </a:cubicBezTo>
                  <a:cubicBezTo>
                    <a:pt x="85" y="182"/>
                    <a:pt x="280" y="293"/>
                    <a:pt x="475" y="293"/>
                  </a:cubicBezTo>
                  <a:lnTo>
                    <a:pt x="1340" y="293"/>
                  </a:lnTo>
                  <a:cubicBezTo>
                    <a:pt x="993" y="108"/>
                    <a:pt x="628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001100" y="330175"/>
              <a:ext cx="41175" cy="4225"/>
            </a:xfrm>
            <a:custGeom>
              <a:avLst/>
              <a:gdLst/>
              <a:ahLst/>
              <a:cxnLst/>
              <a:rect l="l" t="t" r="r" b="b"/>
              <a:pathLst>
                <a:path w="1647" h="169" extrusionOk="0">
                  <a:moveTo>
                    <a:pt x="0" y="1"/>
                  </a:moveTo>
                  <a:cubicBezTo>
                    <a:pt x="140" y="84"/>
                    <a:pt x="279" y="140"/>
                    <a:pt x="447" y="168"/>
                  </a:cubicBezTo>
                  <a:lnTo>
                    <a:pt x="1646" y="168"/>
                  </a:lnTo>
                  <a:cubicBezTo>
                    <a:pt x="1479" y="84"/>
                    <a:pt x="1312" y="56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369350" y="390725"/>
              <a:ext cx="28625" cy="6550"/>
            </a:xfrm>
            <a:custGeom>
              <a:avLst/>
              <a:gdLst/>
              <a:ahLst/>
              <a:cxnLst/>
              <a:rect l="l" t="t" r="r" b="b"/>
              <a:pathLst>
                <a:path w="1145" h="262" extrusionOk="0">
                  <a:moveTo>
                    <a:pt x="147" y="1"/>
                  </a:moveTo>
                  <a:cubicBezTo>
                    <a:pt x="99" y="1"/>
                    <a:pt x="50" y="2"/>
                    <a:pt x="1" y="6"/>
                  </a:cubicBezTo>
                  <a:cubicBezTo>
                    <a:pt x="126" y="156"/>
                    <a:pt x="296" y="261"/>
                    <a:pt x="491" y="261"/>
                  </a:cubicBezTo>
                  <a:cubicBezTo>
                    <a:pt x="513" y="261"/>
                    <a:pt x="536" y="260"/>
                    <a:pt x="559" y="257"/>
                  </a:cubicBezTo>
                  <a:lnTo>
                    <a:pt x="1145" y="257"/>
                  </a:lnTo>
                  <a:cubicBezTo>
                    <a:pt x="827" y="86"/>
                    <a:pt x="489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428650" y="405400"/>
              <a:ext cx="25125" cy="8475"/>
            </a:xfrm>
            <a:custGeom>
              <a:avLst/>
              <a:gdLst/>
              <a:ahLst/>
              <a:cxnLst/>
              <a:rect l="l" t="t" r="r" b="b"/>
              <a:pathLst>
                <a:path w="1005" h="339" extrusionOk="0">
                  <a:moveTo>
                    <a:pt x="110" y="1"/>
                  </a:moveTo>
                  <a:cubicBezTo>
                    <a:pt x="74" y="1"/>
                    <a:pt x="37" y="2"/>
                    <a:pt x="0" y="5"/>
                  </a:cubicBezTo>
                  <a:cubicBezTo>
                    <a:pt x="197" y="223"/>
                    <a:pt x="479" y="339"/>
                    <a:pt x="766" y="339"/>
                  </a:cubicBezTo>
                  <a:cubicBezTo>
                    <a:pt x="846" y="339"/>
                    <a:pt x="926" y="330"/>
                    <a:pt x="1005" y="312"/>
                  </a:cubicBezTo>
                  <a:cubicBezTo>
                    <a:pt x="754" y="111"/>
                    <a:pt x="43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197775" y="354850"/>
              <a:ext cx="25150" cy="6875"/>
            </a:xfrm>
            <a:custGeom>
              <a:avLst/>
              <a:gdLst/>
              <a:ahLst/>
              <a:cxnLst/>
              <a:rect l="l" t="t" r="r" b="b"/>
              <a:pathLst>
                <a:path w="1006" h="275" extrusionOk="0">
                  <a:moveTo>
                    <a:pt x="218" y="1"/>
                  </a:moveTo>
                  <a:cubicBezTo>
                    <a:pt x="145" y="1"/>
                    <a:pt x="72" y="6"/>
                    <a:pt x="1" y="18"/>
                  </a:cubicBezTo>
                  <a:cubicBezTo>
                    <a:pt x="252" y="269"/>
                    <a:pt x="587" y="213"/>
                    <a:pt x="894" y="269"/>
                  </a:cubicBezTo>
                  <a:cubicBezTo>
                    <a:pt x="897" y="273"/>
                    <a:pt x="902" y="275"/>
                    <a:pt x="907" y="275"/>
                  </a:cubicBezTo>
                  <a:cubicBezTo>
                    <a:pt x="937" y="275"/>
                    <a:pt x="981" y="209"/>
                    <a:pt x="1005" y="185"/>
                  </a:cubicBezTo>
                  <a:cubicBezTo>
                    <a:pt x="764" y="76"/>
                    <a:pt x="48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4042950" y="334025"/>
              <a:ext cx="33500" cy="4550"/>
            </a:xfrm>
            <a:custGeom>
              <a:avLst/>
              <a:gdLst/>
              <a:ahLst/>
              <a:cxnLst/>
              <a:rect l="l" t="t" r="r" b="b"/>
              <a:pathLst>
                <a:path w="1340" h="182" extrusionOk="0">
                  <a:moveTo>
                    <a:pt x="544" y="1"/>
                  </a:moveTo>
                  <a:cubicBezTo>
                    <a:pt x="362" y="1"/>
                    <a:pt x="179" y="14"/>
                    <a:pt x="0" y="14"/>
                  </a:cubicBezTo>
                  <a:cubicBezTo>
                    <a:pt x="112" y="98"/>
                    <a:pt x="251" y="154"/>
                    <a:pt x="363" y="181"/>
                  </a:cubicBezTo>
                  <a:lnTo>
                    <a:pt x="1339" y="181"/>
                  </a:lnTo>
                  <a:cubicBezTo>
                    <a:pt x="1088" y="31"/>
                    <a:pt x="817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075550" y="426325"/>
              <a:ext cx="25825" cy="8150"/>
            </a:xfrm>
            <a:custGeom>
              <a:avLst/>
              <a:gdLst/>
              <a:ahLst/>
              <a:cxnLst/>
              <a:rect l="l" t="t" r="r" b="b"/>
              <a:pathLst>
                <a:path w="1033" h="326" extrusionOk="0">
                  <a:moveTo>
                    <a:pt x="922" y="1"/>
                  </a:moveTo>
                  <a:cubicBezTo>
                    <a:pt x="592" y="1"/>
                    <a:pt x="251" y="111"/>
                    <a:pt x="0" y="312"/>
                  </a:cubicBezTo>
                  <a:cubicBezTo>
                    <a:pt x="62" y="321"/>
                    <a:pt x="124" y="326"/>
                    <a:pt x="186" y="326"/>
                  </a:cubicBezTo>
                  <a:cubicBezTo>
                    <a:pt x="492" y="326"/>
                    <a:pt x="801" y="213"/>
                    <a:pt x="1033" y="5"/>
                  </a:cubicBezTo>
                  <a:cubicBezTo>
                    <a:pt x="996" y="2"/>
                    <a:pt x="95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518275" y="2255225"/>
              <a:ext cx="18150" cy="8500"/>
            </a:xfrm>
            <a:custGeom>
              <a:avLst/>
              <a:gdLst/>
              <a:ahLst/>
              <a:cxnLst/>
              <a:rect l="l" t="t" r="r" b="b"/>
              <a:pathLst>
                <a:path w="726" h="340" extrusionOk="0">
                  <a:moveTo>
                    <a:pt x="187" y="1"/>
                  </a:moveTo>
                  <a:cubicBezTo>
                    <a:pt x="124" y="1"/>
                    <a:pt x="61" y="10"/>
                    <a:pt x="0" y="28"/>
                  </a:cubicBezTo>
                  <a:cubicBezTo>
                    <a:pt x="176" y="229"/>
                    <a:pt x="396" y="339"/>
                    <a:pt x="642" y="339"/>
                  </a:cubicBezTo>
                  <a:cubicBezTo>
                    <a:pt x="669" y="339"/>
                    <a:pt x="697" y="338"/>
                    <a:pt x="726" y="335"/>
                  </a:cubicBezTo>
                  <a:cubicBezTo>
                    <a:pt x="638" y="117"/>
                    <a:pt x="414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1922625" y="1898800"/>
              <a:ext cx="16775" cy="7850"/>
            </a:xfrm>
            <a:custGeom>
              <a:avLst/>
              <a:gdLst/>
              <a:ahLst/>
              <a:cxnLst/>
              <a:rect l="l" t="t" r="r" b="b"/>
              <a:pathLst>
                <a:path w="671" h="314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84"/>
                    <a:pt x="140" y="168"/>
                    <a:pt x="224" y="224"/>
                  </a:cubicBezTo>
                  <a:cubicBezTo>
                    <a:pt x="314" y="280"/>
                    <a:pt x="372" y="314"/>
                    <a:pt x="422" y="314"/>
                  </a:cubicBezTo>
                  <a:cubicBezTo>
                    <a:pt x="496" y="314"/>
                    <a:pt x="553" y="240"/>
                    <a:pt x="670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402675" y="350575"/>
              <a:ext cx="25125" cy="5300"/>
            </a:xfrm>
            <a:custGeom>
              <a:avLst/>
              <a:gdLst/>
              <a:ahLst/>
              <a:cxnLst/>
              <a:rect l="l" t="t" r="r" b="b"/>
              <a:pathLst>
                <a:path w="1005" h="212" extrusionOk="0">
                  <a:moveTo>
                    <a:pt x="738" y="1"/>
                  </a:moveTo>
                  <a:cubicBezTo>
                    <a:pt x="476" y="1"/>
                    <a:pt x="230" y="64"/>
                    <a:pt x="0" y="189"/>
                  </a:cubicBezTo>
                  <a:cubicBezTo>
                    <a:pt x="149" y="189"/>
                    <a:pt x="303" y="211"/>
                    <a:pt x="456" y="211"/>
                  </a:cubicBezTo>
                  <a:cubicBezTo>
                    <a:pt x="646" y="211"/>
                    <a:pt x="834" y="177"/>
                    <a:pt x="1004" y="22"/>
                  </a:cubicBezTo>
                  <a:cubicBezTo>
                    <a:pt x="914" y="8"/>
                    <a:pt x="825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4168500" y="349875"/>
              <a:ext cx="26525" cy="5525"/>
            </a:xfrm>
            <a:custGeom>
              <a:avLst/>
              <a:gdLst/>
              <a:ahLst/>
              <a:cxnLst/>
              <a:rect l="l" t="t" r="r" b="b"/>
              <a:pathLst>
                <a:path w="1061" h="221" extrusionOk="0">
                  <a:moveTo>
                    <a:pt x="272" y="1"/>
                  </a:moveTo>
                  <a:cubicBezTo>
                    <a:pt x="181" y="1"/>
                    <a:pt x="91" y="8"/>
                    <a:pt x="0" y="22"/>
                  </a:cubicBezTo>
                  <a:cubicBezTo>
                    <a:pt x="161" y="183"/>
                    <a:pt x="345" y="221"/>
                    <a:pt x="535" y="221"/>
                  </a:cubicBezTo>
                  <a:cubicBezTo>
                    <a:pt x="708" y="221"/>
                    <a:pt x="888" y="189"/>
                    <a:pt x="1060" y="189"/>
                  </a:cubicBezTo>
                  <a:cubicBezTo>
                    <a:pt x="809" y="64"/>
                    <a:pt x="54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238575" y="1122525"/>
              <a:ext cx="7700" cy="19550"/>
            </a:xfrm>
            <a:custGeom>
              <a:avLst/>
              <a:gdLst/>
              <a:ahLst/>
              <a:cxnLst/>
              <a:rect l="l" t="t" r="r" b="b"/>
              <a:pathLst>
                <a:path w="308" h="782" extrusionOk="0">
                  <a:moveTo>
                    <a:pt x="280" y="0"/>
                  </a:moveTo>
                  <a:lnTo>
                    <a:pt x="280" y="0"/>
                  </a:lnTo>
                  <a:cubicBezTo>
                    <a:pt x="84" y="223"/>
                    <a:pt x="1" y="502"/>
                    <a:pt x="29" y="781"/>
                  </a:cubicBezTo>
                  <a:cubicBezTo>
                    <a:pt x="224" y="586"/>
                    <a:pt x="308" y="279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2649400" y="584750"/>
              <a:ext cx="16050" cy="9300"/>
            </a:xfrm>
            <a:custGeom>
              <a:avLst/>
              <a:gdLst/>
              <a:ahLst/>
              <a:cxnLst/>
              <a:rect l="l" t="t" r="r" b="b"/>
              <a:pathLst>
                <a:path w="642" h="372" extrusionOk="0">
                  <a:moveTo>
                    <a:pt x="642" y="1"/>
                  </a:moveTo>
                  <a:lnTo>
                    <a:pt x="642" y="1"/>
                  </a:lnTo>
                  <a:cubicBezTo>
                    <a:pt x="391" y="29"/>
                    <a:pt x="140" y="140"/>
                    <a:pt x="0" y="364"/>
                  </a:cubicBezTo>
                  <a:cubicBezTo>
                    <a:pt x="30" y="369"/>
                    <a:pt x="58" y="371"/>
                    <a:pt x="85" y="371"/>
                  </a:cubicBezTo>
                  <a:cubicBezTo>
                    <a:pt x="335" y="371"/>
                    <a:pt x="465" y="152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770925" y="354750"/>
              <a:ext cx="17475" cy="4950"/>
            </a:xfrm>
            <a:custGeom>
              <a:avLst/>
              <a:gdLst/>
              <a:ahLst/>
              <a:cxnLst/>
              <a:rect l="l" t="t" r="r" b="b"/>
              <a:pathLst>
                <a:path w="699" h="198" extrusionOk="0">
                  <a:moveTo>
                    <a:pt x="194" y="1"/>
                  </a:moveTo>
                  <a:cubicBezTo>
                    <a:pt x="130" y="1"/>
                    <a:pt x="66" y="8"/>
                    <a:pt x="1" y="22"/>
                  </a:cubicBezTo>
                  <a:cubicBezTo>
                    <a:pt x="109" y="161"/>
                    <a:pt x="234" y="198"/>
                    <a:pt x="367" y="198"/>
                  </a:cubicBezTo>
                  <a:cubicBezTo>
                    <a:pt x="474" y="198"/>
                    <a:pt x="586" y="174"/>
                    <a:pt x="698" y="162"/>
                  </a:cubicBezTo>
                  <a:cubicBezTo>
                    <a:pt x="553" y="58"/>
                    <a:pt x="378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445725" y="2225800"/>
              <a:ext cx="15375" cy="5725"/>
            </a:xfrm>
            <a:custGeom>
              <a:avLst/>
              <a:gdLst/>
              <a:ahLst/>
              <a:cxnLst/>
              <a:rect l="l" t="t" r="r" b="b"/>
              <a:pathLst>
                <a:path w="615" h="229" extrusionOk="0">
                  <a:moveTo>
                    <a:pt x="200" y="1"/>
                  </a:moveTo>
                  <a:cubicBezTo>
                    <a:pt x="133" y="1"/>
                    <a:pt x="64" y="5"/>
                    <a:pt x="1" y="5"/>
                  </a:cubicBezTo>
                  <a:cubicBezTo>
                    <a:pt x="168" y="145"/>
                    <a:pt x="391" y="229"/>
                    <a:pt x="614" y="229"/>
                  </a:cubicBezTo>
                  <a:cubicBezTo>
                    <a:pt x="535" y="29"/>
                    <a:pt x="37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754200" y="350575"/>
              <a:ext cx="16750" cy="4900"/>
            </a:xfrm>
            <a:custGeom>
              <a:avLst/>
              <a:gdLst/>
              <a:ahLst/>
              <a:cxnLst/>
              <a:rect l="l" t="t" r="r" b="b"/>
              <a:pathLst>
                <a:path w="670" h="196" extrusionOk="0">
                  <a:moveTo>
                    <a:pt x="171" y="1"/>
                  </a:moveTo>
                  <a:cubicBezTo>
                    <a:pt x="113" y="1"/>
                    <a:pt x="56" y="8"/>
                    <a:pt x="0" y="22"/>
                  </a:cubicBezTo>
                  <a:cubicBezTo>
                    <a:pt x="112" y="170"/>
                    <a:pt x="260" y="195"/>
                    <a:pt x="422" y="195"/>
                  </a:cubicBezTo>
                  <a:cubicBezTo>
                    <a:pt x="502" y="195"/>
                    <a:pt x="586" y="189"/>
                    <a:pt x="670" y="189"/>
                  </a:cubicBezTo>
                  <a:cubicBezTo>
                    <a:pt x="523" y="64"/>
                    <a:pt x="34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695425" y="1350600"/>
              <a:ext cx="7700" cy="9075"/>
            </a:xfrm>
            <a:custGeom>
              <a:avLst/>
              <a:gdLst/>
              <a:ahLst/>
              <a:cxnLst/>
              <a:rect l="l" t="t" r="r" b="b"/>
              <a:pathLst>
                <a:path w="308" h="363" extrusionOk="0">
                  <a:moveTo>
                    <a:pt x="252" y="0"/>
                  </a:moveTo>
                  <a:lnTo>
                    <a:pt x="252" y="0"/>
                  </a:lnTo>
                  <a:cubicBezTo>
                    <a:pt x="0" y="167"/>
                    <a:pt x="0" y="167"/>
                    <a:pt x="140" y="363"/>
                  </a:cubicBezTo>
                  <a:cubicBezTo>
                    <a:pt x="252" y="279"/>
                    <a:pt x="307" y="112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21150" y="368000"/>
              <a:ext cx="16075" cy="4550"/>
            </a:xfrm>
            <a:custGeom>
              <a:avLst/>
              <a:gdLst/>
              <a:ahLst/>
              <a:cxnLst/>
              <a:rect l="l" t="t" r="r" b="b"/>
              <a:pathLst>
                <a:path w="643" h="182" extrusionOk="0">
                  <a:moveTo>
                    <a:pt x="177" y="1"/>
                  </a:moveTo>
                  <a:cubicBezTo>
                    <a:pt x="118" y="1"/>
                    <a:pt x="58" y="8"/>
                    <a:pt x="0" y="22"/>
                  </a:cubicBezTo>
                  <a:cubicBezTo>
                    <a:pt x="109" y="148"/>
                    <a:pt x="252" y="181"/>
                    <a:pt x="400" y="181"/>
                  </a:cubicBezTo>
                  <a:cubicBezTo>
                    <a:pt x="481" y="181"/>
                    <a:pt x="563" y="171"/>
                    <a:pt x="642" y="162"/>
                  </a:cubicBezTo>
                  <a:cubicBezTo>
                    <a:pt x="518" y="58"/>
                    <a:pt x="34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331700" y="381250"/>
              <a:ext cx="16075" cy="4100"/>
            </a:xfrm>
            <a:custGeom>
              <a:avLst/>
              <a:gdLst/>
              <a:ahLst/>
              <a:cxnLst/>
              <a:rect l="l" t="t" r="r" b="b"/>
              <a:pathLst>
                <a:path w="643" h="164" extrusionOk="0">
                  <a:moveTo>
                    <a:pt x="179" y="0"/>
                  </a:moveTo>
                  <a:cubicBezTo>
                    <a:pt x="120" y="0"/>
                    <a:pt x="60" y="7"/>
                    <a:pt x="0" y="22"/>
                  </a:cubicBezTo>
                  <a:cubicBezTo>
                    <a:pt x="111" y="133"/>
                    <a:pt x="231" y="163"/>
                    <a:pt x="355" y="163"/>
                  </a:cubicBezTo>
                  <a:cubicBezTo>
                    <a:pt x="449" y="163"/>
                    <a:pt x="546" y="146"/>
                    <a:pt x="642" y="134"/>
                  </a:cubicBezTo>
                  <a:cubicBezTo>
                    <a:pt x="499" y="52"/>
                    <a:pt x="341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691250" y="1375700"/>
              <a:ext cx="7675" cy="9100"/>
            </a:xfrm>
            <a:custGeom>
              <a:avLst/>
              <a:gdLst/>
              <a:ahLst/>
              <a:cxnLst/>
              <a:rect l="l" t="t" r="r" b="b"/>
              <a:pathLst>
                <a:path w="307" h="364" extrusionOk="0">
                  <a:moveTo>
                    <a:pt x="223" y="0"/>
                  </a:moveTo>
                  <a:lnTo>
                    <a:pt x="223" y="0"/>
                  </a:lnTo>
                  <a:cubicBezTo>
                    <a:pt x="0" y="168"/>
                    <a:pt x="0" y="196"/>
                    <a:pt x="167" y="363"/>
                  </a:cubicBezTo>
                  <a:cubicBezTo>
                    <a:pt x="279" y="279"/>
                    <a:pt x="307" y="11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4310775" y="376375"/>
              <a:ext cx="16075" cy="4900"/>
            </a:xfrm>
            <a:custGeom>
              <a:avLst/>
              <a:gdLst/>
              <a:ahLst/>
              <a:cxnLst/>
              <a:rect l="l" t="t" r="r" b="b"/>
              <a:pathLst>
                <a:path w="643" h="196" extrusionOk="0">
                  <a:moveTo>
                    <a:pt x="167" y="1"/>
                  </a:moveTo>
                  <a:cubicBezTo>
                    <a:pt x="112" y="1"/>
                    <a:pt x="56" y="8"/>
                    <a:pt x="0" y="22"/>
                  </a:cubicBezTo>
                  <a:cubicBezTo>
                    <a:pt x="112" y="171"/>
                    <a:pt x="261" y="196"/>
                    <a:pt x="414" y="196"/>
                  </a:cubicBezTo>
                  <a:cubicBezTo>
                    <a:pt x="490" y="196"/>
                    <a:pt x="568" y="189"/>
                    <a:pt x="642" y="189"/>
                  </a:cubicBezTo>
                  <a:cubicBezTo>
                    <a:pt x="496" y="64"/>
                    <a:pt x="33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695425" y="1552150"/>
              <a:ext cx="6300" cy="9100"/>
            </a:xfrm>
            <a:custGeom>
              <a:avLst/>
              <a:gdLst/>
              <a:ahLst/>
              <a:cxnLst/>
              <a:rect l="l" t="t" r="r" b="b"/>
              <a:pathLst>
                <a:path w="252" h="364" extrusionOk="0">
                  <a:moveTo>
                    <a:pt x="168" y="1"/>
                  </a:moveTo>
                  <a:cubicBezTo>
                    <a:pt x="0" y="196"/>
                    <a:pt x="0" y="224"/>
                    <a:pt x="252" y="364"/>
                  </a:cubicBezTo>
                  <a:cubicBezTo>
                    <a:pt x="224" y="252"/>
                    <a:pt x="196" y="112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268925" y="367325"/>
              <a:ext cx="16775" cy="5200"/>
            </a:xfrm>
            <a:custGeom>
              <a:avLst/>
              <a:gdLst/>
              <a:ahLst/>
              <a:cxnLst/>
              <a:rect l="l" t="t" r="r" b="b"/>
              <a:pathLst>
                <a:path w="671" h="208" extrusionOk="0">
                  <a:moveTo>
                    <a:pt x="172" y="0"/>
                  </a:moveTo>
                  <a:cubicBezTo>
                    <a:pt x="114" y="0"/>
                    <a:pt x="56" y="7"/>
                    <a:pt x="1" y="21"/>
                  </a:cubicBezTo>
                  <a:cubicBezTo>
                    <a:pt x="131" y="170"/>
                    <a:pt x="286" y="207"/>
                    <a:pt x="441" y="207"/>
                  </a:cubicBezTo>
                  <a:cubicBezTo>
                    <a:pt x="518" y="207"/>
                    <a:pt x="596" y="198"/>
                    <a:pt x="670" y="189"/>
                  </a:cubicBezTo>
                  <a:cubicBezTo>
                    <a:pt x="524" y="63"/>
                    <a:pt x="346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310600" y="367325"/>
              <a:ext cx="16750" cy="5200"/>
            </a:xfrm>
            <a:custGeom>
              <a:avLst/>
              <a:gdLst/>
              <a:ahLst/>
              <a:cxnLst/>
              <a:rect l="l" t="t" r="r" b="b"/>
              <a:pathLst>
                <a:path w="670" h="208" extrusionOk="0">
                  <a:moveTo>
                    <a:pt x="499" y="0"/>
                  </a:moveTo>
                  <a:cubicBezTo>
                    <a:pt x="325" y="0"/>
                    <a:pt x="147" y="63"/>
                    <a:pt x="0" y="189"/>
                  </a:cubicBezTo>
                  <a:cubicBezTo>
                    <a:pt x="84" y="198"/>
                    <a:pt x="165" y="207"/>
                    <a:pt x="242" y="207"/>
                  </a:cubicBezTo>
                  <a:cubicBezTo>
                    <a:pt x="397" y="207"/>
                    <a:pt x="540" y="170"/>
                    <a:pt x="670" y="21"/>
                  </a:cubicBezTo>
                  <a:cubicBezTo>
                    <a:pt x="614" y="7"/>
                    <a:pt x="557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3101350" y="420850"/>
              <a:ext cx="16075" cy="6050"/>
            </a:xfrm>
            <a:custGeom>
              <a:avLst/>
              <a:gdLst/>
              <a:ahLst/>
              <a:cxnLst/>
              <a:rect l="l" t="t" r="r" b="b"/>
              <a:pathLst>
                <a:path w="643" h="242" extrusionOk="0">
                  <a:moveTo>
                    <a:pt x="642" y="1"/>
                  </a:moveTo>
                  <a:lnTo>
                    <a:pt x="1" y="224"/>
                  </a:lnTo>
                  <a:cubicBezTo>
                    <a:pt x="101" y="224"/>
                    <a:pt x="206" y="242"/>
                    <a:pt x="303" y="242"/>
                  </a:cubicBezTo>
                  <a:cubicBezTo>
                    <a:pt x="448" y="242"/>
                    <a:pt x="575" y="20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169000" y="400875"/>
              <a:ext cx="16075" cy="5000"/>
            </a:xfrm>
            <a:custGeom>
              <a:avLst/>
              <a:gdLst/>
              <a:ahLst/>
              <a:cxnLst/>
              <a:rect l="l" t="t" r="r" b="b"/>
              <a:pathLst>
                <a:path w="643" h="200" extrusionOk="0">
                  <a:moveTo>
                    <a:pt x="497" y="1"/>
                  </a:moveTo>
                  <a:cubicBezTo>
                    <a:pt x="316" y="1"/>
                    <a:pt x="132" y="76"/>
                    <a:pt x="1" y="186"/>
                  </a:cubicBezTo>
                  <a:cubicBezTo>
                    <a:pt x="90" y="186"/>
                    <a:pt x="184" y="199"/>
                    <a:pt x="275" y="199"/>
                  </a:cubicBezTo>
                  <a:cubicBezTo>
                    <a:pt x="412" y="199"/>
                    <a:pt x="542" y="169"/>
                    <a:pt x="643" y="18"/>
                  </a:cubicBezTo>
                  <a:cubicBezTo>
                    <a:pt x="595" y="6"/>
                    <a:pt x="546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696300" y="333825"/>
              <a:ext cx="12575" cy="5025"/>
            </a:xfrm>
            <a:custGeom>
              <a:avLst/>
              <a:gdLst/>
              <a:ahLst/>
              <a:cxnLst/>
              <a:rect l="l" t="t" r="r" b="b"/>
              <a:pathLst>
                <a:path w="503" h="201" extrusionOk="0">
                  <a:moveTo>
                    <a:pt x="134" y="1"/>
                  </a:moveTo>
                  <a:cubicBezTo>
                    <a:pt x="89" y="1"/>
                    <a:pt x="44" y="8"/>
                    <a:pt x="0" y="22"/>
                  </a:cubicBezTo>
                  <a:cubicBezTo>
                    <a:pt x="78" y="138"/>
                    <a:pt x="208" y="200"/>
                    <a:pt x="336" y="200"/>
                  </a:cubicBezTo>
                  <a:cubicBezTo>
                    <a:pt x="394" y="200"/>
                    <a:pt x="451" y="187"/>
                    <a:pt x="503" y="162"/>
                  </a:cubicBezTo>
                  <a:cubicBezTo>
                    <a:pt x="399" y="58"/>
                    <a:pt x="265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724900" y="342200"/>
              <a:ext cx="13275" cy="4550"/>
            </a:xfrm>
            <a:custGeom>
              <a:avLst/>
              <a:gdLst/>
              <a:ahLst/>
              <a:cxnLst/>
              <a:rect l="l" t="t" r="r" b="b"/>
              <a:pathLst>
                <a:path w="531" h="182" extrusionOk="0">
                  <a:moveTo>
                    <a:pt x="151" y="0"/>
                  </a:moveTo>
                  <a:cubicBezTo>
                    <a:pt x="101" y="0"/>
                    <a:pt x="51" y="7"/>
                    <a:pt x="0" y="22"/>
                  </a:cubicBezTo>
                  <a:cubicBezTo>
                    <a:pt x="91" y="148"/>
                    <a:pt x="204" y="181"/>
                    <a:pt x="326" y="181"/>
                  </a:cubicBezTo>
                  <a:cubicBezTo>
                    <a:pt x="392" y="181"/>
                    <a:pt x="461" y="171"/>
                    <a:pt x="530" y="161"/>
                  </a:cubicBezTo>
                  <a:cubicBezTo>
                    <a:pt x="427" y="58"/>
                    <a:pt x="29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524200" y="434675"/>
              <a:ext cx="11875" cy="4675"/>
            </a:xfrm>
            <a:custGeom>
              <a:avLst/>
              <a:gdLst/>
              <a:ahLst/>
              <a:cxnLst/>
              <a:rect l="l" t="t" r="r" b="b"/>
              <a:pathLst>
                <a:path w="475" h="187" extrusionOk="0">
                  <a:moveTo>
                    <a:pt x="68" y="0"/>
                  </a:moveTo>
                  <a:cubicBezTo>
                    <a:pt x="45" y="0"/>
                    <a:pt x="23" y="2"/>
                    <a:pt x="1" y="6"/>
                  </a:cubicBezTo>
                  <a:cubicBezTo>
                    <a:pt x="82" y="147"/>
                    <a:pt x="207" y="186"/>
                    <a:pt x="333" y="186"/>
                  </a:cubicBezTo>
                  <a:cubicBezTo>
                    <a:pt x="381" y="186"/>
                    <a:pt x="429" y="181"/>
                    <a:pt x="475" y="173"/>
                  </a:cubicBezTo>
                  <a:cubicBezTo>
                    <a:pt x="378" y="76"/>
                    <a:pt x="218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545825" y="442300"/>
              <a:ext cx="12575" cy="4850"/>
            </a:xfrm>
            <a:custGeom>
              <a:avLst/>
              <a:gdLst/>
              <a:ahLst/>
              <a:cxnLst/>
              <a:rect l="l" t="t" r="r" b="b"/>
              <a:pathLst>
                <a:path w="503" h="194" extrusionOk="0">
                  <a:moveTo>
                    <a:pt x="86" y="0"/>
                  </a:moveTo>
                  <a:cubicBezTo>
                    <a:pt x="57" y="0"/>
                    <a:pt x="28" y="3"/>
                    <a:pt x="0" y="7"/>
                  </a:cubicBezTo>
                  <a:cubicBezTo>
                    <a:pt x="75" y="156"/>
                    <a:pt x="186" y="193"/>
                    <a:pt x="310" y="193"/>
                  </a:cubicBezTo>
                  <a:cubicBezTo>
                    <a:pt x="372" y="193"/>
                    <a:pt x="437" y="184"/>
                    <a:pt x="503" y="175"/>
                  </a:cubicBezTo>
                  <a:cubicBezTo>
                    <a:pt x="386" y="59"/>
                    <a:pt x="23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2925600" y="447050"/>
              <a:ext cx="11875" cy="5225"/>
            </a:xfrm>
            <a:custGeom>
              <a:avLst/>
              <a:gdLst/>
              <a:ahLst/>
              <a:cxnLst/>
              <a:rect l="l" t="t" r="r" b="b"/>
              <a:pathLst>
                <a:path w="475" h="209" extrusionOk="0">
                  <a:moveTo>
                    <a:pt x="344" y="0"/>
                  </a:moveTo>
                  <a:cubicBezTo>
                    <a:pt x="221" y="0"/>
                    <a:pt x="103" y="43"/>
                    <a:pt x="0" y="208"/>
                  </a:cubicBezTo>
                  <a:lnTo>
                    <a:pt x="474" y="13"/>
                  </a:lnTo>
                  <a:cubicBezTo>
                    <a:pt x="431" y="5"/>
                    <a:pt x="387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561875" y="447525"/>
              <a:ext cx="11875" cy="4575"/>
            </a:xfrm>
            <a:custGeom>
              <a:avLst/>
              <a:gdLst/>
              <a:ahLst/>
              <a:cxnLst/>
              <a:rect l="l" t="t" r="r" b="b"/>
              <a:pathLst>
                <a:path w="475" h="183" extrusionOk="0">
                  <a:moveTo>
                    <a:pt x="133" y="0"/>
                  </a:moveTo>
                  <a:cubicBezTo>
                    <a:pt x="88" y="0"/>
                    <a:pt x="43" y="7"/>
                    <a:pt x="0" y="22"/>
                  </a:cubicBezTo>
                  <a:cubicBezTo>
                    <a:pt x="83" y="125"/>
                    <a:pt x="212" y="183"/>
                    <a:pt x="341" y="183"/>
                  </a:cubicBezTo>
                  <a:cubicBezTo>
                    <a:pt x="386" y="183"/>
                    <a:pt x="431" y="176"/>
                    <a:pt x="474" y="161"/>
                  </a:cubicBezTo>
                  <a:cubicBezTo>
                    <a:pt x="392" y="58"/>
                    <a:pt x="26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511650" y="431325"/>
              <a:ext cx="11875" cy="4025"/>
            </a:xfrm>
            <a:custGeom>
              <a:avLst/>
              <a:gdLst/>
              <a:ahLst/>
              <a:cxnLst/>
              <a:rect l="l" t="t" r="r" b="b"/>
              <a:pathLst>
                <a:path w="475" h="161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104"/>
                    <a:pt x="212" y="161"/>
                    <a:pt x="341" y="161"/>
                  </a:cubicBezTo>
                  <a:cubicBezTo>
                    <a:pt x="386" y="161"/>
                    <a:pt x="431" y="154"/>
                    <a:pt x="47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678875" y="329925"/>
              <a:ext cx="13275" cy="4725"/>
            </a:xfrm>
            <a:custGeom>
              <a:avLst/>
              <a:gdLst/>
              <a:ahLst/>
              <a:cxnLst/>
              <a:rect l="l" t="t" r="r" b="b"/>
              <a:pathLst>
                <a:path w="531" h="189" extrusionOk="0">
                  <a:moveTo>
                    <a:pt x="131" y="1"/>
                  </a:moveTo>
                  <a:cubicBezTo>
                    <a:pt x="88" y="1"/>
                    <a:pt x="44" y="4"/>
                    <a:pt x="0" y="11"/>
                  </a:cubicBezTo>
                  <a:cubicBezTo>
                    <a:pt x="96" y="126"/>
                    <a:pt x="219" y="189"/>
                    <a:pt x="350" y="189"/>
                  </a:cubicBezTo>
                  <a:cubicBezTo>
                    <a:pt x="409" y="189"/>
                    <a:pt x="470" y="176"/>
                    <a:pt x="530" y="150"/>
                  </a:cubicBezTo>
                  <a:cubicBezTo>
                    <a:pt x="422" y="42"/>
                    <a:pt x="28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482350" y="421700"/>
              <a:ext cx="13275" cy="4550"/>
            </a:xfrm>
            <a:custGeom>
              <a:avLst/>
              <a:gdLst/>
              <a:ahLst/>
              <a:cxnLst/>
              <a:rect l="l" t="t" r="r" b="b"/>
              <a:pathLst>
                <a:path w="531" h="182" extrusionOk="0">
                  <a:moveTo>
                    <a:pt x="151" y="1"/>
                  </a:moveTo>
                  <a:cubicBezTo>
                    <a:pt x="101" y="1"/>
                    <a:pt x="51" y="8"/>
                    <a:pt x="1" y="22"/>
                  </a:cubicBezTo>
                  <a:cubicBezTo>
                    <a:pt x="91" y="149"/>
                    <a:pt x="204" y="182"/>
                    <a:pt x="326" y="182"/>
                  </a:cubicBezTo>
                  <a:cubicBezTo>
                    <a:pt x="393" y="182"/>
                    <a:pt x="462" y="172"/>
                    <a:pt x="531" y="162"/>
                  </a:cubicBezTo>
                  <a:cubicBezTo>
                    <a:pt x="427" y="58"/>
                    <a:pt x="293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2631950" y="601975"/>
              <a:ext cx="8400" cy="5125"/>
            </a:xfrm>
            <a:custGeom>
              <a:avLst/>
              <a:gdLst/>
              <a:ahLst/>
              <a:cxnLst/>
              <a:rect l="l" t="t" r="r" b="b"/>
              <a:pathLst>
                <a:path w="336" h="205" extrusionOk="0">
                  <a:moveTo>
                    <a:pt x="236" y="0"/>
                  </a:moveTo>
                  <a:cubicBezTo>
                    <a:pt x="115" y="0"/>
                    <a:pt x="23" y="50"/>
                    <a:pt x="1" y="205"/>
                  </a:cubicBezTo>
                  <a:lnTo>
                    <a:pt x="335" y="9"/>
                  </a:lnTo>
                  <a:cubicBezTo>
                    <a:pt x="301" y="4"/>
                    <a:pt x="2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155750" y="404975"/>
              <a:ext cx="12575" cy="4850"/>
            </a:xfrm>
            <a:custGeom>
              <a:avLst/>
              <a:gdLst/>
              <a:ahLst/>
              <a:cxnLst/>
              <a:rect l="l" t="t" r="r" b="b"/>
              <a:pathLst>
                <a:path w="503" h="194" extrusionOk="0">
                  <a:moveTo>
                    <a:pt x="353" y="0"/>
                  </a:moveTo>
                  <a:cubicBezTo>
                    <a:pt x="212" y="0"/>
                    <a:pt x="84" y="58"/>
                    <a:pt x="1" y="161"/>
                  </a:cubicBezTo>
                  <a:cubicBezTo>
                    <a:pt x="69" y="181"/>
                    <a:pt x="133" y="193"/>
                    <a:pt x="195" y="193"/>
                  </a:cubicBezTo>
                  <a:cubicBezTo>
                    <a:pt x="309" y="193"/>
                    <a:pt x="412" y="149"/>
                    <a:pt x="503" y="22"/>
                  </a:cubicBezTo>
                  <a:cubicBezTo>
                    <a:pt x="453" y="7"/>
                    <a:pt x="402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2474325" y="2238150"/>
              <a:ext cx="11875" cy="5225"/>
            </a:xfrm>
            <a:custGeom>
              <a:avLst/>
              <a:gdLst/>
              <a:ahLst/>
              <a:cxnLst/>
              <a:rect l="l" t="t" r="r" b="b"/>
              <a:pathLst>
                <a:path w="475" h="209" extrusionOk="0">
                  <a:moveTo>
                    <a:pt x="147" y="1"/>
                  </a:moveTo>
                  <a:cubicBezTo>
                    <a:pt x="101" y="1"/>
                    <a:pt x="52" y="6"/>
                    <a:pt x="1" y="14"/>
                  </a:cubicBezTo>
                  <a:cubicBezTo>
                    <a:pt x="112" y="153"/>
                    <a:pt x="280" y="209"/>
                    <a:pt x="475" y="209"/>
                  </a:cubicBezTo>
                  <a:cubicBezTo>
                    <a:pt x="392" y="44"/>
                    <a:pt x="279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3252000" y="381125"/>
              <a:ext cx="12600" cy="4025"/>
            </a:xfrm>
            <a:custGeom>
              <a:avLst/>
              <a:gdLst/>
              <a:ahLst/>
              <a:cxnLst/>
              <a:rect l="l" t="t" r="r" b="b"/>
              <a:pathLst>
                <a:path w="504" h="161" extrusionOk="0">
                  <a:moveTo>
                    <a:pt x="338" y="0"/>
                  </a:moveTo>
                  <a:cubicBezTo>
                    <a:pt x="218" y="0"/>
                    <a:pt x="96" y="43"/>
                    <a:pt x="1" y="139"/>
                  </a:cubicBezTo>
                  <a:cubicBezTo>
                    <a:pt x="46" y="154"/>
                    <a:pt x="93" y="161"/>
                    <a:pt x="140" y="161"/>
                  </a:cubicBezTo>
                  <a:cubicBezTo>
                    <a:pt x="269" y="161"/>
                    <a:pt x="401" y="109"/>
                    <a:pt x="503" y="27"/>
                  </a:cubicBezTo>
                  <a:cubicBezTo>
                    <a:pt x="450" y="10"/>
                    <a:pt x="39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4415400" y="401725"/>
              <a:ext cx="11875" cy="4350"/>
            </a:xfrm>
            <a:custGeom>
              <a:avLst/>
              <a:gdLst/>
              <a:ahLst/>
              <a:cxnLst/>
              <a:rect l="l" t="t" r="r" b="b"/>
              <a:pathLst>
                <a:path w="475" h="174" extrusionOk="0">
                  <a:moveTo>
                    <a:pt x="166" y="1"/>
                  </a:moveTo>
                  <a:cubicBezTo>
                    <a:pt x="110" y="1"/>
                    <a:pt x="54" y="13"/>
                    <a:pt x="0" y="40"/>
                  </a:cubicBezTo>
                  <a:cubicBezTo>
                    <a:pt x="82" y="122"/>
                    <a:pt x="209" y="174"/>
                    <a:pt x="336" y="174"/>
                  </a:cubicBezTo>
                  <a:cubicBezTo>
                    <a:pt x="383" y="174"/>
                    <a:pt x="430" y="167"/>
                    <a:pt x="475" y="152"/>
                  </a:cubicBezTo>
                  <a:cubicBezTo>
                    <a:pt x="399" y="57"/>
                    <a:pt x="284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4457250" y="413900"/>
              <a:ext cx="12575" cy="4475"/>
            </a:xfrm>
            <a:custGeom>
              <a:avLst/>
              <a:gdLst/>
              <a:ahLst/>
              <a:cxnLst/>
              <a:rect l="l" t="t" r="r" b="b"/>
              <a:pathLst>
                <a:path w="503" h="179" extrusionOk="0">
                  <a:moveTo>
                    <a:pt x="183" y="1"/>
                  </a:moveTo>
                  <a:cubicBezTo>
                    <a:pt x="124" y="1"/>
                    <a:pt x="62" y="10"/>
                    <a:pt x="0" y="27"/>
                  </a:cubicBezTo>
                  <a:cubicBezTo>
                    <a:pt x="95" y="122"/>
                    <a:pt x="216" y="178"/>
                    <a:pt x="336" y="178"/>
                  </a:cubicBezTo>
                  <a:cubicBezTo>
                    <a:pt x="392" y="178"/>
                    <a:pt x="449" y="166"/>
                    <a:pt x="502" y="139"/>
                  </a:cubicBezTo>
                  <a:cubicBezTo>
                    <a:pt x="426" y="44"/>
                    <a:pt x="31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202500" y="393800"/>
              <a:ext cx="11875" cy="3900"/>
            </a:xfrm>
            <a:custGeom>
              <a:avLst/>
              <a:gdLst/>
              <a:ahLst/>
              <a:cxnLst/>
              <a:rect l="l" t="t" r="r" b="b"/>
              <a:pathLst>
                <a:path w="475" h="156" extrusionOk="0">
                  <a:moveTo>
                    <a:pt x="336" y="1"/>
                  </a:moveTo>
                  <a:cubicBezTo>
                    <a:pt x="208" y="1"/>
                    <a:pt x="82" y="52"/>
                    <a:pt x="0" y="134"/>
                  </a:cubicBezTo>
                  <a:cubicBezTo>
                    <a:pt x="63" y="145"/>
                    <a:pt x="127" y="155"/>
                    <a:pt x="188" y="155"/>
                  </a:cubicBezTo>
                  <a:cubicBezTo>
                    <a:pt x="290" y="155"/>
                    <a:pt x="388" y="127"/>
                    <a:pt x="474" y="22"/>
                  </a:cubicBezTo>
                  <a:cubicBezTo>
                    <a:pt x="429" y="7"/>
                    <a:pt x="383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219225" y="389625"/>
              <a:ext cx="11875" cy="3900"/>
            </a:xfrm>
            <a:custGeom>
              <a:avLst/>
              <a:gdLst/>
              <a:ahLst/>
              <a:cxnLst/>
              <a:rect l="l" t="t" r="r" b="b"/>
              <a:pathLst>
                <a:path w="475" h="156" extrusionOk="0">
                  <a:moveTo>
                    <a:pt x="336" y="0"/>
                  </a:moveTo>
                  <a:cubicBezTo>
                    <a:pt x="209" y="0"/>
                    <a:pt x="82" y="52"/>
                    <a:pt x="1" y="134"/>
                  </a:cubicBezTo>
                  <a:cubicBezTo>
                    <a:pt x="45" y="149"/>
                    <a:pt x="90" y="155"/>
                    <a:pt x="135" y="155"/>
                  </a:cubicBezTo>
                  <a:cubicBezTo>
                    <a:pt x="256" y="155"/>
                    <a:pt x="373" y="104"/>
                    <a:pt x="475" y="22"/>
                  </a:cubicBezTo>
                  <a:cubicBezTo>
                    <a:pt x="430" y="7"/>
                    <a:pt x="383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269450" y="377050"/>
              <a:ext cx="11875" cy="4050"/>
            </a:xfrm>
            <a:custGeom>
              <a:avLst/>
              <a:gdLst/>
              <a:ahLst/>
              <a:cxnLst/>
              <a:rect l="l" t="t" r="r" b="b"/>
              <a:pathLst>
                <a:path w="475" h="162" extrusionOk="0">
                  <a:moveTo>
                    <a:pt x="336" y="1"/>
                  </a:moveTo>
                  <a:cubicBezTo>
                    <a:pt x="209" y="1"/>
                    <a:pt x="82" y="53"/>
                    <a:pt x="0" y="134"/>
                  </a:cubicBezTo>
                  <a:cubicBezTo>
                    <a:pt x="53" y="152"/>
                    <a:pt x="109" y="161"/>
                    <a:pt x="164" y="161"/>
                  </a:cubicBezTo>
                  <a:cubicBezTo>
                    <a:pt x="283" y="161"/>
                    <a:pt x="398" y="118"/>
                    <a:pt x="475" y="23"/>
                  </a:cubicBezTo>
                  <a:cubicBezTo>
                    <a:pt x="430" y="8"/>
                    <a:pt x="383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4151750" y="346375"/>
              <a:ext cx="13975" cy="5025"/>
            </a:xfrm>
            <a:custGeom>
              <a:avLst/>
              <a:gdLst/>
              <a:ahLst/>
              <a:cxnLst/>
              <a:rect l="l" t="t" r="r" b="b"/>
              <a:pathLst>
                <a:path w="559" h="201" extrusionOk="0">
                  <a:moveTo>
                    <a:pt x="156" y="1"/>
                  </a:moveTo>
                  <a:cubicBezTo>
                    <a:pt x="103" y="1"/>
                    <a:pt x="51" y="8"/>
                    <a:pt x="0" y="22"/>
                  </a:cubicBezTo>
                  <a:cubicBezTo>
                    <a:pt x="97" y="138"/>
                    <a:pt x="233" y="200"/>
                    <a:pt x="372" y="200"/>
                  </a:cubicBezTo>
                  <a:cubicBezTo>
                    <a:pt x="435" y="200"/>
                    <a:pt x="498" y="188"/>
                    <a:pt x="558" y="162"/>
                  </a:cubicBezTo>
                  <a:cubicBezTo>
                    <a:pt x="455" y="58"/>
                    <a:pt x="30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289675" y="373125"/>
              <a:ext cx="12575" cy="3800"/>
            </a:xfrm>
            <a:custGeom>
              <a:avLst/>
              <a:gdLst/>
              <a:ahLst/>
              <a:cxnLst/>
              <a:rect l="l" t="t" r="r" b="b"/>
              <a:pathLst>
                <a:path w="503" h="152" extrusionOk="0">
                  <a:moveTo>
                    <a:pt x="329" y="0"/>
                  </a:moveTo>
                  <a:cubicBezTo>
                    <a:pt x="211" y="0"/>
                    <a:pt x="93" y="50"/>
                    <a:pt x="0" y="124"/>
                  </a:cubicBezTo>
                  <a:cubicBezTo>
                    <a:pt x="56" y="143"/>
                    <a:pt x="115" y="152"/>
                    <a:pt x="174" y="152"/>
                  </a:cubicBezTo>
                  <a:cubicBezTo>
                    <a:pt x="292" y="152"/>
                    <a:pt x="410" y="115"/>
                    <a:pt x="503" y="40"/>
                  </a:cubicBezTo>
                  <a:cubicBezTo>
                    <a:pt x="447" y="12"/>
                    <a:pt x="388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352625" y="385450"/>
              <a:ext cx="11875" cy="4225"/>
            </a:xfrm>
            <a:custGeom>
              <a:avLst/>
              <a:gdLst/>
              <a:ahLst/>
              <a:cxnLst/>
              <a:rect l="l" t="t" r="r" b="b"/>
              <a:pathLst>
                <a:path w="475" h="169" extrusionOk="0">
                  <a:moveTo>
                    <a:pt x="134" y="0"/>
                  </a:moveTo>
                  <a:cubicBezTo>
                    <a:pt x="89" y="0"/>
                    <a:pt x="44" y="7"/>
                    <a:pt x="0" y="22"/>
                  </a:cubicBezTo>
                  <a:cubicBezTo>
                    <a:pt x="93" y="114"/>
                    <a:pt x="243" y="168"/>
                    <a:pt x="387" y="168"/>
                  </a:cubicBezTo>
                  <a:cubicBezTo>
                    <a:pt x="416" y="168"/>
                    <a:pt x="446" y="166"/>
                    <a:pt x="475" y="161"/>
                  </a:cubicBezTo>
                  <a:cubicBezTo>
                    <a:pt x="392" y="58"/>
                    <a:pt x="26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788200" y="1772550"/>
              <a:ext cx="7000" cy="9800"/>
            </a:xfrm>
            <a:custGeom>
              <a:avLst/>
              <a:gdLst/>
              <a:ahLst/>
              <a:cxnLst/>
              <a:rect l="l" t="t" r="r" b="b"/>
              <a:pathLst>
                <a:path w="280" h="392" extrusionOk="0">
                  <a:moveTo>
                    <a:pt x="0" y="1"/>
                  </a:moveTo>
                  <a:cubicBezTo>
                    <a:pt x="0" y="168"/>
                    <a:pt x="112" y="336"/>
                    <a:pt x="279" y="392"/>
                  </a:cubicBezTo>
                  <a:cubicBezTo>
                    <a:pt x="279" y="196"/>
                    <a:pt x="223" y="5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185750" y="397850"/>
              <a:ext cx="11875" cy="4050"/>
            </a:xfrm>
            <a:custGeom>
              <a:avLst/>
              <a:gdLst/>
              <a:ahLst/>
              <a:cxnLst/>
              <a:rect l="l" t="t" r="r" b="b"/>
              <a:pathLst>
                <a:path w="475" h="162" extrusionOk="0">
                  <a:moveTo>
                    <a:pt x="311" y="1"/>
                  </a:moveTo>
                  <a:cubicBezTo>
                    <a:pt x="192" y="1"/>
                    <a:pt x="77" y="44"/>
                    <a:pt x="0" y="139"/>
                  </a:cubicBezTo>
                  <a:cubicBezTo>
                    <a:pt x="45" y="154"/>
                    <a:pt x="90" y="161"/>
                    <a:pt x="134" y="161"/>
                  </a:cubicBezTo>
                  <a:cubicBezTo>
                    <a:pt x="256" y="161"/>
                    <a:pt x="373" y="109"/>
                    <a:pt x="475" y="28"/>
                  </a:cubicBezTo>
                  <a:cubicBezTo>
                    <a:pt x="422" y="10"/>
                    <a:pt x="366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126475" y="413350"/>
              <a:ext cx="12575" cy="4875"/>
            </a:xfrm>
            <a:custGeom>
              <a:avLst/>
              <a:gdLst/>
              <a:ahLst/>
              <a:cxnLst/>
              <a:rect l="l" t="t" r="r" b="b"/>
              <a:pathLst>
                <a:path w="503" h="195" extrusionOk="0">
                  <a:moveTo>
                    <a:pt x="368" y="0"/>
                  </a:moveTo>
                  <a:cubicBezTo>
                    <a:pt x="238" y="0"/>
                    <a:pt x="103" y="58"/>
                    <a:pt x="0" y="161"/>
                  </a:cubicBezTo>
                  <a:cubicBezTo>
                    <a:pt x="54" y="184"/>
                    <a:pt x="108" y="194"/>
                    <a:pt x="160" y="194"/>
                  </a:cubicBezTo>
                  <a:cubicBezTo>
                    <a:pt x="296" y="194"/>
                    <a:pt x="421" y="123"/>
                    <a:pt x="502" y="22"/>
                  </a:cubicBezTo>
                  <a:cubicBezTo>
                    <a:pt x="459" y="7"/>
                    <a:pt x="414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804400" y="363650"/>
              <a:ext cx="12575" cy="4750"/>
            </a:xfrm>
            <a:custGeom>
              <a:avLst/>
              <a:gdLst/>
              <a:ahLst/>
              <a:cxnLst/>
              <a:rect l="l" t="t" r="r" b="b"/>
              <a:pathLst>
                <a:path w="503" h="190" extrusionOk="0">
                  <a:moveTo>
                    <a:pt x="1" y="1"/>
                  </a:moveTo>
                  <a:lnTo>
                    <a:pt x="1" y="1"/>
                  </a:lnTo>
                  <a:cubicBezTo>
                    <a:pt x="85" y="126"/>
                    <a:pt x="215" y="189"/>
                    <a:pt x="358" y="189"/>
                  </a:cubicBezTo>
                  <a:cubicBezTo>
                    <a:pt x="405" y="189"/>
                    <a:pt x="454" y="182"/>
                    <a:pt x="503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059500" y="434625"/>
              <a:ext cx="12575" cy="4900"/>
            </a:xfrm>
            <a:custGeom>
              <a:avLst/>
              <a:gdLst/>
              <a:ahLst/>
              <a:cxnLst/>
              <a:rect l="l" t="t" r="r" b="b"/>
              <a:pathLst>
                <a:path w="503" h="196" extrusionOk="0">
                  <a:moveTo>
                    <a:pt x="406" y="1"/>
                  </a:moveTo>
                  <a:cubicBezTo>
                    <a:pt x="245" y="1"/>
                    <a:pt x="94" y="59"/>
                    <a:pt x="1" y="175"/>
                  </a:cubicBezTo>
                  <a:cubicBezTo>
                    <a:pt x="50" y="189"/>
                    <a:pt x="98" y="196"/>
                    <a:pt x="146" y="196"/>
                  </a:cubicBezTo>
                  <a:cubicBezTo>
                    <a:pt x="288" y="196"/>
                    <a:pt x="419" y="133"/>
                    <a:pt x="503" y="8"/>
                  </a:cubicBezTo>
                  <a:cubicBezTo>
                    <a:pt x="470" y="3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2745650" y="532325"/>
              <a:ext cx="10475" cy="5725"/>
            </a:xfrm>
            <a:custGeom>
              <a:avLst/>
              <a:gdLst/>
              <a:ahLst/>
              <a:cxnLst/>
              <a:rect l="l" t="t" r="r" b="b"/>
              <a:pathLst>
                <a:path w="419" h="229" extrusionOk="0">
                  <a:moveTo>
                    <a:pt x="354" y="0"/>
                  </a:moveTo>
                  <a:cubicBezTo>
                    <a:pt x="204" y="0"/>
                    <a:pt x="49" y="82"/>
                    <a:pt x="0" y="229"/>
                  </a:cubicBezTo>
                  <a:lnTo>
                    <a:pt x="419" y="5"/>
                  </a:lnTo>
                  <a:cubicBezTo>
                    <a:pt x="397" y="2"/>
                    <a:pt x="37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771100" y="535250"/>
              <a:ext cx="11200" cy="4900"/>
            </a:xfrm>
            <a:custGeom>
              <a:avLst/>
              <a:gdLst/>
              <a:ahLst/>
              <a:cxnLst/>
              <a:rect l="l" t="t" r="r" b="b"/>
              <a:pathLst>
                <a:path w="448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167"/>
                    <a:pt x="252" y="195"/>
                    <a:pt x="447" y="1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570575" y="1987300"/>
              <a:ext cx="7700" cy="7075"/>
            </a:xfrm>
            <a:custGeom>
              <a:avLst/>
              <a:gdLst/>
              <a:ahLst/>
              <a:cxnLst/>
              <a:rect l="l" t="t" r="r" b="b"/>
              <a:pathLst>
                <a:path w="308" h="283" extrusionOk="0">
                  <a:moveTo>
                    <a:pt x="43" y="0"/>
                  </a:moveTo>
                  <a:cubicBezTo>
                    <a:pt x="29" y="0"/>
                    <a:pt x="15" y="1"/>
                    <a:pt x="1" y="4"/>
                  </a:cubicBezTo>
                  <a:lnTo>
                    <a:pt x="307" y="283"/>
                  </a:lnTo>
                  <a:cubicBezTo>
                    <a:pt x="307" y="130"/>
                    <a:pt x="191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712350" y="339250"/>
              <a:ext cx="9775" cy="3475"/>
            </a:xfrm>
            <a:custGeom>
              <a:avLst/>
              <a:gdLst/>
              <a:ahLst/>
              <a:cxnLst/>
              <a:rect l="l" t="t" r="r" b="b"/>
              <a:pathLst>
                <a:path w="391" h="139" extrusionOk="0">
                  <a:moveTo>
                    <a:pt x="0" y="0"/>
                  </a:moveTo>
                  <a:lnTo>
                    <a:pt x="0" y="0"/>
                  </a:lnTo>
                  <a:cubicBezTo>
                    <a:pt x="57" y="96"/>
                    <a:pt x="154" y="139"/>
                    <a:pt x="253" y="139"/>
                  </a:cubicBezTo>
                  <a:cubicBezTo>
                    <a:pt x="300" y="139"/>
                    <a:pt x="347" y="130"/>
                    <a:pt x="391" y="1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774250" y="1749550"/>
              <a:ext cx="4200" cy="7700"/>
            </a:xfrm>
            <a:custGeom>
              <a:avLst/>
              <a:gdLst/>
              <a:ahLst/>
              <a:cxnLst/>
              <a:rect l="l" t="t" r="r" b="b"/>
              <a:pathLst>
                <a:path w="168" h="308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140"/>
                    <a:pt x="28" y="251"/>
                    <a:pt x="167" y="307"/>
                  </a:cubicBezTo>
                  <a:cubicBezTo>
                    <a:pt x="112" y="196"/>
                    <a:pt x="56" y="112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796050" y="360875"/>
              <a:ext cx="7675" cy="2800"/>
            </a:xfrm>
            <a:custGeom>
              <a:avLst/>
              <a:gdLst/>
              <a:ahLst/>
              <a:cxnLst/>
              <a:rect l="l" t="t" r="r" b="b"/>
              <a:pathLst>
                <a:path w="307" h="112" extrusionOk="0">
                  <a:moveTo>
                    <a:pt x="0" y="0"/>
                  </a:moveTo>
                  <a:lnTo>
                    <a:pt x="307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331525" y="365750"/>
              <a:ext cx="8400" cy="2125"/>
            </a:xfrm>
            <a:custGeom>
              <a:avLst/>
              <a:gdLst/>
              <a:ahLst/>
              <a:cxnLst/>
              <a:rect l="l" t="t" r="r" b="b"/>
              <a:pathLst>
                <a:path w="336" h="85" extrusionOk="0">
                  <a:moveTo>
                    <a:pt x="0" y="84"/>
                  </a:moveTo>
                  <a:lnTo>
                    <a:pt x="3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2313900" y="1771175"/>
              <a:ext cx="4225" cy="7000"/>
            </a:xfrm>
            <a:custGeom>
              <a:avLst/>
              <a:gdLst/>
              <a:ahLst/>
              <a:cxnLst/>
              <a:rect l="l" t="t" r="r" b="b"/>
              <a:pathLst>
                <a:path w="169" h="280" extrusionOk="0">
                  <a:moveTo>
                    <a:pt x="1" y="0"/>
                  </a:moveTo>
                  <a:cubicBezTo>
                    <a:pt x="1" y="112"/>
                    <a:pt x="29" y="223"/>
                    <a:pt x="168" y="2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2796550" y="178512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" y="0"/>
                  </a:moveTo>
                  <a:cubicBezTo>
                    <a:pt x="1" y="140"/>
                    <a:pt x="112" y="251"/>
                    <a:pt x="252" y="251"/>
                  </a:cubicBezTo>
                  <a:cubicBezTo>
                    <a:pt x="252" y="84"/>
                    <a:pt x="140" y="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331350" y="17976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168"/>
                    <a:pt x="112" y="251"/>
                    <a:pt x="251" y="25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298925" y="374825"/>
              <a:ext cx="7700" cy="1425"/>
            </a:xfrm>
            <a:custGeom>
              <a:avLst/>
              <a:gdLst/>
              <a:ahLst/>
              <a:cxnLst/>
              <a:rect l="l" t="t" r="r" b="b"/>
              <a:pathLst>
                <a:path w="308" h="57" extrusionOk="0">
                  <a:moveTo>
                    <a:pt x="0" y="0"/>
                  </a:moveTo>
                  <a:lnTo>
                    <a:pt x="307" y="5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235975" y="386675"/>
              <a:ext cx="7700" cy="2125"/>
            </a:xfrm>
            <a:custGeom>
              <a:avLst/>
              <a:gdLst/>
              <a:ahLst/>
              <a:cxnLst/>
              <a:rect l="l" t="t" r="r" b="b"/>
              <a:pathLst>
                <a:path w="308" h="85" extrusionOk="0">
                  <a:moveTo>
                    <a:pt x="0" y="84"/>
                  </a:moveTo>
                  <a:lnTo>
                    <a:pt x="3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807725" y="1799775"/>
              <a:ext cx="4900" cy="7675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140"/>
                    <a:pt x="28" y="251"/>
                    <a:pt x="196" y="307"/>
                  </a:cubicBezTo>
                  <a:cubicBezTo>
                    <a:pt x="140" y="195"/>
                    <a:pt x="84" y="112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068575" y="397125"/>
              <a:ext cx="7700" cy="2825"/>
            </a:xfrm>
            <a:custGeom>
              <a:avLst/>
              <a:gdLst/>
              <a:ahLst/>
              <a:cxnLst/>
              <a:rect l="l" t="t" r="r" b="b"/>
              <a:pathLst>
                <a:path w="308" h="113" extrusionOk="0">
                  <a:moveTo>
                    <a:pt x="307" y="1"/>
                  </a:moveTo>
                  <a:lnTo>
                    <a:pt x="0" y="11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402850" y="399225"/>
              <a:ext cx="8375" cy="2125"/>
            </a:xfrm>
            <a:custGeom>
              <a:avLst/>
              <a:gdLst/>
              <a:ahLst/>
              <a:cxnLst/>
              <a:rect l="l" t="t" r="r" b="b"/>
              <a:pathLst>
                <a:path w="335" h="85" extrusionOk="0">
                  <a:moveTo>
                    <a:pt x="0" y="1"/>
                  </a:moveTo>
                  <a:lnTo>
                    <a:pt x="335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3055325" y="401325"/>
              <a:ext cx="7700" cy="2125"/>
            </a:xfrm>
            <a:custGeom>
              <a:avLst/>
              <a:gdLst/>
              <a:ahLst/>
              <a:cxnLst/>
              <a:rect l="l" t="t" r="r" b="b"/>
              <a:pathLst>
                <a:path w="308" h="85" extrusionOk="0">
                  <a:moveTo>
                    <a:pt x="307" y="0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3043475" y="404800"/>
              <a:ext cx="7000" cy="2125"/>
            </a:xfrm>
            <a:custGeom>
              <a:avLst/>
              <a:gdLst/>
              <a:ahLst/>
              <a:cxnLst/>
              <a:rect l="l" t="t" r="r" b="b"/>
              <a:pathLst>
                <a:path w="280" h="85" extrusionOk="0">
                  <a:moveTo>
                    <a:pt x="279" y="1"/>
                  </a:moveTo>
                  <a:lnTo>
                    <a:pt x="0" y="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850275" y="1850675"/>
              <a:ext cx="3500" cy="7000"/>
            </a:xfrm>
            <a:custGeom>
              <a:avLst/>
              <a:gdLst/>
              <a:ahLst/>
              <a:cxnLst/>
              <a:rect l="l" t="t" r="r" b="b"/>
              <a:pathLst>
                <a:path w="140" h="280" extrusionOk="0">
                  <a:moveTo>
                    <a:pt x="0" y="1"/>
                  </a:moveTo>
                  <a:lnTo>
                    <a:pt x="140" y="28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389225" y="1866725"/>
              <a:ext cx="4925" cy="7700"/>
            </a:xfrm>
            <a:custGeom>
              <a:avLst/>
              <a:gdLst/>
              <a:ahLst/>
              <a:cxnLst/>
              <a:rect l="l" t="t" r="r" b="b"/>
              <a:pathLst>
                <a:path w="197" h="308" extrusionOk="0">
                  <a:moveTo>
                    <a:pt x="29" y="0"/>
                  </a:moveTo>
                  <a:cubicBezTo>
                    <a:pt x="1" y="140"/>
                    <a:pt x="29" y="279"/>
                    <a:pt x="196" y="307"/>
                  </a:cubicBezTo>
                  <a:cubicBezTo>
                    <a:pt x="140" y="196"/>
                    <a:pt x="85" y="112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529425" y="1953200"/>
              <a:ext cx="7000" cy="5625"/>
            </a:xfrm>
            <a:custGeom>
              <a:avLst/>
              <a:gdLst/>
              <a:ahLst/>
              <a:cxnLst/>
              <a:rect l="l" t="t" r="r" b="b"/>
              <a:pathLst>
                <a:path w="280" h="225" extrusionOk="0">
                  <a:moveTo>
                    <a:pt x="1" y="1"/>
                  </a:moveTo>
                  <a:lnTo>
                    <a:pt x="280" y="224"/>
                  </a:lnTo>
                  <a:cubicBezTo>
                    <a:pt x="252" y="85"/>
                    <a:pt x="140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473975" y="418750"/>
              <a:ext cx="8400" cy="3525"/>
            </a:xfrm>
            <a:custGeom>
              <a:avLst/>
              <a:gdLst/>
              <a:ahLst/>
              <a:cxnLst/>
              <a:rect l="l" t="t" r="r" b="b"/>
              <a:pathLst>
                <a:path w="336" h="141" extrusionOk="0">
                  <a:moveTo>
                    <a:pt x="1" y="1"/>
                  </a:moveTo>
                  <a:lnTo>
                    <a:pt x="336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996725" y="421550"/>
              <a:ext cx="7700" cy="2825"/>
            </a:xfrm>
            <a:custGeom>
              <a:avLst/>
              <a:gdLst/>
              <a:ahLst/>
              <a:cxnLst/>
              <a:rect l="l" t="t" r="r" b="b"/>
              <a:pathLst>
                <a:path w="308" h="113" extrusionOk="0">
                  <a:moveTo>
                    <a:pt x="308" y="0"/>
                  </a:moveTo>
                  <a:lnTo>
                    <a:pt x="1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2507100" y="1983200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57" y="1"/>
                  </a:moveTo>
                  <a:lnTo>
                    <a:pt x="1" y="56"/>
                  </a:lnTo>
                  <a:lnTo>
                    <a:pt x="140" y="168"/>
                  </a:lnTo>
                  <a:lnTo>
                    <a:pt x="140" y="168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499100" y="427125"/>
              <a:ext cx="9075" cy="3375"/>
            </a:xfrm>
            <a:custGeom>
              <a:avLst/>
              <a:gdLst/>
              <a:ahLst/>
              <a:cxnLst/>
              <a:rect l="l" t="t" r="r" b="b"/>
              <a:pathLst>
                <a:path w="363" h="135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82"/>
                    <a:pt x="153" y="134"/>
                    <a:pt x="252" y="134"/>
                  </a:cubicBezTo>
                  <a:cubicBezTo>
                    <a:pt x="288" y="134"/>
                    <a:pt x="325" y="127"/>
                    <a:pt x="363" y="1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975800" y="429925"/>
              <a:ext cx="7000" cy="2800"/>
            </a:xfrm>
            <a:custGeom>
              <a:avLst/>
              <a:gdLst/>
              <a:ahLst/>
              <a:cxnLst/>
              <a:rect l="l" t="t" r="r" b="b"/>
              <a:pathLst>
                <a:path w="280" h="112" extrusionOk="0">
                  <a:moveTo>
                    <a:pt x="280" y="0"/>
                  </a:moveTo>
                  <a:lnTo>
                    <a:pt x="1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071175" y="2004825"/>
              <a:ext cx="5625" cy="7000"/>
            </a:xfrm>
            <a:custGeom>
              <a:avLst/>
              <a:gdLst/>
              <a:ahLst/>
              <a:cxnLst/>
              <a:rect l="l" t="t" r="r" b="b"/>
              <a:pathLst>
                <a:path w="225" h="280" extrusionOk="0">
                  <a:moveTo>
                    <a:pt x="1" y="0"/>
                  </a:moveTo>
                  <a:cubicBezTo>
                    <a:pt x="57" y="84"/>
                    <a:pt x="140" y="196"/>
                    <a:pt x="196" y="279"/>
                  </a:cubicBezTo>
                  <a:cubicBezTo>
                    <a:pt x="224" y="140"/>
                    <a:pt x="140" y="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2591500" y="2004000"/>
              <a:ext cx="7000" cy="5025"/>
            </a:xfrm>
            <a:custGeom>
              <a:avLst/>
              <a:gdLst/>
              <a:ahLst/>
              <a:cxnLst/>
              <a:rect l="l" t="t" r="r" b="b"/>
              <a:pathLst>
                <a:path w="280" h="201" extrusionOk="0">
                  <a:moveTo>
                    <a:pt x="53" y="0"/>
                  </a:moveTo>
                  <a:cubicBezTo>
                    <a:pt x="36" y="0"/>
                    <a:pt x="19" y="2"/>
                    <a:pt x="1" y="5"/>
                  </a:cubicBezTo>
                  <a:lnTo>
                    <a:pt x="280" y="201"/>
                  </a:lnTo>
                  <a:cubicBezTo>
                    <a:pt x="255" y="79"/>
                    <a:pt x="167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536750" y="438975"/>
              <a:ext cx="9100" cy="4050"/>
            </a:xfrm>
            <a:custGeom>
              <a:avLst/>
              <a:gdLst/>
              <a:ahLst/>
              <a:cxnLst/>
              <a:rect l="l" t="t" r="r" b="b"/>
              <a:pathLst>
                <a:path w="364" h="162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104"/>
                    <a:pt x="145" y="162"/>
                    <a:pt x="252" y="162"/>
                  </a:cubicBezTo>
                  <a:cubicBezTo>
                    <a:pt x="289" y="162"/>
                    <a:pt x="327" y="155"/>
                    <a:pt x="363" y="1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038575" y="443875"/>
              <a:ext cx="8400" cy="3675"/>
            </a:xfrm>
            <a:custGeom>
              <a:avLst/>
              <a:gdLst/>
              <a:ahLst/>
              <a:cxnLst/>
              <a:rect l="l" t="t" r="r" b="b"/>
              <a:pathLst>
                <a:path w="336" h="147" extrusionOk="0">
                  <a:moveTo>
                    <a:pt x="336" y="0"/>
                  </a:moveTo>
                  <a:lnTo>
                    <a:pt x="1" y="140"/>
                  </a:lnTo>
                  <a:cubicBezTo>
                    <a:pt x="20" y="145"/>
                    <a:pt x="41" y="147"/>
                    <a:pt x="62" y="147"/>
                  </a:cubicBezTo>
                  <a:cubicBezTo>
                    <a:pt x="167" y="147"/>
                    <a:pt x="289" y="93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2116525" y="2046450"/>
              <a:ext cx="9100" cy="5125"/>
            </a:xfrm>
            <a:custGeom>
              <a:avLst/>
              <a:gdLst/>
              <a:ahLst/>
              <a:cxnLst/>
              <a:rect l="l" t="t" r="r" b="b"/>
              <a:pathLst>
                <a:path w="364" h="205" extrusionOk="0">
                  <a:moveTo>
                    <a:pt x="114" y="0"/>
                  </a:moveTo>
                  <a:cubicBezTo>
                    <a:pt x="79" y="0"/>
                    <a:pt x="41" y="4"/>
                    <a:pt x="0" y="9"/>
                  </a:cubicBezTo>
                  <a:lnTo>
                    <a:pt x="363" y="205"/>
                  </a:lnTo>
                  <a:cubicBezTo>
                    <a:pt x="341" y="50"/>
                    <a:pt x="249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2652875" y="2046500"/>
              <a:ext cx="8400" cy="5075"/>
            </a:xfrm>
            <a:custGeom>
              <a:avLst/>
              <a:gdLst/>
              <a:ahLst/>
              <a:cxnLst/>
              <a:rect l="l" t="t" r="r" b="b"/>
              <a:pathLst>
                <a:path w="336" h="203" extrusionOk="0">
                  <a:moveTo>
                    <a:pt x="80" y="0"/>
                  </a:moveTo>
                  <a:cubicBezTo>
                    <a:pt x="54" y="0"/>
                    <a:pt x="28" y="3"/>
                    <a:pt x="1" y="7"/>
                  </a:cubicBezTo>
                  <a:lnTo>
                    <a:pt x="335" y="203"/>
                  </a:lnTo>
                  <a:cubicBezTo>
                    <a:pt x="312" y="62"/>
                    <a:pt x="210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2143025" y="2063250"/>
              <a:ext cx="7700" cy="5775"/>
            </a:xfrm>
            <a:custGeom>
              <a:avLst/>
              <a:gdLst/>
              <a:ahLst/>
              <a:cxnLst/>
              <a:rect l="l" t="t" r="r" b="b"/>
              <a:pathLst>
                <a:path w="308" h="231" extrusionOk="0">
                  <a:moveTo>
                    <a:pt x="66" y="0"/>
                  </a:moveTo>
                  <a:cubicBezTo>
                    <a:pt x="45" y="0"/>
                    <a:pt x="23" y="2"/>
                    <a:pt x="1" y="7"/>
                  </a:cubicBezTo>
                  <a:lnTo>
                    <a:pt x="307" y="230"/>
                  </a:lnTo>
                  <a:cubicBezTo>
                    <a:pt x="284" y="66"/>
                    <a:pt x="181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2904675" y="455900"/>
              <a:ext cx="9075" cy="4025"/>
            </a:xfrm>
            <a:custGeom>
              <a:avLst/>
              <a:gdLst/>
              <a:ahLst/>
              <a:cxnLst/>
              <a:rect l="l" t="t" r="r" b="b"/>
              <a:pathLst>
                <a:path w="363" h="161" extrusionOk="0">
                  <a:moveTo>
                    <a:pt x="256" y="0"/>
                  </a:moveTo>
                  <a:cubicBezTo>
                    <a:pt x="155" y="0"/>
                    <a:pt x="62" y="57"/>
                    <a:pt x="0" y="161"/>
                  </a:cubicBezTo>
                  <a:lnTo>
                    <a:pt x="363" y="21"/>
                  </a:lnTo>
                  <a:cubicBezTo>
                    <a:pt x="327" y="7"/>
                    <a:pt x="291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3001625" y="457125"/>
              <a:ext cx="7700" cy="2800"/>
            </a:xfrm>
            <a:custGeom>
              <a:avLst/>
              <a:gdLst/>
              <a:ahLst/>
              <a:cxnLst/>
              <a:rect l="l" t="t" r="r" b="b"/>
              <a:pathLst>
                <a:path w="308" h="112" extrusionOk="0">
                  <a:moveTo>
                    <a:pt x="0" y="112"/>
                  </a:move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586975" y="457125"/>
              <a:ext cx="7700" cy="2800"/>
            </a:xfrm>
            <a:custGeom>
              <a:avLst/>
              <a:gdLst/>
              <a:ahLst/>
              <a:cxnLst/>
              <a:rect l="l" t="t" r="r" b="b"/>
              <a:pathLst>
                <a:path w="308" h="112" extrusionOk="0">
                  <a:moveTo>
                    <a:pt x="0" y="0"/>
                  </a:moveTo>
                  <a:lnTo>
                    <a:pt x="307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2168825" y="2079325"/>
              <a:ext cx="7700" cy="4325"/>
            </a:xfrm>
            <a:custGeom>
              <a:avLst/>
              <a:gdLst/>
              <a:ahLst/>
              <a:cxnLst/>
              <a:rect l="l" t="t" r="r" b="b"/>
              <a:pathLst>
                <a:path w="308" h="173" extrusionOk="0">
                  <a:moveTo>
                    <a:pt x="46" y="0"/>
                  </a:moveTo>
                  <a:cubicBezTo>
                    <a:pt x="31" y="0"/>
                    <a:pt x="15" y="2"/>
                    <a:pt x="1" y="6"/>
                  </a:cubicBezTo>
                  <a:lnTo>
                    <a:pt x="308" y="173"/>
                  </a:lnTo>
                  <a:cubicBezTo>
                    <a:pt x="259" y="76"/>
                    <a:pt x="148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4603025" y="463025"/>
              <a:ext cx="5600" cy="4575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79" y="1"/>
                  </a:moveTo>
                  <a:cubicBezTo>
                    <a:pt x="57" y="1"/>
                    <a:pt x="31" y="5"/>
                    <a:pt x="0" y="15"/>
                  </a:cubicBezTo>
                  <a:lnTo>
                    <a:pt x="223" y="183"/>
                  </a:lnTo>
                  <a:cubicBezTo>
                    <a:pt x="201" y="92"/>
                    <a:pt x="17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2189750" y="2091875"/>
              <a:ext cx="7700" cy="4350"/>
            </a:xfrm>
            <a:custGeom>
              <a:avLst/>
              <a:gdLst/>
              <a:ahLst/>
              <a:cxnLst/>
              <a:rect l="l" t="t" r="r" b="b"/>
              <a:pathLst>
                <a:path w="308" h="174" extrusionOk="0">
                  <a:moveTo>
                    <a:pt x="46" y="0"/>
                  </a:moveTo>
                  <a:cubicBezTo>
                    <a:pt x="31" y="0"/>
                    <a:pt x="15" y="2"/>
                    <a:pt x="1" y="6"/>
                  </a:cubicBezTo>
                  <a:lnTo>
                    <a:pt x="308" y="173"/>
                  </a:lnTo>
                  <a:cubicBezTo>
                    <a:pt x="259" y="76"/>
                    <a:pt x="148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2261600" y="2133150"/>
              <a:ext cx="7000" cy="4225"/>
            </a:xfrm>
            <a:custGeom>
              <a:avLst/>
              <a:gdLst/>
              <a:ahLst/>
              <a:cxnLst/>
              <a:rect l="l" t="t" r="r" b="b"/>
              <a:pathLst>
                <a:path w="280" h="169" extrusionOk="0">
                  <a:moveTo>
                    <a:pt x="279" y="16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2814700" y="2139600"/>
              <a:ext cx="7000" cy="4750"/>
            </a:xfrm>
            <a:custGeom>
              <a:avLst/>
              <a:gdLst/>
              <a:ahLst/>
              <a:cxnLst/>
              <a:rect l="l" t="t" r="r" b="b"/>
              <a:pathLst>
                <a:path w="280" h="190" extrusionOk="0">
                  <a:moveTo>
                    <a:pt x="95" y="1"/>
                  </a:moveTo>
                  <a:cubicBezTo>
                    <a:pt x="66" y="1"/>
                    <a:pt x="35" y="8"/>
                    <a:pt x="0" y="22"/>
                  </a:cubicBezTo>
                  <a:lnTo>
                    <a:pt x="279" y="189"/>
                  </a:lnTo>
                  <a:cubicBezTo>
                    <a:pt x="237" y="64"/>
                    <a:pt x="18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2968125" y="469675"/>
              <a:ext cx="7700" cy="2825"/>
            </a:xfrm>
            <a:custGeom>
              <a:avLst/>
              <a:gdLst/>
              <a:ahLst/>
              <a:cxnLst/>
              <a:rect l="l" t="t" r="r" b="b"/>
              <a:pathLst>
                <a:path w="308" h="113" extrusionOk="0">
                  <a:moveTo>
                    <a:pt x="1" y="112"/>
                  </a:moveTo>
                  <a:lnTo>
                    <a:pt x="30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620450" y="469675"/>
              <a:ext cx="7700" cy="3500"/>
            </a:xfrm>
            <a:custGeom>
              <a:avLst/>
              <a:gdLst/>
              <a:ahLst/>
              <a:cxnLst/>
              <a:rect l="l" t="t" r="r" b="b"/>
              <a:pathLst>
                <a:path w="308" h="140" extrusionOk="0">
                  <a:moveTo>
                    <a:pt x="1" y="0"/>
                  </a:moveTo>
                  <a:lnTo>
                    <a:pt x="307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2408075" y="2208475"/>
              <a:ext cx="7000" cy="3525"/>
            </a:xfrm>
            <a:custGeom>
              <a:avLst/>
              <a:gdLst/>
              <a:ahLst/>
              <a:cxnLst/>
              <a:rect l="l" t="t" r="r" b="b"/>
              <a:pathLst>
                <a:path w="280" h="141" extrusionOk="0">
                  <a:moveTo>
                    <a:pt x="279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2437350" y="2221050"/>
              <a:ext cx="7000" cy="3500"/>
            </a:xfrm>
            <a:custGeom>
              <a:avLst/>
              <a:gdLst/>
              <a:ahLst/>
              <a:cxnLst/>
              <a:rect l="l" t="t" r="r" b="b"/>
              <a:pathLst>
                <a:path w="280" h="140" extrusionOk="0">
                  <a:moveTo>
                    <a:pt x="280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3000" y="474000"/>
              <a:ext cx="7000" cy="3375"/>
            </a:xfrm>
            <a:custGeom>
              <a:avLst/>
              <a:gdLst/>
              <a:ahLst/>
              <a:cxnLst/>
              <a:rect l="l" t="t" r="r" b="b"/>
              <a:pathLst>
                <a:path w="280" h="135" extrusionOk="0">
                  <a:moveTo>
                    <a:pt x="94" y="1"/>
                  </a:moveTo>
                  <a:cubicBezTo>
                    <a:pt x="63" y="1"/>
                    <a:pt x="31" y="8"/>
                    <a:pt x="1" y="23"/>
                  </a:cubicBezTo>
                  <a:lnTo>
                    <a:pt x="280" y="134"/>
                  </a:lnTo>
                  <a:cubicBezTo>
                    <a:pt x="259" y="53"/>
                    <a:pt x="179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2947225" y="478750"/>
              <a:ext cx="7675" cy="2100"/>
            </a:xfrm>
            <a:custGeom>
              <a:avLst/>
              <a:gdLst/>
              <a:ahLst/>
              <a:cxnLst/>
              <a:rect l="l" t="t" r="r" b="b"/>
              <a:pathLst>
                <a:path w="307" h="84" extrusionOk="0">
                  <a:moveTo>
                    <a:pt x="0" y="84"/>
                  </a:move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497350" y="2247100"/>
              <a:ext cx="9775" cy="4650"/>
            </a:xfrm>
            <a:custGeom>
              <a:avLst/>
              <a:gdLst/>
              <a:ahLst/>
              <a:cxnLst/>
              <a:rect l="l" t="t" r="r" b="b"/>
              <a:pathLst>
                <a:path w="391" h="186" extrusionOk="0">
                  <a:moveTo>
                    <a:pt x="92" y="1"/>
                  </a:moveTo>
                  <a:cubicBezTo>
                    <a:pt x="61" y="1"/>
                    <a:pt x="30" y="6"/>
                    <a:pt x="0" y="18"/>
                  </a:cubicBezTo>
                  <a:lnTo>
                    <a:pt x="391" y="186"/>
                  </a:lnTo>
                  <a:cubicBezTo>
                    <a:pt x="325" y="76"/>
                    <a:pt x="207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507100" y="2251200"/>
              <a:ext cx="8400" cy="4050"/>
            </a:xfrm>
            <a:custGeom>
              <a:avLst/>
              <a:gdLst/>
              <a:ahLst/>
              <a:cxnLst/>
              <a:rect l="l" t="t" r="r" b="b"/>
              <a:pathLst>
                <a:path w="336" h="162" extrusionOk="0">
                  <a:moveTo>
                    <a:pt x="96" y="0"/>
                  </a:moveTo>
                  <a:cubicBezTo>
                    <a:pt x="62" y="0"/>
                    <a:pt x="30" y="7"/>
                    <a:pt x="1" y="22"/>
                  </a:cubicBezTo>
                  <a:lnTo>
                    <a:pt x="336" y="161"/>
                  </a:lnTo>
                  <a:cubicBezTo>
                    <a:pt x="294" y="58"/>
                    <a:pt x="19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2938150" y="481525"/>
              <a:ext cx="9075" cy="3525"/>
            </a:xfrm>
            <a:custGeom>
              <a:avLst/>
              <a:gdLst/>
              <a:ahLst/>
              <a:cxnLst/>
              <a:rect l="l" t="t" r="r" b="b"/>
              <a:pathLst>
                <a:path w="363" h="141" extrusionOk="0">
                  <a:moveTo>
                    <a:pt x="0" y="140"/>
                  </a:moveTo>
                  <a:lnTo>
                    <a:pt x="36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4653925" y="482225"/>
              <a:ext cx="7700" cy="3525"/>
            </a:xfrm>
            <a:custGeom>
              <a:avLst/>
              <a:gdLst/>
              <a:ahLst/>
              <a:cxnLst/>
              <a:rect l="l" t="t" r="r" b="b"/>
              <a:pathLst>
                <a:path w="308" h="141" extrusionOk="0">
                  <a:moveTo>
                    <a:pt x="1" y="1"/>
                  </a:moveTo>
                  <a:lnTo>
                    <a:pt x="308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548250" y="2267925"/>
              <a:ext cx="9100" cy="4050"/>
            </a:xfrm>
            <a:custGeom>
              <a:avLst/>
              <a:gdLst/>
              <a:ahLst/>
              <a:cxnLst/>
              <a:rect l="l" t="t" r="r" b="b"/>
              <a:pathLst>
                <a:path w="364" h="162" extrusionOk="0">
                  <a:moveTo>
                    <a:pt x="112" y="1"/>
                  </a:moveTo>
                  <a:cubicBezTo>
                    <a:pt x="75" y="1"/>
                    <a:pt x="37" y="8"/>
                    <a:pt x="1" y="22"/>
                  </a:cubicBezTo>
                  <a:lnTo>
                    <a:pt x="363" y="162"/>
                  </a:lnTo>
                  <a:cubicBezTo>
                    <a:pt x="322" y="58"/>
                    <a:pt x="219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2926975" y="486425"/>
              <a:ext cx="7000" cy="3500"/>
            </a:xfrm>
            <a:custGeom>
              <a:avLst/>
              <a:gdLst/>
              <a:ahLst/>
              <a:cxnLst/>
              <a:rect l="l" t="t" r="r" b="b"/>
              <a:pathLst>
                <a:path w="280" h="140" extrusionOk="0">
                  <a:moveTo>
                    <a:pt x="1" y="140"/>
                  </a:move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662300" y="485725"/>
              <a:ext cx="7700" cy="3500"/>
            </a:xfrm>
            <a:custGeom>
              <a:avLst/>
              <a:gdLst/>
              <a:ahLst/>
              <a:cxnLst/>
              <a:rect l="l" t="t" r="r" b="b"/>
              <a:pathLst>
                <a:path w="308" h="140" extrusionOk="0">
                  <a:moveTo>
                    <a:pt x="1" y="0"/>
                  </a:moveTo>
                  <a:lnTo>
                    <a:pt x="307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2833525" y="489200"/>
              <a:ext cx="8400" cy="3525"/>
            </a:xfrm>
            <a:custGeom>
              <a:avLst/>
              <a:gdLst/>
              <a:ahLst/>
              <a:cxnLst/>
              <a:rect l="l" t="t" r="r" b="b"/>
              <a:pathLst>
                <a:path w="336" h="141" extrusionOk="0">
                  <a:moveTo>
                    <a:pt x="335" y="1"/>
                  </a:moveTo>
                  <a:lnTo>
                    <a:pt x="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2917925" y="490600"/>
              <a:ext cx="7700" cy="2825"/>
            </a:xfrm>
            <a:custGeom>
              <a:avLst/>
              <a:gdLst/>
              <a:ahLst/>
              <a:cxnLst/>
              <a:rect l="l" t="t" r="r" b="b"/>
              <a:pathLst>
                <a:path w="308" h="113" extrusionOk="0">
                  <a:moveTo>
                    <a:pt x="0" y="112"/>
                  </a:move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4670675" y="489900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0" y="1"/>
                  </a:moveTo>
                  <a:cubicBezTo>
                    <a:pt x="47" y="93"/>
                    <a:pt x="150" y="147"/>
                    <a:pt x="264" y="147"/>
                  </a:cubicBezTo>
                  <a:cubicBezTo>
                    <a:pt x="287" y="147"/>
                    <a:pt x="311" y="145"/>
                    <a:pt x="335" y="1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2557325" y="2271250"/>
              <a:ext cx="8400" cy="3525"/>
            </a:xfrm>
            <a:custGeom>
              <a:avLst/>
              <a:gdLst/>
              <a:ahLst/>
              <a:cxnLst/>
              <a:rect l="l" t="t" r="r" b="b"/>
              <a:pathLst>
                <a:path w="336" h="141" extrusionOk="0">
                  <a:moveTo>
                    <a:pt x="335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2908850" y="4940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335" y="1"/>
                  </a:moveTo>
                  <a:lnTo>
                    <a:pt x="1" y="140"/>
                  </a:lnTo>
                  <a:cubicBezTo>
                    <a:pt x="20" y="145"/>
                    <a:pt x="40" y="148"/>
                    <a:pt x="62" y="148"/>
                  </a:cubicBezTo>
                  <a:cubicBezTo>
                    <a:pt x="166" y="148"/>
                    <a:pt x="289" y="93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2816775" y="496875"/>
              <a:ext cx="7700" cy="4200"/>
            </a:xfrm>
            <a:custGeom>
              <a:avLst/>
              <a:gdLst/>
              <a:ahLst/>
              <a:cxnLst/>
              <a:rect l="l" t="t" r="r" b="b"/>
              <a:pathLst>
                <a:path w="308" h="168" extrusionOk="0">
                  <a:moveTo>
                    <a:pt x="308" y="1"/>
                  </a:moveTo>
                  <a:lnTo>
                    <a:pt x="1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4691600" y="498275"/>
              <a:ext cx="8400" cy="3500"/>
            </a:xfrm>
            <a:custGeom>
              <a:avLst/>
              <a:gdLst/>
              <a:ahLst/>
              <a:cxnLst/>
              <a:rect l="l" t="t" r="r" b="b"/>
              <a:pathLst>
                <a:path w="336" h="140" extrusionOk="0">
                  <a:moveTo>
                    <a:pt x="0" y="0"/>
                  </a:moveTo>
                  <a:lnTo>
                    <a:pt x="335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2807725" y="501050"/>
              <a:ext cx="7700" cy="4225"/>
            </a:xfrm>
            <a:custGeom>
              <a:avLst/>
              <a:gdLst/>
              <a:ahLst/>
              <a:cxnLst/>
              <a:rect l="l" t="t" r="r" b="b"/>
              <a:pathLst>
                <a:path w="308" h="169" extrusionOk="0">
                  <a:moveTo>
                    <a:pt x="307" y="1"/>
                  </a:moveTo>
                  <a:lnTo>
                    <a:pt x="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4699975" y="501750"/>
              <a:ext cx="8375" cy="4400"/>
            </a:xfrm>
            <a:custGeom>
              <a:avLst/>
              <a:gdLst/>
              <a:ahLst/>
              <a:cxnLst/>
              <a:rect l="l" t="t" r="r" b="b"/>
              <a:pathLst>
                <a:path w="335" h="176" extrusionOk="0">
                  <a:moveTo>
                    <a:pt x="0" y="1"/>
                  </a:moveTo>
                  <a:cubicBezTo>
                    <a:pt x="47" y="117"/>
                    <a:pt x="151" y="175"/>
                    <a:pt x="265" y="175"/>
                  </a:cubicBezTo>
                  <a:cubicBezTo>
                    <a:pt x="288" y="175"/>
                    <a:pt x="312" y="173"/>
                    <a:pt x="335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2880250" y="506650"/>
              <a:ext cx="7700" cy="3500"/>
            </a:xfrm>
            <a:custGeom>
              <a:avLst/>
              <a:gdLst/>
              <a:ahLst/>
              <a:cxnLst/>
              <a:rect l="l" t="t" r="r" b="b"/>
              <a:pathLst>
                <a:path w="308" h="140" extrusionOk="0">
                  <a:moveTo>
                    <a:pt x="1" y="140"/>
                  </a:moveTo>
                  <a:lnTo>
                    <a:pt x="30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4708325" y="505950"/>
              <a:ext cx="9100" cy="4375"/>
            </a:xfrm>
            <a:custGeom>
              <a:avLst/>
              <a:gdLst/>
              <a:ahLst/>
              <a:cxnLst/>
              <a:rect l="l" t="t" r="r" b="b"/>
              <a:pathLst>
                <a:path w="364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116"/>
                    <a:pt x="171" y="175"/>
                    <a:pt x="292" y="175"/>
                  </a:cubicBezTo>
                  <a:cubicBezTo>
                    <a:pt x="316" y="175"/>
                    <a:pt x="340" y="172"/>
                    <a:pt x="364" y="1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2871200" y="510300"/>
              <a:ext cx="8375" cy="4225"/>
            </a:xfrm>
            <a:custGeom>
              <a:avLst/>
              <a:gdLst/>
              <a:ahLst/>
              <a:cxnLst/>
              <a:rect l="l" t="t" r="r" b="b"/>
              <a:pathLst>
                <a:path w="335" h="169" extrusionOk="0">
                  <a:moveTo>
                    <a:pt x="228" y="0"/>
                  </a:moveTo>
                  <a:cubicBezTo>
                    <a:pt x="129" y="0"/>
                    <a:pt x="41" y="58"/>
                    <a:pt x="0" y="161"/>
                  </a:cubicBezTo>
                  <a:cubicBezTo>
                    <a:pt x="24" y="166"/>
                    <a:pt x="48" y="168"/>
                    <a:pt x="71" y="168"/>
                  </a:cubicBezTo>
                  <a:cubicBezTo>
                    <a:pt x="185" y="168"/>
                    <a:pt x="289" y="114"/>
                    <a:pt x="335" y="22"/>
                  </a:cubicBezTo>
                  <a:cubicBezTo>
                    <a:pt x="299" y="7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2783300" y="513625"/>
              <a:ext cx="7000" cy="3500"/>
            </a:xfrm>
            <a:custGeom>
              <a:avLst/>
              <a:gdLst/>
              <a:ahLst/>
              <a:cxnLst/>
              <a:rect l="l" t="t" r="r" b="b"/>
              <a:pathLst>
                <a:path w="280" h="140" extrusionOk="0">
                  <a:moveTo>
                    <a:pt x="280" y="0"/>
                  </a:moveTo>
                  <a:lnTo>
                    <a:pt x="1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862825" y="514325"/>
              <a:ext cx="8400" cy="4375"/>
            </a:xfrm>
            <a:custGeom>
              <a:avLst/>
              <a:gdLst/>
              <a:ahLst/>
              <a:cxnLst/>
              <a:rect l="l" t="t" r="r" b="b"/>
              <a:pathLst>
                <a:path w="336" h="175" extrusionOk="0">
                  <a:moveTo>
                    <a:pt x="335" y="0"/>
                  </a:moveTo>
                  <a:lnTo>
                    <a:pt x="0" y="167"/>
                  </a:lnTo>
                  <a:cubicBezTo>
                    <a:pt x="23" y="172"/>
                    <a:pt x="47" y="174"/>
                    <a:pt x="70" y="174"/>
                  </a:cubicBezTo>
                  <a:cubicBezTo>
                    <a:pt x="184" y="174"/>
                    <a:pt x="289" y="116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766575" y="521975"/>
              <a:ext cx="7700" cy="4925"/>
            </a:xfrm>
            <a:custGeom>
              <a:avLst/>
              <a:gdLst/>
              <a:ahLst/>
              <a:cxnLst/>
              <a:rect l="l" t="t" r="r" b="b"/>
              <a:pathLst>
                <a:path w="308" h="197" extrusionOk="0">
                  <a:moveTo>
                    <a:pt x="307" y="1"/>
                  </a:moveTo>
                  <a:lnTo>
                    <a:pt x="0" y="19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846075" y="522675"/>
              <a:ext cx="8400" cy="3975"/>
            </a:xfrm>
            <a:custGeom>
              <a:avLst/>
              <a:gdLst/>
              <a:ahLst/>
              <a:cxnLst/>
              <a:rect l="l" t="t" r="r" b="b"/>
              <a:pathLst>
                <a:path w="336" h="159" extrusionOk="0">
                  <a:moveTo>
                    <a:pt x="335" y="1"/>
                  </a:moveTo>
                  <a:lnTo>
                    <a:pt x="1" y="140"/>
                  </a:lnTo>
                  <a:cubicBezTo>
                    <a:pt x="25" y="153"/>
                    <a:pt x="52" y="158"/>
                    <a:pt x="80" y="158"/>
                  </a:cubicBezTo>
                  <a:cubicBezTo>
                    <a:pt x="180" y="158"/>
                    <a:pt x="292" y="88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2733100" y="539425"/>
              <a:ext cx="9075" cy="4900"/>
            </a:xfrm>
            <a:custGeom>
              <a:avLst/>
              <a:gdLst/>
              <a:ahLst/>
              <a:cxnLst/>
              <a:rect l="l" t="t" r="r" b="b"/>
              <a:pathLst>
                <a:path w="363" h="196" extrusionOk="0">
                  <a:moveTo>
                    <a:pt x="363" y="0"/>
                  </a:moveTo>
                  <a:cubicBezTo>
                    <a:pt x="195" y="0"/>
                    <a:pt x="84" y="0"/>
                    <a:pt x="0" y="196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2721225" y="547650"/>
              <a:ext cx="7000" cy="4350"/>
            </a:xfrm>
            <a:custGeom>
              <a:avLst/>
              <a:gdLst/>
              <a:ahLst/>
              <a:cxnLst/>
              <a:rect l="l" t="t" r="r" b="b"/>
              <a:pathLst>
                <a:path w="280" h="174" extrusionOk="0">
                  <a:moveTo>
                    <a:pt x="226" y="1"/>
                  </a:moveTo>
                  <a:cubicBezTo>
                    <a:pt x="112" y="1"/>
                    <a:pt x="25" y="77"/>
                    <a:pt x="1" y="174"/>
                  </a:cubicBezTo>
                  <a:lnTo>
                    <a:pt x="280" y="6"/>
                  </a:lnTo>
                  <a:cubicBezTo>
                    <a:pt x="261" y="3"/>
                    <a:pt x="244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2785400" y="554075"/>
              <a:ext cx="6300" cy="2800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0" y="112"/>
                  </a:moveTo>
                  <a:lnTo>
                    <a:pt x="25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2707975" y="556150"/>
              <a:ext cx="7000" cy="3525"/>
            </a:xfrm>
            <a:custGeom>
              <a:avLst/>
              <a:gdLst/>
              <a:ahLst/>
              <a:cxnLst/>
              <a:rect l="l" t="t" r="r" b="b"/>
              <a:pathLst>
                <a:path w="280" h="141" extrusionOk="0">
                  <a:moveTo>
                    <a:pt x="280" y="1"/>
                  </a:moveTo>
                  <a:lnTo>
                    <a:pt x="1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2699600" y="560350"/>
              <a:ext cx="7700" cy="4200"/>
            </a:xfrm>
            <a:custGeom>
              <a:avLst/>
              <a:gdLst/>
              <a:ahLst/>
              <a:cxnLst/>
              <a:rect l="l" t="t" r="r" b="b"/>
              <a:pathLst>
                <a:path w="308" h="168" extrusionOk="0">
                  <a:moveTo>
                    <a:pt x="308" y="0"/>
                  </a:moveTo>
                  <a:lnTo>
                    <a:pt x="1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2747050" y="574300"/>
              <a:ext cx="6975" cy="3500"/>
            </a:xfrm>
            <a:custGeom>
              <a:avLst/>
              <a:gdLst/>
              <a:ahLst/>
              <a:cxnLst/>
              <a:rect l="l" t="t" r="r" b="b"/>
              <a:pathLst>
                <a:path w="279" h="140" extrusionOk="0">
                  <a:moveTo>
                    <a:pt x="0" y="140"/>
                  </a:move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2726125" y="585450"/>
              <a:ext cx="7000" cy="4925"/>
            </a:xfrm>
            <a:custGeom>
              <a:avLst/>
              <a:gdLst/>
              <a:ahLst/>
              <a:cxnLst/>
              <a:rect l="l" t="t" r="r" b="b"/>
              <a:pathLst>
                <a:path w="280" h="197" extrusionOk="0">
                  <a:moveTo>
                    <a:pt x="0" y="196"/>
                  </a:moveTo>
                  <a:lnTo>
                    <a:pt x="27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863175" y="585450"/>
              <a:ext cx="7700" cy="4400"/>
            </a:xfrm>
            <a:custGeom>
              <a:avLst/>
              <a:gdLst/>
              <a:ahLst/>
              <a:cxnLst/>
              <a:rect l="l" t="t" r="r" b="b"/>
              <a:pathLst>
                <a:path w="308" h="176" extrusionOk="0">
                  <a:moveTo>
                    <a:pt x="0" y="1"/>
                  </a:moveTo>
                  <a:cubicBezTo>
                    <a:pt x="47" y="117"/>
                    <a:pt x="152" y="175"/>
                    <a:pt x="250" y="175"/>
                  </a:cubicBezTo>
                  <a:cubicBezTo>
                    <a:pt x="269" y="175"/>
                    <a:pt x="289" y="173"/>
                    <a:pt x="30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705200" y="598000"/>
              <a:ext cx="7000" cy="4925"/>
            </a:xfrm>
            <a:custGeom>
              <a:avLst/>
              <a:gdLst/>
              <a:ahLst/>
              <a:cxnLst/>
              <a:rect l="l" t="t" r="r" b="b"/>
              <a:pathLst>
                <a:path w="280" h="197" extrusionOk="0">
                  <a:moveTo>
                    <a:pt x="0" y="196"/>
                  </a:moveTo>
                  <a:lnTo>
                    <a:pt x="27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4884800" y="598000"/>
              <a:ext cx="7000" cy="4350"/>
            </a:xfrm>
            <a:custGeom>
              <a:avLst/>
              <a:gdLst/>
              <a:ahLst/>
              <a:cxnLst/>
              <a:rect l="l" t="t" r="r" b="b"/>
              <a:pathLst>
                <a:path w="280" h="174" extrusionOk="0">
                  <a:moveTo>
                    <a:pt x="0" y="1"/>
                  </a:moveTo>
                  <a:cubicBezTo>
                    <a:pt x="25" y="98"/>
                    <a:pt x="133" y="174"/>
                    <a:pt x="234" y="174"/>
                  </a:cubicBezTo>
                  <a:cubicBezTo>
                    <a:pt x="249" y="174"/>
                    <a:pt x="265" y="172"/>
                    <a:pt x="279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4892475" y="602200"/>
              <a:ext cx="7700" cy="4200"/>
            </a:xfrm>
            <a:custGeom>
              <a:avLst/>
              <a:gdLst/>
              <a:ahLst/>
              <a:cxnLst/>
              <a:rect l="l" t="t" r="r" b="b"/>
              <a:pathLst>
                <a:path w="308" h="168" extrusionOk="0">
                  <a:moveTo>
                    <a:pt x="0" y="0"/>
                  </a:moveTo>
                  <a:lnTo>
                    <a:pt x="307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2619400" y="610575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224" y="0"/>
                  </a:moveTo>
                  <a:cubicBezTo>
                    <a:pt x="56" y="0"/>
                    <a:pt x="28" y="84"/>
                    <a:pt x="0" y="195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2678675" y="613350"/>
              <a:ext cx="7700" cy="5600"/>
            </a:xfrm>
            <a:custGeom>
              <a:avLst/>
              <a:gdLst/>
              <a:ahLst/>
              <a:cxnLst/>
              <a:rect l="l" t="t" r="r" b="b"/>
              <a:pathLst>
                <a:path w="308" h="224" extrusionOk="0">
                  <a:moveTo>
                    <a:pt x="308" y="1"/>
                  </a:moveTo>
                  <a:lnTo>
                    <a:pt x="1" y="224"/>
                  </a:lnTo>
                  <a:cubicBezTo>
                    <a:pt x="168" y="224"/>
                    <a:pt x="280" y="196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671700" y="618925"/>
              <a:ext cx="7000" cy="4925"/>
            </a:xfrm>
            <a:custGeom>
              <a:avLst/>
              <a:gdLst/>
              <a:ahLst/>
              <a:cxnLst/>
              <a:rect l="l" t="t" r="r" b="b"/>
              <a:pathLst>
                <a:path w="280" h="197" extrusionOk="0">
                  <a:moveTo>
                    <a:pt x="1" y="196"/>
                  </a:moveTo>
                  <a:lnTo>
                    <a:pt x="28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2595000" y="626600"/>
              <a:ext cx="7675" cy="4925"/>
            </a:xfrm>
            <a:custGeom>
              <a:avLst/>
              <a:gdLst/>
              <a:ahLst/>
              <a:cxnLst/>
              <a:rect l="l" t="t" r="r" b="b"/>
              <a:pathLst>
                <a:path w="307" h="197" extrusionOk="0">
                  <a:moveTo>
                    <a:pt x="307" y="1"/>
                  </a:moveTo>
                  <a:cubicBezTo>
                    <a:pt x="167" y="1"/>
                    <a:pt x="56" y="84"/>
                    <a:pt x="0" y="196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2305525" y="1757925"/>
              <a:ext cx="4225" cy="7675"/>
            </a:xfrm>
            <a:custGeom>
              <a:avLst/>
              <a:gdLst/>
              <a:ahLst/>
              <a:cxnLst/>
              <a:rect l="l" t="t" r="r" b="b"/>
              <a:pathLst>
                <a:path w="169" h="307" extrusionOk="0">
                  <a:moveTo>
                    <a:pt x="29" y="0"/>
                  </a:moveTo>
                  <a:lnTo>
                    <a:pt x="29" y="0"/>
                  </a:lnTo>
                  <a:cubicBezTo>
                    <a:pt x="1" y="140"/>
                    <a:pt x="29" y="251"/>
                    <a:pt x="168" y="307"/>
                  </a:cubicBezTo>
                  <a:cubicBezTo>
                    <a:pt x="113" y="195"/>
                    <a:pt x="57" y="112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561500" y="651725"/>
              <a:ext cx="7000" cy="4900"/>
            </a:xfrm>
            <a:custGeom>
              <a:avLst/>
              <a:gdLst/>
              <a:ahLst/>
              <a:cxnLst/>
              <a:rect l="l" t="t" r="r" b="b"/>
              <a:pathLst>
                <a:path w="280" h="196" extrusionOk="0">
                  <a:moveTo>
                    <a:pt x="280" y="0"/>
                  </a:moveTo>
                  <a:cubicBezTo>
                    <a:pt x="168" y="0"/>
                    <a:pt x="57" y="28"/>
                    <a:pt x="1" y="195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528025" y="676825"/>
              <a:ext cx="7700" cy="4200"/>
            </a:xfrm>
            <a:custGeom>
              <a:avLst/>
              <a:gdLst/>
              <a:ahLst/>
              <a:cxnLst/>
              <a:rect l="l" t="t" r="r" b="b"/>
              <a:pathLst>
                <a:path w="308" h="168" extrusionOk="0">
                  <a:moveTo>
                    <a:pt x="308" y="1"/>
                  </a:moveTo>
                  <a:lnTo>
                    <a:pt x="1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2523150" y="681700"/>
              <a:ext cx="4200" cy="6300"/>
            </a:xfrm>
            <a:custGeom>
              <a:avLst/>
              <a:gdLst/>
              <a:ahLst/>
              <a:cxnLst/>
              <a:rect l="l" t="t" r="r" b="b"/>
              <a:pathLst>
                <a:path w="168" h="252" extrusionOk="0">
                  <a:moveTo>
                    <a:pt x="168" y="1"/>
                  </a:moveTo>
                  <a:lnTo>
                    <a:pt x="0" y="25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2500125" y="748675"/>
              <a:ext cx="7000" cy="4900"/>
            </a:xfrm>
            <a:custGeom>
              <a:avLst/>
              <a:gdLst/>
              <a:ahLst/>
              <a:cxnLst/>
              <a:rect l="l" t="t" r="r" b="b"/>
              <a:pathLst>
                <a:path w="280" h="196" extrusionOk="0">
                  <a:moveTo>
                    <a:pt x="1" y="195"/>
                  </a:move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143200" y="410400"/>
              <a:ext cx="8400" cy="3750"/>
            </a:xfrm>
            <a:custGeom>
              <a:avLst/>
              <a:gdLst/>
              <a:ahLst/>
              <a:cxnLst/>
              <a:rect l="l" t="t" r="r" b="b"/>
              <a:pathLst>
                <a:path w="336" h="150" extrusionOk="0">
                  <a:moveTo>
                    <a:pt x="335" y="0"/>
                  </a:moveTo>
                  <a:lnTo>
                    <a:pt x="1" y="140"/>
                  </a:lnTo>
                  <a:cubicBezTo>
                    <a:pt x="26" y="146"/>
                    <a:pt x="54" y="149"/>
                    <a:pt x="82" y="149"/>
                  </a:cubicBezTo>
                  <a:cubicBezTo>
                    <a:pt x="182" y="149"/>
                    <a:pt x="292" y="108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2235100" y="1144825"/>
              <a:ext cx="4900" cy="9800"/>
            </a:xfrm>
            <a:custGeom>
              <a:avLst/>
              <a:gdLst/>
              <a:ahLst/>
              <a:cxnLst/>
              <a:rect l="l" t="t" r="r" b="b"/>
              <a:pathLst>
                <a:path w="196" h="392" extrusionOk="0">
                  <a:moveTo>
                    <a:pt x="140" y="1"/>
                  </a:moveTo>
                  <a:lnTo>
                    <a:pt x="0" y="391"/>
                  </a:lnTo>
                  <a:cubicBezTo>
                    <a:pt x="140" y="308"/>
                    <a:pt x="195" y="140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2230900" y="1157375"/>
              <a:ext cx="4925" cy="10500"/>
            </a:xfrm>
            <a:custGeom>
              <a:avLst/>
              <a:gdLst/>
              <a:ahLst/>
              <a:cxnLst/>
              <a:rect l="l" t="t" r="r" b="b"/>
              <a:pathLst>
                <a:path w="197" h="42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84" y="140"/>
                    <a:pt x="29" y="280"/>
                    <a:pt x="1" y="419"/>
                  </a:cubicBezTo>
                  <a:cubicBezTo>
                    <a:pt x="140" y="336"/>
                    <a:pt x="196" y="168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2227425" y="1169950"/>
              <a:ext cx="4200" cy="9775"/>
            </a:xfrm>
            <a:custGeom>
              <a:avLst/>
              <a:gdLst/>
              <a:ahLst/>
              <a:cxnLst/>
              <a:rect l="l" t="t" r="r" b="b"/>
              <a:pathLst>
                <a:path w="168" h="391" extrusionOk="0">
                  <a:moveTo>
                    <a:pt x="112" y="0"/>
                  </a:moveTo>
                  <a:lnTo>
                    <a:pt x="0" y="391"/>
                  </a:lnTo>
                  <a:cubicBezTo>
                    <a:pt x="140" y="307"/>
                    <a:pt x="168" y="14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2223225" y="1190875"/>
              <a:ext cx="4225" cy="9775"/>
            </a:xfrm>
            <a:custGeom>
              <a:avLst/>
              <a:gdLst/>
              <a:ahLst/>
              <a:cxnLst/>
              <a:rect l="l" t="t" r="r" b="b"/>
              <a:pathLst>
                <a:path w="169" h="391" extrusionOk="0">
                  <a:moveTo>
                    <a:pt x="85" y="0"/>
                  </a:moveTo>
                  <a:lnTo>
                    <a:pt x="1" y="391"/>
                  </a:lnTo>
                  <a:cubicBezTo>
                    <a:pt x="112" y="307"/>
                    <a:pt x="168" y="14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2211375" y="1258525"/>
              <a:ext cx="3525" cy="9100"/>
            </a:xfrm>
            <a:custGeom>
              <a:avLst/>
              <a:gdLst/>
              <a:ahLst/>
              <a:cxnLst/>
              <a:rect l="l" t="t" r="r" b="b"/>
              <a:pathLst>
                <a:path w="141" h="364" extrusionOk="0">
                  <a:moveTo>
                    <a:pt x="84" y="0"/>
                  </a:moveTo>
                  <a:lnTo>
                    <a:pt x="1" y="363"/>
                  </a:lnTo>
                  <a:cubicBezTo>
                    <a:pt x="112" y="279"/>
                    <a:pt x="140" y="11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2175800" y="1420325"/>
              <a:ext cx="4225" cy="10500"/>
            </a:xfrm>
            <a:custGeom>
              <a:avLst/>
              <a:gdLst/>
              <a:ahLst/>
              <a:cxnLst/>
              <a:rect l="l" t="t" r="r" b="b"/>
              <a:pathLst>
                <a:path w="169" h="420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140"/>
                    <a:pt x="57" y="308"/>
                    <a:pt x="168" y="419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2180000" y="1451025"/>
              <a:ext cx="4200" cy="9100"/>
            </a:xfrm>
            <a:custGeom>
              <a:avLst/>
              <a:gdLst/>
              <a:ahLst/>
              <a:cxnLst/>
              <a:rect l="l" t="t" r="r" b="b"/>
              <a:pathLst>
                <a:path w="168" h="364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12"/>
                    <a:pt x="28" y="279"/>
                    <a:pt x="168" y="363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1577375" y="1484850"/>
              <a:ext cx="9100" cy="3175"/>
            </a:xfrm>
            <a:custGeom>
              <a:avLst/>
              <a:gdLst/>
              <a:ahLst/>
              <a:cxnLst/>
              <a:rect l="l" t="t" r="r" b="b"/>
              <a:pathLst>
                <a:path w="364" h="127" extrusionOk="0">
                  <a:moveTo>
                    <a:pt x="171" y="1"/>
                  </a:moveTo>
                  <a:cubicBezTo>
                    <a:pt x="98" y="1"/>
                    <a:pt x="28" y="42"/>
                    <a:pt x="0" y="126"/>
                  </a:cubicBezTo>
                  <a:lnTo>
                    <a:pt x="363" y="126"/>
                  </a:lnTo>
                  <a:cubicBezTo>
                    <a:pt x="321" y="42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2196725" y="1526350"/>
              <a:ext cx="4225" cy="9100"/>
            </a:xfrm>
            <a:custGeom>
              <a:avLst/>
              <a:gdLst/>
              <a:ahLst/>
              <a:cxnLst/>
              <a:rect l="l" t="t" r="r" b="b"/>
              <a:pathLst>
                <a:path w="169" h="364" extrusionOk="0">
                  <a:moveTo>
                    <a:pt x="57" y="1"/>
                  </a:moveTo>
                  <a:cubicBezTo>
                    <a:pt x="1" y="112"/>
                    <a:pt x="57" y="280"/>
                    <a:pt x="168" y="363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2201625" y="1539600"/>
              <a:ext cx="3500" cy="8400"/>
            </a:xfrm>
            <a:custGeom>
              <a:avLst/>
              <a:gdLst/>
              <a:ahLst/>
              <a:cxnLst/>
              <a:rect l="l" t="t" r="r" b="b"/>
              <a:pathLst>
                <a:path w="140" h="336" extrusionOk="0">
                  <a:moveTo>
                    <a:pt x="0" y="1"/>
                  </a:moveTo>
                  <a:lnTo>
                    <a:pt x="70" y="168"/>
                  </a:lnTo>
                  <a:cubicBezTo>
                    <a:pt x="49" y="112"/>
                    <a:pt x="28" y="56"/>
                    <a:pt x="0" y="1"/>
                  </a:cubicBezTo>
                  <a:close/>
                  <a:moveTo>
                    <a:pt x="70" y="168"/>
                  </a:moveTo>
                  <a:cubicBezTo>
                    <a:pt x="91" y="224"/>
                    <a:pt x="112" y="280"/>
                    <a:pt x="140" y="335"/>
                  </a:cubicBezTo>
                  <a:lnTo>
                    <a:pt x="7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2209975" y="1564725"/>
              <a:ext cx="3525" cy="9075"/>
            </a:xfrm>
            <a:custGeom>
              <a:avLst/>
              <a:gdLst/>
              <a:ahLst/>
              <a:cxnLst/>
              <a:rect l="l" t="t" r="r" b="b"/>
              <a:pathLst>
                <a:path w="141" h="363" extrusionOk="0">
                  <a:moveTo>
                    <a:pt x="1" y="0"/>
                  </a:moveTo>
                  <a:lnTo>
                    <a:pt x="140" y="36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3741625" y="346925"/>
              <a:ext cx="6300" cy="2100"/>
            </a:xfrm>
            <a:custGeom>
              <a:avLst/>
              <a:gdLst/>
              <a:ahLst/>
              <a:cxnLst/>
              <a:rect l="l" t="t" r="r" b="b"/>
              <a:pathLst>
                <a:path w="252" h="84" extrusionOk="0">
                  <a:moveTo>
                    <a:pt x="1" y="0"/>
                  </a:moveTo>
                  <a:lnTo>
                    <a:pt x="252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3860200" y="367150"/>
              <a:ext cx="2125" cy="4900"/>
            </a:xfrm>
            <a:custGeom>
              <a:avLst/>
              <a:gdLst/>
              <a:ahLst/>
              <a:cxnLst/>
              <a:rect l="l" t="t" r="r" b="b"/>
              <a:pathLst>
                <a:path w="85" h="196" extrusionOk="0">
                  <a:moveTo>
                    <a:pt x="84" y="0"/>
                  </a:moveTo>
                  <a:lnTo>
                    <a:pt x="84" y="0"/>
                  </a:lnTo>
                  <a:cubicBezTo>
                    <a:pt x="57" y="56"/>
                    <a:pt x="29" y="140"/>
                    <a:pt x="1" y="196"/>
                  </a:cubicBezTo>
                  <a:cubicBezTo>
                    <a:pt x="57" y="140"/>
                    <a:pt x="57" y="56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3842075" y="374125"/>
              <a:ext cx="3500" cy="142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0" y="0"/>
                  </a:moveTo>
                  <a:lnTo>
                    <a:pt x="140" y="5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3856725" y="3741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2" y="0"/>
                  </a:moveTo>
                  <a:lnTo>
                    <a:pt x="0" y="112"/>
                  </a:lnTo>
                  <a:cubicBezTo>
                    <a:pt x="56" y="84"/>
                    <a:pt x="84" y="56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3080425" y="392950"/>
              <a:ext cx="4900" cy="2125"/>
            </a:xfrm>
            <a:custGeom>
              <a:avLst/>
              <a:gdLst/>
              <a:ahLst/>
              <a:cxnLst/>
              <a:rect l="l" t="t" r="r" b="b"/>
              <a:pathLst>
                <a:path w="196" h="85" extrusionOk="0">
                  <a:moveTo>
                    <a:pt x="196" y="1"/>
                  </a:moveTo>
                  <a:lnTo>
                    <a:pt x="1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3030200" y="409700"/>
              <a:ext cx="4225" cy="2100"/>
            </a:xfrm>
            <a:custGeom>
              <a:avLst/>
              <a:gdLst/>
              <a:ahLst/>
              <a:cxnLst/>
              <a:rect l="l" t="t" r="r" b="b"/>
              <a:pathLst>
                <a:path w="169" h="84" extrusionOk="0">
                  <a:moveTo>
                    <a:pt x="168" y="0"/>
                  </a:moveTo>
                  <a:lnTo>
                    <a:pt x="1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022550" y="413600"/>
              <a:ext cx="2800" cy="1700"/>
            </a:xfrm>
            <a:custGeom>
              <a:avLst/>
              <a:gdLst/>
              <a:ahLst/>
              <a:cxnLst/>
              <a:rect l="l" t="t" r="r" b="b"/>
              <a:pathLst>
                <a:path w="112" h="68" extrusionOk="0">
                  <a:moveTo>
                    <a:pt x="69" y="0"/>
                  </a:moveTo>
                  <a:cubicBezTo>
                    <a:pt x="40" y="0"/>
                    <a:pt x="20" y="20"/>
                    <a:pt x="0" y="39"/>
                  </a:cubicBezTo>
                  <a:lnTo>
                    <a:pt x="56" y="67"/>
                  </a:lnTo>
                  <a:lnTo>
                    <a:pt x="112" y="12"/>
                  </a:lnTo>
                  <a:cubicBezTo>
                    <a:pt x="95" y="3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3009300" y="418050"/>
              <a:ext cx="4200" cy="1425"/>
            </a:xfrm>
            <a:custGeom>
              <a:avLst/>
              <a:gdLst/>
              <a:ahLst/>
              <a:cxnLst/>
              <a:rect l="l" t="t" r="r" b="b"/>
              <a:pathLst>
                <a:path w="168" h="57" extrusionOk="0">
                  <a:moveTo>
                    <a:pt x="167" y="1"/>
                  </a:moveTo>
                  <a:lnTo>
                    <a:pt x="0" y="5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989050" y="426150"/>
              <a:ext cx="2825" cy="1700"/>
            </a:xfrm>
            <a:custGeom>
              <a:avLst/>
              <a:gdLst/>
              <a:ahLst/>
              <a:cxnLst/>
              <a:rect l="l" t="t" r="r" b="b"/>
              <a:pathLst>
                <a:path w="113" h="68" extrusionOk="0">
                  <a:moveTo>
                    <a:pt x="70" y="0"/>
                  </a:moveTo>
                  <a:cubicBezTo>
                    <a:pt x="40" y="0"/>
                    <a:pt x="21" y="20"/>
                    <a:pt x="1" y="40"/>
                  </a:cubicBezTo>
                  <a:lnTo>
                    <a:pt x="57" y="68"/>
                  </a:lnTo>
                  <a:lnTo>
                    <a:pt x="113" y="12"/>
                  </a:lnTo>
                  <a:cubicBezTo>
                    <a:pt x="96" y="4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2955575" y="437075"/>
              <a:ext cx="3525" cy="2625"/>
            </a:xfrm>
            <a:custGeom>
              <a:avLst/>
              <a:gdLst/>
              <a:ahLst/>
              <a:cxnLst/>
              <a:rect l="l" t="t" r="r" b="b"/>
              <a:pathLst>
                <a:path w="141" h="105" extrusionOk="0">
                  <a:moveTo>
                    <a:pt x="56" y="0"/>
                  </a:moveTo>
                  <a:cubicBezTo>
                    <a:pt x="21" y="0"/>
                    <a:pt x="1" y="37"/>
                    <a:pt x="1" y="105"/>
                  </a:cubicBezTo>
                  <a:lnTo>
                    <a:pt x="84" y="105"/>
                  </a:lnTo>
                  <a:lnTo>
                    <a:pt x="140" y="49"/>
                  </a:lnTo>
                  <a:cubicBezTo>
                    <a:pt x="107" y="16"/>
                    <a:pt x="79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968125" y="434500"/>
              <a:ext cx="2825" cy="1725"/>
            </a:xfrm>
            <a:custGeom>
              <a:avLst/>
              <a:gdLst/>
              <a:ahLst/>
              <a:cxnLst/>
              <a:rect l="l" t="t" r="r" b="b"/>
              <a:pathLst>
                <a:path w="113" h="69" extrusionOk="0">
                  <a:moveTo>
                    <a:pt x="70" y="1"/>
                  </a:moveTo>
                  <a:cubicBezTo>
                    <a:pt x="40" y="1"/>
                    <a:pt x="21" y="21"/>
                    <a:pt x="1" y="40"/>
                  </a:cubicBezTo>
                  <a:lnTo>
                    <a:pt x="57" y="68"/>
                  </a:lnTo>
                  <a:lnTo>
                    <a:pt x="113" y="13"/>
                  </a:lnTo>
                  <a:cubicBezTo>
                    <a:pt x="96" y="4"/>
                    <a:pt x="8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3028825" y="448050"/>
              <a:ext cx="5600" cy="2825"/>
            </a:xfrm>
            <a:custGeom>
              <a:avLst/>
              <a:gdLst/>
              <a:ahLst/>
              <a:cxnLst/>
              <a:rect l="l" t="t" r="r" b="b"/>
              <a:pathLst>
                <a:path w="224" h="113" extrusionOk="0">
                  <a:moveTo>
                    <a:pt x="0" y="112"/>
                  </a:moveTo>
                  <a:lnTo>
                    <a:pt x="22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2917225" y="452925"/>
              <a:ext cx="6300" cy="2125"/>
            </a:xfrm>
            <a:custGeom>
              <a:avLst/>
              <a:gdLst/>
              <a:ahLst/>
              <a:cxnLst/>
              <a:rect l="l" t="t" r="r" b="b"/>
              <a:pathLst>
                <a:path w="252" h="85" extrusionOk="0">
                  <a:moveTo>
                    <a:pt x="251" y="1"/>
                  </a:moveTo>
                  <a:lnTo>
                    <a:pt x="0" y="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3014175" y="455025"/>
              <a:ext cx="2800" cy="725"/>
            </a:xfrm>
            <a:custGeom>
              <a:avLst/>
              <a:gdLst/>
              <a:ahLst/>
              <a:cxnLst/>
              <a:rect l="l" t="t" r="r" b="b"/>
              <a:pathLst>
                <a:path w="112" h="29" extrusionOk="0">
                  <a:moveTo>
                    <a:pt x="112" y="1"/>
                  </a:moveTo>
                  <a:lnTo>
                    <a:pt x="0" y="29"/>
                  </a:lnTo>
                  <a:lnTo>
                    <a:pt x="56" y="2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2896300" y="461300"/>
              <a:ext cx="5600" cy="2825"/>
            </a:xfrm>
            <a:custGeom>
              <a:avLst/>
              <a:gdLst/>
              <a:ahLst/>
              <a:cxnLst/>
              <a:rect l="l" t="t" r="r" b="b"/>
              <a:pathLst>
                <a:path w="224" h="113" extrusionOk="0">
                  <a:moveTo>
                    <a:pt x="224" y="1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887925" y="464800"/>
              <a:ext cx="6300" cy="2800"/>
            </a:xfrm>
            <a:custGeom>
              <a:avLst/>
              <a:gdLst/>
              <a:ahLst/>
              <a:cxnLst/>
              <a:rect l="l" t="t" r="r" b="b"/>
              <a:pathLst>
                <a:path w="252" h="112" extrusionOk="0">
                  <a:moveTo>
                    <a:pt x="252" y="0"/>
                  </a:moveTo>
                  <a:lnTo>
                    <a:pt x="1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980000" y="466200"/>
              <a:ext cx="4200" cy="2100"/>
            </a:xfrm>
            <a:custGeom>
              <a:avLst/>
              <a:gdLst/>
              <a:ahLst/>
              <a:cxnLst/>
              <a:rect l="l" t="t" r="r" b="b"/>
              <a:pathLst>
                <a:path w="168" h="84" extrusionOk="0">
                  <a:moveTo>
                    <a:pt x="0" y="84"/>
                  </a:moveTo>
                  <a:lnTo>
                    <a:pt x="16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879550" y="468975"/>
              <a:ext cx="4925" cy="2125"/>
            </a:xfrm>
            <a:custGeom>
              <a:avLst/>
              <a:gdLst/>
              <a:ahLst/>
              <a:cxnLst/>
              <a:rect l="l" t="t" r="r" b="b"/>
              <a:pathLst>
                <a:path w="197" h="85" extrusionOk="0">
                  <a:moveTo>
                    <a:pt x="196" y="1"/>
                  </a:moveTo>
                  <a:lnTo>
                    <a:pt x="1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2871200" y="472475"/>
              <a:ext cx="4200" cy="2800"/>
            </a:xfrm>
            <a:custGeom>
              <a:avLst/>
              <a:gdLst/>
              <a:ahLst/>
              <a:cxnLst/>
              <a:rect l="l" t="t" r="r" b="b"/>
              <a:pathLst>
                <a:path w="168" h="112" extrusionOk="0">
                  <a:moveTo>
                    <a:pt x="167" y="0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959775" y="475250"/>
              <a:ext cx="3500" cy="142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0" y="56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646250" y="479450"/>
              <a:ext cx="3525" cy="1400"/>
            </a:xfrm>
            <a:custGeom>
              <a:avLst/>
              <a:gdLst/>
              <a:ahLst/>
              <a:cxnLst/>
              <a:rect l="l" t="t" r="r" b="b"/>
              <a:pathLst>
                <a:path w="141" h="56" extrusionOk="0">
                  <a:moveTo>
                    <a:pt x="1" y="0"/>
                  </a:moveTo>
                  <a:lnTo>
                    <a:pt x="140" y="5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2854450" y="480825"/>
              <a:ext cx="4900" cy="2825"/>
            </a:xfrm>
            <a:custGeom>
              <a:avLst/>
              <a:gdLst/>
              <a:ahLst/>
              <a:cxnLst/>
              <a:rect l="l" t="t" r="r" b="b"/>
              <a:pathLst>
                <a:path w="196" h="113" extrusionOk="0">
                  <a:moveTo>
                    <a:pt x="196" y="1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846075" y="485025"/>
              <a:ext cx="4225" cy="2100"/>
            </a:xfrm>
            <a:custGeom>
              <a:avLst/>
              <a:gdLst/>
              <a:ahLst/>
              <a:cxnLst/>
              <a:rect l="l" t="t" r="r" b="b"/>
              <a:pathLst>
                <a:path w="169" h="84" extrusionOk="0">
                  <a:moveTo>
                    <a:pt x="168" y="0"/>
                  </a:moveTo>
                  <a:lnTo>
                    <a:pt x="1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2830025" y="492700"/>
              <a:ext cx="2825" cy="2100"/>
            </a:xfrm>
            <a:custGeom>
              <a:avLst/>
              <a:gdLst/>
              <a:ahLst/>
              <a:cxnLst/>
              <a:rect l="l" t="t" r="r" b="b"/>
              <a:pathLst>
                <a:path w="113" h="84" extrusionOk="0">
                  <a:moveTo>
                    <a:pt x="113" y="0"/>
                  </a:moveTo>
                  <a:cubicBezTo>
                    <a:pt x="57" y="0"/>
                    <a:pt x="29" y="28"/>
                    <a:pt x="1" y="56"/>
                  </a:cubicBezTo>
                  <a:lnTo>
                    <a:pt x="85" y="8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2717750" y="1629575"/>
              <a:ext cx="2800" cy="6300"/>
            </a:xfrm>
            <a:custGeom>
              <a:avLst/>
              <a:gdLst/>
              <a:ahLst/>
              <a:cxnLst/>
              <a:rect l="l" t="t" r="r" b="b"/>
              <a:pathLst>
                <a:path w="112" h="252" extrusionOk="0">
                  <a:moveTo>
                    <a:pt x="0" y="1"/>
                  </a:moveTo>
                  <a:lnTo>
                    <a:pt x="112" y="25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726125" y="1651200"/>
              <a:ext cx="2800" cy="5600"/>
            </a:xfrm>
            <a:custGeom>
              <a:avLst/>
              <a:gdLst/>
              <a:ahLst/>
              <a:cxnLst/>
              <a:rect l="l" t="t" r="r" b="b"/>
              <a:pathLst>
                <a:path w="112" h="224" extrusionOk="0">
                  <a:moveTo>
                    <a:pt x="0" y="1"/>
                  </a:moveTo>
                  <a:lnTo>
                    <a:pt x="112" y="2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2728900" y="165747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1" y="1"/>
                  </a:moveTo>
                  <a:lnTo>
                    <a:pt x="56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2257400" y="1675625"/>
              <a:ext cx="3525" cy="6300"/>
            </a:xfrm>
            <a:custGeom>
              <a:avLst/>
              <a:gdLst/>
              <a:ahLst/>
              <a:cxnLst/>
              <a:rect l="l" t="t" r="r" b="b"/>
              <a:pathLst>
                <a:path w="141" h="252" extrusionOk="0">
                  <a:moveTo>
                    <a:pt x="1" y="0"/>
                  </a:moveTo>
                  <a:cubicBezTo>
                    <a:pt x="57" y="84"/>
                    <a:pt x="85" y="167"/>
                    <a:pt x="140" y="251"/>
                  </a:cubicBezTo>
                  <a:cubicBezTo>
                    <a:pt x="85" y="167"/>
                    <a:pt x="57" y="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2737975" y="1680500"/>
              <a:ext cx="2800" cy="5600"/>
            </a:xfrm>
            <a:custGeom>
              <a:avLst/>
              <a:gdLst/>
              <a:ahLst/>
              <a:cxnLst/>
              <a:rect l="l" t="t" r="r" b="b"/>
              <a:pathLst>
                <a:path w="112" h="224" extrusionOk="0">
                  <a:moveTo>
                    <a:pt x="0" y="0"/>
                  </a:moveTo>
                  <a:lnTo>
                    <a:pt x="112" y="2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2261600" y="1683975"/>
              <a:ext cx="2800" cy="6300"/>
            </a:xfrm>
            <a:custGeom>
              <a:avLst/>
              <a:gdLst/>
              <a:ahLst/>
              <a:cxnLst/>
              <a:rect l="l" t="t" r="r" b="b"/>
              <a:pathLst>
                <a:path w="112" h="252" extrusionOk="0">
                  <a:moveTo>
                    <a:pt x="0" y="1"/>
                  </a:moveTo>
                  <a:lnTo>
                    <a:pt x="112" y="25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1724550" y="1698625"/>
              <a:ext cx="4200" cy="4900"/>
            </a:xfrm>
            <a:custGeom>
              <a:avLst/>
              <a:gdLst/>
              <a:ahLst/>
              <a:cxnLst/>
              <a:rect l="l" t="t" r="r" b="b"/>
              <a:pathLst>
                <a:path w="168" h="196" extrusionOk="0">
                  <a:moveTo>
                    <a:pt x="168" y="19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2272750" y="1707000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" y="0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2277650" y="1713975"/>
              <a:ext cx="3500" cy="5600"/>
            </a:xfrm>
            <a:custGeom>
              <a:avLst/>
              <a:gdLst/>
              <a:ahLst/>
              <a:cxnLst/>
              <a:rect l="l" t="t" r="r" b="b"/>
              <a:pathLst>
                <a:path w="140" h="224" extrusionOk="0">
                  <a:moveTo>
                    <a:pt x="0" y="0"/>
                  </a:moveTo>
                  <a:lnTo>
                    <a:pt x="140" y="2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1741975" y="1719550"/>
              <a:ext cx="3525" cy="4225"/>
            </a:xfrm>
            <a:custGeom>
              <a:avLst/>
              <a:gdLst/>
              <a:ahLst/>
              <a:cxnLst/>
              <a:rect l="l" t="t" r="r" b="b"/>
              <a:pathLst>
                <a:path w="141" h="169" extrusionOk="0">
                  <a:moveTo>
                    <a:pt x="140" y="16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281125" y="172025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" y="1"/>
                  </a:moveTo>
                  <a:lnTo>
                    <a:pt x="112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285300" y="1727925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" y="0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762375" y="1728625"/>
              <a:ext cx="2125" cy="3500"/>
            </a:xfrm>
            <a:custGeom>
              <a:avLst/>
              <a:gdLst/>
              <a:ahLst/>
              <a:cxnLst/>
              <a:rect l="l" t="t" r="r" b="b"/>
              <a:pathLst>
                <a:path w="85" h="140" extrusionOk="0">
                  <a:moveTo>
                    <a:pt x="1" y="0"/>
                  </a:moveTo>
                  <a:lnTo>
                    <a:pt x="84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1755225" y="1736300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40" y="1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766575" y="1736300"/>
              <a:ext cx="3500" cy="4200"/>
            </a:xfrm>
            <a:custGeom>
              <a:avLst/>
              <a:gdLst/>
              <a:ahLst/>
              <a:cxnLst/>
              <a:rect l="l" t="t" r="r" b="b"/>
              <a:pathLst>
                <a:path w="140" h="168" extrusionOk="0">
                  <a:moveTo>
                    <a:pt x="0" y="0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293675" y="1740475"/>
              <a:ext cx="2825" cy="4225"/>
            </a:xfrm>
            <a:custGeom>
              <a:avLst/>
              <a:gdLst/>
              <a:ahLst/>
              <a:cxnLst/>
              <a:rect l="l" t="t" r="r" b="b"/>
              <a:pathLst>
                <a:path w="113" h="169" extrusionOk="0">
                  <a:moveTo>
                    <a:pt x="1" y="1"/>
                  </a:moveTo>
                  <a:lnTo>
                    <a:pt x="112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763600" y="1744675"/>
              <a:ext cx="2825" cy="3500"/>
            </a:xfrm>
            <a:custGeom>
              <a:avLst/>
              <a:gdLst/>
              <a:ahLst/>
              <a:cxnLst/>
              <a:rect l="l" t="t" r="r" b="b"/>
              <a:pathLst>
                <a:path w="113" h="140" extrusionOk="0">
                  <a:moveTo>
                    <a:pt x="112" y="14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297175" y="1746050"/>
              <a:ext cx="2100" cy="2825"/>
            </a:xfrm>
            <a:custGeom>
              <a:avLst/>
              <a:gdLst/>
              <a:ahLst/>
              <a:cxnLst/>
              <a:rect l="l" t="t" r="r" b="b"/>
              <a:pathLst>
                <a:path w="84" h="113" extrusionOk="0">
                  <a:moveTo>
                    <a:pt x="28" y="1"/>
                  </a:moveTo>
                  <a:cubicBezTo>
                    <a:pt x="0" y="57"/>
                    <a:pt x="28" y="85"/>
                    <a:pt x="84" y="112"/>
                  </a:cubicBezTo>
                  <a:lnTo>
                    <a:pt x="84" y="29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767075" y="174815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68" y="14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215575" y="1232725"/>
              <a:ext cx="1400" cy="5600"/>
            </a:xfrm>
            <a:custGeom>
              <a:avLst/>
              <a:gdLst/>
              <a:ahLst/>
              <a:cxnLst/>
              <a:rect l="l" t="t" r="r" b="b"/>
              <a:pathLst>
                <a:path w="56" h="224" extrusionOk="0">
                  <a:moveTo>
                    <a:pt x="0" y="223"/>
                  </a:moveTo>
                  <a:cubicBezTo>
                    <a:pt x="28" y="140"/>
                    <a:pt x="56" y="84"/>
                    <a:pt x="56" y="0"/>
                  </a:cubicBezTo>
                  <a:cubicBezTo>
                    <a:pt x="56" y="84"/>
                    <a:pt x="28" y="140"/>
                    <a:pt x="0" y="2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1771275" y="1753025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140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302050" y="1753025"/>
              <a:ext cx="3500" cy="4225"/>
            </a:xfrm>
            <a:custGeom>
              <a:avLst/>
              <a:gdLst/>
              <a:ahLst/>
              <a:cxnLst/>
              <a:rect l="l" t="t" r="r" b="b"/>
              <a:pathLst>
                <a:path w="140" h="169" extrusionOk="0">
                  <a:moveTo>
                    <a:pt x="0" y="1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2270675" y="1054150"/>
              <a:ext cx="2100" cy="4225"/>
            </a:xfrm>
            <a:custGeom>
              <a:avLst/>
              <a:gdLst/>
              <a:ahLst/>
              <a:cxnLst/>
              <a:rect l="l" t="t" r="r" b="b"/>
              <a:pathLst>
                <a:path w="84" h="169" extrusionOk="0">
                  <a:moveTo>
                    <a:pt x="0" y="168"/>
                  </a:move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2310425" y="1766275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784000" y="1764900"/>
              <a:ext cx="2825" cy="4900"/>
            </a:xfrm>
            <a:custGeom>
              <a:avLst/>
              <a:gdLst/>
              <a:ahLst/>
              <a:cxnLst/>
              <a:rect l="l" t="t" r="r" b="b"/>
              <a:pathLst>
                <a:path w="113" h="196" extrusionOk="0">
                  <a:moveTo>
                    <a:pt x="1" y="0"/>
                  </a:moveTo>
                  <a:lnTo>
                    <a:pt x="112" y="19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2274850" y="104580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0" y="168"/>
                  </a:move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2314600" y="907700"/>
              <a:ext cx="2825" cy="3500"/>
            </a:xfrm>
            <a:custGeom>
              <a:avLst/>
              <a:gdLst/>
              <a:ahLst/>
              <a:cxnLst/>
              <a:rect l="l" t="t" r="r" b="b"/>
              <a:pathLst>
                <a:path w="113" h="140" extrusionOk="0">
                  <a:moveTo>
                    <a:pt x="112" y="0"/>
                  </a:moveTo>
                  <a:lnTo>
                    <a:pt x="1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2365525" y="895125"/>
              <a:ext cx="3500" cy="4225"/>
            </a:xfrm>
            <a:custGeom>
              <a:avLst/>
              <a:gdLst/>
              <a:ahLst/>
              <a:cxnLst/>
              <a:rect l="l" t="t" r="r" b="b"/>
              <a:pathLst>
                <a:path w="140" h="169" extrusionOk="0">
                  <a:moveTo>
                    <a:pt x="0" y="168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2323675" y="1785825"/>
              <a:ext cx="2800" cy="4900"/>
            </a:xfrm>
            <a:custGeom>
              <a:avLst/>
              <a:gdLst/>
              <a:ahLst/>
              <a:cxnLst/>
              <a:rect l="l" t="t" r="r" b="b"/>
              <a:pathLst>
                <a:path w="112" h="196" extrusionOk="0">
                  <a:moveTo>
                    <a:pt x="0" y="0"/>
                  </a:moveTo>
                  <a:cubicBezTo>
                    <a:pt x="28" y="84"/>
                    <a:pt x="84" y="140"/>
                    <a:pt x="112" y="195"/>
                  </a:cubicBezTo>
                  <a:cubicBezTo>
                    <a:pt x="84" y="140"/>
                    <a:pt x="28" y="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2272750" y="974650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84" y="0"/>
                  </a:moveTo>
                  <a:cubicBezTo>
                    <a:pt x="29" y="0"/>
                    <a:pt x="1" y="56"/>
                    <a:pt x="1" y="1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2327150" y="1790700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" y="0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2804925" y="1794175"/>
              <a:ext cx="2825" cy="4925"/>
            </a:xfrm>
            <a:custGeom>
              <a:avLst/>
              <a:gdLst/>
              <a:ahLst/>
              <a:cxnLst/>
              <a:rect l="l" t="t" r="r" b="b"/>
              <a:pathLst>
                <a:path w="113" h="197" extrusionOk="0">
                  <a:moveTo>
                    <a:pt x="1" y="1"/>
                  </a:moveTo>
                  <a:lnTo>
                    <a:pt x="112" y="19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331350" y="944650"/>
              <a:ext cx="3500" cy="4925"/>
            </a:xfrm>
            <a:custGeom>
              <a:avLst/>
              <a:gdLst/>
              <a:ahLst/>
              <a:cxnLst/>
              <a:rect l="l" t="t" r="r" b="b"/>
              <a:pathLst>
                <a:path w="140" h="197" extrusionOk="0">
                  <a:moveTo>
                    <a:pt x="0" y="196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2336225" y="936275"/>
              <a:ext cx="2825" cy="4925"/>
            </a:xfrm>
            <a:custGeom>
              <a:avLst/>
              <a:gdLst/>
              <a:ahLst/>
              <a:cxnLst/>
              <a:rect l="l" t="t" r="r" b="b"/>
              <a:pathLst>
                <a:path w="113" h="197" extrusionOk="0">
                  <a:moveTo>
                    <a:pt x="1" y="196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2378775" y="878400"/>
              <a:ext cx="2800" cy="4200"/>
            </a:xfrm>
            <a:custGeom>
              <a:avLst/>
              <a:gdLst/>
              <a:ahLst/>
              <a:cxnLst/>
              <a:rect l="l" t="t" r="r" b="b"/>
              <a:pathLst>
                <a:path w="112" h="168" extrusionOk="0">
                  <a:moveTo>
                    <a:pt x="0" y="168"/>
                  </a:move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2816775" y="1811625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1" y="0"/>
                  </a:moveTo>
                  <a:lnTo>
                    <a:pt x="168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2344600" y="1815100"/>
              <a:ext cx="3500" cy="4925"/>
            </a:xfrm>
            <a:custGeom>
              <a:avLst/>
              <a:gdLst/>
              <a:ahLst/>
              <a:cxnLst/>
              <a:rect l="l" t="t" r="r" b="b"/>
              <a:pathLst>
                <a:path w="140" h="197" extrusionOk="0">
                  <a:moveTo>
                    <a:pt x="0" y="1"/>
                  </a:moveTo>
                  <a:lnTo>
                    <a:pt x="140" y="19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2820975" y="1815800"/>
              <a:ext cx="3500" cy="4225"/>
            </a:xfrm>
            <a:custGeom>
              <a:avLst/>
              <a:gdLst/>
              <a:ahLst/>
              <a:cxnLst/>
              <a:rect l="l" t="t" r="r" b="b"/>
              <a:pathLst>
                <a:path w="140" h="169" extrusionOk="0">
                  <a:moveTo>
                    <a:pt x="0" y="1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2825850" y="1823475"/>
              <a:ext cx="2825" cy="4900"/>
            </a:xfrm>
            <a:custGeom>
              <a:avLst/>
              <a:gdLst/>
              <a:ahLst/>
              <a:cxnLst/>
              <a:rect l="l" t="t" r="r" b="b"/>
              <a:pathLst>
                <a:path w="113" h="196" extrusionOk="0">
                  <a:moveTo>
                    <a:pt x="1" y="1"/>
                  </a:moveTo>
                  <a:cubicBezTo>
                    <a:pt x="28" y="56"/>
                    <a:pt x="56" y="140"/>
                    <a:pt x="112" y="196"/>
                  </a:cubicBezTo>
                  <a:cubicBezTo>
                    <a:pt x="56" y="140"/>
                    <a:pt x="28" y="5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2837700" y="183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" y="1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841900" y="1841600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2846075" y="1845800"/>
              <a:ext cx="3525" cy="350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1" y="0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2373200" y="1849275"/>
              <a:ext cx="4200" cy="422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0" y="1"/>
                  </a:moveTo>
                  <a:lnTo>
                    <a:pt x="168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2302750" y="990700"/>
              <a:ext cx="3500" cy="4900"/>
            </a:xfrm>
            <a:custGeom>
              <a:avLst/>
              <a:gdLst/>
              <a:ahLst/>
              <a:cxnLst/>
              <a:rect l="l" t="t" r="r" b="b"/>
              <a:pathLst>
                <a:path w="140" h="196" extrusionOk="0">
                  <a:moveTo>
                    <a:pt x="0" y="195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2377375" y="1853475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" y="0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2385750" y="1862525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1963075" y="1867425"/>
              <a:ext cx="4200" cy="2100"/>
            </a:xfrm>
            <a:custGeom>
              <a:avLst/>
              <a:gdLst/>
              <a:ahLst/>
              <a:cxnLst/>
              <a:rect l="l" t="t" r="r" b="b"/>
              <a:pathLst>
                <a:path w="168" h="84" extrusionOk="0">
                  <a:moveTo>
                    <a:pt x="84" y="0"/>
                  </a:moveTo>
                  <a:cubicBezTo>
                    <a:pt x="56" y="0"/>
                    <a:pt x="28" y="28"/>
                    <a:pt x="1" y="84"/>
                  </a:cubicBezTo>
                  <a:lnTo>
                    <a:pt x="168" y="84"/>
                  </a:lnTo>
                  <a:cubicBezTo>
                    <a:pt x="140" y="28"/>
                    <a:pt x="112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2341100" y="92930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" y="140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2395500" y="858875"/>
              <a:ext cx="2825" cy="2800"/>
            </a:xfrm>
            <a:custGeom>
              <a:avLst/>
              <a:gdLst/>
              <a:ahLst/>
              <a:cxnLst/>
              <a:rect l="l" t="t" r="r" b="b"/>
              <a:pathLst>
                <a:path w="113" h="112" extrusionOk="0">
                  <a:moveTo>
                    <a:pt x="1" y="112"/>
                  </a:move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2867000" y="187090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" y="1"/>
                  </a:moveTo>
                  <a:lnTo>
                    <a:pt x="168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2394125" y="187440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0"/>
                  </a:moveTo>
                  <a:lnTo>
                    <a:pt x="168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1896825" y="1878575"/>
              <a:ext cx="3500" cy="2825"/>
            </a:xfrm>
            <a:custGeom>
              <a:avLst/>
              <a:gdLst/>
              <a:ahLst/>
              <a:cxnLst/>
              <a:rect l="l" t="t" r="r" b="b"/>
              <a:pathLst>
                <a:path w="140" h="113" extrusionOk="0">
                  <a:moveTo>
                    <a:pt x="0" y="1"/>
                  </a:moveTo>
                  <a:lnTo>
                    <a:pt x="140" y="112"/>
                  </a:lnTo>
                  <a:cubicBezTo>
                    <a:pt x="112" y="84"/>
                    <a:pt x="56" y="2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2875375" y="1879275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2879550" y="188345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" y="1"/>
                  </a:moveTo>
                  <a:lnTo>
                    <a:pt x="112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1907975" y="1887650"/>
              <a:ext cx="4900" cy="3500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196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2883750" y="1887650"/>
              <a:ext cx="2800" cy="3500"/>
            </a:xfrm>
            <a:custGeom>
              <a:avLst/>
              <a:gdLst/>
              <a:ahLst/>
              <a:cxnLst/>
              <a:rect l="l" t="t" r="r" b="b"/>
              <a:pathLst>
                <a:path w="112" h="140" extrusionOk="0">
                  <a:moveTo>
                    <a:pt x="0" y="0"/>
                  </a:moveTo>
                  <a:cubicBezTo>
                    <a:pt x="28" y="56"/>
                    <a:pt x="84" y="112"/>
                    <a:pt x="112" y="140"/>
                  </a:cubicBezTo>
                  <a:cubicBezTo>
                    <a:pt x="84" y="112"/>
                    <a:pt x="28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2887925" y="1892525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1" y="1"/>
                  </a:moveTo>
                  <a:lnTo>
                    <a:pt x="112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399000" y="853275"/>
              <a:ext cx="3500" cy="4225"/>
            </a:xfrm>
            <a:custGeom>
              <a:avLst/>
              <a:gdLst/>
              <a:ahLst/>
              <a:cxnLst/>
              <a:rect l="l" t="t" r="r" b="b"/>
              <a:pathLst>
                <a:path w="140" h="169" extrusionOk="0">
                  <a:moveTo>
                    <a:pt x="0" y="168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2896300" y="1900200"/>
              <a:ext cx="4200" cy="3525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0" y="1"/>
                  </a:moveTo>
                  <a:lnTo>
                    <a:pt x="168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2440850" y="1920425"/>
              <a:ext cx="3500" cy="4200"/>
            </a:xfrm>
            <a:custGeom>
              <a:avLst/>
              <a:gdLst/>
              <a:ahLst/>
              <a:cxnLst/>
              <a:rect l="l" t="t" r="r" b="b"/>
              <a:pathLst>
                <a:path w="140" h="168" extrusionOk="0">
                  <a:moveTo>
                    <a:pt x="0" y="1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444325" y="19246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1" y="1"/>
                  </a:moveTo>
                  <a:lnTo>
                    <a:pt x="168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495250" y="1924600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140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2448525" y="192880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0"/>
                  </a:moveTo>
                  <a:lnTo>
                    <a:pt x="168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2452700" y="1932975"/>
              <a:ext cx="3525" cy="4225"/>
            </a:xfrm>
            <a:custGeom>
              <a:avLst/>
              <a:gdLst/>
              <a:ahLst/>
              <a:cxnLst/>
              <a:rect l="l" t="t" r="r" b="b"/>
              <a:pathLst>
                <a:path w="141" h="169" extrusionOk="0">
                  <a:moveTo>
                    <a:pt x="1" y="1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2456900" y="1937875"/>
              <a:ext cx="4200" cy="3500"/>
            </a:xfrm>
            <a:custGeom>
              <a:avLst/>
              <a:gdLst/>
              <a:ahLst/>
              <a:cxnLst/>
              <a:rect l="l" t="t" r="r" b="b"/>
              <a:pathLst>
                <a:path w="168" h="140" extrusionOk="0">
                  <a:moveTo>
                    <a:pt x="0" y="0"/>
                  </a:moveTo>
                  <a:lnTo>
                    <a:pt x="167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2023050" y="194135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12" y="14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2461075" y="194135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1"/>
                  </a:moveTo>
                  <a:lnTo>
                    <a:pt x="168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2465250" y="1945525"/>
              <a:ext cx="3525" cy="4225"/>
            </a:xfrm>
            <a:custGeom>
              <a:avLst/>
              <a:gdLst/>
              <a:ahLst/>
              <a:cxnLst/>
              <a:rect l="l" t="t" r="r" b="b"/>
              <a:pathLst>
                <a:path w="141" h="169" extrusionOk="0">
                  <a:moveTo>
                    <a:pt x="1" y="1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2288100" y="1017900"/>
              <a:ext cx="2125" cy="2800"/>
            </a:xfrm>
            <a:custGeom>
              <a:avLst/>
              <a:gdLst/>
              <a:ahLst/>
              <a:cxnLst/>
              <a:rect l="l" t="t" r="r" b="b"/>
              <a:pathLst>
                <a:path w="85" h="112" extrusionOk="0">
                  <a:moveTo>
                    <a:pt x="84" y="0"/>
                  </a:moveTo>
                  <a:lnTo>
                    <a:pt x="0" y="112"/>
                  </a:lnTo>
                  <a:cubicBezTo>
                    <a:pt x="56" y="84"/>
                    <a:pt x="84" y="28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2486175" y="1962975"/>
              <a:ext cx="3525" cy="350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1" y="0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2490375" y="1967150"/>
              <a:ext cx="4200" cy="3525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0" y="1"/>
                  </a:moveTo>
                  <a:lnTo>
                    <a:pt x="168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2545475" y="1966450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140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2494550" y="1970650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" y="0"/>
                  </a:moveTo>
                  <a:lnTo>
                    <a:pt x="14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2051650" y="1979025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40" y="16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2247650" y="1110650"/>
              <a:ext cx="2125" cy="6300"/>
            </a:xfrm>
            <a:custGeom>
              <a:avLst/>
              <a:gdLst/>
              <a:ahLst/>
              <a:cxnLst/>
              <a:rect l="l" t="t" r="r" b="b"/>
              <a:pathLst>
                <a:path w="85" h="252" extrusionOk="0">
                  <a:moveTo>
                    <a:pt x="0" y="252"/>
                  </a:move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2560125" y="1979725"/>
              <a:ext cx="5600" cy="3500"/>
            </a:xfrm>
            <a:custGeom>
              <a:avLst/>
              <a:gdLst/>
              <a:ahLst/>
              <a:cxnLst/>
              <a:rect l="l" t="t" r="r" b="b"/>
              <a:pathLst>
                <a:path w="224" h="140" extrusionOk="0">
                  <a:moveTo>
                    <a:pt x="223" y="14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2519650" y="1992275"/>
              <a:ext cx="3525" cy="350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1" y="0"/>
                  </a:moveTo>
                  <a:lnTo>
                    <a:pt x="14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2344600" y="923725"/>
              <a:ext cx="2800" cy="4925"/>
            </a:xfrm>
            <a:custGeom>
              <a:avLst/>
              <a:gdLst/>
              <a:ahLst/>
              <a:cxnLst/>
              <a:rect l="l" t="t" r="r" b="b"/>
              <a:pathLst>
                <a:path w="112" h="197" extrusionOk="0">
                  <a:moveTo>
                    <a:pt x="0" y="196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1592025" y="1493575"/>
              <a:ext cx="2800" cy="4200"/>
            </a:xfrm>
            <a:custGeom>
              <a:avLst/>
              <a:gdLst/>
              <a:ahLst/>
              <a:cxnLst/>
              <a:rect l="l" t="t" r="r" b="b"/>
              <a:pathLst>
                <a:path w="112" h="168" extrusionOk="0">
                  <a:moveTo>
                    <a:pt x="112" y="16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2598475" y="2009000"/>
              <a:ext cx="4900" cy="2825"/>
            </a:xfrm>
            <a:custGeom>
              <a:avLst/>
              <a:gdLst/>
              <a:ahLst/>
              <a:cxnLst/>
              <a:rect l="l" t="t" r="r" b="b"/>
              <a:pathLst>
                <a:path w="196" h="113" extrusionOk="0">
                  <a:moveTo>
                    <a:pt x="196" y="11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2604050" y="2012500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40" y="1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2621500" y="2025050"/>
              <a:ext cx="2800" cy="2825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112" y="11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2627075" y="2029925"/>
              <a:ext cx="5600" cy="2825"/>
            </a:xfrm>
            <a:custGeom>
              <a:avLst/>
              <a:gdLst/>
              <a:ahLst/>
              <a:cxnLst/>
              <a:rect l="l" t="t" r="r" b="b"/>
              <a:pathLst>
                <a:path w="224" h="113" extrusionOk="0">
                  <a:moveTo>
                    <a:pt x="224" y="11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424100" y="824700"/>
              <a:ext cx="3525" cy="350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1" y="140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2097700" y="2033425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40" y="14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2633350" y="2033425"/>
              <a:ext cx="3500" cy="2800"/>
            </a:xfrm>
            <a:custGeom>
              <a:avLst/>
              <a:gdLst/>
              <a:ahLst/>
              <a:cxnLst/>
              <a:rect l="l" t="t" r="r" b="b"/>
              <a:pathLst>
                <a:path w="140" h="112" extrusionOk="0">
                  <a:moveTo>
                    <a:pt x="140" y="11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2641025" y="2037600"/>
              <a:ext cx="4200" cy="3525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68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646600" y="2041800"/>
              <a:ext cx="3525" cy="2100"/>
            </a:xfrm>
            <a:custGeom>
              <a:avLst/>
              <a:gdLst/>
              <a:ahLst/>
              <a:cxnLst/>
              <a:rect l="l" t="t" r="r" b="b"/>
              <a:pathLst>
                <a:path w="141" h="84" extrusionOk="0">
                  <a:moveTo>
                    <a:pt x="140" y="8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349475" y="91675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" y="140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2228125" y="1501950"/>
              <a:ext cx="1400" cy="5600"/>
            </a:xfrm>
            <a:custGeom>
              <a:avLst/>
              <a:gdLst/>
              <a:ahLst/>
              <a:cxnLst/>
              <a:rect l="l" t="t" r="r" b="b"/>
              <a:pathLst>
                <a:path w="56" h="224" extrusionOk="0">
                  <a:moveTo>
                    <a:pt x="56" y="2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135350" y="20585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0" y="8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2290200" y="1011625"/>
              <a:ext cx="3500" cy="4900"/>
            </a:xfrm>
            <a:custGeom>
              <a:avLst/>
              <a:gdLst/>
              <a:ahLst/>
              <a:cxnLst/>
              <a:rect l="l" t="t" r="r" b="b"/>
              <a:pathLst>
                <a:path w="140" h="196" extrusionOk="0">
                  <a:moveTo>
                    <a:pt x="0" y="195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2684950" y="2068300"/>
              <a:ext cx="5625" cy="3500"/>
            </a:xfrm>
            <a:custGeom>
              <a:avLst/>
              <a:gdLst/>
              <a:ahLst/>
              <a:cxnLst/>
              <a:rect l="l" t="t" r="r" b="b"/>
              <a:pathLst>
                <a:path w="225" h="140" extrusionOk="0">
                  <a:moveTo>
                    <a:pt x="224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154875" y="2071775"/>
              <a:ext cx="4925" cy="2825"/>
            </a:xfrm>
            <a:custGeom>
              <a:avLst/>
              <a:gdLst/>
              <a:ahLst/>
              <a:cxnLst/>
              <a:rect l="l" t="t" r="r" b="b"/>
              <a:pathLst>
                <a:path w="197" h="113" extrusionOk="0">
                  <a:moveTo>
                    <a:pt x="196" y="11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312500" y="975350"/>
              <a:ext cx="2125" cy="3500"/>
            </a:xfrm>
            <a:custGeom>
              <a:avLst/>
              <a:gdLst/>
              <a:ahLst/>
              <a:cxnLst/>
              <a:rect l="l" t="t" r="r" b="b"/>
              <a:pathLst>
                <a:path w="85" h="140" extrusionOk="0">
                  <a:moveTo>
                    <a:pt x="1" y="140"/>
                  </a:moveTo>
                  <a:lnTo>
                    <a:pt x="8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704500" y="2079450"/>
              <a:ext cx="3500" cy="2125"/>
            </a:xfrm>
            <a:custGeom>
              <a:avLst/>
              <a:gdLst/>
              <a:ahLst/>
              <a:cxnLst/>
              <a:rect l="l" t="t" r="r" b="b"/>
              <a:pathLst>
                <a:path w="140" h="85" extrusionOk="0">
                  <a:moveTo>
                    <a:pt x="140" y="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76500" y="2083625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68" y="1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712175" y="2083625"/>
              <a:ext cx="4200" cy="3525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67" y="1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184175" y="2088525"/>
              <a:ext cx="4900" cy="3500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196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719825" y="2088525"/>
              <a:ext cx="4925" cy="3500"/>
            </a:xfrm>
            <a:custGeom>
              <a:avLst/>
              <a:gdLst/>
              <a:ahLst/>
              <a:cxnLst/>
              <a:rect l="l" t="t" r="r" b="b"/>
              <a:pathLst>
                <a:path w="197" h="140" extrusionOk="0">
                  <a:moveTo>
                    <a:pt x="196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353650" y="911175"/>
              <a:ext cx="2825" cy="4900"/>
            </a:xfrm>
            <a:custGeom>
              <a:avLst/>
              <a:gdLst/>
              <a:ahLst/>
              <a:cxnLst/>
              <a:rect l="l" t="t" r="r" b="b"/>
              <a:pathLst>
                <a:path w="113" h="196" extrusionOk="0">
                  <a:moveTo>
                    <a:pt x="1" y="196"/>
                  </a:moveTo>
                  <a:lnTo>
                    <a:pt x="11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5425" y="2092000"/>
              <a:ext cx="3500" cy="2825"/>
            </a:xfrm>
            <a:custGeom>
              <a:avLst/>
              <a:gdLst/>
              <a:ahLst/>
              <a:cxnLst/>
              <a:rect l="l" t="t" r="r" b="b"/>
              <a:pathLst>
                <a:path w="140" h="113" extrusionOk="0">
                  <a:moveTo>
                    <a:pt x="140" y="11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197425" y="2096200"/>
              <a:ext cx="4225" cy="3500"/>
            </a:xfrm>
            <a:custGeom>
              <a:avLst/>
              <a:gdLst/>
              <a:ahLst/>
              <a:cxnLst/>
              <a:rect l="l" t="t" r="r" b="b"/>
              <a:pathLst>
                <a:path w="169" h="140" extrusionOk="0">
                  <a:moveTo>
                    <a:pt x="168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205100" y="2101075"/>
              <a:ext cx="4900" cy="2825"/>
            </a:xfrm>
            <a:custGeom>
              <a:avLst/>
              <a:gdLst/>
              <a:ahLst/>
              <a:cxnLst/>
              <a:rect l="l" t="t" r="r" b="b"/>
              <a:pathLst>
                <a:path w="196" h="113" extrusionOk="0">
                  <a:moveTo>
                    <a:pt x="196" y="1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210675" y="21045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0" y="1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754700" y="2108750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0" y="8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26025" y="2113625"/>
              <a:ext cx="5600" cy="2825"/>
            </a:xfrm>
            <a:custGeom>
              <a:avLst/>
              <a:gdLst/>
              <a:ahLst/>
              <a:cxnLst/>
              <a:rect l="l" t="t" r="r" b="b"/>
              <a:pathLst>
                <a:path w="224" h="113" extrusionOk="0">
                  <a:moveTo>
                    <a:pt x="224" y="11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231600" y="2116850"/>
              <a:ext cx="3525" cy="1675"/>
            </a:xfrm>
            <a:custGeom>
              <a:avLst/>
              <a:gdLst/>
              <a:ahLst/>
              <a:cxnLst/>
              <a:rect l="l" t="t" r="r" b="b"/>
              <a:pathLst>
                <a:path w="141" h="67" extrusionOk="0">
                  <a:moveTo>
                    <a:pt x="45" y="0"/>
                  </a:moveTo>
                  <a:cubicBezTo>
                    <a:pt x="31" y="0"/>
                    <a:pt x="16" y="4"/>
                    <a:pt x="1" y="11"/>
                  </a:cubicBezTo>
                  <a:lnTo>
                    <a:pt x="140" y="67"/>
                  </a:lnTo>
                  <a:cubicBezTo>
                    <a:pt x="120" y="26"/>
                    <a:pt x="84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2239975" y="2121300"/>
              <a:ext cx="3500" cy="2825"/>
            </a:xfrm>
            <a:custGeom>
              <a:avLst/>
              <a:gdLst/>
              <a:ahLst/>
              <a:cxnLst/>
              <a:rect l="l" t="t" r="r" b="b"/>
              <a:pathLst>
                <a:path w="140" h="113" extrusionOk="0">
                  <a:moveTo>
                    <a:pt x="140" y="11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2246950" y="2126175"/>
              <a:ext cx="4900" cy="2125"/>
            </a:xfrm>
            <a:custGeom>
              <a:avLst/>
              <a:gdLst/>
              <a:ahLst/>
              <a:cxnLst/>
              <a:rect l="l" t="t" r="r" b="b"/>
              <a:pathLst>
                <a:path w="196" h="85" extrusionOk="0">
                  <a:moveTo>
                    <a:pt x="196" y="8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2784700" y="2124800"/>
              <a:ext cx="2825" cy="2100"/>
            </a:xfrm>
            <a:custGeom>
              <a:avLst/>
              <a:gdLst/>
              <a:ahLst/>
              <a:cxnLst/>
              <a:rect l="l" t="t" r="r" b="b"/>
              <a:pathLst>
                <a:path w="113" h="84" extrusionOk="0">
                  <a:moveTo>
                    <a:pt x="1" y="0"/>
                  </a:moveTo>
                  <a:lnTo>
                    <a:pt x="28" y="84"/>
                  </a:lnTo>
                  <a:lnTo>
                    <a:pt x="112" y="84"/>
                  </a:lnTo>
                  <a:cubicBezTo>
                    <a:pt x="84" y="28"/>
                    <a:pt x="28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2253225" y="21289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1" y="0"/>
                  </a:moveTo>
                  <a:lnTo>
                    <a:pt x="28" y="56"/>
                  </a:lnTo>
                  <a:lnTo>
                    <a:pt x="84" y="28"/>
                  </a:lnTo>
                  <a:cubicBezTo>
                    <a:pt x="84" y="0"/>
                    <a:pt x="28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2793075" y="2129375"/>
              <a:ext cx="2125" cy="1725"/>
            </a:xfrm>
            <a:custGeom>
              <a:avLst/>
              <a:gdLst/>
              <a:ahLst/>
              <a:cxnLst/>
              <a:rect l="l" t="t" r="r" b="b"/>
              <a:pathLst>
                <a:path w="85" h="69" extrusionOk="0">
                  <a:moveTo>
                    <a:pt x="30" y="1"/>
                  </a:moveTo>
                  <a:cubicBezTo>
                    <a:pt x="19" y="1"/>
                    <a:pt x="9" y="4"/>
                    <a:pt x="0" y="12"/>
                  </a:cubicBezTo>
                  <a:lnTo>
                    <a:pt x="28" y="68"/>
                  </a:lnTo>
                  <a:lnTo>
                    <a:pt x="84" y="40"/>
                  </a:lnTo>
                  <a:cubicBezTo>
                    <a:pt x="84" y="20"/>
                    <a:pt x="56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2206500" y="1555650"/>
              <a:ext cx="2125" cy="4900"/>
            </a:xfrm>
            <a:custGeom>
              <a:avLst/>
              <a:gdLst/>
              <a:ahLst/>
              <a:cxnLst/>
              <a:rect l="l" t="t" r="r" b="b"/>
              <a:pathLst>
                <a:path w="85" h="196" extrusionOk="0">
                  <a:moveTo>
                    <a:pt x="0" y="0"/>
                  </a:moveTo>
                  <a:cubicBezTo>
                    <a:pt x="28" y="56"/>
                    <a:pt x="56" y="140"/>
                    <a:pt x="84" y="196"/>
                  </a:cubicBezTo>
                  <a:cubicBezTo>
                    <a:pt x="56" y="140"/>
                    <a:pt x="28" y="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2801450" y="2133575"/>
              <a:ext cx="2800" cy="1700"/>
            </a:xfrm>
            <a:custGeom>
              <a:avLst/>
              <a:gdLst/>
              <a:ahLst/>
              <a:cxnLst/>
              <a:rect l="l" t="t" r="r" b="b"/>
              <a:pathLst>
                <a:path w="112" h="68" extrusionOk="0">
                  <a:moveTo>
                    <a:pt x="30" y="0"/>
                  </a:moveTo>
                  <a:cubicBezTo>
                    <a:pt x="19" y="0"/>
                    <a:pt x="8" y="4"/>
                    <a:pt x="0" y="12"/>
                  </a:cubicBezTo>
                  <a:lnTo>
                    <a:pt x="28" y="68"/>
                  </a:lnTo>
                  <a:lnTo>
                    <a:pt x="112" y="40"/>
                  </a:lnTo>
                  <a:cubicBezTo>
                    <a:pt x="92" y="20"/>
                    <a:pt x="58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2219050" y="1219475"/>
              <a:ext cx="1425" cy="6300"/>
            </a:xfrm>
            <a:custGeom>
              <a:avLst/>
              <a:gdLst/>
              <a:ahLst/>
              <a:cxnLst/>
              <a:rect l="l" t="t" r="r" b="b"/>
              <a:pathLst>
                <a:path w="57" h="252" extrusionOk="0">
                  <a:moveTo>
                    <a:pt x="1" y="251"/>
                  </a:moveTo>
                  <a:cubicBezTo>
                    <a:pt x="1" y="167"/>
                    <a:pt x="28" y="84"/>
                    <a:pt x="56" y="0"/>
                  </a:cubicBezTo>
                  <a:cubicBezTo>
                    <a:pt x="28" y="84"/>
                    <a:pt x="1" y="167"/>
                    <a:pt x="1" y="25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2279725" y="2143625"/>
              <a:ext cx="5600" cy="3500"/>
            </a:xfrm>
            <a:custGeom>
              <a:avLst/>
              <a:gdLst/>
              <a:ahLst/>
              <a:cxnLst/>
              <a:rect l="l" t="t" r="r" b="b"/>
              <a:pathLst>
                <a:path w="224" h="140" extrusionOk="0">
                  <a:moveTo>
                    <a:pt x="224" y="1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28300" y="819800"/>
              <a:ext cx="3500" cy="4225"/>
            </a:xfrm>
            <a:custGeom>
              <a:avLst/>
              <a:gdLst/>
              <a:ahLst/>
              <a:cxnLst/>
              <a:rect l="l" t="t" r="r" b="b"/>
              <a:pathLst>
                <a:path w="140" h="169" extrusionOk="0">
                  <a:moveTo>
                    <a:pt x="0" y="168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77825" y="770300"/>
              <a:ext cx="4200" cy="3500"/>
            </a:xfrm>
            <a:custGeom>
              <a:avLst/>
              <a:gdLst/>
              <a:ahLst/>
              <a:cxnLst/>
              <a:rect l="l" t="t" r="r" b="b"/>
              <a:pathLst>
                <a:path w="168" h="140" extrusionOk="0">
                  <a:moveTo>
                    <a:pt x="0" y="139"/>
                  </a:move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482700" y="766100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40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486875" y="761925"/>
              <a:ext cx="3525" cy="350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1" y="140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2491075" y="757725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40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401800" y="2205700"/>
              <a:ext cx="4900" cy="2800"/>
            </a:xfrm>
            <a:custGeom>
              <a:avLst/>
              <a:gdLst/>
              <a:ahLst/>
              <a:cxnLst/>
              <a:rect l="l" t="t" r="r" b="b"/>
              <a:pathLst>
                <a:path w="196" h="112" extrusionOk="0">
                  <a:moveTo>
                    <a:pt x="195" y="11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214875" y="1580050"/>
              <a:ext cx="2100" cy="5625"/>
            </a:xfrm>
            <a:custGeom>
              <a:avLst/>
              <a:gdLst/>
              <a:ahLst/>
              <a:cxnLst/>
              <a:rect l="l" t="t" r="r" b="b"/>
              <a:pathLst>
                <a:path w="84" h="225" extrusionOk="0">
                  <a:moveTo>
                    <a:pt x="0" y="1"/>
                  </a:moveTo>
                  <a:lnTo>
                    <a:pt x="84" y="22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2418525" y="2213375"/>
              <a:ext cx="4900" cy="2100"/>
            </a:xfrm>
            <a:custGeom>
              <a:avLst/>
              <a:gdLst/>
              <a:ahLst/>
              <a:cxnLst/>
              <a:rect l="l" t="t" r="r" b="b"/>
              <a:pathLst>
                <a:path w="196" h="84" extrusionOk="0">
                  <a:moveTo>
                    <a:pt x="196" y="8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218350" y="1589825"/>
              <a:ext cx="2825" cy="4200"/>
            </a:xfrm>
            <a:custGeom>
              <a:avLst/>
              <a:gdLst/>
              <a:ahLst/>
              <a:cxnLst/>
              <a:rect l="l" t="t" r="r" b="b"/>
              <a:pathLst>
                <a:path w="113" h="168" extrusionOk="0">
                  <a:moveTo>
                    <a:pt x="1" y="0"/>
                  </a:moveTo>
                  <a:cubicBezTo>
                    <a:pt x="29" y="56"/>
                    <a:pt x="56" y="112"/>
                    <a:pt x="112" y="168"/>
                  </a:cubicBezTo>
                  <a:cubicBezTo>
                    <a:pt x="56" y="112"/>
                    <a:pt x="29" y="5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2495250" y="754250"/>
              <a:ext cx="3500" cy="2800"/>
            </a:xfrm>
            <a:custGeom>
              <a:avLst/>
              <a:gdLst/>
              <a:ahLst/>
              <a:cxnLst/>
              <a:rect l="l" t="t" r="r" b="b"/>
              <a:pathLst>
                <a:path w="140" h="112" extrusionOk="0">
                  <a:moveTo>
                    <a:pt x="0" y="112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2466650" y="2233600"/>
              <a:ext cx="2825" cy="1425"/>
            </a:xfrm>
            <a:custGeom>
              <a:avLst/>
              <a:gdLst/>
              <a:ahLst/>
              <a:cxnLst/>
              <a:rect l="l" t="t" r="r" b="b"/>
              <a:pathLst>
                <a:path w="113" h="57" extrusionOk="0">
                  <a:moveTo>
                    <a:pt x="1" y="0"/>
                  </a:moveTo>
                  <a:lnTo>
                    <a:pt x="29" y="56"/>
                  </a:lnTo>
                  <a:lnTo>
                    <a:pt x="112" y="56"/>
                  </a:lnTo>
                  <a:cubicBezTo>
                    <a:pt x="84" y="28"/>
                    <a:pt x="5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07800" y="745875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" y="112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2488275" y="2244050"/>
              <a:ext cx="6300" cy="2825"/>
            </a:xfrm>
            <a:custGeom>
              <a:avLst/>
              <a:gdLst/>
              <a:ahLst/>
              <a:cxnLst/>
              <a:rect l="l" t="t" r="r" b="b"/>
              <a:pathLst>
                <a:path w="252" h="113" extrusionOk="0">
                  <a:moveTo>
                    <a:pt x="252" y="11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2222525" y="1598900"/>
              <a:ext cx="2125" cy="3500"/>
            </a:xfrm>
            <a:custGeom>
              <a:avLst/>
              <a:gdLst/>
              <a:ahLst/>
              <a:cxnLst/>
              <a:rect l="l" t="t" r="r" b="b"/>
              <a:pathLst>
                <a:path w="85" h="140" extrusionOk="0">
                  <a:moveTo>
                    <a:pt x="1" y="0"/>
                  </a:moveTo>
                  <a:lnTo>
                    <a:pt x="85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2512000" y="74100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0" y="140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2230200" y="1619825"/>
              <a:ext cx="2825" cy="3500"/>
            </a:xfrm>
            <a:custGeom>
              <a:avLst/>
              <a:gdLst/>
              <a:ahLst/>
              <a:cxnLst/>
              <a:rect l="l" t="t" r="r" b="b"/>
              <a:pathLst>
                <a:path w="113" h="140" extrusionOk="0">
                  <a:moveTo>
                    <a:pt x="29" y="0"/>
                  </a:moveTo>
                  <a:lnTo>
                    <a:pt x="29" y="0"/>
                  </a:lnTo>
                  <a:cubicBezTo>
                    <a:pt x="1" y="56"/>
                    <a:pt x="29" y="112"/>
                    <a:pt x="85" y="140"/>
                  </a:cubicBezTo>
                  <a:cubicBezTo>
                    <a:pt x="85" y="112"/>
                    <a:pt x="112" y="84"/>
                    <a:pt x="112" y="84"/>
                  </a:cubicBezTo>
                  <a:cubicBezTo>
                    <a:pt x="85" y="56"/>
                    <a:pt x="57" y="28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2516875" y="736800"/>
              <a:ext cx="2800" cy="3525"/>
            </a:xfrm>
            <a:custGeom>
              <a:avLst/>
              <a:gdLst/>
              <a:ahLst/>
              <a:cxnLst/>
              <a:rect l="l" t="t" r="r" b="b"/>
              <a:pathLst>
                <a:path w="112" h="141" extrusionOk="0">
                  <a:moveTo>
                    <a:pt x="0" y="140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2539200" y="2264975"/>
              <a:ext cx="6300" cy="2125"/>
            </a:xfrm>
            <a:custGeom>
              <a:avLst/>
              <a:gdLst/>
              <a:ahLst/>
              <a:cxnLst/>
              <a:rect l="l" t="t" r="r" b="b"/>
              <a:pathLst>
                <a:path w="252" h="85" extrusionOk="0">
                  <a:moveTo>
                    <a:pt x="251" y="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2713550" y="1617025"/>
              <a:ext cx="2125" cy="6300"/>
            </a:xfrm>
            <a:custGeom>
              <a:avLst/>
              <a:gdLst/>
              <a:ahLst/>
              <a:cxnLst/>
              <a:rect l="l" t="t" r="r" b="b"/>
              <a:pathLst>
                <a:path w="85" h="252" extrusionOk="0">
                  <a:moveTo>
                    <a:pt x="1" y="0"/>
                  </a:moveTo>
                  <a:lnTo>
                    <a:pt x="85" y="25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2540575" y="715875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" y="140"/>
                  </a:move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2235100" y="1630975"/>
              <a:ext cx="2800" cy="4900"/>
            </a:xfrm>
            <a:custGeom>
              <a:avLst/>
              <a:gdLst/>
              <a:ahLst/>
              <a:cxnLst/>
              <a:rect l="l" t="t" r="r" b="b"/>
              <a:pathLst>
                <a:path w="112" h="196" extrusionOk="0">
                  <a:moveTo>
                    <a:pt x="0" y="0"/>
                  </a:moveTo>
                  <a:lnTo>
                    <a:pt x="112" y="19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2646600" y="637075"/>
              <a:ext cx="2825" cy="3500"/>
            </a:xfrm>
            <a:custGeom>
              <a:avLst/>
              <a:gdLst/>
              <a:ahLst/>
              <a:cxnLst/>
              <a:rect l="l" t="t" r="r" b="b"/>
              <a:pathLst>
                <a:path w="113" h="140" extrusionOk="0">
                  <a:moveTo>
                    <a:pt x="1" y="140"/>
                  </a:move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2545475" y="712400"/>
              <a:ext cx="3500" cy="2800"/>
            </a:xfrm>
            <a:custGeom>
              <a:avLst/>
              <a:gdLst/>
              <a:ahLst/>
              <a:cxnLst/>
              <a:rect l="l" t="t" r="r" b="b"/>
              <a:pathLst>
                <a:path w="140" h="112" extrusionOk="0">
                  <a:moveTo>
                    <a:pt x="0" y="112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2550350" y="7082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1" y="113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2502925" y="702625"/>
              <a:ext cx="2800" cy="2125"/>
            </a:xfrm>
            <a:custGeom>
              <a:avLst/>
              <a:gdLst/>
              <a:ahLst/>
              <a:cxnLst/>
              <a:rect l="l" t="t" r="r" b="b"/>
              <a:pathLst>
                <a:path w="112" h="85" extrusionOk="0">
                  <a:moveTo>
                    <a:pt x="112" y="1"/>
                  </a:moveTo>
                  <a:cubicBezTo>
                    <a:pt x="56" y="1"/>
                    <a:pt x="0" y="29"/>
                    <a:pt x="0" y="84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2560800" y="699150"/>
              <a:ext cx="4925" cy="3500"/>
            </a:xfrm>
            <a:custGeom>
              <a:avLst/>
              <a:gdLst/>
              <a:ahLst/>
              <a:cxnLst/>
              <a:rect l="l" t="t" r="r" b="b"/>
              <a:pathLst>
                <a:path w="197" h="140" extrusionOk="0">
                  <a:moveTo>
                    <a:pt x="1" y="140"/>
                  </a:moveTo>
                  <a:lnTo>
                    <a:pt x="19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2566400" y="694950"/>
              <a:ext cx="3500" cy="35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0" y="140"/>
                  </a:move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2511300" y="694275"/>
              <a:ext cx="4200" cy="3500"/>
            </a:xfrm>
            <a:custGeom>
              <a:avLst/>
              <a:gdLst/>
              <a:ahLst/>
              <a:cxnLst/>
              <a:rect l="l" t="t" r="r" b="b"/>
              <a:pathLst>
                <a:path w="168" h="140" extrusionOk="0">
                  <a:moveTo>
                    <a:pt x="168" y="0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2520350" y="690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1"/>
                  </a:moveTo>
                  <a:lnTo>
                    <a:pt x="1" y="29"/>
                  </a:lnTo>
                  <a:lnTo>
                    <a:pt x="29" y="2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2582425" y="68240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" y="140"/>
                  </a:move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2588025" y="6789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0" y="112"/>
                  </a:move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2548950" y="664275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112" y="0"/>
                  </a:moveTo>
                  <a:cubicBezTo>
                    <a:pt x="57" y="0"/>
                    <a:pt x="1" y="28"/>
                    <a:pt x="1" y="84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2611025" y="660775"/>
              <a:ext cx="4900" cy="3525"/>
            </a:xfrm>
            <a:custGeom>
              <a:avLst/>
              <a:gdLst/>
              <a:ahLst/>
              <a:cxnLst/>
              <a:rect l="l" t="t" r="r" b="b"/>
              <a:pathLst>
                <a:path w="196" h="141" extrusionOk="0">
                  <a:moveTo>
                    <a:pt x="1" y="140"/>
                  </a:move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2553150" y="660775"/>
              <a:ext cx="4200" cy="2825"/>
            </a:xfrm>
            <a:custGeom>
              <a:avLst/>
              <a:gdLst/>
              <a:ahLst/>
              <a:cxnLst/>
              <a:rect l="l" t="t" r="r" b="b"/>
              <a:pathLst>
                <a:path w="168" h="113" extrusionOk="0">
                  <a:moveTo>
                    <a:pt x="167" y="1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2616600" y="658000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" y="112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2557325" y="65660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68" y="0"/>
                  </a:moveTo>
                  <a:lnTo>
                    <a:pt x="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2621500" y="653800"/>
              <a:ext cx="2800" cy="2825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0" y="112"/>
                  </a:move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2569875" y="648225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68" y="1"/>
                  </a:moveTo>
                  <a:lnTo>
                    <a:pt x="1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2574075" y="644050"/>
              <a:ext cx="4900" cy="4200"/>
            </a:xfrm>
            <a:custGeom>
              <a:avLst/>
              <a:gdLst/>
              <a:ahLst/>
              <a:cxnLst/>
              <a:rect l="l" t="t" r="r" b="b"/>
              <a:pathLst>
                <a:path w="196" h="168" extrusionOk="0">
                  <a:moveTo>
                    <a:pt x="195" y="0"/>
                  </a:moveTo>
                  <a:lnTo>
                    <a:pt x="0" y="16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2640325" y="640550"/>
              <a:ext cx="4900" cy="2825"/>
            </a:xfrm>
            <a:custGeom>
              <a:avLst/>
              <a:gdLst/>
              <a:ahLst/>
              <a:cxnLst/>
              <a:rect l="l" t="t" r="r" b="b"/>
              <a:pathLst>
                <a:path w="196" h="113" extrusionOk="0">
                  <a:moveTo>
                    <a:pt x="0" y="112"/>
                  </a:move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2582425" y="639850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0" y="1"/>
                  </a:moveTo>
                  <a:lnTo>
                    <a:pt x="1" y="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2586625" y="635675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40" y="0"/>
                  </a:moveTo>
                  <a:lnTo>
                    <a:pt x="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652875" y="632875"/>
              <a:ext cx="4900" cy="2825"/>
            </a:xfrm>
            <a:custGeom>
              <a:avLst/>
              <a:gdLst/>
              <a:ahLst/>
              <a:cxnLst/>
              <a:rect l="l" t="t" r="r" b="b"/>
              <a:pathLst>
                <a:path w="196" h="113" extrusionOk="0">
                  <a:moveTo>
                    <a:pt x="1" y="112"/>
                  </a:move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659150" y="6287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1" y="112"/>
                  </a:move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4925950" y="623825"/>
              <a:ext cx="4900" cy="2800"/>
            </a:xfrm>
            <a:custGeom>
              <a:avLst/>
              <a:gdLst/>
              <a:ahLst/>
              <a:cxnLst/>
              <a:rect l="l" t="t" r="r" b="b"/>
              <a:pathLst>
                <a:path w="196" h="112" extrusionOk="0">
                  <a:moveTo>
                    <a:pt x="0" y="0"/>
                  </a:moveTo>
                  <a:lnTo>
                    <a:pt x="196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665425" y="623825"/>
              <a:ext cx="4925" cy="2800"/>
            </a:xfrm>
            <a:custGeom>
              <a:avLst/>
              <a:gdLst/>
              <a:ahLst/>
              <a:cxnLst/>
              <a:rect l="l" t="t" r="r" b="b"/>
              <a:pathLst>
                <a:path w="197" h="112" extrusionOk="0">
                  <a:moveTo>
                    <a:pt x="1" y="112"/>
                  </a:moveTo>
                  <a:lnTo>
                    <a:pt x="19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4921750" y="620325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" y="1"/>
                  </a:moveTo>
                  <a:lnTo>
                    <a:pt x="140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4917575" y="618925"/>
              <a:ext cx="2825" cy="25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" y="1"/>
                  </a:moveTo>
                  <a:lnTo>
                    <a:pt x="112" y="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4909200" y="6119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" y="1"/>
                  </a:moveTo>
                  <a:lnTo>
                    <a:pt x="140" y="11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4900825" y="607075"/>
              <a:ext cx="4925" cy="2825"/>
            </a:xfrm>
            <a:custGeom>
              <a:avLst/>
              <a:gdLst/>
              <a:ahLst/>
              <a:cxnLst/>
              <a:rect l="l" t="t" r="r" b="b"/>
              <a:pathLst>
                <a:path w="197" h="113" extrusionOk="0">
                  <a:moveTo>
                    <a:pt x="1" y="1"/>
                  </a:moveTo>
                  <a:lnTo>
                    <a:pt x="196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2698900" y="603600"/>
              <a:ext cx="4925" cy="2100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" y="84"/>
                  </a:moveTo>
                  <a:lnTo>
                    <a:pt x="19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4879900" y="594525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" y="0"/>
                  </a:moveTo>
                  <a:lnTo>
                    <a:pt x="168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2712850" y="595225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" y="112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871550" y="590350"/>
              <a:ext cx="5600" cy="2800"/>
            </a:xfrm>
            <a:custGeom>
              <a:avLst/>
              <a:gdLst/>
              <a:ahLst/>
              <a:cxnLst/>
              <a:rect l="l" t="t" r="r" b="b"/>
              <a:pathLst>
                <a:path w="224" h="112" extrusionOk="0">
                  <a:moveTo>
                    <a:pt x="0" y="0"/>
                  </a:moveTo>
                  <a:lnTo>
                    <a:pt x="223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720525" y="591025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" y="113"/>
                  </a:move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4859000" y="582675"/>
              <a:ext cx="4200" cy="2800"/>
            </a:xfrm>
            <a:custGeom>
              <a:avLst/>
              <a:gdLst/>
              <a:ahLst/>
              <a:cxnLst/>
              <a:rect l="l" t="t" r="r" b="b"/>
              <a:pathLst>
                <a:path w="168" h="112" extrusionOk="0">
                  <a:moveTo>
                    <a:pt x="0" y="0"/>
                  </a:moveTo>
                  <a:lnTo>
                    <a:pt x="167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2733775" y="582675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" y="112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2666125" y="581275"/>
              <a:ext cx="4225" cy="3500"/>
            </a:xfrm>
            <a:custGeom>
              <a:avLst/>
              <a:gdLst/>
              <a:ahLst/>
              <a:cxnLst/>
              <a:rect l="l" t="t" r="r" b="b"/>
              <a:pathLst>
                <a:path w="169" h="140" extrusionOk="0">
                  <a:moveTo>
                    <a:pt x="168" y="0"/>
                  </a:moveTo>
                  <a:lnTo>
                    <a:pt x="1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2741450" y="578475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" y="112"/>
                  </a:move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2674500" y="577075"/>
              <a:ext cx="4200" cy="2125"/>
            </a:xfrm>
            <a:custGeom>
              <a:avLst/>
              <a:gdLst/>
              <a:ahLst/>
              <a:cxnLst/>
              <a:rect l="l" t="t" r="r" b="b"/>
              <a:pathLst>
                <a:path w="168" h="85" extrusionOk="0">
                  <a:moveTo>
                    <a:pt x="168" y="1"/>
                  </a:moveTo>
                  <a:lnTo>
                    <a:pt x="1" y="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4842250" y="573600"/>
              <a:ext cx="4900" cy="2825"/>
            </a:xfrm>
            <a:custGeom>
              <a:avLst/>
              <a:gdLst/>
              <a:ahLst/>
              <a:cxnLst/>
              <a:rect l="l" t="t" r="r" b="b"/>
              <a:pathLst>
                <a:path w="196" h="113" extrusionOk="0">
                  <a:moveTo>
                    <a:pt x="0" y="0"/>
                  </a:moveTo>
                  <a:lnTo>
                    <a:pt x="196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2682875" y="572900"/>
              <a:ext cx="3500" cy="2125"/>
            </a:xfrm>
            <a:custGeom>
              <a:avLst/>
              <a:gdLst/>
              <a:ahLst/>
              <a:cxnLst/>
              <a:rect l="l" t="t" r="r" b="b"/>
              <a:pathLst>
                <a:path w="140" h="85" extrusionOk="0">
                  <a:moveTo>
                    <a:pt x="140" y="1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4838075" y="571500"/>
              <a:ext cx="3500" cy="1700"/>
            </a:xfrm>
            <a:custGeom>
              <a:avLst/>
              <a:gdLst/>
              <a:ahLst/>
              <a:cxnLst/>
              <a:rect l="l" t="t" r="r" b="b"/>
              <a:pathLst>
                <a:path w="140" h="68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42"/>
                    <a:pt x="56" y="68"/>
                    <a:pt x="95" y="68"/>
                  </a:cubicBezTo>
                  <a:cubicBezTo>
                    <a:pt x="110" y="68"/>
                    <a:pt x="125" y="64"/>
                    <a:pt x="140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4829700" y="566625"/>
              <a:ext cx="3500" cy="2125"/>
            </a:xfrm>
            <a:custGeom>
              <a:avLst/>
              <a:gdLst/>
              <a:ahLst/>
              <a:cxnLst/>
              <a:rect l="l" t="t" r="r" b="b"/>
              <a:pathLst>
                <a:path w="140" h="85" extrusionOk="0">
                  <a:moveTo>
                    <a:pt x="0" y="0"/>
                  </a:moveTo>
                  <a:lnTo>
                    <a:pt x="140" y="8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2763075" y="567325"/>
              <a:ext cx="3525" cy="1700"/>
            </a:xfrm>
            <a:custGeom>
              <a:avLst/>
              <a:gdLst/>
              <a:ahLst/>
              <a:cxnLst/>
              <a:rect l="l" t="t" r="r" b="b"/>
              <a:pathLst>
                <a:path w="141" h="68" extrusionOk="0">
                  <a:moveTo>
                    <a:pt x="140" y="0"/>
                  </a:moveTo>
                  <a:lnTo>
                    <a:pt x="1" y="56"/>
                  </a:lnTo>
                  <a:cubicBezTo>
                    <a:pt x="16" y="64"/>
                    <a:pt x="31" y="67"/>
                    <a:pt x="45" y="67"/>
                  </a:cubicBezTo>
                  <a:cubicBezTo>
                    <a:pt x="84" y="67"/>
                    <a:pt x="120" y="41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2695425" y="564525"/>
              <a:ext cx="4200" cy="2825"/>
            </a:xfrm>
            <a:custGeom>
              <a:avLst/>
              <a:gdLst/>
              <a:ahLst/>
              <a:cxnLst/>
              <a:rect l="l" t="t" r="r" b="b"/>
              <a:pathLst>
                <a:path w="168" h="113" extrusionOk="0">
                  <a:moveTo>
                    <a:pt x="168" y="1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2771450" y="562450"/>
              <a:ext cx="3500" cy="2100"/>
            </a:xfrm>
            <a:custGeom>
              <a:avLst/>
              <a:gdLst/>
              <a:ahLst/>
              <a:cxnLst/>
              <a:rect l="l" t="t" r="r" b="b"/>
              <a:pathLst>
                <a:path w="140" h="84" extrusionOk="0">
                  <a:moveTo>
                    <a:pt x="0" y="84"/>
                  </a:move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4812950" y="557550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" y="1"/>
                  </a:moveTo>
                  <a:lnTo>
                    <a:pt x="168" y="11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2779125" y="557550"/>
              <a:ext cx="4200" cy="2825"/>
            </a:xfrm>
            <a:custGeom>
              <a:avLst/>
              <a:gdLst/>
              <a:ahLst/>
              <a:cxnLst/>
              <a:rect l="l" t="t" r="r" b="b"/>
              <a:pathLst>
                <a:path w="168" h="113" extrusionOk="0">
                  <a:moveTo>
                    <a:pt x="0" y="112"/>
                  </a:move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4809475" y="555475"/>
              <a:ext cx="1400" cy="140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0" y="28"/>
                  </a:lnTo>
                  <a:lnTo>
                    <a:pt x="56" y="56"/>
                  </a:lnTo>
                  <a:lnTo>
                    <a:pt x="28" y="0"/>
                  </a:lnTo>
                  <a:close/>
                  <a:moveTo>
                    <a:pt x="56" y="56"/>
                  </a:moveTo>
                  <a:lnTo>
                    <a:pt x="56" y="5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2716350" y="551975"/>
              <a:ext cx="4200" cy="3525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68" y="1"/>
                  </a:moveTo>
                  <a:lnTo>
                    <a:pt x="0" y="14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4800400" y="551975"/>
              <a:ext cx="3500" cy="25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40" y="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2854450" y="519900"/>
              <a:ext cx="4200" cy="2100"/>
            </a:xfrm>
            <a:custGeom>
              <a:avLst/>
              <a:gdLst/>
              <a:ahLst/>
              <a:cxnLst/>
              <a:rect l="l" t="t" r="r" b="b"/>
              <a:pathLst>
                <a:path w="168" h="84" extrusionOk="0">
                  <a:moveTo>
                    <a:pt x="0" y="84"/>
                  </a:moveTo>
                  <a:lnTo>
                    <a:pt x="16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2779125" y="517800"/>
              <a:ext cx="2800" cy="2125"/>
            </a:xfrm>
            <a:custGeom>
              <a:avLst/>
              <a:gdLst/>
              <a:ahLst/>
              <a:cxnLst/>
              <a:rect l="l" t="t" r="r" b="b"/>
              <a:pathLst>
                <a:path w="112" h="85" extrusionOk="0">
                  <a:moveTo>
                    <a:pt x="112" y="1"/>
                  </a:moveTo>
                  <a:cubicBezTo>
                    <a:pt x="56" y="1"/>
                    <a:pt x="28" y="28"/>
                    <a:pt x="0" y="84"/>
                  </a:cubicBezTo>
                  <a:lnTo>
                    <a:pt x="84" y="84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796550" y="5094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1"/>
                  </a:moveTo>
                  <a:cubicBezTo>
                    <a:pt x="29" y="1"/>
                    <a:pt x="1" y="29"/>
                    <a:pt x="1" y="84"/>
                  </a:cubicBezTo>
                  <a:lnTo>
                    <a:pt x="57" y="84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804225" y="505250"/>
              <a:ext cx="2825" cy="1425"/>
            </a:xfrm>
            <a:custGeom>
              <a:avLst/>
              <a:gdLst/>
              <a:ahLst/>
              <a:cxnLst/>
              <a:rect l="l" t="t" r="r" b="b"/>
              <a:pathLst>
                <a:path w="113" h="57" extrusionOk="0">
                  <a:moveTo>
                    <a:pt x="112" y="0"/>
                  </a:moveTo>
                  <a:cubicBezTo>
                    <a:pt x="57" y="0"/>
                    <a:pt x="29" y="0"/>
                    <a:pt x="1" y="56"/>
                  </a:cubicBezTo>
                  <a:lnTo>
                    <a:pt x="57" y="5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4683225" y="494775"/>
              <a:ext cx="4900" cy="2125"/>
            </a:xfrm>
            <a:custGeom>
              <a:avLst/>
              <a:gdLst/>
              <a:ahLst/>
              <a:cxnLst/>
              <a:rect l="l" t="t" r="r" b="b"/>
              <a:pathLst>
                <a:path w="196" h="85" extrusionOk="0">
                  <a:moveTo>
                    <a:pt x="0" y="1"/>
                  </a:moveTo>
                  <a:lnTo>
                    <a:pt x="196" y="8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615925" y="2020875"/>
              <a:ext cx="4200" cy="3500"/>
            </a:xfrm>
            <a:custGeom>
              <a:avLst/>
              <a:gdLst/>
              <a:ahLst/>
              <a:cxnLst/>
              <a:rect l="l" t="t" r="r" b="b"/>
              <a:pathLst>
                <a:path w="168" h="140" extrusionOk="0">
                  <a:moveTo>
                    <a:pt x="167" y="14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3346175" y="2990775"/>
              <a:ext cx="2680400" cy="531075"/>
            </a:xfrm>
            <a:custGeom>
              <a:avLst/>
              <a:gdLst/>
              <a:ahLst/>
              <a:cxnLst/>
              <a:rect l="l" t="t" r="r" b="b"/>
              <a:pathLst>
                <a:path w="107216" h="21243" extrusionOk="0">
                  <a:moveTo>
                    <a:pt x="25026" y="0"/>
                  </a:moveTo>
                  <a:cubicBezTo>
                    <a:pt x="24940" y="0"/>
                    <a:pt x="24856" y="4"/>
                    <a:pt x="24774" y="12"/>
                  </a:cubicBezTo>
                  <a:lnTo>
                    <a:pt x="8705" y="12"/>
                  </a:lnTo>
                  <a:cubicBezTo>
                    <a:pt x="8314" y="12"/>
                    <a:pt x="7951" y="67"/>
                    <a:pt x="7533" y="95"/>
                  </a:cubicBezTo>
                  <a:cubicBezTo>
                    <a:pt x="7114" y="123"/>
                    <a:pt x="6696" y="179"/>
                    <a:pt x="6277" y="179"/>
                  </a:cubicBezTo>
                  <a:cubicBezTo>
                    <a:pt x="6040" y="172"/>
                    <a:pt x="5803" y="169"/>
                    <a:pt x="5566" y="169"/>
                  </a:cubicBezTo>
                  <a:cubicBezTo>
                    <a:pt x="4799" y="169"/>
                    <a:pt x="4032" y="205"/>
                    <a:pt x="3264" y="291"/>
                  </a:cubicBezTo>
                  <a:cubicBezTo>
                    <a:pt x="3106" y="320"/>
                    <a:pt x="2940" y="329"/>
                    <a:pt x="2772" y="329"/>
                  </a:cubicBezTo>
                  <a:cubicBezTo>
                    <a:pt x="2539" y="329"/>
                    <a:pt x="2299" y="313"/>
                    <a:pt x="2064" y="313"/>
                  </a:cubicBezTo>
                  <a:cubicBezTo>
                    <a:pt x="1989" y="313"/>
                    <a:pt x="1915" y="314"/>
                    <a:pt x="1842" y="319"/>
                  </a:cubicBezTo>
                  <a:cubicBezTo>
                    <a:pt x="1256" y="374"/>
                    <a:pt x="698" y="458"/>
                    <a:pt x="112" y="514"/>
                  </a:cubicBezTo>
                  <a:cubicBezTo>
                    <a:pt x="56" y="709"/>
                    <a:pt x="28" y="877"/>
                    <a:pt x="0" y="1072"/>
                  </a:cubicBezTo>
                  <a:cubicBezTo>
                    <a:pt x="28" y="1323"/>
                    <a:pt x="56" y="1574"/>
                    <a:pt x="112" y="1825"/>
                  </a:cubicBezTo>
                  <a:cubicBezTo>
                    <a:pt x="1200" y="1658"/>
                    <a:pt x="2288" y="1630"/>
                    <a:pt x="3376" y="1546"/>
                  </a:cubicBezTo>
                  <a:cubicBezTo>
                    <a:pt x="4338" y="1483"/>
                    <a:pt x="5301" y="1452"/>
                    <a:pt x="6264" y="1452"/>
                  </a:cubicBezTo>
                  <a:cubicBezTo>
                    <a:pt x="6584" y="1452"/>
                    <a:pt x="6905" y="1455"/>
                    <a:pt x="7226" y="1462"/>
                  </a:cubicBezTo>
                  <a:lnTo>
                    <a:pt x="7449" y="1462"/>
                  </a:lnTo>
                  <a:cubicBezTo>
                    <a:pt x="7966" y="1285"/>
                    <a:pt x="8483" y="1247"/>
                    <a:pt x="9000" y="1247"/>
                  </a:cubicBezTo>
                  <a:cubicBezTo>
                    <a:pt x="9376" y="1247"/>
                    <a:pt x="9752" y="1267"/>
                    <a:pt x="10128" y="1267"/>
                  </a:cubicBezTo>
                  <a:lnTo>
                    <a:pt x="24607" y="1267"/>
                  </a:lnTo>
                  <a:cubicBezTo>
                    <a:pt x="24700" y="1256"/>
                    <a:pt x="24792" y="1249"/>
                    <a:pt x="24884" y="1249"/>
                  </a:cubicBezTo>
                  <a:cubicBezTo>
                    <a:pt x="25015" y="1249"/>
                    <a:pt x="25146" y="1262"/>
                    <a:pt x="25277" y="1295"/>
                  </a:cubicBezTo>
                  <a:cubicBezTo>
                    <a:pt x="25744" y="1431"/>
                    <a:pt x="26228" y="1452"/>
                    <a:pt x="26711" y="1452"/>
                  </a:cubicBezTo>
                  <a:cubicBezTo>
                    <a:pt x="26936" y="1452"/>
                    <a:pt x="27160" y="1448"/>
                    <a:pt x="27383" y="1448"/>
                  </a:cubicBezTo>
                  <a:cubicBezTo>
                    <a:pt x="27566" y="1448"/>
                    <a:pt x="27748" y="1451"/>
                    <a:pt x="27927" y="1462"/>
                  </a:cubicBezTo>
                  <a:cubicBezTo>
                    <a:pt x="28597" y="1518"/>
                    <a:pt x="29266" y="1546"/>
                    <a:pt x="29936" y="1574"/>
                  </a:cubicBezTo>
                  <a:lnTo>
                    <a:pt x="30605" y="1574"/>
                  </a:lnTo>
                  <a:cubicBezTo>
                    <a:pt x="30763" y="1567"/>
                    <a:pt x="30921" y="1564"/>
                    <a:pt x="31080" y="1564"/>
                  </a:cubicBezTo>
                  <a:cubicBezTo>
                    <a:pt x="31591" y="1564"/>
                    <a:pt x="32103" y="1600"/>
                    <a:pt x="32614" y="1686"/>
                  </a:cubicBezTo>
                  <a:cubicBezTo>
                    <a:pt x="32726" y="1714"/>
                    <a:pt x="32837" y="1714"/>
                    <a:pt x="32949" y="1714"/>
                  </a:cubicBezTo>
                  <a:cubicBezTo>
                    <a:pt x="33087" y="1703"/>
                    <a:pt x="33225" y="1698"/>
                    <a:pt x="33364" y="1698"/>
                  </a:cubicBezTo>
                  <a:cubicBezTo>
                    <a:pt x="34285" y="1698"/>
                    <a:pt x="35204" y="1909"/>
                    <a:pt x="36101" y="1909"/>
                  </a:cubicBezTo>
                  <a:cubicBezTo>
                    <a:pt x="36297" y="1937"/>
                    <a:pt x="36492" y="1993"/>
                    <a:pt x="36659" y="2048"/>
                  </a:cubicBezTo>
                  <a:cubicBezTo>
                    <a:pt x="36823" y="1960"/>
                    <a:pt x="37003" y="1918"/>
                    <a:pt x="37185" y="1918"/>
                  </a:cubicBezTo>
                  <a:cubicBezTo>
                    <a:pt x="37407" y="1918"/>
                    <a:pt x="37632" y="1981"/>
                    <a:pt x="37831" y="2104"/>
                  </a:cubicBezTo>
                  <a:cubicBezTo>
                    <a:pt x="37915" y="2090"/>
                    <a:pt x="37999" y="2083"/>
                    <a:pt x="38082" y="2083"/>
                  </a:cubicBezTo>
                  <a:cubicBezTo>
                    <a:pt x="38166" y="2083"/>
                    <a:pt x="38250" y="2090"/>
                    <a:pt x="38333" y="2104"/>
                  </a:cubicBezTo>
                  <a:cubicBezTo>
                    <a:pt x="38863" y="2132"/>
                    <a:pt x="39394" y="2188"/>
                    <a:pt x="39924" y="2244"/>
                  </a:cubicBezTo>
                  <a:cubicBezTo>
                    <a:pt x="40593" y="2299"/>
                    <a:pt x="41235" y="2327"/>
                    <a:pt x="41904" y="2383"/>
                  </a:cubicBezTo>
                  <a:cubicBezTo>
                    <a:pt x="42937" y="2495"/>
                    <a:pt x="43941" y="2662"/>
                    <a:pt x="44973" y="2774"/>
                  </a:cubicBezTo>
                  <a:cubicBezTo>
                    <a:pt x="46536" y="2969"/>
                    <a:pt x="48070" y="3164"/>
                    <a:pt x="49605" y="3360"/>
                  </a:cubicBezTo>
                  <a:cubicBezTo>
                    <a:pt x="51641" y="3639"/>
                    <a:pt x="53650" y="3918"/>
                    <a:pt x="55659" y="4224"/>
                  </a:cubicBezTo>
                  <a:cubicBezTo>
                    <a:pt x="56970" y="4448"/>
                    <a:pt x="58281" y="4671"/>
                    <a:pt x="59620" y="4894"/>
                  </a:cubicBezTo>
                  <a:cubicBezTo>
                    <a:pt x="59760" y="4922"/>
                    <a:pt x="59899" y="4978"/>
                    <a:pt x="60039" y="5034"/>
                  </a:cubicBezTo>
                  <a:cubicBezTo>
                    <a:pt x="60150" y="5313"/>
                    <a:pt x="60150" y="5619"/>
                    <a:pt x="60039" y="5898"/>
                  </a:cubicBezTo>
                  <a:cubicBezTo>
                    <a:pt x="59983" y="6149"/>
                    <a:pt x="59927" y="6428"/>
                    <a:pt x="59899" y="6707"/>
                  </a:cubicBezTo>
                  <a:cubicBezTo>
                    <a:pt x="59899" y="6875"/>
                    <a:pt x="59927" y="7042"/>
                    <a:pt x="59983" y="7210"/>
                  </a:cubicBezTo>
                  <a:cubicBezTo>
                    <a:pt x="60206" y="7182"/>
                    <a:pt x="60401" y="7182"/>
                    <a:pt x="60597" y="7154"/>
                  </a:cubicBezTo>
                  <a:cubicBezTo>
                    <a:pt x="60848" y="7126"/>
                    <a:pt x="61099" y="7042"/>
                    <a:pt x="61322" y="7042"/>
                  </a:cubicBezTo>
                  <a:cubicBezTo>
                    <a:pt x="62466" y="6986"/>
                    <a:pt x="63610" y="6959"/>
                    <a:pt x="64754" y="6847"/>
                  </a:cubicBezTo>
                  <a:cubicBezTo>
                    <a:pt x="65328" y="6778"/>
                    <a:pt x="65920" y="6728"/>
                    <a:pt x="66517" y="6728"/>
                  </a:cubicBezTo>
                  <a:cubicBezTo>
                    <a:pt x="66645" y="6728"/>
                    <a:pt x="66773" y="6730"/>
                    <a:pt x="66902" y="6735"/>
                  </a:cubicBezTo>
                  <a:cubicBezTo>
                    <a:pt x="67013" y="6735"/>
                    <a:pt x="67153" y="6707"/>
                    <a:pt x="67265" y="6680"/>
                  </a:cubicBezTo>
                  <a:cubicBezTo>
                    <a:pt x="67447" y="6643"/>
                    <a:pt x="67641" y="6622"/>
                    <a:pt x="67835" y="6622"/>
                  </a:cubicBezTo>
                  <a:cubicBezTo>
                    <a:pt x="68086" y="6622"/>
                    <a:pt x="68340" y="6657"/>
                    <a:pt x="68576" y="6735"/>
                  </a:cubicBezTo>
                  <a:cubicBezTo>
                    <a:pt x="69134" y="6875"/>
                    <a:pt x="69664" y="7014"/>
                    <a:pt x="70194" y="7126"/>
                  </a:cubicBezTo>
                  <a:cubicBezTo>
                    <a:pt x="71840" y="7544"/>
                    <a:pt x="73458" y="7935"/>
                    <a:pt x="75076" y="8381"/>
                  </a:cubicBezTo>
                  <a:cubicBezTo>
                    <a:pt x="78759" y="9358"/>
                    <a:pt x="82386" y="10530"/>
                    <a:pt x="86013" y="11757"/>
                  </a:cubicBezTo>
                  <a:cubicBezTo>
                    <a:pt x="88719" y="12678"/>
                    <a:pt x="91397" y="13710"/>
                    <a:pt x="94020" y="14882"/>
                  </a:cubicBezTo>
                  <a:cubicBezTo>
                    <a:pt x="95219" y="15412"/>
                    <a:pt x="96391" y="15998"/>
                    <a:pt x="97619" y="16500"/>
                  </a:cubicBezTo>
                  <a:cubicBezTo>
                    <a:pt x="99599" y="17393"/>
                    <a:pt x="101524" y="18397"/>
                    <a:pt x="103394" y="19485"/>
                  </a:cubicBezTo>
                  <a:cubicBezTo>
                    <a:pt x="104231" y="19960"/>
                    <a:pt x="105040" y="20462"/>
                    <a:pt x="105849" y="20936"/>
                  </a:cubicBezTo>
                  <a:cubicBezTo>
                    <a:pt x="106072" y="21103"/>
                    <a:pt x="106379" y="21215"/>
                    <a:pt x="106686" y="21243"/>
                  </a:cubicBezTo>
                  <a:cubicBezTo>
                    <a:pt x="107216" y="20601"/>
                    <a:pt x="107216" y="20573"/>
                    <a:pt x="106993" y="19960"/>
                  </a:cubicBezTo>
                  <a:cubicBezTo>
                    <a:pt x="105988" y="19402"/>
                    <a:pt x="104984" y="18788"/>
                    <a:pt x="103980" y="18230"/>
                  </a:cubicBezTo>
                  <a:cubicBezTo>
                    <a:pt x="101162" y="16667"/>
                    <a:pt x="98288" y="15272"/>
                    <a:pt x="95359" y="13989"/>
                  </a:cubicBezTo>
                  <a:cubicBezTo>
                    <a:pt x="93350" y="13096"/>
                    <a:pt x="91341" y="12287"/>
                    <a:pt x="89305" y="11534"/>
                  </a:cubicBezTo>
                  <a:cubicBezTo>
                    <a:pt x="88217" y="11143"/>
                    <a:pt x="87157" y="10781"/>
                    <a:pt x="86068" y="10390"/>
                  </a:cubicBezTo>
                  <a:cubicBezTo>
                    <a:pt x="84534" y="9860"/>
                    <a:pt x="82972" y="9302"/>
                    <a:pt x="81409" y="8800"/>
                  </a:cubicBezTo>
                  <a:cubicBezTo>
                    <a:pt x="79959" y="8354"/>
                    <a:pt x="78480" y="7935"/>
                    <a:pt x="77001" y="7544"/>
                  </a:cubicBezTo>
                  <a:cubicBezTo>
                    <a:pt x="74546" y="6847"/>
                    <a:pt x="72119" y="6177"/>
                    <a:pt x="69636" y="5647"/>
                  </a:cubicBezTo>
                  <a:cubicBezTo>
                    <a:pt x="69078" y="5508"/>
                    <a:pt x="68520" y="5313"/>
                    <a:pt x="67990" y="5034"/>
                  </a:cubicBezTo>
                  <a:cubicBezTo>
                    <a:pt x="67795" y="4950"/>
                    <a:pt x="67599" y="4838"/>
                    <a:pt x="67404" y="4727"/>
                  </a:cubicBezTo>
                  <a:cubicBezTo>
                    <a:pt x="65870" y="4001"/>
                    <a:pt x="64335" y="3276"/>
                    <a:pt x="62801" y="2523"/>
                  </a:cubicBezTo>
                  <a:cubicBezTo>
                    <a:pt x="62326" y="2299"/>
                    <a:pt x="61880" y="2020"/>
                    <a:pt x="61406" y="1769"/>
                  </a:cubicBezTo>
                  <a:cubicBezTo>
                    <a:pt x="61317" y="1725"/>
                    <a:pt x="61234" y="1703"/>
                    <a:pt x="61159" y="1703"/>
                  </a:cubicBezTo>
                  <a:cubicBezTo>
                    <a:pt x="60999" y="1703"/>
                    <a:pt x="60877" y="1802"/>
                    <a:pt x="60820" y="1993"/>
                  </a:cubicBezTo>
                  <a:cubicBezTo>
                    <a:pt x="60764" y="2216"/>
                    <a:pt x="60708" y="2439"/>
                    <a:pt x="60680" y="2662"/>
                  </a:cubicBezTo>
                  <a:cubicBezTo>
                    <a:pt x="60653" y="2802"/>
                    <a:pt x="60653" y="2997"/>
                    <a:pt x="60625" y="3164"/>
                  </a:cubicBezTo>
                  <a:cubicBezTo>
                    <a:pt x="60563" y="3552"/>
                    <a:pt x="60487" y="3686"/>
                    <a:pt x="60253" y="3686"/>
                  </a:cubicBezTo>
                  <a:cubicBezTo>
                    <a:pt x="60168" y="3686"/>
                    <a:pt x="60062" y="3668"/>
                    <a:pt x="59927" y="3639"/>
                  </a:cubicBezTo>
                  <a:cubicBezTo>
                    <a:pt x="58811" y="3443"/>
                    <a:pt x="57723" y="3220"/>
                    <a:pt x="56635" y="3053"/>
                  </a:cubicBezTo>
                  <a:cubicBezTo>
                    <a:pt x="55380" y="2829"/>
                    <a:pt x="54096" y="2662"/>
                    <a:pt x="52841" y="2467"/>
                  </a:cubicBezTo>
                  <a:cubicBezTo>
                    <a:pt x="51585" y="2299"/>
                    <a:pt x="50302" y="2104"/>
                    <a:pt x="49047" y="1909"/>
                  </a:cubicBezTo>
                  <a:cubicBezTo>
                    <a:pt x="48377" y="1825"/>
                    <a:pt x="47707" y="1797"/>
                    <a:pt x="47066" y="1714"/>
                  </a:cubicBezTo>
                  <a:cubicBezTo>
                    <a:pt x="45754" y="1546"/>
                    <a:pt x="44471" y="1407"/>
                    <a:pt x="43160" y="1239"/>
                  </a:cubicBezTo>
                  <a:cubicBezTo>
                    <a:pt x="42351" y="1156"/>
                    <a:pt x="41570" y="1072"/>
                    <a:pt x="40761" y="988"/>
                  </a:cubicBezTo>
                  <a:cubicBezTo>
                    <a:pt x="39840" y="904"/>
                    <a:pt x="38919" y="849"/>
                    <a:pt x="38026" y="765"/>
                  </a:cubicBezTo>
                  <a:cubicBezTo>
                    <a:pt x="37930" y="776"/>
                    <a:pt x="37833" y="782"/>
                    <a:pt x="37736" y="782"/>
                  </a:cubicBezTo>
                  <a:cubicBezTo>
                    <a:pt x="37361" y="782"/>
                    <a:pt x="36992" y="697"/>
                    <a:pt x="36659" y="542"/>
                  </a:cubicBezTo>
                  <a:cubicBezTo>
                    <a:pt x="36398" y="629"/>
                    <a:pt x="36136" y="673"/>
                    <a:pt x="35875" y="673"/>
                  </a:cubicBezTo>
                  <a:cubicBezTo>
                    <a:pt x="35718" y="673"/>
                    <a:pt x="35561" y="657"/>
                    <a:pt x="35404" y="625"/>
                  </a:cubicBezTo>
                  <a:cubicBezTo>
                    <a:pt x="34846" y="570"/>
                    <a:pt x="34260" y="542"/>
                    <a:pt x="33674" y="486"/>
                  </a:cubicBezTo>
                  <a:cubicBezTo>
                    <a:pt x="32530" y="346"/>
                    <a:pt x="31359" y="374"/>
                    <a:pt x="30187" y="291"/>
                  </a:cubicBezTo>
                  <a:cubicBezTo>
                    <a:pt x="29434" y="235"/>
                    <a:pt x="28680" y="179"/>
                    <a:pt x="27927" y="179"/>
                  </a:cubicBezTo>
                  <a:cubicBezTo>
                    <a:pt x="27758" y="185"/>
                    <a:pt x="27588" y="189"/>
                    <a:pt x="27419" y="189"/>
                  </a:cubicBezTo>
                  <a:cubicBezTo>
                    <a:pt x="26835" y="189"/>
                    <a:pt x="26251" y="148"/>
                    <a:pt x="25667" y="40"/>
                  </a:cubicBezTo>
                  <a:cubicBezTo>
                    <a:pt x="25450" y="20"/>
                    <a:pt x="25233" y="0"/>
                    <a:pt x="25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241725" y="3038700"/>
              <a:ext cx="52325" cy="175525"/>
            </a:xfrm>
            <a:custGeom>
              <a:avLst/>
              <a:gdLst/>
              <a:ahLst/>
              <a:cxnLst/>
              <a:rect l="l" t="t" r="r" b="b"/>
              <a:pathLst>
                <a:path w="2093" h="7021" extrusionOk="0">
                  <a:moveTo>
                    <a:pt x="1398" y="1"/>
                  </a:moveTo>
                  <a:cubicBezTo>
                    <a:pt x="1206" y="1"/>
                    <a:pt x="1013" y="43"/>
                    <a:pt x="837" y="131"/>
                  </a:cubicBezTo>
                  <a:cubicBezTo>
                    <a:pt x="670" y="1470"/>
                    <a:pt x="531" y="2810"/>
                    <a:pt x="391" y="4149"/>
                  </a:cubicBezTo>
                  <a:cubicBezTo>
                    <a:pt x="307" y="4846"/>
                    <a:pt x="252" y="5516"/>
                    <a:pt x="168" y="6213"/>
                  </a:cubicBezTo>
                  <a:cubicBezTo>
                    <a:pt x="140" y="6437"/>
                    <a:pt x="84" y="6632"/>
                    <a:pt x="0" y="6855"/>
                  </a:cubicBezTo>
                  <a:cubicBezTo>
                    <a:pt x="292" y="6972"/>
                    <a:pt x="598" y="7021"/>
                    <a:pt x="907" y="7021"/>
                  </a:cubicBezTo>
                  <a:cubicBezTo>
                    <a:pt x="1041" y="7021"/>
                    <a:pt x="1177" y="7011"/>
                    <a:pt x="1312" y="6994"/>
                  </a:cubicBezTo>
                  <a:cubicBezTo>
                    <a:pt x="1674" y="4930"/>
                    <a:pt x="1842" y="2865"/>
                    <a:pt x="2065" y="773"/>
                  </a:cubicBezTo>
                  <a:cubicBezTo>
                    <a:pt x="2093" y="578"/>
                    <a:pt x="2093" y="382"/>
                    <a:pt x="2065" y="187"/>
                  </a:cubicBezTo>
                  <a:cubicBezTo>
                    <a:pt x="1866" y="64"/>
                    <a:pt x="1632" y="1"/>
                    <a:pt x="1398" y="1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4262650" y="2892025"/>
              <a:ext cx="39075" cy="118300"/>
            </a:xfrm>
            <a:custGeom>
              <a:avLst/>
              <a:gdLst/>
              <a:ahLst/>
              <a:cxnLst/>
              <a:rect l="l" t="t" r="r" b="b"/>
              <a:pathLst>
                <a:path w="1563" h="4732" extrusionOk="0">
                  <a:moveTo>
                    <a:pt x="1563" y="0"/>
                  </a:moveTo>
                  <a:lnTo>
                    <a:pt x="279" y="28"/>
                  </a:lnTo>
                  <a:cubicBezTo>
                    <a:pt x="224" y="1228"/>
                    <a:pt x="168" y="2399"/>
                    <a:pt x="84" y="3599"/>
                  </a:cubicBezTo>
                  <a:cubicBezTo>
                    <a:pt x="84" y="3906"/>
                    <a:pt x="28" y="4185"/>
                    <a:pt x="0" y="4492"/>
                  </a:cubicBezTo>
                  <a:cubicBezTo>
                    <a:pt x="356" y="4647"/>
                    <a:pt x="711" y="4732"/>
                    <a:pt x="1080" y="4732"/>
                  </a:cubicBezTo>
                  <a:cubicBezTo>
                    <a:pt x="1175" y="4732"/>
                    <a:pt x="1271" y="4726"/>
                    <a:pt x="1367" y="4715"/>
                  </a:cubicBezTo>
                  <a:cubicBezTo>
                    <a:pt x="1395" y="4269"/>
                    <a:pt x="1395" y="3822"/>
                    <a:pt x="1423" y="3404"/>
                  </a:cubicBezTo>
                  <a:cubicBezTo>
                    <a:pt x="1451" y="2790"/>
                    <a:pt x="1507" y="2176"/>
                    <a:pt x="1535" y="1590"/>
                  </a:cubicBezTo>
                  <a:cubicBezTo>
                    <a:pt x="1563" y="1060"/>
                    <a:pt x="1563" y="530"/>
                    <a:pt x="1563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4158025" y="2170825"/>
              <a:ext cx="87900" cy="154850"/>
            </a:xfrm>
            <a:custGeom>
              <a:avLst/>
              <a:gdLst/>
              <a:ahLst/>
              <a:cxnLst/>
              <a:rect l="l" t="t" r="r" b="b"/>
              <a:pathLst>
                <a:path w="3516" h="6194" extrusionOk="0">
                  <a:moveTo>
                    <a:pt x="1284" y="0"/>
                  </a:moveTo>
                  <a:cubicBezTo>
                    <a:pt x="838" y="0"/>
                    <a:pt x="391" y="84"/>
                    <a:pt x="1" y="279"/>
                  </a:cubicBezTo>
                  <a:cubicBezTo>
                    <a:pt x="28" y="503"/>
                    <a:pt x="84" y="754"/>
                    <a:pt x="168" y="1005"/>
                  </a:cubicBezTo>
                  <a:cubicBezTo>
                    <a:pt x="865" y="2567"/>
                    <a:pt x="1200" y="4269"/>
                    <a:pt x="1758" y="5887"/>
                  </a:cubicBezTo>
                  <a:cubicBezTo>
                    <a:pt x="1786" y="5971"/>
                    <a:pt x="1786" y="6082"/>
                    <a:pt x="1786" y="6194"/>
                  </a:cubicBezTo>
                  <a:lnTo>
                    <a:pt x="3516" y="5971"/>
                  </a:lnTo>
                  <a:lnTo>
                    <a:pt x="3153" y="5887"/>
                  </a:lnTo>
                  <a:cubicBezTo>
                    <a:pt x="2902" y="5022"/>
                    <a:pt x="2679" y="4213"/>
                    <a:pt x="2428" y="3376"/>
                  </a:cubicBezTo>
                  <a:cubicBezTo>
                    <a:pt x="2065" y="2260"/>
                    <a:pt x="1675" y="1116"/>
                    <a:pt x="1284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2689850" y="3497825"/>
              <a:ext cx="2223575" cy="1568425"/>
            </a:xfrm>
            <a:custGeom>
              <a:avLst/>
              <a:gdLst/>
              <a:ahLst/>
              <a:cxnLst/>
              <a:rect l="l" t="t" r="r" b="b"/>
              <a:pathLst>
                <a:path w="88943" h="62737" extrusionOk="0">
                  <a:moveTo>
                    <a:pt x="48255" y="1"/>
                  </a:moveTo>
                  <a:cubicBezTo>
                    <a:pt x="48210" y="1"/>
                    <a:pt x="48167" y="4"/>
                    <a:pt x="48126" y="12"/>
                  </a:cubicBezTo>
                  <a:lnTo>
                    <a:pt x="40928" y="12"/>
                  </a:lnTo>
                  <a:cubicBezTo>
                    <a:pt x="40565" y="12"/>
                    <a:pt x="40203" y="68"/>
                    <a:pt x="39840" y="124"/>
                  </a:cubicBezTo>
                  <a:cubicBezTo>
                    <a:pt x="39728" y="124"/>
                    <a:pt x="39617" y="180"/>
                    <a:pt x="39533" y="180"/>
                  </a:cubicBezTo>
                  <a:cubicBezTo>
                    <a:pt x="37106" y="291"/>
                    <a:pt x="34707" y="598"/>
                    <a:pt x="32335" y="1072"/>
                  </a:cubicBezTo>
                  <a:cubicBezTo>
                    <a:pt x="31777" y="1184"/>
                    <a:pt x="31247" y="1324"/>
                    <a:pt x="30689" y="1435"/>
                  </a:cubicBezTo>
                  <a:cubicBezTo>
                    <a:pt x="30382" y="1993"/>
                    <a:pt x="30633" y="2412"/>
                    <a:pt x="31052" y="2746"/>
                  </a:cubicBezTo>
                  <a:cubicBezTo>
                    <a:pt x="33144" y="2216"/>
                    <a:pt x="35265" y="1882"/>
                    <a:pt x="37385" y="1658"/>
                  </a:cubicBezTo>
                  <a:cubicBezTo>
                    <a:pt x="38417" y="1547"/>
                    <a:pt x="39449" y="1463"/>
                    <a:pt x="40454" y="1351"/>
                  </a:cubicBezTo>
                  <a:cubicBezTo>
                    <a:pt x="40677" y="1351"/>
                    <a:pt x="40900" y="1324"/>
                    <a:pt x="41123" y="1324"/>
                  </a:cubicBezTo>
                  <a:lnTo>
                    <a:pt x="47652" y="1324"/>
                  </a:lnTo>
                  <a:cubicBezTo>
                    <a:pt x="48014" y="1324"/>
                    <a:pt x="48377" y="1379"/>
                    <a:pt x="48740" y="1435"/>
                  </a:cubicBezTo>
                  <a:lnTo>
                    <a:pt x="49409" y="1491"/>
                  </a:lnTo>
                  <a:cubicBezTo>
                    <a:pt x="50330" y="1575"/>
                    <a:pt x="51223" y="1658"/>
                    <a:pt x="52143" y="1770"/>
                  </a:cubicBezTo>
                  <a:cubicBezTo>
                    <a:pt x="52674" y="1826"/>
                    <a:pt x="53176" y="1909"/>
                    <a:pt x="53706" y="1993"/>
                  </a:cubicBezTo>
                  <a:cubicBezTo>
                    <a:pt x="54626" y="2133"/>
                    <a:pt x="55575" y="2300"/>
                    <a:pt x="56496" y="2440"/>
                  </a:cubicBezTo>
                  <a:cubicBezTo>
                    <a:pt x="57109" y="2523"/>
                    <a:pt x="57695" y="2691"/>
                    <a:pt x="58281" y="2914"/>
                  </a:cubicBezTo>
                  <a:cubicBezTo>
                    <a:pt x="58425" y="2896"/>
                    <a:pt x="58572" y="2881"/>
                    <a:pt x="58717" y="2881"/>
                  </a:cubicBezTo>
                  <a:cubicBezTo>
                    <a:pt x="59019" y="2881"/>
                    <a:pt x="59310" y="2947"/>
                    <a:pt x="59537" y="3193"/>
                  </a:cubicBezTo>
                  <a:cubicBezTo>
                    <a:pt x="59760" y="3221"/>
                    <a:pt x="59983" y="3249"/>
                    <a:pt x="60206" y="3304"/>
                  </a:cubicBezTo>
                  <a:cubicBezTo>
                    <a:pt x="61266" y="3611"/>
                    <a:pt x="62354" y="3918"/>
                    <a:pt x="63387" y="4253"/>
                  </a:cubicBezTo>
                  <a:cubicBezTo>
                    <a:pt x="65395" y="4923"/>
                    <a:pt x="67293" y="5732"/>
                    <a:pt x="69218" y="6569"/>
                  </a:cubicBezTo>
                  <a:cubicBezTo>
                    <a:pt x="69552" y="6652"/>
                    <a:pt x="69831" y="6875"/>
                    <a:pt x="70027" y="7154"/>
                  </a:cubicBezTo>
                  <a:cubicBezTo>
                    <a:pt x="69915" y="7740"/>
                    <a:pt x="69245" y="8047"/>
                    <a:pt x="69245" y="8717"/>
                  </a:cubicBezTo>
                  <a:cubicBezTo>
                    <a:pt x="69441" y="8828"/>
                    <a:pt x="69636" y="8912"/>
                    <a:pt x="69831" y="8996"/>
                  </a:cubicBezTo>
                  <a:cubicBezTo>
                    <a:pt x="71952" y="9721"/>
                    <a:pt x="74100" y="10391"/>
                    <a:pt x="76192" y="11116"/>
                  </a:cubicBezTo>
                  <a:cubicBezTo>
                    <a:pt x="76834" y="11311"/>
                    <a:pt x="77448" y="11674"/>
                    <a:pt x="77978" y="12148"/>
                  </a:cubicBezTo>
                  <a:cubicBezTo>
                    <a:pt x="78229" y="12427"/>
                    <a:pt x="78508" y="12623"/>
                    <a:pt x="78787" y="12874"/>
                  </a:cubicBezTo>
                  <a:cubicBezTo>
                    <a:pt x="79903" y="13878"/>
                    <a:pt x="80935" y="14966"/>
                    <a:pt x="81912" y="16110"/>
                  </a:cubicBezTo>
                  <a:cubicBezTo>
                    <a:pt x="82832" y="17254"/>
                    <a:pt x="83697" y="18482"/>
                    <a:pt x="84478" y="19737"/>
                  </a:cubicBezTo>
                  <a:cubicBezTo>
                    <a:pt x="85287" y="21076"/>
                    <a:pt x="85929" y="22499"/>
                    <a:pt x="86431" y="23978"/>
                  </a:cubicBezTo>
                  <a:cubicBezTo>
                    <a:pt x="87129" y="26042"/>
                    <a:pt x="87491" y="28190"/>
                    <a:pt x="87464" y="30394"/>
                  </a:cubicBezTo>
                  <a:cubicBezTo>
                    <a:pt x="87464" y="31092"/>
                    <a:pt x="87380" y="31789"/>
                    <a:pt x="87324" y="32487"/>
                  </a:cubicBezTo>
                  <a:cubicBezTo>
                    <a:pt x="87212" y="33491"/>
                    <a:pt x="87045" y="34523"/>
                    <a:pt x="86766" y="35528"/>
                  </a:cubicBezTo>
                  <a:cubicBezTo>
                    <a:pt x="86292" y="37174"/>
                    <a:pt x="85650" y="38792"/>
                    <a:pt x="84813" y="40299"/>
                  </a:cubicBezTo>
                  <a:cubicBezTo>
                    <a:pt x="84004" y="41694"/>
                    <a:pt x="83111" y="43033"/>
                    <a:pt x="82107" y="44316"/>
                  </a:cubicBezTo>
                  <a:cubicBezTo>
                    <a:pt x="81019" y="45655"/>
                    <a:pt x="79819" y="46911"/>
                    <a:pt x="78480" y="48027"/>
                  </a:cubicBezTo>
                  <a:cubicBezTo>
                    <a:pt x="76722" y="49561"/>
                    <a:pt x="74825" y="50928"/>
                    <a:pt x="72817" y="52128"/>
                  </a:cubicBezTo>
                  <a:cubicBezTo>
                    <a:pt x="70250" y="53690"/>
                    <a:pt x="67516" y="54974"/>
                    <a:pt x="64642" y="55950"/>
                  </a:cubicBezTo>
                  <a:cubicBezTo>
                    <a:pt x="63331" y="56396"/>
                    <a:pt x="62020" y="56871"/>
                    <a:pt x="60681" y="57205"/>
                  </a:cubicBezTo>
                  <a:cubicBezTo>
                    <a:pt x="59007" y="57652"/>
                    <a:pt x="57305" y="58042"/>
                    <a:pt x="55631" y="58405"/>
                  </a:cubicBezTo>
                  <a:cubicBezTo>
                    <a:pt x="54878" y="58572"/>
                    <a:pt x="54096" y="58684"/>
                    <a:pt x="53315" y="58768"/>
                  </a:cubicBezTo>
                  <a:cubicBezTo>
                    <a:pt x="52227" y="58907"/>
                    <a:pt x="51111" y="58991"/>
                    <a:pt x="49995" y="59158"/>
                  </a:cubicBezTo>
                  <a:cubicBezTo>
                    <a:pt x="49238" y="59227"/>
                    <a:pt x="48480" y="59277"/>
                    <a:pt x="47738" y="59277"/>
                  </a:cubicBezTo>
                  <a:cubicBezTo>
                    <a:pt x="47578" y="59277"/>
                    <a:pt x="47419" y="59275"/>
                    <a:pt x="47261" y="59270"/>
                  </a:cubicBezTo>
                  <a:cubicBezTo>
                    <a:pt x="47150" y="59242"/>
                    <a:pt x="47094" y="59186"/>
                    <a:pt x="47010" y="59158"/>
                  </a:cubicBezTo>
                  <a:cubicBezTo>
                    <a:pt x="46787" y="58517"/>
                    <a:pt x="47066" y="57819"/>
                    <a:pt x="46843" y="57205"/>
                  </a:cubicBezTo>
                  <a:cubicBezTo>
                    <a:pt x="46739" y="57167"/>
                    <a:pt x="46629" y="57146"/>
                    <a:pt x="46519" y="57146"/>
                  </a:cubicBezTo>
                  <a:cubicBezTo>
                    <a:pt x="46392" y="57146"/>
                    <a:pt x="46265" y="57174"/>
                    <a:pt x="46145" y="57233"/>
                  </a:cubicBezTo>
                  <a:cubicBezTo>
                    <a:pt x="45894" y="57345"/>
                    <a:pt x="45615" y="57429"/>
                    <a:pt x="45364" y="57484"/>
                  </a:cubicBezTo>
                  <a:lnTo>
                    <a:pt x="41486" y="58545"/>
                  </a:lnTo>
                  <a:cubicBezTo>
                    <a:pt x="40480" y="58821"/>
                    <a:pt x="39474" y="59097"/>
                    <a:pt x="38438" y="59097"/>
                  </a:cubicBezTo>
                  <a:cubicBezTo>
                    <a:pt x="38009" y="59097"/>
                    <a:pt x="37575" y="59050"/>
                    <a:pt x="37134" y="58935"/>
                  </a:cubicBezTo>
                  <a:cubicBezTo>
                    <a:pt x="36994" y="58907"/>
                    <a:pt x="36855" y="58879"/>
                    <a:pt x="36715" y="58879"/>
                  </a:cubicBezTo>
                  <a:cubicBezTo>
                    <a:pt x="35097" y="58712"/>
                    <a:pt x="33507" y="58461"/>
                    <a:pt x="31917" y="58126"/>
                  </a:cubicBezTo>
                  <a:cubicBezTo>
                    <a:pt x="31219" y="57987"/>
                    <a:pt x="30522" y="57763"/>
                    <a:pt x="29824" y="57624"/>
                  </a:cubicBezTo>
                  <a:cubicBezTo>
                    <a:pt x="27843" y="57178"/>
                    <a:pt x="25918" y="56592"/>
                    <a:pt x="24049" y="55894"/>
                  </a:cubicBezTo>
                  <a:cubicBezTo>
                    <a:pt x="21510" y="54974"/>
                    <a:pt x="19027" y="53830"/>
                    <a:pt x="16684" y="52490"/>
                  </a:cubicBezTo>
                  <a:cubicBezTo>
                    <a:pt x="15261" y="51681"/>
                    <a:pt x="13866" y="50789"/>
                    <a:pt x="12555" y="49812"/>
                  </a:cubicBezTo>
                  <a:cubicBezTo>
                    <a:pt x="11299" y="48836"/>
                    <a:pt x="10128" y="47776"/>
                    <a:pt x="8900" y="46743"/>
                  </a:cubicBezTo>
                  <a:cubicBezTo>
                    <a:pt x="8705" y="46548"/>
                    <a:pt x="8509" y="46353"/>
                    <a:pt x="8314" y="46157"/>
                  </a:cubicBezTo>
                  <a:cubicBezTo>
                    <a:pt x="7477" y="45153"/>
                    <a:pt x="6640" y="44149"/>
                    <a:pt x="5831" y="43116"/>
                  </a:cubicBezTo>
                  <a:cubicBezTo>
                    <a:pt x="4353" y="41191"/>
                    <a:pt x="3209" y="39015"/>
                    <a:pt x="2427" y="36728"/>
                  </a:cubicBezTo>
                  <a:cubicBezTo>
                    <a:pt x="1674" y="34691"/>
                    <a:pt x="1423" y="32543"/>
                    <a:pt x="1284" y="30394"/>
                  </a:cubicBezTo>
                  <a:cubicBezTo>
                    <a:pt x="1284" y="30088"/>
                    <a:pt x="1284" y="29781"/>
                    <a:pt x="1339" y="29502"/>
                  </a:cubicBezTo>
                  <a:cubicBezTo>
                    <a:pt x="1451" y="28665"/>
                    <a:pt x="1591" y="27828"/>
                    <a:pt x="1702" y="27019"/>
                  </a:cubicBezTo>
                  <a:cubicBezTo>
                    <a:pt x="1925" y="24870"/>
                    <a:pt x="2706" y="22890"/>
                    <a:pt x="3627" y="20992"/>
                  </a:cubicBezTo>
                  <a:cubicBezTo>
                    <a:pt x="4492" y="19263"/>
                    <a:pt x="5552" y="17672"/>
                    <a:pt x="6836" y="16194"/>
                  </a:cubicBezTo>
                  <a:cubicBezTo>
                    <a:pt x="7812" y="15022"/>
                    <a:pt x="8872" y="13906"/>
                    <a:pt x="10016" y="12902"/>
                  </a:cubicBezTo>
                  <a:cubicBezTo>
                    <a:pt x="11550" y="11535"/>
                    <a:pt x="13169" y="10335"/>
                    <a:pt x="14898" y="9247"/>
                  </a:cubicBezTo>
                  <a:cubicBezTo>
                    <a:pt x="16795" y="8019"/>
                    <a:pt x="18776" y="6959"/>
                    <a:pt x="20841" y="6039"/>
                  </a:cubicBezTo>
                  <a:cubicBezTo>
                    <a:pt x="22794" y="5174"/>
                    <a:pt x="24775" y="4420"/>
                    <a:pt x="26811" y="3834"/>
                  </a:cubicBezTo>
                  <a:cubicBezTo>
                    <a:pt x="27704" y="3500"/>
                    <a:pt x="28625" y="3277"/>
                    <a:pt x="29545" y="3109"/>
                  </a:cubicBezTo>
                  <a:cubicBezTo>
                    <a:pt x="29406" y="2663"/>
                    <a:pt x="29406" y="2161"/>
                    <a:pt x="28987" y="1798"/>
                  </a:cubicBezTo>
                  <a:cubicBezTo>
                    <a:pt x="26923" y="2300"/>
                    <a:pt x="24886" y="2914"/>
                    <a:pt x="22905" y="3667"/>
                  </a:cubicBezTo>
                  <a:cubicBezTo>
                    <a:pt x="22431" y="3862"/>
                    <a:pt x="21985" y="4086"/>
                    <a:pt x="21510" y="4253"/>
                  </a:cubicBezTo>
                  <a:cubicBezTo>
                    <a:pt x="17884" y="5676"/>
                    <a:pt x="14508" y="7573"/>
                    <a:pt x="11411" y="9916"/>
                  </a:cubicBezTo>
                  <a:cubicBezTo>
                    <a:pt x="10992" y="10223"/>
                    <a:pt x="10602" y="10530"/>
                    <a:pt x="10211" y="10865"/>
                  </a:cubicBezTo>
                  <a:cubicBezTo>
                    <a:pt x="9151" y="11730"/>
                    <a:pt x="8119" y="12678"/>
                    <a:pt x="7142" y="13711"/>
                  </a:cubicBezTo>
                  <a:cubicBezTo>
                    <a:pt x="6082" y="14799"/>
                    <a:pt x="5106" y="15971"/>
                    <a:pt x="4241" y="17254"/>
                  </a:cubicBezTo>
                  <a:cubicBezTo>
                    <a:pt x="3543" y="18258"/>
                    <a:pt x="2930" y="19318"/>
                    <a:pt x="2372" y="20434"/>
                  </a:cubicBezTo>
                  <a:cubicBezTo>
                    <a:pt x="1674" y="21774"/>
                    <a:pt x="1116" y="23224"/>
                    <a:pt x="754" y="24703"/>
                  </a:cubicBezTo>
                  <a:cubicBezTo>
                    <a:pt x="502" y="25735"/>
                    <a:pt x="307" y="26795"/>
                    <a:pt x="168" y="27856"/>
                  </a:cubicBezTo>
                  <a:cubicBezTo>
                    <a:pt x="56" y="28720"/>
                    <a:pt x="0" y="29613"/>
                    <a:pt x="0" y="30506"/>
                  </a:cubicBezTo>
                  <a:cubicBezTo>
                    <a:pt x="0" y="31343"/>
                    <a:pt x="84" y="32180"/>
                    <a:pt x="223" y="33017"/>
                  </a:cubicBezTo>
                  <a:cubicBezTo>
                    <a:pt x="447" y="34607"/>
                    <a:pt x="809" y="36197"/>
                    <a:pt x="1339" y="37704"/>
                  </a:cubicBezTo>
                  <a:cubicBezTo>
                    <a:pt x="2232" y="40075"/>
                    <a:pt x="3460" y="42279"/>
                    <a:pt x="4966" y="44288"/>
                  </a:cubicBezTo>
                  <a:cubicBezTo>
                    <a:pt x="5608" y="45125"/>
                    <a:pt x="6333" y="45906"/>
                    <a:pt x="7031" y="46687"/>
                  </a:cubicBezTo>
                  <a:cubicBezTo>
                    <a:pt x="7840" y="47608"/>
                    <a:pt x="8733" y="48473"/>
                    <a:pt x="9681" y="49254"/>
                  </a:cubicBezTo>
                  <a:cubicBezTo>
                    <a:pt x="11020" y="50398"/>
                    <a:pt x="12471" y="51486"/>
                    <a:pt x="13978" y="52435"/>
                  </a:cubicBezTo>
                  <a:cubicBezTo>
                    <a:pt x="15986" y="53690"/>
                    <a:pt x="18079" y="54806"/>
                    <a:pt x="20255" y="55783"/>
                  </a:cubicBezTo>
                  <a:cubicBezTo>
                    <a:pt x="21873" y="56536"/>
                    <a:pt x="23547" y="57150"/>
                    <a:pt x="25249" y="57680"/>
                  </a:cubicBezTo>
                  <a:cubicBezTo>
                    <a:pt x="26504" y="58070"/>
                    <a:pt x="27788" y="58461"/>
                    <a:pt x="29099" y="58796"/>
                  </a:cubicBezTo>
                  <a:cubicBezTo>
                    <a:pt x="30131" y="59103"/>
                    <a:pt x="31219" y="59298"/>
                    <a:pt x="32279" y="59493"/>
                  </a:cubicBezTo>
                  <a:cubicBezTo>
                    <a:pt x="33340" y="59716"/>
                    <a:pt x="34400" y="59884"/>
                    <a:pt x="35488" y="60051"/>
                  </a:cubicBezTo>
                  <a:cubicBezTo>
                    <a:pt x="36325" y="60191"/>
                    <a:pt x="37162" y="60219"/>
                    <a:pt x="37971" y="60414"/>
                  </a:cubicBezTo>
                  <a:cubicBezTo>
                    <a:pt x="39617" y="60777"/>
                    <a:pt x="41263" y="61223"/>
                    <a:pt x="42909" y="61669"/>
                  </a:cubicBezTo>
                  <a:cubicBezTo>
                    <a:pt x="44053" y="62004"/>
                    <a:pt x="45197" y="62339"/>
                    <a:pt x="46340" y="62702"/>
                  </a:cubicBezTo>
                  <a:cubicBezTo>
                    <a:pt x="46389" y="62726"/>
                    <a:pt x="46438" y="62737"/>
                    <a:pt x="46487" y="62737"/>
                  </a:cubicBezTo>
                  <a:cubicBezTo>
                    <a:pt x="46662" y="62737"/>
                    <a:pt x="46821" y="62591"/>
                    <a:pt x="46843" y="62395"/>
                  </a:cubicBezTo>
                  <a:cubicBezTo>
                    <a:pt x="46898" y="62116"/>
                    <a:pt x="46871" y="61865"/>
                    <a:pt x="46898" y="61558"/>
                  </a:cubicBezTo>
                  <a:cubicBezTo>
                    <a:pt x="46926" y="61279"/>
                    <a:pt x="46843" y="60944"/>
                    <a:pt x="47094" y="60665"/>
                  </a:cubicBezTo>
                  <a:cubicBezTo>
                    <a:pt x="47233" y="60637"/>
                    <a:pt x="47345" y="60609"/>
                    <a:pt x="47484" y="60581"/>
                  </a:cubicBezTo>
                  <a:cubicBezTo>
                    <a:pt x="48544" y="60581"/>
                    <a:pt x="49633" y="60498"/>
                    <a:pt x="50721" y="60358"/>
                  </a:cubicBezTo>
                  <a:cubicBezTo>
                    <a:pt x="51613" y="60191"/>
                    <a:pt x="52562" y="60163"/>
                    <a:pt x="53455" y="60051"/>
                  </a:cubicBezTo>
                  <a:cubicBezTo>
                    <a:pt x="55993" y="59688"/>
                    <a:pt x="58504" y="59186"/>
                    <a:pt x="60987" y="58489"/>
                  </a:cubicBezTo>
                  <a:cubicBezTo>
                    <a:pt x="62494" y="58070"/>
                    <a:pt x="63973" y="57624"/>
                    <a:pt x="65451" y="57094"/>
                  </a:cubicBezTo>
                  <a:cubicBezTo>
                    <a:pt x="67237" y="56452"/>
                    <a:pt x="68994" y="55699"/>
                    <a:pt x="70668" y="54834"/>
                  </a:cubicBezTo>
                  <a:cubicBezTo>
                    <a:pt x="72705" y="53830"/>
                    <a:pt x="74658" y="52686"/>
                    <a:pt x="76471" y="51347"/>
                  </a:cubicBezTo>
                  <a:cubicBezTo>
                    <a:pt x="77978" y="50259"/>
                    <a:pt x="79429" y="49059"/>
                    <a:pt x="80824" y="47803"/>
                  </a:cubicBezTo>
                  <a:cubicBezTo>
                    <a:pt x="81688" y="46939"/>
                    <a:pt x="82497" y="46018"/>
                    <a:pt x="83251" y="45041"/>
                  </a:cubicBezTo>
                  <a:cubicBezTo>
                    <a:pt x="85817" y="42000"/>
                    <a:pt x="87575" y="38346"/>
                    <a:pt x="88384" y="34468"/>
                  </a:cubicBezTo>
                  <a:cubicBezTo>
                    <a:pt x="88886" y="31957"/>
                    <a:pt x="88942" y="29362"/>
                    <a:pt x="88496" y="26851"/>
                  </a:cubicBezTo>
                  <a:cubicBezTo>
                    <a:pt x="88077" y="24312"/>
                    <a:pt x="87212" y="21857"/>
                    <a:pt x="85985" y="19625"/>
                  </a:cubicBezTo>
                  <a:cubicBezTo>
                    <a:pt x="85232" y="18286"/>
                    <a:pt x="84395" y="17003"/>
                    <a:pt x="83446" y="15775"/>
                  </a:cubicBezTo>
                  <a:cubicBezTo>
                    <a:pt x="82135" y="14185"/>
                    <a:pt x="80712" y="12706"/>
                    <a:pt x="79122" y="11367"/>
                  </a:cubicBezTo>
                  <a:cubicBezTo>
                    <a:pt x="78452" y="10809"/>
                    <a:pt x="77810" y="10223"/>
                    <a:pt x="77225" y="9610"/>
                  </a:cubicBezTo>
                  <a:cubicBezTo>
                    <a:pt x="76276" y="8577"/>
                    <a:pt x="75411" y="7489"/>
                    <a:pt x="74490" y="6429"/>
                  </a:cubicBezTo>
                  <a:cubicBezTo>
                    <a:pt x="73877" y="5760"/>
                    <a:pt x="73263" y="5062"/>
                    <a:pt x="72621" y="4392"/>
                  </a:cubicBezTo>
                  <a:cubicBezTo>
                    <a:pt x="72482" y="4253"/>
                    <a:pt x="72314" y="4141"/>
                    <a:pt x="72147" y="4058"/>
                  </a:cubicBezTo>
                  <a:cubicBezTo>
                    <a:pt x="72035" y="4225"/>
                    <a:pt x="71924" y="4365"/>
                    <a:pt x="71840" y="4504"/>
                  </a:cubicBezTo>
                  <a:cubicBezTo>
                    <a:pt x="71645" y="4839"/>
                    <a:pt x="71450" y="5174"/>
                    <a:pt x="71226" y="5508"/>
                  </a:cubicBezTo>
                  <a:cubicBezTo>
                    <a:pt x="71151" y="5678"/>
                    <a:pt x="70987" y="5771"/>
                    <a:pt x="70820" y="5771"/>
                  </a:cubicBezTo>
                  <a:cubicBezTo>
                    <a:pt x="70739" y="5771"/>
                    <a:pt x="70657" y="5749"/>
                    <a:pt x="70585" y="5704"/>
                  </a:cubicBezTo>
                  <a:cubicBezTo>
                    <a:pt x="70250" y="5564"/>
                    <a:pt x="69915" y="5425"/>
                    <a:pt x="69580" y="5257"/>
                  </a:cubicBezTo>
                  <a:cubicBezTo>
                    <a:pt x="67990" y="4504"/>
                    <a:pt x="66372" y="3834"/>
                    <a:pt x="64698" y="3277"/>
                  </a:cubicBezTo>
                  <a:cubicBezTo>
                    <a:pt x="63191" y="2746"/>
                    <a:pt x="61657" y="2328"/>
                    <a:pt x="60150" y="1882"/>
                  </a:cubicBezTo>
                  <a:lnTo>
                    <a:pt x="58895" y="1547"/>
                  </a:lnTo>
                  <a:cubicBezTo>
                    <a:pt x="57891" y="1351"/>
                    <a:pt x="56830" y="1184"/>
                    <a:pt x="55798" y="961"/>
                  </a:cubicBezTo>
                  <a:cubicBezTo>
                    <a:pt x="54292" y="654"/>
                    <a:pt x="52785" y="431"/>
                    <a:pt x="51251" y="347"/>
                  </a:cubicBezTo>
                  <a:cubicBezTo>
                    <a:pt x="50386" y="96"/>
                    <a:pt x="49465" y="291"/>
                    <a:pt x="48600" y="40"/>
                  </a:cubicBezTo>
                  <a:cubicBezTo>
                    <a:pt x="48482" y="20"/>
                    <a:pt x="48364" y="1"/>
                    <a:pt x="482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2982075" y="3656975"/>
              <a:ext cx="1646075" cy="986925"/>
            </a:xfrm>
            <a:custGeom>
              <a:avLst/>
              <a:gdLst/>
              <a:ahLst/>
              <a:cxnLst/>
              <a:rect l="l" t="t" r="r" b="b"/>
              <a:pathLst>
                <a:path w="65843" h="39477" extrusionOk="0">
                  <a:moveTo>
                    <a:pt x="30765" y="0"/>
                  </a:moveTo>
                  <a:cubicBezTo>
                    <a:pt x="30303" y="0"/>
                    <a:pt x="29841" y="54"/>
                    <a:pt x="29379" y="147"/>
                  </a:cubicBezTo>
                  <a:cubicBezTo>
                    <a:pt x="29267" y="175"/>
                    <a:pt x="29155" y="175"/>
                    <a:pt x="29016" y="175"/>
                  </a:cubicBezTo>
                  <a:cubicBezTo>
                    <a:pt x="28886" y="169"/>
                    <a:pt x="28757" y="167"/>
                    <a:pt x="28627" y="167"/>
                  </a:cubicBezTo>
                  <a:cubicBezTo>
                    <a:pt x="27423" y="167"/>
                    <a:pt x="26238" y="386"/>
                    <a:pt x="25054" y="537"/>
                  </a:cubicBezTo>
                  <a:cubicBezTo>
                    <a:pt x="23910" y="705"/>
                    <a:pt x="22794" y="900"/>
                    <a:pt x="21678" y="1067"/>
                  </a:cubicBezTo>
                  <a:cubicBezTo>
                    <a:pt x="21595" y="1625"/>
                    <a:pt x="21874" y="2156"/>
                    <a:pt x="22376" y="2351"/>
                  </a:cubicBezTo>
                  <a:cubicBezTo>
                    <a:pt x="23743" y="2128"/>
                    <a:pt x="25110" y="1877"/>
                    <a:pt x="26505" y="1709"/>
                  </a:cubicBezTo>
                  <a:cubicBezTo>
                    <a:pt x="27236" y="1563"/>
                    <a:pt x="27988" y="1481"/>
                    <a:pt x="28742" y="1481"/>
                  </a:cubicBezTo>
                  <a:cubicBezTo>
                    <a:pt x="28852" y="1481"/>
                    <a:pt x="28962" y="1482"/>
                    <a:pt x="29072" y="1486"/>
                  </a:cubicBezTo>
                  <a:cubicBezTo>
                    <a:pt x="30077" y="1340"/>
                    <a:pt x="31089" y="1308"/>
                    <a:pt x="32104" y="1308"/>
                  </a:cubicBezTo>
                  <a:cubicBezTo>
                    <a:pt x="32928" y="1308"/>
                    <a:pt x="33754" y="1329"/>
                    <a:pt x="34581" y="1329"/>
                  </a:cubicBezTo>
                  <a:cubicBezTo>
                    <a:pt x="34883" y="1329"/>
                    <a:pt x="35186" y="1326"/>
                    <a:pt x="35488" y="1319"/>
                  </a:cubicBezTo>
                  <a:cubicBezTo>
                    <a:pt x="35767" y="1346"/>
                    <a:pt x="36018" y="1374"/>
                    <a:pt x="36297" y="1402"/>
                  </a:cubicBezTo>
                  <a:cubicBezTo>
                    <a:pt x="36465" y="1430"/>
                    <a:pt x="36632" y="1458"/>
                    <a:pt x="36800" y="1486"/>
                  </a:cubicBezTo>
                  <a:cubicBezTo>
                    <a:pt x="37999" y="1598"/>
                    <a:pt x="39227" y="1653"/>
                    <a:pt x="40454" y="1821"/>
                  </a:cubicBezTo>
                  <a:cubicBezTo>
                    <a:pt x="41375" y="1904"/>
                    <a:pt x="42324" y="2100"/>
                    <a:pt x="43244" y="2351"/>
                  </a:cubicBezTo>
                  <a:cubicBezTo>
                    <a:pt x="43328" y="2379"/>
                    <a:pt x="43440" y="2435"/>
                    <a:pt x="43523" y="2490"/>
                  </a:cubicBezTo>
                  <a:cubicBezTo>
                    <a:pt x="43667" y="2450"/>
                    <a:pt x="43814" y="2431"/>
                    <a:pt x="43959" y="2431"/>
                  </a:cubicBezTo>
                  <a:cubicBezTo>
                    <a:pt x="44318" y="2431"/>
                    <a:pt x="44668" y="2550"/>
                    <a:pt x="44946" y="2769"/>
                  </a:cubicBezTo>
                  <a:cubicBezTo>
                    <a:pt x="45253" y="2825"/>
                    <a:pt x="45560" y="2853"/>
                    <a:pt x="45867" y="2909"/>
                  </a:cubicBezTo>
                  <a:cubicBezTo>
                    <a:pt x="47931" y="3411"/>
                    <a:pt x="49940" y="4053"/>
                    <a:pt x="51893" y="4834"/>
                  </a:cubicBezTo>
                  <a:cubicBezTo>
                    <a:pt x="52088" y="4918"/>
                    <a:pt x="52284" y="5001"/>
                    <a:pt x="52311" y="5252"/>
                  </a:cubicBezTo>
                  <a:cubicBezTo>
                    <a:pt x="52088" y="5782"/>
                    <a:pt x="51530" y="6145"/>
                    <a:pt x="51475" y="6843"/>
                  </a:cubicBezTo>
                  <a:lnTo>
                    <a:pt x="52423" y="7205"/>
                  </a:lnTo>
                  <a:cubicBezTo>
                    <a:pt x="54320" y="7847"/>
                    <a:pt x="56189" y="8544"/>
                    <a:pt x="58114" y="9130"/>
                  </a:cubicBezTo>
                  <a:cubicBezTo>
                    <a:pt x="59147" y="9409"/>
                    <a:pt x="60067" y="9967"/>
                    <a:pt x="60793" y="10748"/>
                  </a:cubicBezTo>
                  <a:cubicBezTo>
                    <a:pt x="62132" y="12171"/>
                    <a:pt x="63304" y="13650"/>
                    <a:pt x="63890" y="15547"/>
                  </a:cubicBezTo>
                  <a:cubicBezTo>
                    <a:pt x="64169" y="16356"/>
                    <a:pt x="64336" y="17221"/>
                    <a:pt x="64420" y="18058"/>
                  </a:cubicBezTo>
                  <a:cubicBezTo>
                    <a:pt x="64559" y="20039"/>
                    <a:pt x="64085" y="21992"/>
                    <a:pt x="63108" y="23694"/>
                  </a:cubicBezTo>
                  <a:cubicBezTo>
                    <a:pt x="61909" y="25786"/>
                    <a:pt x="60291" y="27572"/>
                    <a:pt x="58310" y="28994"/>
                  </a:cubicBezTo>
                  <a:cubicBezTo>
                    <a:pt x="56999" y="29943"/>
                    <a:pt x="55576" y="30808"/>
                    <a:pt x="54125" y="31561"/>
                  </a:cubicBezTo>
                  <a:cubicBezTo>
                    <a:pt x="51196" y="33012"/>
                    <a:pt x="48099" y="34100"/>
                    <a:pt x="44918" y="34770"/>
                  </a:cubicBezTo>
                  <a:cubicBezTo>
                    <a:pt x="43272" y="35160"/>
                    <a:pt x="41626" y="35411"/>
                    <a:pt x="39980" y="35690"/>
                  </a:cubicBezTo>
                  <a:cubicBezTo>
                    <a:pt x="39422" y="35774"/>
                    <a:pt x="38864" y="35802"/>
                    <a:pt x="38334" y="35830"/>
                  </a:cubicBezTo>
                  <a:cubicBezTo>
                    <a:pt x="37916" y="35886"/>
                    <a:pt x="37497" y="35941"/>
                    <a:pt x="37079" y="35969"/>
                  </a:cubicBezTo>
                  <a:cubicBezTo>
                    <a:pt x="36811" y="36006"/>
                    <a:pt x="36543" y="36026"/>
                    <a:pt x="36275" y="36026"/>
                  </a:cubicBezTo>
                  <a:cubicBezTo>
                    <a:pt x="35929" y="36026"/>
                    <a:pt x="35583" y="35992"/>
                    <a:pt x="35237" y="35913"/>
                  </a:cubicBezTo>
                  <a:cubicBezTo>
                    <a:pt x="35237" y="35634"/>
                    <a:pt x="35237" y="35439"/>
                    <a:pt x="35209" y="35160"/>
                  </a:cubicBezTo>
                  <a:cubicBezTo>
                    <a:pt x="35182" y="34881"/>
                    <a:pt x="35237" y="34602"/>
                    <a:pt x="35182" y="34323"/>
                  </a:cubicBezTo>
                  <a:cubicBezTo>
                    <a:pt x="35154" y="34156"/>
                    <a:pt x="35098" y="34016"/>
                    <a:pt x="35014" y="33905"/>
                  </a:cubicBezTo>
                  <a:cubicBezTo>
                    <a:pt x="34540" y="34016"/>
                    <a:pt x="34093" y="34128"/>
                    <a:pt x="33675" y="34239"/>
                  </a:cubicBezTo>
                  <a:cubicBezTo>
                    <a:pt x="31806" y="34742"/>
                    <a:pt x="29964" y="35244"/>
                    <a:pt x="28095" y="35746"/>
                  </a:cubicBezTo>
                  <a:cubicBezTo>
                    <a:pt x="27844" y="35830"/>
                    <a:pt x="27565" y="35858"/>
                    <a:pt x="27286" y="35858"/>
                  </a:cubicBezTo>
                  <a:cubicBezTo>
                    <a:pt x="26365" y="35774"/>
                    <a:pt x="25445" y="35662"/>
                    <a:pt x="24552" y="35495"/>
                  </a:cubicBezTo>
                  <a:cubicBezTo>
                    <a:pt x="22181" y="35132"/>
                    <a:pt x="19837" y="34574"/>
                    <a:pt x="17549" y="33877"/>
                  </a:cubicBezTo>
                  <a:cubicBezTo>
                    <a:pt x="15987" y="33375"/>
                    <a:pt x="14453" y="32789"/>
                    <a:pt x="12946" y="32119"/>
                  </a:cubicBezTo>
                  <a:cubicBezTo>
                    <a:pt x="10603" y="31059"/>
                    <a:pt x="8426" y="29692"/>
                    <a:pt x="6446" y="28074"/>
                  </a:cubicBezTo>
                  <a:cubicBezTo>
                    <a:pt x="5134" y="26930"/>
                    <a:pt x="3991" y="25619"/>
                    <a:pt x="3070" y="24168"/>
                  </a:cubicBezTo>
                  <a:cubicBezTo>
                    <a:pt x="1870" y="22354"/>
                    <a:pt x="1312" y="20206"/>
                    <a:pt x="1480" y="18030"/>
                  </a:cubicBezTo>
                  <a:cubicBezTo>
                    <a:pt x="1647" y="15993"/>
                    <a:pt x="2400" y="14041"/>
                    <a:pt x="3628" y="12422"/>
                  </a:cubicBezTo>
                  <a:cubicBezTo>
                    <a:pt x="4269" y="11558"/>
                    <a:pt x="4995" y="10776"/>
                    <a:pt x="5776" y="10079"/>
                  </a:cubicBezTo>
                  <a:cubicBezTo>
                    <a:pt x="6306" y="9549"/>
                    <a:pt x="6892" y="9047"/>
                    <a:pt x="7478" y="8600"/>
                  </a:cubicBezTo>
                  <a:cubicBezTo>
                    <a:pt x="9487" y="7010"/>
                    <a:pt x="11774" y="5922"/>
                    <a:pt x="14062" y="4834"/>
                  </a:cubicBezTo>
                  <a:cubicBezTo>
                    <a:pt x="14146" y="4806"/>
                    <a:pt x="14229" y="4750"/>
                    <a:pt x="14313" y="4722"/>
                  </a:cubicBezTo>
                  <a:cubicBezTo>
                    <a:pt x="15792" y="4192"/>
                    <a:pt x="17298" y="3634"/>
                    <a:pt x="18833" y="3216"/>
                  </a:cubicBezTo>
                  <a:cubicBezTo>
                    <a:pt x="19474" y="3048"/>
                    <a:pt x="20116" y="2853"/>
                    <a:pt x="20758" y="2658"/>
                  </a:cubicBezTo>
                  <a:cubicBezTo>
                    <a:pt x="20590" y="2211"/>
                    <a:pt x="20451" y="1765"/>
                    <a:pt x="20005" y="1514"/>
                  </a:cubicBezTo>
                  <a:cubicBezTo>
                    <a:pt x="19140" y="1737"/>
                    <a:pt x="18275" y="1960"/>
                    <a:pt x="17438" y="2239"/>
                  </a:cubicBezTo>
                  <a:cubicBezTo>
                    <a:pt x="16238" y="2602"/>
                    <a:pt x="15066" y="2937"/>
                    <a:pt x="13950" y="3411"/>
                  </a:cubicBezTo>
                  <a:cubicBezTo>
                    <a:pt x="12165" y="4164"/>
                    <a:pt x="10435" y="5029"/>
                    <a:pt x="8789" y="6006"/>
                  </a:cubicBezTo>
                  <a:cubicBezTo>
                    <a:pt x="7171" y="7010"/>
                    <a:pt x="5692" y="8182"/>
                    <a:pt x="4325" y="9521"/>
                  </a:cubicBezTo>
                  <a:cubicBezTo>
                    <a:pt x="2512" y="11306"/>
                    <a:pt x="1173" y="13510"/>
                    <a:pt x="475" y="15966"/>
                  </a:cubicBezTo>
                  <a:cubicBezTo>
                    <a:pt x="113" y="17221"/>
                    <a:pt x="1" y="18504"/>
                    <a:pt x="168" y="19788"/>
                  </a:cubicBezTo>
                  <a:cubicBezTo>
                    <a:pt x="336" y="21099"/>
                    <a:pt x="671" y="22354"/>
                    <a:pt x="1201" y="23554"/>
                  </a:cubicBezTo>
                  <a:cubicBezTo>
                    <a:pt x="2065" y="25423"/>
                    <a:pt x="3293" y="27069"/>
                    <a:pt x="4800" y="28464"/>
                  </a:cubicBezTo>
                  <a:cubicBezTo>
                    <a:pt x="7031" y="30501"/>
                    <a:pt x="9626" y="32175"/>
                    <a:pt x="12416" y="33403"/>
                  </a:cubicBezTo>
                  <a:cubicBezTo>
                    <a:pt x="15122" y="34630"/>
                    <a:pt x="17968" y="35551"/>
                    <a:pt x="20897" y="36192"/>
                  </a:cubicBezTo>
                  <a:cubicBezTo>
                    <a:pt x="21790" y="36360"/>
                    <a:pt x="22655" y="36499"/>
                    <a:pt x="23520" y="36667"/>
                  </a:cubicBezTo>
                  <a:cubicBezTo>
                    <a:pt x="24357" y="36806"/>
                    <a:pt x="25166" y="36918"/>
                    <a:pt x="26003" y="37113"/>
                  </a:cubicBezTo>
                  <a:cubicBezTo>
                    <a:pt x="27426" y="37476"/>
                    <a:pt x="28848" y="37866"/>
                    <a:pt x="30271" y="38257"/>
                  </a:cubicBezTo>
                  <a:lnTo>
                    <a:pt x="33563" y="39150"/>
                  </a:lnTo>
                  <a:cubicBezTo>
                    <a:pt x="33954" y="39261"/>
                    <a:pt x="34317" y="39373"/>
                    <a:pt x="34707" y="39457"/>
                  </a:cubicBezTo>
                  <a:cubicBezTo>
                    <a:pt x="34747" y="39470"/>
                    <a:pt x="34788" y="39476"/>
                    <a:pt x="34828" y="39476"/>
                  </a:cubicBezTo>
                  <a:cubicBezTo>
                    <a:pt x="35039" y="39476"/>
                    <a:pt x="35233" y="39301"/>
                    <a:pt x="35209" y="39066"/>
                  </a:cubicBezTo>
                  <a:lnTo>
                    <a:pt x="35209" y="38062"/>
                  </a:lnTo>
                  <a:cubicBezTo>
                    <a:pt x="35209" y="37866"/>
                    <a:pt x="35265" y="37643"/>
                    <a:pt x="35293" y="37420"/>
                  </a:cubicBezTo>
                  <a:cubicBezTo>
                    <a:pt x="35433" y="37392"/>
                    <a:pt x="35600" y="37364"/>
                    <a:pt x="35740" y="37364"/>
                  </a:cubicBezTo>
                  <a:cubicBezTo>
                    <a:pt x="37023" y="37336"/>
                    <a:pt x="38306" y="37225"/>
                    <a:pt x="39590" y="37057"/>
                  </a:cubicBezTo>
                  <a:cubicBezTo>
                    <a:pt x="40399" y="36974"/>
                    <a:pt x="41236" y="36834"/>
                    <a:pt x="42045" y="36695"/>
                  </a:cubicBezTo>
                  <a:cubicBezTo>
                    <a:pt x="43244" y="36471"/>
                    <a:pt x="44388" y="36304"/>
                    <a:pt x="45588" y="36025"/>
                  </a:cubicBezTo>
                  <a:cubicBezTo>
                    <a:pt x="46787" y="35746"/>
                    <a:pt x="47959" y="35383"/>
                    <a:pt x="49131" y="35049"/>
                  </a:cubicBezTo>
                  <a:cubicBezTo>
                    <a:pt x="50693" y="34574"/>
                    <a:pt x="52200" y="33988"/>
                    <a:pt x="53651" y="33291"/>
                  </a:cubicBezTo>
                  <a:cubicBezTo>
                    <a:pt x="55687" y="32370"/>
                    <a:pt x="57612" y="31226"/>
                    <a:pt x="59398" y="29887"/>
                  </a:cubicBezTo>
                  <a:cubicBezTo>
                    <a:pt x="60988" y="28688"/>
                    <a:pt x="62355" y="27265"/>
                    <a:pt x="63499" y="25619"/>
                  </a:cubicBezTo>
                  <a:cubicBezTo>
                    <a:pt x="64587" y="24056"/>
                    <a:pt x="65312" y="22271"/>
                    <a:pt x="65619" y="20374"/>
                  </a:cubicBezTo>
                  <a:cubicBezTo>
                    <a:pt x="65842" y="18979"/>
                    <a:pt x="65787" y="17528"/>
                    <a:pt x="65480" y="16133"/>
                  </a:cubicBezTo>
                  <a:cubicBezTo>
                    <a:pt x="65145" y="14626"/>
                    <a:pt x="64503" y="13176"/>
                    <a:pt x="63611" y="11864"/>
                  </a:cubicBezTo>
                  <a:cubicBezTo>
                    <a:pt x="62578" y="10414"/>
                    <a:pt x="61351" y="9102"/>
                    <a:pt x="59984" y="7959"/>
                  </a:cubicBezTo>
                  <a:cubicBezTo>
                    <a:pt x="59370" y="7428"/>
                    <a:pt x="58784" y="6870"/>
                    <a:pt x="58226" y="6285"/>
                  </a:cubicBezTo>
                  <a:cubicBezTo>
                    <a:pt x="57194" y="5113"/>
                    <a:pt x="56189" y="3913"/>
                    <a:pt x="55185" y="2741"/>
                  </a:cubicBezTo>
                  <a:cubicBezTo>
                    <a:pt x="54990" y="2518"/>
                    <a:pt x="54850" y="2267"/>
                    <a:pt x="54516" y="2239"/>
                  </a:cubicBezTo>
                  <a:cubicBezTo>
                    <a:pt x="53818" y="2574"/>
                    <a:pt x="53762" y="3439"/>
                    <a:pt x="53121" y="3885"/>
                  </a:cubicBezTo>
                  <a:cubicBezTo>
                    <a:pt x="52758" y="3746"/>
                    <a:pt x="52367" y="3550"/>
                    <a:pt x="52005" y="3383"/>
                  </a:cubicBezTo>
                  <a:cubicBezTo>
                    <a:pt x="50303" y="2714"/>
                    <a:pt x="48573" y="2156"/>
                    <a:pt x="46815" y="1737"/>
                  </a:cubicBezTo>
                  <a:cubicBezTo>
                    <a:pt x="46509" y="1653"/>
                    <a:pt x="46174" y="1514"/>
                    <a:pt x="45867" y="1430"/>
                  </a:cubicBezTo>
                  <a:lnTo>
                    <a:pt x="44053" y="1067"/>
                  </a:lnTo>
                  <a:cubicBezTo>
                    <a:pt x="43440" y="928"/>
                    <a:pt x="42798" y="788"/>
                    <a:pt x="42184" y="705"/>
                  </a:cubicBezTo>
                  <a:cubicBezTo>
                    <a:pt x="41236" y="565"/>
                    <a:pt x="40315" y="454"/>
                    <a:pt x="39366" y="370"/>
                  </a:cubicBezTo>
                  <a:cubicBezTo>
                    <a:pt x="38976" y="370"/>
                    <a:pt x="38585" y="314"/>
                    <a:pt x="38223" y="203"/>
                  </a:cubicBezTo>
                  <a:cubicBezTo>
                    <a:pt x="38167" y="203"/>
                    <a:pt x="38111" y="175"/>
                    <a:pt x="38055" y="175"/>
                  </a:cubicBezTo>
                  <a:cubicBezTo>
                    <a:pt x="37051" y="119"/>
                    <a:pt x="36046" y="35"/>
                    <a:pt x="35042" y="7"/>
                  </a:cubicBezTo>
                  <a:lnTo>
                    <a:pt x="31052" y="7"/>
                  </a:lnTo>
                  <a:cubicBezTo>
                    <a:pt x="30957" y="3"/>
                    <a:pt x="30861" y="0"/>
                    <a:pt x="307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2983475" y="1069250"/>
              <a:ext cx="1643975" cy="987050"/>
            </a:xfrm>
            <a:custGeom>
              <a:avLst/>
              <a:gdLst/>
              <a:ahLst/>
              <a:cxnLst/>
              <a:rect l="l" t="t" r="r" b="b"/>
              <a:pathLst>
                <a:path w="65759" h="39482" extrusionOk="0">
                  <a:moveTo>
                    <a:pt x="34863" y="1"/>
                  </a:moveTo>
                  <a:cubicBezTo>
                    <a:pt x="34625" y="1"/>
                    <a:pt x="34387" y="42"/>
                    <a:pt x="34149" y="150"/>
                  </a:cubicBezTo>
                  <a:cubicBezTo>
                    <a:pt x="32280" y="652"/>
                    <a:pt x="30439" y="1182"/>
                    <a:pt x="28569" y="1657"/>
                  </a:cubicBezTo>
                  <a:cubicBezTo>
                    <a:pt x="26840" y="2131"/>
                    <a:pt x="25054" y="2522"/>
                    <a:pt x="23268" y="2801"/>
                  </a:cubicBezTo>
                  <a:cubicBezTo>
                    <a:pt x="21539" y="3080"/>
                    <a:pt x="19809" y="3442"/>
                    <a:pt x="18135" y="3944"/>
                  </a:cubicBezTo>
                  <a:cubicBezTo>
                    <a:pt x="17019" y="4279"/>
                    <a:pt x="15903" y="4642"/>
                    <a:pt x="14815" y="5033"/>
                  </a:cubicBezTo>
                  <a:cubicBezTo>
                    <a:pt x="13894" y="5395"/>
                    <a:pt x="13030" y="5842"/>
                    <a:pt x="12109" y="6176"/>
                  </a:cubicBezTo>
                  <a:cubicBezTo>
                    <a:pt x="10798" y="6762"/>
                    <a:pt x="9514" y="7460"/>
                    <a:pt x="8315" y="8269"/>
                  </a:cubicBezTo>
                  <a:cubicBezTo>
                    <a:pt x="7506" y="8743"/>
                    <a:pt x="6780" y="9357"/>
                    <a:pt x="6027" y="9915"/>
                  </a:cubicBezTo>
                  <a:cubicBezTo>
                    <a:pt x="4883" y="10780"/>
                    <a:pt x="3879" y="11784"/>
                    <a:pt x="3014" y="12928"/>
                  </a:cubicBezTo>
                  <a:cubicBezTo>
                    <a:pt x="2372" y="13709"/>
                    <a:pt x="1814" y="14546"/>
                    <a:pt x="1368" y="15467"/>
                  </a:cubicBezTo>
                  <a:cubicBezTo>
                    <a:pt x="838" y="16583"/>
                    <a:pt x="447" y="17782"/>
                    <a:pt x="224" y="19010"/>
                  </a:cubicBezTo>
                  <a:cubicBezTo>
                    <a:pt x="1" y="20349"/>
                    <a:pt x="29" y="21688"/>
                    <a:pt x="308" y="23000"/>
                  </a:cubicBezTo>
                  <a:cubicBezTo>
                    <a:pt x="921" y="25538"/>
                    <a:pt x="2205" y="27854"/>
                    <a:pt x="4046" y="29723"/>
                  </a:cubicBezTo>
                  <a:cubicBezTo>
                    <a:pt x="6083" y="31760"/>
                    <a:pt x="8426" y="33462"/>
                    <a:pt x="11021" y="34717"/>
                  </a:cubicBezTo>
                  <a:cubicBezTo>
                    <a:pt x="13030" y="35722"/>
                    <a:pt x="15150" y="36559"/>
                    <a:pt x="17298" y="37200"/>
                  </a:cubicBezTo>
                  <a:cubicBezTo>
                    <a:pt x="17996" y="37423"/>
                    <a:pt x="18693" y="37591"/>
                    <a:pt x="19391" y="37786"/>
                  </a:cubicBezTo>
                  <a:cubicBezTo>
                    <a:pt x="19670" y="37870"/>
                    <a:pt x="19921" y="37953"/>
                    <a:pt x="20172" y="38065"/>
                  </a:cubicBezTo>
                  <a:cubicBezTo>
                    <a:pt x="20534" y="37730"/>
                    <a:pt x="20785" y="37284"/>
                    <a:pt x="20841" y="36810"/>
                  </a:cubicBezTo>
                  <a:cubicBezTo>
                    <a:pt x="20618" y="36726"/>
                    <a:pt x="20395" y="36642"/>
                    <a:pt x="20144" y="36559"/>
                  </a:cubicBezTo>
                  <a:cubicBezTo>
                    <a:pt x="19000" y="36307"/>
                    <a:pt x="17884" y="35973"/>
                    <a:pt x="16768" y="35610"/>
                  </a:cubicBezTo>
                  <a:cubicBezTo>
                    <a:pt x="15373" y="35136"/>
                    <a:pt x="14006" y="34606"/>
                    <a:pt x="12667" y="33992"/>
                  </a:cubicBezTo>
                  <a:cubicBezTo>
                    <a:pt x="11886" y="33629"/>
                    <a:pt x="11188" y="33211"/>
                    <a:pt x="10435" y="32792"/>
                  </a:cubicBezTo>
                  <a:cubicBezTo>
                    <a:pt x="8454" y="31732"/>
                    <a:pt x="6641" y="30365"/>
                    <a:pt x="5078" y="28747"/>
                  </a:cubicBezTo>
                  <a:cubicBezTo>
                    <a:pt x="3935" y="27575"/>
                    <a:pt x="2986" y="26236"/>
                    <a:pt x="2316" y="24757"/>
                  </a:cubicBezTo>
                  <a:cubicBezTo>
                    <a:pt x="1089" y="22135"/>
                    <a:pt x="1117" y="19122"/>
                    <a:pt x="2400" y="16499"/>
                  </a:cubicBezTo>
                  <a:cubicBezTo>
                    <a:pt x="3321" y="14602"/>
                    <a:pt x="4632" y="12900"/>
                    <a:pt x="6250" y="11533"/>
                  </a:cubicBezTo>
                  <a:cubicBezTo>
                    <a:pt x="7338" y="10584"/>
                    <a:pt x="8538" y="9720"/>
                    <a:pt x="9765" y="8994"/>
                  </a:cubicBezTo>
                  <a:cubicBezTo>
                    <a:pt x="11021" y="8185"/>
                    <a:pt x="12332" y="7516"/>
                    <a:pt x="13699" y="6958"/>
                  </a:cubicBezTo>
                  <a:cubicBezTo>
                    <a:pt x="14955" y="6455"/>
                    <a:pt x="16210" y="6009"/>
                    <a:pt x="17493" y="5591"/>
                  </a:cubicBezTo>
                  <a:cubicBezTo>
                    <a:pt x="19167" y="5060"/>
                    <a:pt x="20897" y="4614"/>
                    <a:pt x="22655" y="4279"/>
                  </a:cubicBezTo>
                  <a:cubicBezTo>
                    <a:pt x="24105" y="3944"/>
                    <a:pt x="25584" y="3805"/>
                    <a:pt x="27035" y="3610"/>
                  </a:cubicBezTo>
                  <a:cubicBezTo>
                    <a:pt x="27157" y="3599"/>
                    <a:pt x="27280" y="3593"/>
                    <a:pt x="27402" y="3593"/>
                  </a:cubicBezTo>
                  <a:cubicBezTo>
                    <a:pt x="27615" y="3593"/>
                    <a:pt x="27827" y="3612"/>
                    <a:pt x="28039" y="3665"/>
                  </a:cubicBezTo>
                  <a:cubicBezTo>
                    <a:pt x="29853" y="4168"/>
                    <a:pt x="31694" y="4670"/>
                    <a:pt x="33507" y="5172"/>
                  </a:cubicBezTo>
                  <a:lnTo>
                    <a:pt x="34484" y="5451"/>
                  </a:lnTo>
                  <a:cubicBezTo>
                    <a:pt x="34592" y="5485"/>
                    <a:pt x="34686" y="5502"/>
                    <a:pt x="34768" y="5502"/>
                  </a:cubicBezTo>
                  <a:cubicBezTo>
                    <a:pt x="35027" y="5502"/>
                    <a:pt x="35160" y="5330"/>
                    <a:pt x="35181" y="4949"/>
                  </a:cubicBezTo>
                  <a:cubicBezTo>
                    <a:pt x="35181" y="4642"/>
                    <a:pt x="35153" y="4335"/>
                    <a:pt x="35181" y="4028"/>
                  </a:cubicBezTo>
                  <a:cubicBezTo>
                    <a:pt x="35181" y="3833"/>
                    <a:pt x="35237" y="3665"/>
                    <a:pt x="35265" y="3470"/>
                  </a:cubicBezTo>
                  <a:cubicBezTo>
                    <a:pt x="35405" y="3442"/>
                    <a:pt x="35516" y="3414"/>
                    <a:pt x="35628" y="3414"/>
                  </a:cubicBezTo>
                  <a:cubicBezTo>
                    <a:pt x="36716" y="3470"/>
                    <a:pt x="37804" y="3498"/>
                    <a:pt x="38892" y="3638"/>
                  </a:cubicBezTo>
                  <a:cubicBezTo>
                    <a:pt x="40315" y="3805"/>
                    <a:pt x="41765" y="3972"/>
                    <a:pt x="43188" y="4279"/>
                  </a:cubicBezTo>
                  <a:cubicBezTo>
                    <a:pt x="45002" y="4642"/>
                    <a:pt x="46815" y="5116"/>
                    <a:pt x="48601" y="5674"/>
                  </a:cubicBezTo>
                  <a:cubicBezTo>
                    <a:pt x="51474" y="6623"/>
                    <a:pt x="54236" y="7767"/>
                    <a:pt x="56775" y="9441"/>
                  </a:cubicBezTo>
                  <a:cubicBezTo>
                    <a:pt x="58700" y="10752"/>
                    <a:pt x="60514" y="12147"/>
                    <a:pt x="61909" y="14044"/>
                  </a:cubicBezTo>
                  <a:cubicBezTo>
                    <a:pt x="62885" y="15299"/>
                    <a:pt x="63638" y="16722"/>
                    <a:pt x="64085" y="18257"/>
                  </a:cubicBezTo>
                  <a:cubicBezTo>
                    <a:pt x="64615" y="20265"/>
                    <a:pt x="64475" y="22414"/>
                    <a:pt x="63666" y="24339"/>
                  </a:cubicBezTo>
                  <a:cubicBezTo>
                    <a:pt x="63080" y="25817"/>
                    <a:pt x="62215" y="27157"/>
                    <a:pt x="61155" y="28328"/>
                  </a:cubicBezTo>
                  <a:cubicBezTo>
                    <a:pt x="59983" y="29640"/>
                    <a:pt x="59844" y="29751"/>
                    <a:pt x="58114" y="30281"/>
                  </a:cubicBezTo>
                  <a:lnTo>
                    <a:pt x="57807" y="30393"/>
                  </a:lnTo>
                  <a:cubicBezTo>
                    <a:pt x="56998" y="30644"/>
                    <a:pt x="56217" y="30895"/>
                    <a:pt x="55408" y="31146"/>
                  </a:cubicBezTo>
                  <a:cubicBezTo>
                    <a:pt x="54292" y="31537"/>
                    <a:pt x="53148" y="31927"/>
                    <a:pt x="52032" y="32346"/>
                  </a:cubicBezTo>
                  <a:cubicBezTo>
                    <a:pt x="51753" y="32374"/>
                    <a:pt x="51530" y="32513"/>
                    <a:pt x="51363" y="32736"/>
                  </a:cubicBezTo>
                  <a:cubicBezTo>
                    <a:pt x="51391" y="33350"/>
                    <a:pt x="52088" y="33685"/>
                    <a:pt x="52255" y="34327"/>
                  </a:cubicBezTo>
                  <a:cubicBezTo>
                    <a:pt x="52088" y="34438"/>
                    <a:pt x="51949" y="34550"/>
                    <a:pt x="51781" y="34633"/>
                  </a:cubicBezTo>
                  <a:cubicBezTo>
                    <a:pt x="50358" y="35136"/>
                    <a:pt x="48936" y="35638"/>
                    <a:pt x="47513" y="36112"/>
                  </a:cubicBezTo>
                  <a:cubicBezTo>
                    <a:pt x="46620" y="36391"/>
                    <a:pt x="45671" y="36559"/>
                    <a:pt x="44751" y="36782"/>
                  </a:cubicBezTo>
                  <a:cubicBezTo>
                    <a:pt x="44437" y="37033"/>
                    <a:pt x="44060" y="37064"/>
                    <a:pt x="43680" y="37064"/>
                  </a:cubicBezTo>
                  <a:cubicBezTo>
                    <a:pt x="43553" y="37064"/>
                    <a:pt x="43425" y="37061"/>
                    <a:pt x="43300" y="37061"/>
                  </a:cubicBezTo>
                  <a:cubicBezTo>
                    <a:pt x="42491" y="37395"/>
                    <a:pt x="41626" y="37423"/>
                    <a:pt x="40761" y="37535"/>
                  </a:cubicBezTo>
                  <a:cubicBezTo>
                    <a:pt x="39701" y="37702"/>
                    <a:pt x="38613" y="37814"/>
                    <a:pt x="37525" y="37926"/>
                  </a:cubicBezTo>
                  <a:cubicBezTo>
                    <a:pt x="37469" y="37953"/>
                    <a:pt x="37413" y="37953"/>
                    <a:pt x="37357" y="37953"/>
                  </a:cubicBezTo>
                  <a:cubicBezTo>
                    <a:pt x="35732" y="38019"/>
                    <a:pt x="34089" y="38154"/>
                    <a:pt x="32443" y="38154"/>
                  </a:cubicBezTo>
                  <a:cubicBezTo>
                    <a:pt x="31998" y="38154"/>
                    <a:pt x="31553" y="38145"/>
                    <a:pt x="31108" y="38121"/>
                  </a:cubicBezTo>
                  <a:cubicBezTo>
                    <a:pt x="29350" y="38009"/>
                    <a:pt x="27565" y="37898"/>
                    <a:pt x="25807" y="37647"/>
                  </a:cubicBezTo>
                  <a:cubicBezTo>
                    <a:pt x="25082" y="37535"/>
                    <a:pt x="24357" y="37479"/>
                    <a:pt x="23659" y="37368"/>
                  </a:cubicBezTo>
                  <a:cubicBezTo>
                    <a:pt x="23268" y="37284"/>
                    <a:pt x="22906" y="37200"/>
                    <a:pt x="22543" y="37061"/>
                  </a:cubicBezTo>
                  <a:cubicBezTo>
                    <a:pt x="22208" y="37423"/>
                    <a:pt x="21790" y="37758"/>
                    <a:pt x="21734" y="38316"/>
                  </a:cubicBezTo>
                  <a:lnTo>
                    <a:pt x="23045" y="38595"/>
                  </a:lnTo>
                  <a:cubicBezTo>
                    <a:pt x="23268" y="38623"/>
                    <a:pt x="23492" y="38679"/>
                    <a:pt x="23715" y="38707"/>
                  </a:cubicBezTo>
                  <a:cubicBezTo>
                    <a:pt x="24580" y="38818"/>
                    <a:pt x="25472" y="38986"/>
                    <a:pt x="26365" y="39042"/>
                  </a:cubicBezTo>
                  <a:cubicBezTo>
                    <a:pt x="27228" y="39089"/>
                    <a:pt x="28071" y="39282"/>
                    <a:pt x="28928" y="39282"/>
                  </a:cubicBezTo>
                  <a:cubicBezTo>
                    <a:pt x="29068" y="39282"/>
                    <a:pt x="29209" y="39276"/>
                    <a:pt x="29350" y="39265"/>
                  </a:cubicBezTo>
                  <a:cubicBezTo>
                    <a:pt x="29490" y="39265"/>
                    <a:pt x="29629" y="39265"/>
                    <a:pt x="29769" y="39293"/>
                  </a:cubicBezTo>
                  <a:cubicBezTo>
                    <a:pt x="30811" y="39414"/>
                    <a:pt x="31853" y="39482"/>
                    <a:pt x="32895" y="39482"/>
                  </a:cubicBezTo>
                  <a:cubicBezTo>
                    <a:pt x="33527" y="39482"/>
                    <a:pt x="34159" y="39457"/>
                    <a:pt x="34791" y="39404"/>
                  </a:cubicBezTo>
                  <a:cubicBezTo>
                    <a:pt x="36493" y="39348"/>
                    <a:pt x="38222" y="39209"/>
                    <a:pt x="39952" y="38958"/>
                  </a:cubicBezTo>
                  <a:cubicBezTo>
                    <a:pt x="40650" y="38818"/>
                    <a:pt x="41375" y="38790"/>
                    <a:pt x="42100" y="38707"/>
                  </a:cubicBezTo>
                  <a:cubicBezTo>
                    <a:pt x="42351" y="38679"/>
                    <a:pt x="42602" y="38623"/>
                    <a:pt x="42826" y="38567"/>
                  </a:cubicBezTo>
                  <a:cubicBezTo>
                    <a:pt x="43200" y="38427"/>
                    <a:pt x="43593" y="38365"/>
                    <a:pt x="43990" y="38365"/>
                  </a:cubicBezTo>
                  <a:cubicBezTo>
                    <a:pt x="44067" y="38365"/>
                    <a:pt x="44144" y="38367"/>
                    <a:pt x="44221" y="38372"/>
                  </a:cubicBezTo>
                  <a:cubicBezTo>
                    <a:pt x="44541" y="38095"/>
                    <a:pt x="44910" y="38062"/>
                    <a:pt x="45278" y="38062"/>
                  </a:cubicBezTo>
                  <a:cubicBezTo>
                    <a:pt x="45391" y="38062"/>
                    <a:pt x="45504" y="38065"/>
                    <a:pt x="45616" y="38065"/>
                  </a:cubicBezTo>
                  <a:cubicBezTo>
                    <a:pt x="46090" y="37926"/>
                    <a:pt x="46536" y="37786"/>
                    <a:pt x="46983" y="37674"/>
                  </a:cubicBezTo>
                  <a:cubicBezTo>
                    <a:pt x="48796" y="37144"/>
                    <a:pt x="50582" y="36531"/>
                    <a:pt x="52339" y="35833"/>
                  </a:cubicBezTo>
                  <a:cubicBezTo>
                    <a:pt x="52479" y="35777"/>
                    <a:pt x="52590" y="35749"/>
                    <a:pt x="52730" y="35694"/>
                  </a:cubicBezTo>
                  <a:cubicBezTo>
                    <a:pt x="52804" y="35647"/>
                    <a:pt x="52888" y="35625"/>
                    <a:pt x="52972" y="35625"/>
                  </a:cubicBezTo>
                  <a:cubicBezTo>
                    <a:pt x="53139" y="35625"/>
                    <a:pt x="53306" y="35712"/>
                    <a:pt x="53399" y="35861"/>
                  </a:cubicBezTo>
                  <a:cubicBezTo>
                    <a:pt x="53567" y="36112"/>
                    <a:pt x="53734" y="36391"/>
                    <a:pt x="53902" y="36642"/>
                  </a:cubicBezTo>
                  <a:cubicBezTo>
                    <a:pt x="54069" y="36865"/>
                    <a:pt x="54208" y="37172"/>
                    <a:pt x="54571" y="37256"/>
                  </a:cubicBezTo>
                  <a:cubicBezTo>
                    <a:pt x="54738" y="37089"/>
                    <a:pt x="54906" y="36893"/>
                    <a:pt x="55073" y="36698"/>
                  </a:cubicBezTo>
                  <a:cubicBezTo>
                    <a:pt x="55213" y="36503"/>
                    <a:pt x="55352" y="36307"/>
                    <a:pt x="55520" y="36112"/>
                  </a:cubicBezTo>
                  <a:cubicBezTo>
                    <a:pt x="56580" y="34885"/>
                    <a:pt x="57668" y="33685"/>
                    <a:pt x="58728" y="32457"/>
                  </a:cubicBezTo>
                  <a:cubicBezTo>
                    <a:pt x="58979" y="32178"/>
                    <a:pt x="59258" y="31899"/>
                    <a:pt x="59565" y="31676"/>
                  </a:cubicBezTo>
                  <a:cubicBezTo>
                    <a:pt x="60820" y="30700"/>
                    <a:pt x="61936" y="29612"/>
                    <a:pt x="62885" y="28356"/>
                  </a:cubicBezTo>
                  <a:cubicBezTo>
                    <a:pt x="64364" y="26459"/>
                    <a:pt x="65368" y="24367"/>
                    <a:pt x="65619" y="21911"/>
                  </a:cubicBezTo>
                  <a:cubicBezTo>
                    <a:pt x="65759" y="20377"/>
                    <a:pt x="65619" y="18843"/>
                    <a:pt x="65201" y="17392"/>
                  </a:cubicBezTo>
                  <a:cubicBezTo>
                    <a:pt x="64671" y="15802"/>
                    <a:pt x="63917" y="14351"/>
                    <a:pt x="62885" y="13040"/>
                  </a:cubicBezTo>
                  <a:cubicBezTo>
                    <a:pt x="61518" y="11198"/>
                    <a:pt x="59760" y="9775"/>
                    <a:pt x="57891" y="8520"/>
                  </a:cubicBezTo>
                  <a:cubicBezTo>
                    <a:pt x="56245" y="7404"/>
                    <a:pt x="54487" y="6455"/>
                    <a:pt x="52646" y="5730"/>
                  </a:cubicBezTo>
                  <a:cubicBezTo>
                    <a:pt x="50749" y="4921"/>
                    <a:pt x="48796" y="4251"/>
                    <a:pt x="46787" y="3749"/>
                  </a:cubicBezTo>
                  <a:cubicBezTo>
                    <a:pt x="43969" y="2968"/>
                    <a:pt x="41068" y="2494"/>
                    <a:pt x="38139" y="2271"/>
                  </a:cubicBezTo>
                  <a:lnTo>
                    <a:pt x="36158" y="2159"/>
                  </a:lnTo>
                  <a:cubicBezTo>
                    <a:pt x="36018" y="2131"/>
                    <a:pt x="35879" y="2131"/>
                    <a:pt x="35739" y="2131"/>
                  </a:cubicBezTo>
                  <a:cubicBezTo>
                    <a:pt x="35293" y="2075"/>
                    <a:pt x="35181" y="1992"/>
                    <a:pt x="35153" y="1573"/>
                  </a:cubicBezTo>
                  <a:lnTo>
                    <a:pt x="35153" y="485"/>
                  </a:lnTo>
                  <a:cubicBezTo>
                    <a:pt x="35153" y="318"/>
                    <a:pt x="35126" y="150"/>
                    <a:pt x="35070" y="11"/>
                  </a:cubicBezTo>
                  <a:cubicBezTo>
                    <a:pt x="35001" y="4"/>
                    <a:pt x="34932" y="1"/>
                    <a:pt x="34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4162200" y="3388375"/>
              <a:ext cx="76750" cy="156500"/>
            </a:xfrm>
            <a:custGeom>
              <a:avLst/>
              <a:gdLst/>
              <a:ahLst/>
              <a:cxnLst/>
              <a:rect l="l" t="t" r="r" b="b"/>
              <a:pathLst>
                <a:path w="3070" h="6260" extrusionOk="0">
                  <a:moveTo>
                    <a:pt x="2187" y="0"/>
                  </a:moveTo>
                  <a:cubicBezTo>
                    <a:pt x="2054" y="0"/>
                    <a:pt x="1920" y="13"/>
                    <a:pt x="1787" y="38"/>
                  </a:cubicBezTo>
                  <a:cubicBezTo>
                    <a:pt x="1703" y="233"/>
                    <a:pt x="1619" y="429"/>
                    <a:pt x="1563" y="652"/>
                  </a:cubicBezTo>
                  <a:cubicBezTo>
                    <a:pt x="1117" y="2019"/>
                    <a:pt x="698" y="3414"/>
                    <a:pt x="280" y="4809"/>
                  </a:cubicBezTo>
                  <a:cubicBezTo>
                    <a:pt x="168" y="5171"/>
                    <a:pt x="113" y="5562"/>
                    <a:pt x="1" y="5925"/>
                  </a:cubicBezTo>
                  <a:lnTo>
                    <a:pt x="1229" y="6260"/>
                  </a:lnTo>
                  <a:cubicBezTo>
                    <a:pt x="1284" y="6064"/>
                    <a:pt x="1312" y="5869"/>
                    <a:pt x="1396" y="5702"/>
                  </a:cubicBezTo>
                  <a:cubicBezTo>
                    <a:pt x="1508" y="5423"/>
                    <a:pt x="1647" y="5144"/>
                    <a:pt x="1731" y="4837"/>
                  </a:cubicBezTo>
                  <a:cubicBezTo>
                    <a:pt x="2177" y="3302"/>
                    <a:pt x="2623" y="1740"/>
                    <a:pt x="3070" y="205"/>
                  </a:cubicBezTo>
                  <a:cubicBezTo>
                    <a:pt x="2796" y="69"/>
                    <a:pt x="2496" y="0"/>
                    <a:pt x="2187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4088975" y="2020500"/>
              <a:ext cx="90700" cy="123150"/>
            </a:xfrm>
            <a:custGeom>
              <a:avLst/>
              <a:gdLst/>
              <a:ahLst/>
              <a:cxnLst/>
              <a:rect l="l" t="t" r="r" b="b"/>
              <a:pathLst>
                <a:path w="3628" h="4926" extrusionOk="0">
                  <a:moveTo>
                    <a:pt x="999" y="0"/>
                  </a:moveTo>
                  <a:cubicBezTo>
                    <a:pt x="644" y="0"/>
                    <a:pt x="307" y="56"/>
                    <a:pt x="1" y="322"/>
                  </a:cubicBezTo>
                  <a:cubicBezTo>
                    <a:pt x="28" y="406"/>
                    <a:pt x="56" y="489"/>
                    <a:pt x="84" y="573"/>
                  </a:cubicBezTo>
                  <a:cubicBezTo>
                    <a:pt x="754" y="1940"/>
                    <a:pt x="1507" y="3279"/>
                    <a:pt x="2065" y="4702"/>
                  </a:cubicBezTo>
                  <a:cubicBezTo>
                    <a:pt x="2093" y="4786"/>
                    <a:pt x="2149" y="4842"/>
                    <a:pt x="2205" y="4925"/>
                  </a:cubicBezTo>
                  <a:cubicBezTo>
                    <a:pt x="2679" y="4925"/>
                    <a:pt x="3181" y="4814"/>
                    <a:pt x="3627" y="4591"/>
                  </a:cubicBezTo>
                  <a:cubicBezTo>
                    <a:pt x="3460" y="4339"/>
                    <a:pt x="3293" y="4088"/>
                    <a:pt x="3181" y="3809"/>
                  </a:cubicBezTo>
                  <a:cubicBezTo>
                    <a:pt x="2651" y="2526"/>
                    <a:pt x="2065" y="1243"/>
                    <a:pt x="1396" y="15"/>
                  </a:cubicBezTo>
                  <a:cubicBezTo>
                    <a:pt x="1261" y="8"/>
                    <a:pt x="1129" y="0"/>
                    <a:pt x="999" y="0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4083400" y="3569825"/>
              <a:ext cx="94875" cy="123625"/>
            </a:xfrm>
            <a:custGeom>
              <a:avLst/>
              <a:gdLst/>
              <a:ahLst/>
              <a:cxnLst/>
              <a:rect l="l" t="t" r="r" b="b"/>
              <a:pathLst>
                <a:path w="3795" h="4945" extrusionOk="0">
                  <a:moveTo>
                    <a:pt x="2975" y="1"/>
                  </a:moveTo>
                  <a:cubicBezTo>
                    <a:pt x="2830" y="1"/>
                    <a:pt x="2683" y="16"/>
                    <a:pt x="2539" y="34"/>
                  </a:cubicBezTo>
                  <a:lnTo>
                    <a:pt x="530" y="4498"/>
                  </a:lnTo>
                  <a:lnTo>
                    <a:pt x="0" y="4581"/>
                  </a:lnTo>
                  <a:lnTo>
                    <a:pt x="1814" y="4944"/>
                  </a:lnTo>
                  <a:cubicBezTo>
                    <a:pt x="2400" y="3633"/>
                    <a:pt x="3013" y="2322"/>
                    <a:pt x="3599" y="1010"/>
                  </a:cubicBezTo>
                  <a:cubicBezTo>
                    <a:pt x="3683" y="787"/>
                    <a:pt x="3739" y="564"/>
                    <a:pt x="3795" y="313"/>
                  </a:cubicBezTo>
                  <a:cubicBezTo>
                    <a:pt x="3568" y="67"/>
                    <a:pt x="3277" y="1"/>
                    <a:pt x="2975" y="1"/>
                  </a:cubicBezTo>
                  <a:close/>
                </a:path>
              </a:pathLst>
            </a:custGeom>
            <a:solidFill>
              <a:srgbClr val="FF00C5"/>
            </a:solidFill>
            <a:ln w="9525" cap="flat" cmpd="sng">
              <a:solidFill>
                <a:srgbClr val="FF00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2" name="Google Shape;722;p18"/>
          <p:cNvSpPr txBox="1"/>
          <p:nvPr/>
        </p:nvSpPr>
        <p:spPr>
          <a:xfrm>
            <a:off x="4887750" y="1725150"/>
            <a:ext cx="3296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magnetic field lines inside a </a:t>
            </a:r>
            <a:r>
              <a:rPr lang="en" b="1">
                <a:solidFill>
                  <a:srgbClr val="B87333"/>
                </a:solidFill>
                <a:latin typeface="Cambria"/>
                <a:ea typeface="Cambria"/>
                <a:cs typeface="Cambria"/>
                <a:sym typeface="Cambria"/>
              </a:rPr>
              <a:t>solenoid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strong and uniform.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Outside of the coil the magnetic field is identical to that of a bar magnet. This means that there is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north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south pole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the solenoid.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3" name="Google Shape;723;p18"/>
          <p:cNvSpPr/>
          <p:nvPr/>
        </p:nvSpPr>
        <p:spPr>
          <a:xfrm>
            <a:off x="2221415" y="1713280"/>
            <a:ext cx="924280" cy="1393080"/>
          </a:xfrm>
          <a:custGeom>
            <a:avLst/>
            <a:gdLst/>
            <a:ahLst/>
            <a:cxnLst/>
            <a:rect l="l" t="t" r="r" b="b"/>
            <a:pathLst>
              <a:path w="46214" h="69654" fill="none" extrusionOk="0">
                <a:moveTo>
                  <a:pt x="23144" y="69653"/>
                </a:moveTo>
                <a:cubicBezTo>
                  <a:pt x="35862" y="68470"/>
                  <a:pt x="46214" y="67435"/>
                  <a:pt x="46214" y="66178"/>
                </a:cubicBezTo>
                <a:moveTo>
                  <a:pt x="1" y="59228"/>
                </a:moveTo>
                <a:cubicBezTo>
                  <a:pt x="1" y="56270"/>
                  <a:pt x="46214" y="55235"/>
                  <a:pt x="46214" y="52277"/>
                </a:cubicBezTo>
                <a:moveTo>
                  <a:pt x="1" y="45327"/>
                </a:moveTo>
                <a:cubicBezTo>
                  <a:pt x="1" y="42369"/>
                  <a:pt x="46214" y="41260"/>
                  <a:pt x="46214" y="38302"/>
                </a:cubicBezTo>
                <a:moveTo>
                  <a:pt x="1" y="31352"/>
                </a:moveTo>
                <a:cubicBezTo>
                  <a:pt x="1" y="28394"/>
                  <a:pt x="46214" y="27359"/>
                  <a:pt x="46214" y="24401"/>
                </a:cubicBezTo>
                <a:moveTo>
                  <a:pt x="1" y="17451"/>
                </a:moveTo>
                <a:cubicBezTo>
                  <a:pt x="1" y="14493"/>
                  <a:pt x="46214" y="13458"/>
                  <a:pt x="46214" y="10500"/>
                </a:cubicBezTo>
                <a:moveTo>
                  <a:pt x="1" y="3476"/>
                </a:moveTo>
                <a:cubicBezTo>
                  <a:pt x="1" y="2293"/>
                  <a:pt x="10352" y="1258"/>
                  <a:pt x="23144" y="1"/>
                </a:cubicBezTo>
              </a:path>
            </a:pathLst>
          </a:custGeom>
          <a:noFill/>
          <a:ln w="138650" cap="rnd" cmpd="sng">
            <a:solidFill>
              <a:srgbClr val="000000"/>
            </a:solidFill>
            <a:prstDash val="solid"/>
            <a:miter lim="739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8"/>
          <p:cNvSpPr/>
          <p:nvPr/>
        </p:nvSpPr>
        <p:spPr>
          <a:xfrm>
            <a:off x="2684295" y="1167600"/>
            <a:ext cx="20" cy="2485920"/>
          </a:xfrm>
          <a:custGeom>
            <a:avLst/>
            <a:gdLst/>
            <a:ahLst/>
            <a:cxnLst/>
            <a:rect l="l" t="t" r="r" b="b"/>
            <a:pathLst>
              <a:path w="1" h="124296" fill="none" extrusionOk="0">
                <a:moveTo>
                  <a:pt x="0" y="27285"/>
                </a:moveTo>
                <a:lnTo>
                  <a:pt x="0" y="0"/>
                </a:lnTo>
                <a:moveTo>
                  <a:pt x="0" y="124296"/>
                </a:moveTo>
                <a:lnTo>
                  <a:pt x="0" y="96937"/>
                </a:lnTo>
              </a:path>
            </a:pathLst>
          </a:custGeom>
          <a:noFill/>
          <a:ln w="138650" cap="flat" cmpd="sng">
            <a:solidFill>
              <a:srgbClr val="000000"/>
            </a:solidFill>
            <a:prstDash val="solid"/>
            <a:miter lim="739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8"/>
          <p:cNvSpPr/>
          <p:nvPr/>
        </p:nvSpPr>
        <p:spPr>
          <a:xfrm>
            <a:off x="2684295" y="1185340"/>
            <a:ext cx="20" cy="2448960"/>
          </a:xfrm>
          <a:custGeom>
            <a:avLst/>
            <a:gdLst/>
            <a:ahLst/>
            <a:cxnLst/>
            <a:rect l="l" t="t" r="r" b="b"/>
            <a:pathLst>
              <a:path w="1" h="122448" fill="none" extrusionOk="0">
                <a:moveTo>
                  <a:pt x="0" y="26398"/>
                </a:moveTo>
                <a:lnTo>
                  <a:pt x="0" y="1"/>
                </a:lnTo>
                <a:moveTo>
                  <a:pt x="0" y="122448"/>
                </a:moveTo>
                <a:lnTo>
                  <a:pt x="0" y="96050"/>
                </a:lnTo>
              </a:path>
            </a:pathLst>
          </a:custGeom>
          <a:noFill/>
          <a:ln w="92425" cap="flat" cmpd="sng">
            <a:solidFill>
              <a:srgbClr val="B87333"/>
            </a:solidFill>
            <a:prstDash val="solid"/>
            <a:miter lim="739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8"/>
          <p:cNvSpPr/>
          <p:nvPr/>
        </p:nvSpPr>
        <p:spPr>
          <a:xfrm>
            <a:off x="2221415" y="1713280"/>
            <a:ext cx="924280" cy="1393080"/>
          </a:xfrm>
          <a:custGeom>
            <a:avLst/>
            <a:gdLst/>
            <a:ahLst/>
            <a:cxnLst/>
            <a:rect l="l" t="t" r="r" b="b"/>
            <a:pathLst>
              <a:path w="46214" h="69654" fill="none" extrusionOk="0">
                <a:moveTo>
                  <a:pt x="23144" y="69653"/>
                </a:moveTo>
                <a:cubicBezTo>
                  <a:pt x="35862" y="68470"/>
                  <a:pt x="46214" y="67435"/>
                  <a:pt x="46214" y="66178"/>
                </a:cubicBezTo>
                <a:moveTo>
                  <a:pt x="1" y="59228"/>
                </a:moveTo>
                <a:cubicBezTo>
                  <a:pt x="1" y="56270"/>
                  <a:pt x="46214" y="55235"/>
                  <a:pt x="46214" y="52277"/>
                </a:cubicBezTo>
                <a:moveTo>
                  <a:pt x="1" y="45327"/>
                </a:moveTo>
                <a:cubicBezTo>
                  <a:pt x="1" y="42369"/>
                  <a:pt x="46214" y="41260"/>
                  <a:pt x="46214" y="38302"/>
                </a:cubicBezTo>
                <a:moveTo>
                  <a:pt x="1" y="31352"/>
                </a:moveTo>
                <a:cubicBezTo>
                  <a:pt x="1" y="28394"/>
                  <a:pt x="46214" y="27359"/>
                  <a:pt x="46214" y="24401"/>
                </a:cubicBezTo>
                <a:moveTo>
                  <a:pt x="1" y="17451"/>
                </a:moveTo>
                <a:cubicBezTo>
                  <a:pt x="1" y="14493"/>
                  <a:pt x="46214" y="13458"/>
                  <a:pt x="46214" y="10500"/>
                </a:cubicBezTo>
                <a:moveTo>
                  <a:pt x="1" y="3476"/>
                </a:moveTo>
                <a:cubicBezTo>
                  <a:pt x="1" y="2293"/>
                  <a:pt x="10352" y="1258"/>
                  <a:pt x="23144" y="1"/>
                </a:cubicBezTo>
              </a:path>
            </a:pathLst>
          </a:custGeom>
          <a:noFill/>
          <a:ln w="92425" cap="rnd" cmpd="sng">
            <a:solidFill>
              <a:srgbClr val="B87333"/>
            </a:solidFill>
            <a:prstDash val="solid"/>
            <a:miter lim="739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8"/>
          <p:cNvSpPr/>
          <p:nvPr/>
        </p:nvSpPr>
        <p:spPr>
          <a:xfrm>
            <a:off x="1288275" y="1664480"/>
            <a:ext cx="1055900" cy="1492160"/>
          </a:xfrm>
          <a:custGeom>
            <a:avLst/>
            <a:gdLst/>
            <a:ahLst/>
            <a:cxnLst/>
            <a:rect l="l" t="t" r="r" b="b"/>
            <a:pathLst>
              <a:path w="52795" h="74608" fill="none" extrusionOk="0">
                <a:moveTo>
                  <a:pt x="1" y="37267"/>
                </a:moveTo>
                <a:cubicBezTo>
                  <a:pt x="1" y="66844"/>
                  <a:pt x="38968" y="74607"/>
                  <a:pt x="46214" y="72093"/>
                </a:cubicBezTo>
                <a:cubicBezTo>
                  <a:pt x="47693" y="71576"/>
                  <a:pt x="48432" y="70689"/>
                  <a:pt x="49024" y="69505"/>
                </a:cubicBezTo>
                <a:cubicBezTo>
                  <a:pt x="50576" y="66104"/>
                  <a:pt x="52795" y="59006"/>
                  <a:pt x="52795" y="37267"/>
                </a:cubicBezTo>
                <a:cubicBezTo>
                  <a:pt x="52795" y="15602"/>
                  <a:pt x="50576" y="8430"/>
                  <a:pt x="49024" y="5029"/>
                </a:cubicBezTo>
                <a:cubicBezTo>
                  <a:pt x="48432" y="3846"/>
                  <a:pt x="47693" y="2958"/>
                  <a:pt x="46214" y="2441"/>
                </a:cubicBezTo>
                <a:cubicBezTo>
                  <a:pt x="38968" y="1"/>
                  <a:pt x="1" y="7690"/>
                  <a:pt x="1" y="37267"/>
                </a:cubicBezTo>
                <a:close/>
              </a:path>
            </a:pathLst>
          </a:custGeom>
          <a:noFill/>
          <a:ln w="16625" cap="rnd" cmpd="sng">
            <a:solidFill>
              <a:srgbClr val="008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8"/>
          <p:cNvSpPr/>
          <p:nvPr/>
        </p:nvSpPr>
        <p:spPr>
          <a:xfrm>
            <a:off x="1320815" y="2665640"/>
            <a:ext cx="112400" cy="131640"/>
          </a:xfrm>
          <a:custGeom>
            <a:avLst/>
            <a:gdLst/>
            <a:ahLst/>
            <a:cxnLst/>
            <a:rect l="l" t="t" r="r" b="b"/>
            <a:pathLst>
              <a:path w="5620" h="6582" extrusionOk="0">
                <a:moveTo>
                  <a:pt x="4067" y="1"/>
                </a:moveTo>
                <a:lnTo>
                  <a:pt x="0" y="2811"/>
                </a:lnTo>
                <a:lnTo>
                  <a:pt x="5620" y="6582"/>
                </a:lnTo>
                <a:lnTo>
                  <a:pt x="5620" y="6582"/>
                </a:lnTo>
                <a:lnTo>
                  <a:pt x="4067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8"/>
          <p:cNvSpPr/>
          <p:nvPr/>
        </p:nvSpPr>
        <p:spPr>
          <a:xfrm>
            <a:off x="1884235" y="3027960"/>
            <a:ext cx="133120" cy="97620"/>
          </a:xfrm>
          <a:custGeom>
            <a:avLst/>
            <a:gdLst/>
            <a:ahLst/>
            <a:cxnLst/>
            <a:rect l="l" t="t" r="r" b="b"/>
            <a:pathLst>
              <a:path w="6656" h="4881" extrusionOk="0">
                <a:moveTo>
                  <a:pt x="962" y="1"/>
                </a:moveTo>
                <a:lnTo>
                  <a:pt x="1" y="4881"/>
                </a:lnTo>
                <a:lnTo>
                  <a:pt x="1" y="4881"/>
                </a:lnTo>
                <a:lnTo>
                  <a:pt x="6656" y="3624"/>
                </a:lnTo>
                <a:lnTo>
                  <a:pt x="962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8"/>
          <p:cNvSpPr/>
          <p:nvPr/>
        </p:nvSpPr>
        <p:spPr>
          <a:xfrm>
            <a:off x="2279095" y="2662700"/>
            <a:ext cx="99100" cy="128660"/>
          </a:xfrm>
          <a:custGeom>
            <a:avLst/>
            <a:gdLst/>
            <a:ahLst/>
            <a:cxnLst/>
            <a:rect l="l" t="t" r="r" b="b"/>
            <a:pathLst>
              <a:path w="4955" h="6433" extrusionOk="0">
                <a:moveTo>
                  <a:pt x="2884" y="0"/>
                </a:moveTo>
                <a:lnTo>
                  <a:pt x="0" y="6137"/>
                </a:lnTo>
                <a:lnTo>
                  <a:pt x="4954" y="6433"/>
                </a:lnTo>
                <a:lnTo>
                  <a:pt x="2884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8"/>
          <p:cNvSpPr/>
          <p:nvPr/>
        </p:nvSpPr>
        <p:spPr>
          <a:xfrm>
            <a:off x="2285015" y="1989820"/>
            <a:ext cx="99100" cy="130160"/>
          </a:xfrm>
          <a:custGeom>
            <a:avLst/>
            <a:gdLst/>
            <a:ahLst/>
            <a:cxnLst/>
            <a:rect l="l" t="t" r="r" b="b"/>
            <a:pathLst>
              <a:path w="4955" h="6508" extrusionOk="0">
                <a:moveTo>
                  <a:pt x="1923" y="1"/>
                </a:moveTo>
                <a:lnTo>
                  <a:pt x="0" y="6508"/>
                </a:lnTo>
                <a:lnTo>
                  <a:pt x="4954" y="6064"/>
                </a:lnTo>
                <a:lnTo>
                  <a:pt x="1923" y="1"/>
                </a:lnTo>
                <a:close/>
              </a:path>
            </a:pathLst>
          </a:custGeom>
          <a:solidFill>
            <a:srgbClr val="0A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8"/>
          <p:cNvSpPr/>
          <p:nvPr/>
        </p:nvSpPr>
        <p:spPr>
          <a:xfrm>
            <a:off x="1854675" y="1677800"/>
            <a:ext cx="133100" cy="96140"/>
          </a:xfrm>
          <a:custGeom>
            <a:avLst/>
            <a:gdLst/>
            <a:ahLst/>
            <a:cxnLst/>
            <a:rect l="l" t="t" r="r" b="b"/>
            <a:pathLst>
              <a:path w="6655" h="4807" extrusionOk="0">
                <a:moveTo>
                  <a:pt x="5472" y="0"/>
                </a:moveTo>
                <a:lnTo>
                  <a:pt x="0" y="3919"/>
                </a:lnTo>
                <a:lnTo>
                  <a:pt x="6655" y="4806"/>
                </a:lnTo>
                <a:lnTo>
                  <a:pt x="5472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8"/>
          <p:cNvSpPr/>
          <p:nvPr/>
        </p:nvSpPr>
        <p:spPr>
          <a:xfrm>
            <a:off x="1342995" y="2031240"/>
            <a:ext cx="105020" cy="133100"/>
          </a:xfrm>
          <a:custGeom>
            <a:avLst/>
            <a:gdLst/>
            <a:ahLst/>
            <a:cxnLst/>
            <a:rect l="l" t="t" r="r" b="b"/>
            <a:pathLst>
              <a:path w="5251" h="6655" extrusionOk="0">
                <a:moveTo>
                  <a:pt x="962" y="0"/>
                </a:moveTo>
                <a:lnTo>
                  <a:pt x="0" y="6655"/>
                </a:lnTo>
                <a:lnTo>
                  <a:pt x="0" y="6655"/>
                </a:lnTo>
                <a:lnTo>
                  <a:pt x="5250" y="2440"/>
                </a:lnTo>
                <a:lnTo>
                  <a:pt x="962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8"/>
          <p:cNvSpPr/>
          <p:nvPr/>
        </p:nvSpPr>
        <p:spPr>
          <a:xfrm>
            <a:off x="1805875" y="1806440"/>
            <a:ext cx="474720" cy="1206760"/>
          </a:xfrm>
          <a:custGeom>
            <a:avLst/>
            <a:gdLst/>
            <a:ahLst/>
            <a:cxnLst/>
            <a:rect l="l" t="t" r="r" b="b"/>
            <a:pathLst>
              <a:path w="23736" h="60338" fill="none" extrusionOk="0">
                <a:moveTo>
                  <a:pt x="0" y="30169"/>
                </a:moveTo>
                <a:cubicBezTo>
                  <a:pt x="0" y="45771"/>
                  <a:pt x="13679" y="54939"/>
                  <a:pt x="18485" y="58563"/>
                </a:cubicBezTo>
                <a:cubicBezTo>
                  <a:pt x="19151" y="59080"/>
                  <a:pt x="21961" y="60337"/>
                  <a:pt x="23144" y="47028"/>
                </a:cubicBezTo>
                <a:cubicBezTo>
                  <a:pt x="23292" y="45327"/>
                  <a:pt x="23735" y="39486"/>
                  <a:pt x="23735" y="30169"/>
                </a:cubicBezTo>
                <a:cubicBezTo>
                  <a:pt x="23735" y="20852"/>
                  <a:pt x="23292" y="15011"/>
                  <a:pt x="23144" y="13310"/>
                </a:cubicBezTo>
                <a:cubicBezTo>
                  <a:pt x="21961" y="1"/>
                  <a:pt x="19151" y="1258"/>
                  <a:pt x="18485" y="1776"/>
                </a:cubicBezTo>
                <a:cubicBezTo>
                  <a:pt x="13679" y="5473"/>
                  <a:pt x="0" y="14641"/>
                  <a:pt x="0" y="30169"/>
                </a:cubicBezTo>
                <a:close/>
              </a:path>
            </a:pathLst>
          </a:custGeom>
          <a:noFill/>
          <a:ln w="16625" cap="rnd" cmpd="sng">
            <a:solidFill>
              <a:srgbClr val="008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8"/>
          <p:cNvSpPr/>
          <p:nvPr/>
        </p:nvSpPr>
        <p:spPr>
          <a:xfrm>
            <a:off x="1757055" y="2365440"/>
            <a:ext cx="99120" cy="128680"/>
          </a:xfrm>
          <a:custGeom>
            <a:avLst/>
            <a:gdLst/>
            <a:ahLst/>
            <a:cxnLst/>
            <a:rect l="l" t="t" r="r" b="b"/>
            <a:pathLst>
              <a:path w="4956" h="6434" extrusionOk="0">
                <a:moveTo>
                  <a:pt x="4955" y="1"/>
                </a:moveTo>
                <a:lnTo>
                  <a:pt x="1" y="297"/>
                </a:lnTo>
                <a:lnTo>
                  <a:pt x="2811" y="6434"/>
                </a:lnTo>
                <a:lnTo>
                  <a:pt x="4955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8"/>
          <p:cNvSpPr/>
          <p:nvPr/>
        </p:nvSpPr>
        <p:spPr>
          <a:xfrm>
            <a:off x="2080935" y="2883040"/>
            <a:ext cx="134580" cy="105020"/>
          </a:xfrm>
          <a:custGeom>
            <a:avLst/>
            <a:gdLst/>
            <a:ahLst/>
            <a:cxnLst/>
            <a:rect l="l" t="t" r="r" b="b"/>
            <a:pathLst>
              <a:path w="6729" h="5251" extrusionOk="0">
                <a:moveTo>
                  <a:pt x="2366" y="0"/>
                </a:moveTo>
                <a:lnTo>
                  <a:pt x="0" y="4437"/>
                </a:lnTo>
                <a:lnTo>
                  <a:pt x="6729" y="5250"/>
                </a:lnTo>
                <a:lnTo>
                  <a:pt x="6729" y="5250"/>
                </a:lnTo>
                <a:lnTo>
                  <a:pt x="2366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8"/>
          <p:cNvSpPr/>
          <p:nvPr/>
        </p:nvSpPr>
        <p:spPr>
          <a:xfrm>
            <a:off x="2231775" y="2327000"/>
            <a:ext cx="99100" cy="125720"/>
          </a:xfrm>
          <a:custGeom>
            <a:avLst/>
            <a:gdLst/>
            <a:ahLst/>
            <a:cxnLst/>
            <a:rect l="l" t="t" r="r" b="b"/>
            <a:pathLst>
              <a:path w="4955" h="6286" extrusionOk="0">
                <a:moveTo>
                  <a:pt x="2366" y="0"/>
                </a:moveTo>
                <a:lnTo>
                  <a:pt x="0" y="6285"/>
                </a:lnTo>
                <a:lnTo>
                  <a:pt x="4954" y="6211"/>
                </a:lnTo>
                <a:lnTo>
                  <a:pt x="2366" y="0"/>
                </a:lnTo>
                <a:close/>
              </a:path>
            </a:pathLst>
          </a:custGeom>
          <a:solidFill>
            <a:srgbClr val="0A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8"/>
          <p:cNvSpPr/>
          <p:nvPr/>
        </p:nvSpPr>
        <p:spPr>
          <a:xfrm>
            <a:off x="2073535" y="1804960"/>
            <a:ext cx="130160" cy="116860"/>
          </a:xfrm>
          <a:custGeom>
            <a:avLst/>
            <a:gdLst/>
            <a:ahLst/>
            <a:cxnLst/>
            <a:rect l="l" t="t" r="r" b="b"/>
            <a:pathLst>
              <a:path w="6508" h="5843" extrusionOk="0">
                <a:moveTo>
                  <a:pt x="3476" y="1"/>
                </a:moveTo>
                <a:lnTo>
                  <a:pt x="0" y="5842"/>
                </a:lnTo>
                <a:lnTo>
                  <a:pt x="6507" y="3994"/>
                </a:lnTo>
                <a:lnTo>
                  <a:pt x="3476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8"/>
          <p:cNvSpPr/>
          <p:nvPr/>
        </p:nvSpPr>
        <p:spPr>
          <a:xfrm>
            <a:off x="1748195" y="426700"/>
            <a:ext cx="902100" cy="4290100"/>
          </a:xfrm>
          <a:custGeom>
            <a:avLst/>
            <a:gdLst/>
            <a:ahLst/>
            <a:cxnLst/>
            <a:rect l="l" t="t" r="r" b="b"/>
            <a:pathLst>
              <a:path w="45105" h="214505" fill="none" extrusionOk="0">
                <a:moveTo>
                  <a:pt x="0" y="214505"/>
                </a:moveTo>
                <a:cubicBezTo>
                  <a:pt x="45105" y="151359"/>
                  <a:pt x="41555" y="125479"/>
                  <a:pt x="41555" y="99156"/>
                </a:cubicBezTo>
                <a:cubicBezTo>
                  <a:pt x="41555" y="69506"/>
                  <a:pt x="43034" y="50429"/>
                  <a:pt x="10870" y="1"/>
                </a:cubicBezTo>
              </a:path>
            </a:pathLst>
          </a:custGeom>
          <a:noFill/>
          <a:ln w="16625" cap="rnd" cmpd="sng">
            <a:solidFill>
              <a:srgbClr val="008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8"/>
          <p:cNvSpPr/>
          <p:nvPr/>
        </p:nvSpPr>
        <p:spPr>
          <a:xfrm>
            <a:off x="2014375" y="4137080"/>
            <a:ext cx="106500" cy="134600"/>
          </a:xfrm>
          <a:custGeom>
            <a:avLst/>
            <a:gdLst/>
            <a:ahLst/>
            <a:cxnLst/>
            <a:rect l="l" t="t" r="r" b="b"/>
            <a:pathLst>
              <a:path w="5325" h="6730" extrusionOk="0">
                <a:moveTo>
                  <a:pt x="5325" y="1"/>
                </a:moveTo>
                <a:lnTo>
                  <a:pt x="1" y="4215"/>
                </a:lnTo>
                <a:lnTo>
                  <a:pt x="4289" y="6729"/>
                </a:lnTo>
                <a:lnTo>
                  <a:pt x="5325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8"/>
          <p:cNvSpPr/>
          <p:nvPr/>
        </p:nvSpPr>
        <p:spPr>
          <a:xfrm>
            <a:off x="2360435" y="3453860"/>
            <a:ext cx="93180" cy="134600"/>
          </a:xfrm>
          <a:custGeom>
            <a:avLst/>
            <a:gdLst/>
            <a:ahLst/>
            <a:cxnLst/>
            <a:rect l="l" t="t" r="r" b="b"/>
            <a:pathLst>
              <a:path w="4659" h="6730" extrusionOk="0">
                <a:moveTo>
                  <a:pt x="4584" y="1"/>
                </a:moveTo>
                <a:lnTo>
                  <a:pt x="0" y="5029"/>
                </a:lnTo>
                <a:lnTo>
                  <a:pt x="4658" y="6729"/>
                </a:lnTo>
                <a:lnTo>
                  <a:pt x="4584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8"/>
          <p:cNvSpPr/>
          <p:nvPr/>
        </p:nvSpPr>
        <p:spPr>
          <a:xfrm>
            <a:off x="2520135" y="2707060"/>
            <a:ext cx="100580" cy="127200"/>
          </a:xfrm>
          <a:custGeom>
            <a:avLst/>
            <a:gdLst/>
            <a:ahLst/>
            <a:cxnLst/>
            <a:rect l="l" t="t" r="r" b="b"/>
            <a:pathLst>
              <a:path w="5029" h="6360" extrusionOk="0">
                <a:moveTo>
                  <a:pt x="2811" y="0"/>
                </a:moveTo>
                <a:lnTo>
                  <a:pt x="1" y="6137"/>
                </a:lnTo>
                <a:lnTo>
                  <a:pt x="5029" y="6359"/>
                </a:lnTo>
                <a:lnTo>
                  <a:pt x="2811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8"/>
          <p:cNvSpPr/>
          <p:nvPr/>
        </p:nvSpPr>
        <p:spPr>
          <a:xfrm>
            <a:off x="2524575" y="1945460"/>
            <a:ext cx="99100" cy="128680"/>
          </a:xfrm>
          <a:custGeom>
            <a:avLst/>
            <a:gdLst/>
            <a:ahLst/>
            <a:cxnLst/>
            <a:rect l="l" t="t" r="r" b="b"/>
            <a:pathLst>
              <a:path w="4955" h="6434" extrusionOk="0">
                <a:moveTo>
                  <a:pt x="2219" y="0"/>
                </a:moveTo>
                <a:lnTo>
                  <a:pt x="1" y="6433"/>
                </a:lnTo>
                <a:lnTo>
                  <a:pt x="4955" y="6212"/>
                </a:lnTo>
                <a:lnTo>
                  <a:pt x="2219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8"/>
          <p:cNvSpPr/>
          <p:nvPr/>
        </p:nvSpPr>
        <p:spPr>
          <a:xfrm>
            <a:off x="2389995" y="1210480"/>
            <a:ext cx="94680" cy="136080"/>
          </a:xfrm>
          <a:custGeom>
            <a:avLst/>
            <a:gdLst/>
            <a:ahLst/>
            <a:cxnLst/>
            <a:rect l="l" t="t" r="r" b="b"/>
            <a:pathLst>
              <a:path w="4734" h="6804" extrusionOk="0">
                <a:moveTo>
                  <a:pt x="1" y="1"/>
                </a:moveTo>
                <a:lnTo>
                  <a:pt x="149" y="6803"/>
                </a:lnTo>
                <a:lnTo>
                  <a:pt x="4733" y="4881"/>
                </a:lnTo>
                <a:lnTo>
                  <a:pt x="1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8"/>
          <p:cNvSpPr/>
          <p:nvPr/>
        </p:nvSpPr>
        <p:spPr>
          <a:xfrm>
            <a:off x="2036555" y="537620"/>
            <a:ext cx="106500" cy="134580"/>
          </a:xfrm>
          <a:custGeom>
            <a:avLst/>
            <a:gdLst/>
            <a:ahLst/>
            <a:cxnLst/>
            <a:rect l="l" t="t" r="r" b="b"/>
            <a:pathLst>
              <a:path w="5325" h="6729" extrusionOk="0">
                <a:moveTo>
                  <a:pt x="1" y="0"/>
                </a:moveTo>
                <a:lnTo>
                  <a:pt x="962" y="6729"/>
                </a:lnTo>
                <a:lnTo>
                  <a:pt x="5325" y="4215"/>
                </a:lnTo>
                <a:lnTo>
                  <a:pt x="1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8"/>
          <p:cNvSpPr/>
          <p:nvPr/>
        </p:nvSpPr>
        <p:spPr>
          <a:xfrm>
            <a:off x="2718295" y="426700"/>
            <a:ext cx="902120" cy="4290100"/>
          </a:xfrm>
          <a:custGeom>
            <a:avLst/>
            <a:gdLst/>
            <a:ahLst/>
            <a:cxnLst/>
            <a:rect l="l" t="t" r="r" b="b"/>
            <a:pathLst>
              <a:path w="45106" h="214505" fill="none" extrusionOk="0">
                <a:moveTo>
                  <a:pt x="45105" y="214505"/>
                </a:moveTo>
                <a:cubicBezTo>
                  <a:pt x="1" y="151359"/>
                  <a:pt x="3550" y="125479"/>
                  <a:pt x="3550" y="99156"/>
                </a:cubicBezTo>
                <a:cubicBezTo>
                  <a:pt x="3550" y="69506"/>
                  <a:pt x="1997" y="50429"/>
                  <a:pt x="34162" y="1"/>
                </a:cubicBezTo>
              </a:path>
            </a:pathLst>
          </a:custGeom>
          <a:noFill/>
          <a:ln w="19050" cap="rnd" cmpd="sng">
            <a:solidFill>
              <a:srgbClr val="008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8"/>
          <p:cNvSpPr/>
          <p:nvPr/>
        </p:nvSpPr>
        <p:spPr>
          <a:xfrm>
            <a:off x="3247715" y="4137080"/>
            <a:ext cx="106500" cy="134600"/>
          </a:xfrm>
          <a:custGeom>
            <a:avLst/>
            <a:gdLst/>
            <a:ahLst/>
            <a:cxnLst/>
            <a:rect l="l" t="t" r="r" b="b"/>
            <a:pathLst>
              <a:path w="5325" h="6730" extrusionOk="0">
                <a:moveTo>
                  <a:pt x="1" y="1"/>
                </a:moveTo>
                <a:lnTo>
                  <a:pt x="962" y="6729"/>
                </a:lnTo>
                <a:lnTo>
                  <a:pt x="5325" y="4215"/>
                </a:lnTo>
                <a:lnTo>
                  <a:pt x="1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8"/>
          <p:cNvSpPr/>
          <p:nvPr/>
        </p:nvSpPr>
        <p:spPr>
          <a:xfrm>
            <a:off x="2913515" y="3453860"/>
            <a:ext cx="93180" cy="134600"/>
          </a:xfrm>
          <a:custGeom>
            <a:avLst/>
            <a:gdLst/>
            <a:ahLst/>
            <a:cxnLst/>
            <a:rect l="l" t="t" r="r" b="b"/>
            <a:pathLst>
              <a:path w="4659" h="6730" extrusionOk="0">
                <a:moveTo>
                  <a:pt x="148" y="1"/>
                </a:moveTo>
                <a:lnTo>
                  <a:pt x="0" y="6729"/>
                </a:lnTo>
                <a:lnTo>
                  <a:pt x="4658" y="5029"/>
                </a:lnTo>
                <a:lnTo>
                  <a:pt x="148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2747875" y="2707060"/>
            <a:ext cx="99100" cy="127200"/>
          </a:xfrm>
          <a:custGeom>
            <a:avLst/>
            <a:gdLst/>
            <a:ahLst/>
            <a:cxnLst/>
            <a:rect l="l" t="t" r="r" b="b"/>
            <a:pathLst>
              <a:path w="4955" h="6360" extrusionOk="0">
                <a:moveTo>
                  <a:pt x="2219" y="0"/>
                </a:moveTo>
                <a:lnTo>
                  <a:pt x="1" y="6359"/>
                </a:lnTo>
                <a:lnTo>
                  <a:pt x="1" y="6359"/>
                </a:lnTo>
                <a:lnTo>
                  <a:pt x="4955" y="6137"/>
                </a:lnTo>
                <a:lnTo>
                  <a:pt x="2219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8"/>
          <p:cNvSpPr/>
          <p:nvPr/>
        </p:nvSpPr>
        <p:spPr>
          <a:xfrm>
            <a:off x="2743435" y="1945460"/>
            <a:ext cx="100580" cy="128680"/>
          </a:xfrm>
          <a:custGeom>
            <a:avLst/>
            <a:gdLst/>
            <a:ahLst/>
            <a:cxnLst/>
            <a:rect l="l" t="t" r="r" b="b"/>
            <a:pathLst>
              <a:path w="5029" h="6434" extrusionOk="0">
                <a:moveTo>
                  <a:pt x="2811" y="0"/>
                </a:moveTo>
                <a:lnTo>
                  <a:pt x="1" y="6212"/>
                </a:lnTo>
                <a:lnTo>
                  <a:pt x="5029" y="6433"/>
                </a:lnTo>
                <a:lnTo>
                  <a:pt x="2811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8"/>
          <p:cNvSpPr/>
          <p:nvPr/>
        </p:nvSpPr>
        <p:spPr>
          <a:xfrm>
            <a:off x="2883935" y="1210480"/>
            <a:ext cx="93180" cy="136080"/>
          </a:xfrm>
          <a:custGeom>
            <a:avLst/>
            <a:gdLst/>
            <a:ahLst/>
            <a:cxnLst/>
            <a:rect l="l" t="t" r="r" b="b"/>
            <a:pathLst>
              <a:path w="4659" h="6804" extrusionOk="0">
                <a:moveTo>
                  <a:pt x="4659" y="1"/>
                </a:moveTo>
                <a:lnTo>
                  <a:pt x="0" y="4881"/>
                </a:lnTo>
                <a:lnTo>
                  <a:pt x="4585" y="6803"/>
                </a:lnTo>
                <a:lnTo>
                  <a:pt x="4659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8"/>
          <p:cNvSpPr/>
          <p:nvPr/>
        </p:nvSpPr>
        <p:spPr>
          <a:xfrm>
            <a:off x="3225535" y="537620"/>
            <a:ext cx="106500" cy="134580"/>
          </a:xfrm>
          <a:custGeom>
            <a:avLst/>
            <a:gdLst/>
            <a:ahLst/>
            <a:cxnLst/>
            <a:rect l="l" t="t" r="r" b="b"/>
            <a:pathLst>
              <a:path w="5325" h="6729" extrusionOk="0">
                <a:moveTo>
                  <a:pt x="5325" y="0"/>
                </a:moveTo>
                <a:lnTo>
                  <a:pt x="1" y="4215"/>
                </a:lnTo>
                <a:lnTo>
                  <a:pt x="4289" y="6729"/>
                </a:lnTo>
                <a:lnTo>
                  <a:pt x="5325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8"/>
          <p:cNvSpPr/>
          <p:nvPr/>
        </p:nvSpPr>
        <p:spPr>
          <a:xfrm>
            <a:off x="3086535" y="1806440"/>
            <a:ext cx="474720" cy="1206760"/>
          </a:xfrm>
          <a:custGeom>
            <a:avLst/>
            <a:gdLst/>
            <a:ahLst/>
            <a:cxnLst/>
            <a:rect l="l" t="t" r="r" b="b"/>
            <a:pathLst>
              <a:path w="23736" h="60338" fill="none" extrusionOk="0">
                <a:moveTo>
                  <a:pt x="23736" y="30169"/>
                </a:moveTo>
                <a:cubicBezTo>
                  <a:pt x="23736" y="45771"/>
                  <a:pt x="10056" y="54939"/>
                  <a:pt x="5250" y="58563"/>
                </a:cubicBezTo>
                <a:cubicBezTo>
                  <a:pt x="4585" y="59080"/>
                  <a:pt x="1775" y="60337"/>
                  <a:pt x="666" y="47028"/>
                </a:cubicBezTo>
                <a:cubicBezTo>
                  <a:pt x="518" y="45327"/>
                  <a:pt x="0" y="39486"/>
                  <a:pt x="0" y="30169"/>
                </a:cubicBezTo>
                <a:cubicBezTo>
                  <a:pt x="0" y="20852"/>
                  <a:pt x="518" y="15011"/>
                  <a:pt x="666" y="13310"/>
                </a:cubicBezTo>
                <a:cubicBezTo>
                  <a:pt x="1775" y="1"/>
                  <a:pt x="4585" y="1258"/>
                  <a:pt x="5250" y="1776"/>
                </a:cubicBezTo>
                <a:cubicBezTo>
                  <a:pt x="10056" y="5473"/>
                  <a:pt x="23736" y="14641"/>
                  <a:pt x="23736" y="30169"/>
                </a:cubicBezTo>
                <a:close/>
              </a:path>
            </a:pathLst>
          </a:custGeom>
          <a:noFill/>
          <a:ln w="16625" cap="rnd" cmpd="sng">
            <a:solidFill>
              <a:srgbClr val="008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8"/>
          <p:cNvSpPr/>
          <p:nvPr/>
        </p:nvSpPr>
        <p:spPr>
          <a:xfrm>
            <a:off x="3512435" y="2365440"/>
            <a:ext cx="99100" cy="128680"/>
          </a:xfrm>
          <a:custGeom>
            <a:avLst/>
            <a:gdLst/>
            <a:ahLst/>
            <a:cxnLst/>
            <a:rect l="l" t="t" r="r" b="b"/>
            <a:pathLst>
              <a:path w="4955" h="6434" extrusionOk="0">
                <a:moveTo>
                  <a:pt x="0" y="1"/>
                </a:moveTo>
                <a:lnTo>
                  <a:pt x="2145" y="6434"/>
                </a:lnTo>
                <a:lnTo>
                  <a:pt x="4955" y="297"/>
                </a:lnTo>
                <a:lnTo>
                  <a:pt x="0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8"/>
          <p:cNvSpPr/>
          <p:nvPr/>
        </p:nvSpPr>
        <p:spPr>
          <a:xfrm>
            <a:off x="3153075" y="2883040"/>
            <a:ext cx="134600" cy="105020"/>
          </a:xfrm>
          <a:custGeom>
            <a:avLst/>
            <a:gdLst/>
            <a:ahLst/>
            <a:cxnLst/>
            <a:rect l="l" t="t" r="r" b="b"/>
            <a:pathLst>
              <a:path w="6730" h="5251" extrusionOk="0">
                <a:moveTo>
                  <a:pt x="4363" y="0"/>
                </a:moveTo>
                <a:lnTo>
                  <a:pt x="1" y="5250"/>
                </a:lnTo>
                <a:lnTo>
                  <a:pt x="1" y="5250"/>
                </a:lnTo>
                <a:lnTo>
                  <a:pt x="6729" y="4437"/>
                </a:lnTo>
                <a:lnTo>
                  <a:pt x="4363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8"/>
          <p:cNvSpPr/>
          <p:nvPr/>
        </p:nvSpPr>
        <p:spPr>
          <a:xfrm>
            <a:off x="3036255" y="2327000"/>
            <a:ext cx="100580" cy="125720"/>
          </a:xfrm>
          <a:custGeom>
            <a:avLst/>
            <a:gdLst/>
            <a:ahLst/>
            <a:cxnLst/>
            <a:rect l="l" t="t" r="r" b="b"/>
            <a:pathLst>
              <a:path w="5029" h="6286" extrusionOk="0">
                <a:moveTo>
                  <a:pt x="2588" y="0"/>
                </a:moveTo>
                <a:lnTo>
                  <a:pt x="0" y="6211"/>
                </a:lnTo>
                <a:lnTo>
                  <a:pt x="5028" y="6285"/>
                </a:lnTo>
                <a:lnTo>
                  <a:pt x="2588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8"/>
          <p:cNvSpPr/>
          <p:nvPr/>
        </p:nvSpPr>
        <p:spPr>
          <a:xfrm>
            <a:off x="3164915" y="1804960"/>
            <a:ext cx="130160" cy="116860"/>
          </a:xfrm>
          <a:custGeom>
            <a:avLst/>
            <a:gdLst/>
            <a:ahLst/>
            <a:cxnLst/>
            <a:rect l="l" t="t" r="r" b="b"/>
            <a:pathLst>
              <a:path w="6508" h="5843" extrusionOk="0">
                <a:moveTo>
                  <a:pt x="3032" y="1"/>
                </a:moveTo>
                <a:lnTo>
                  <a:pt x="0" y="3994"/>
                </a:lnTo>
                <a:lnTo>
                  <a:pt x="6507" y="5842"/>
                </a:lnTo>
                <a:lnTo>
                  <a:pt x="3032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8"/>
          <p:cNvSpPr/>
          <p:nvPr/>
        </p:nvSpPr>
        <p:spPr>
          <a:xfrm>
            <a:off x="3024415" y="1664480"/>
            <a:ext cx="1054440" cy="1492160"/>
          </a:xfrm>
          <a:custGeom>
            <a:avLst/>
            <a:gdLst/>
            <a:ahLst/>
            <a:cxnLst/>
            <a:rect l="l" t="t" r="r" b="b"/>
            <a:pathLst>
              <a:path w="52722" h="74608" fill="none" extrusionOk="0">
                <a:moveTo>
                  <a:pt x="52721" y="37267"/>
                </a:moveTo>
                <a:cubicBezTo>
                  <a:pt x="52721" y="66844"/>
                  <a:pt x="13754" y="74607"/>
                  <a:pt x="6508" y="72093"/>
                </a:cubicBezTo>
                <a:cubicBezTo>
                  <a:pt x="5029" y="71576"/>
                  <a:pt x="4289" y="70689"/>
                  <a:pt x="3772" y="69505"/>
                </a:cubicBezTo>
                <a:cubicBezTo>
                  <a:pt x="2145" y="66104"/>
                  <a:pt x="1" y="59006"/>
                  <a:pt x="1" y="37267"/>
                </a:cubicBezTo>
                <a:cubicBezTo>
                  <a:pt x="1" y="15602"/>
                  <a:pt x="2145" y="8430"/>
                  <a:pt x="3772" y="5029"/>
                </a:cubicBezTo>
                <a:cubicBezTo>
                  <a:pt x="4289" y="3846"/>
                  <a:pt x="5029" y="2958"/>
                  <a:pt x="6508" y="2441"/>
                </a:cubicBezTo>
                <a:cubicBezTo>
                  <a:pt x="13754" y="1"/>
                  <a:pt x="52721" y="7690"/>
                  <a:pt x="52721" y="37267"/>
                </a:cubicBezTo>
                <a:close/>
              </a:path>
            </a:pathLst>
          </a:custGeom>
          <a:noFill/>
          <a:ln w="16625" cap="rnd" cmpd="sng">
            <a:solidFill>
              <a:srgbClr val="008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8"/>
          <p:cNvSpPr/>
          <p:nvPr/>
        </p:nvSpPr>
        <p:spPr>
          <a:xfrm>
            <a:off x="3935375" y="2665640"/>
            <a:ext cx="112420" cy="131640"/>
          </a:xfrm>
          <a:custGeom>
            <a:avLst/>
            <a:gdLst/>
            <a:ahLst/>
            <a:cxnLst/>
            <a:rect l="l" t="t" r="r" b="b"/>
            <a:pathLst>
              <a:path w="5621" h="6582" extrusionOk="0">
                <a:moveTo>
                  <a:pt x="1480" y="1"/>
                </a:moveTo>
                <a:lnTo>
                  <a:pt x="1" y="6582"/>
                </a:lnTo>
                <a:lnTo>
                  <a:pt x="1" y="6582"/>
                </a:lnTo>
                <a:lnTo>
                  <a:pt x="5620" y="2811"/>
                </a:lnTo>
                <a:lnTo>
                  <a:pt x="1480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8"/>
          <p:cNvSpPr/>
          <p:nvPr/>
        </p:nvSpPr>
        <p:spPr>
          <a:xfrm>
            <a:off x="3349755" y="3027960"/>
            <a:ext cx="133120" cy="97620"/>
          </a:xfrm>
          <a:custGeom>
            <a:avLst/>
            <a:gdLst/>
            <a:ahLst/>
            <a:cxnLst/>
            <a:rect l="l" t="t" r="r" b="b"/>
            <a:pathLst>
              <a:path w="6656" h="4881" extrusionOk="0">
                <a:moveTo>
                  <a:pt x="5694" y="1"/>
                </a:moveTo>
                <a:lnTo>
                  <a:pt x="1" y="3624"/>
                </a:lnTo>
                <a:lnTo>
                  <a:pt x="6656" y="4881"/>
                </a:lnTo>
                <a:lnTo>
                  <a:pt x="5694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8"/>
          <p:cNvSpPr/>
          <p:nvPr/>
        </p:nvSpPr>
        <p:spPr>
          <a:xfrm>
            <a:off x="2988935" y="2662700"/>
            <a:ext cx="99100" cy="128660"/>
          </a:xfrm>
          <a:custGeom>
            <a:avLst/>
            <a:gdLst/>
            <a:ahLst/>
            <a:cxnLst/>
            <a:rect l="l" t="t" r="r" b="b"/>
            <a:pathLst>
              <a:path w="4955" h="6433" extrusionOk="0">
                <a:moveTo>
                  <a:pt x="2071" y="0"/>
                </a:moveTo>
                <a:lnTo>
                  <a:pt x="0" y="6433"/>
                </a:lnTo>
                <a:lnTo>
                  <a:pt x="4954" y="6137"/>
                </a:lnTo>
                <a:lnTo>
                  <a:pt x="2071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8"/>
          <p:cNvSpPr/>
          <p:nvPr/>
        </p:nvSpPr>
        <p:spPr>
          <a:xfrm>
            <a:off x="2983015" y="1989820"/>
            <a:ext cx="99100" cy="130160"/>
          </a:xfrm>
          <a:custGeom>
            <a:avLst/>
            <a:gdLst/>
            <a:ahLst/>
            <a:cxnLst/>
            <a:rect l="l" t="t" r="r" b="b"/>
            <a:pathLst>
              <a:path w="4955" h="6508" extrusionOk="0">
                <a:moveTo>
                  <a:pt x="3106" y="1"/>
                </a:moveTo>
                <a:lnTo>
                  <a:pt x="0" y="6064"/>
                </a:lnTo>
                <a:lnTo>
                  <a:pt x="4955" y="6508"/>
                </a:lnTo>
                <a:lnTo>
                  <a:pt x="3106" y="1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8"/>
          <p:cNvSpPr/>
          <p:nvPr/>
        </p:nvSpPr>
        <p:spPr>
          <a:xfrm>
            <a:off x="3379335" y="1677800"/>
            <a:ext cx="134600" cy="96140"/>
          </a:xfrm>
          <a:custGeom>
            <a:avLst/>
            <a:gdLst/>
            <a:ahLst/>
            <a:cxnLst/>
            <a:rect l="l" t="t" r="r" b="b"/>
            <a:pathLst>
              <a:path w="6730" h="4807" extrusionOk="0">
                <a:moveTo>
                  <a:pt x="1184" y="0"/>
                </a:moveTo>
                <a:lnTo>
                  <a:pt x="1" y="4806"/>
                </a:lnTo>
                <a:lnTo>
                  <a:pt x="1" y="4806"/>
                </a:lnTo>
                <a:lnTo>
                  <a:pt x="6729" y="3919"/>
                </a:lnTo>
                <a:lnTo>
                  <a:pt x="1184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8"/>
          <p:cNvSpPr/>
          <p:nvPr/>
        </p:nvSpPr>
        <p:spPr>
          <a:xfrm>
            <a:off x="3919115" y="2031240"/>
            <a:ext cx="105020" cy="133100"/>
          </a:xfrm>
          <a:custGeom>
            <a:avLst/>
            <a:gdLst/>
            <a:ahLst/>
            <a:cxnLst/>
            <a:rect l="l" t="t" r="r" b="b"/>
            <a:pathLst>
              <a:path w="5251" h="6655" extrusionOk="0">
                <a:moveTo>
                  <a:pt x="4289" y="0"/>
                </a:moveTo>
                <a:lnTo>
                  <a:pt x="0" y="2440"/>
                </a:lnTo>
                <a:lnTo>
                  <a:pt x="5250" y="6655"/>
                </a:lnTo>
                <a:lnTo>
                  <a:pt x="5250" y="6655"/>
                </a:lnTo>
                <a:lnTo>
                  <a:pt x="4289" y="0"/>
                </a:lnTo>
                <a:close/>
              </a:path>
            </a:pathLst>
          </a:custGeom>
          <a:solidFill>
            <a:srgbClr val="008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8"/>
          <p:cNvSpPr/>
          <p:nvPr/>
        </p:nvSpPr>
        <p:spPr>
          <a:xfrm>
            <a:off x="2221415" y="1782780"/>
            <a:ext cx="924280" cy="1254080"/>
          </a:xfrm>
          <a:custGeom>
            <a:avLst/>
            <a:gdLst/>
            <a:ahLst/>
            <a:cxnLst/>
            <a:rect l="l" t="t" r="r" b="b"/>
            <a:pathLst>
              <a:path w="46214" h="62704" fill="none" extrusionOk="0">
                <a:moveTo>
                  <a:pt x="46214" y="62703"/>
                </a:moveTo>
                <a:cubicBezTo>
                  <a:pt x="46214" y="59746"/>
                  <a:pt x="1" y="58710"/>
                  <a:pt x="1" y="55753"/>
                </a:cubicBezTo>
                <a:moveTo>
                  <a:pt x="46214" y="48802"/>
                </a:moveTo>
                <a:cubicBezTo>
                  <a:pt x="46214" y="45845"/>
                  <a:pt x="1" y="44735"/>
                  <a:pt x="1" y="41852"/>
                </a:cubicBezTo>
                <a:moveTo>
                  <a:pt x="46214" y="34827"/>
                </a:moveTo>
                <a:cubicBezTo>
                  <a:pt x="46214" y="31870"/>
                  <a:pt x="1" y="30834"/>
                  <a:pt x="1" y="27877"/>
                </a:cubicBezTo>
                <a:moveTo>
                  <a:pt x="46214" y="20926"/>
                </a:moveTo>
                <a:cubicBezTo>
                  <a:pt x="46214" y="17969"/>
                  <a:pt x="1" y="16933"/>
                  <a:pt x="1" y="13976"/>
                </a:cubicBezTo>
                <a:moveTo>
                  <a:pt x="46214" y="7025"/>
                </a:moveTo>
                <a:cubicBezTo>
                  <a:pt x="46214" y="4068"/>
                  <a:pt x="1" y="2959"/>
                  <a:pt x="1" y="1"/>
                </a:cubicBezTo>
              </a:path>
            </a:pathLst>
          </a:custGeom>
          <a:noFill/>
          <a:ln w="138650" cap="rnd" cmpd="sng">
            <a:solidFill>
              <a:srgbClr val="000000"/>
            </a:solidFill>
            <a:prstDash val="solid"/>
            <a:miter lim="739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8"/>
          <p:cNvSpPr/>
          <p:nvPr/>
        </p:nvSpPr>
        <p:spPr>
          <a:xfrm>
            <a:off x="2221415" y="1782780"/>
            <a:ext cx="924280" cy="1254080"/>
          </a:xfrm>
          <a:custGeom>
            <a:avLst/>
            <a:gdLst/>
            <a:ahLst/>
            <a:cxnLst/>
            <a:rect l="l" t="t" r="r" b="b"/>
            <a:pathLst>
              <a:path w="46214" h="62704" fill="none" extrusionOk="0">
                <a:moveTo>
                  <a:pt x="46214" y="62703"/>
                </a:moveTo>
                <a:cubicBezTo>
                  <a:pt x="46214" y="59746"/>
                  <a:pt x="1" y="58710"/>
                  <a:pt x="1" y="55753"/>
                </a:cubicBezTo>
                <a:moveTo>
                  <a:pt x="46214" y="48802"/>
                </a:moveTo>
                <a:cubicBezTo>
                  <a:pt x="46214" y="45845"/>
                  <a:pt x="1" y="44735"/>
                  <a:pt x="1" y="41852"/>
                </a:cubicBezTo>
                <a:moveTo>
                  <a:pt x="46214" y="34827"/>
                </a:moveTo>
                <a:cubicBezTo>
                  <a:pt x="46214" y="31870"/>
                  <a:pt x="1" y="30834"/>
                  <a:pt x="1" y="27877"/>
                </a:cubicBezTo>
                <a:moveTo>
                  <a:pt x="46214" y="20926"/>
                </a:moveTo>
                <a:cubicBezTo>
                  <a:pt x="46214" y="17969"/>
                  <a:pt x="1" y="16933"/>
                  <a:pt x="1" y="13976"/>
                </a:cubicBezTo>
                <a:moveTo>
                  <a:pt x="46214" y="7025"/>
                </a:moveTo>
                <a:cubicBezTo>
                  <a:pt x="46214" y="4068"/>
                  <a:pt x="1" y="2959"/>
                  <a:pt x="1" y="1"/>
                </a:cubicBezTo>
              </a:path>
            </a:pathLst>
          </a:custGeom>
          <a:solidFill>
            <a:srgbClr val="B87333"/>
          </a:solidFill>
          <a:ln w="92425" cap="rnd" cmpd="sng">
            <a:solidFill>
              <a:srgbClr val="B87333"/>
            </a:solidFill>
            <a:prstDash val="solid"/>
            <a:miter lim="739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Force on Charged Particles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2" name="Google Shape;77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3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6.11P</a:t>
            </a:r>
            <a:endParaRPr sz="17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Know that there is a force on a charged particle when it moves in a magnetic field as long as its motion is not parallel to the field.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current-carrying wire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put between two magnetic fields, the wire will experience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motor effect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 magnetic field exerts a force on </a:t>
            </a:r>
            <a:r>
              <a:rPr lang="en" sz="1700" b="1">
                <a:solidFill>
                  <a:srgbClr val="F6AC00"/>
                </a:solidFill>
                <a:latin typeface="Cambria"/>
                <a:ea typeface="Cambria"/>
                <a:cs typeface="Cambria"/>
                <a:sym typeface="Cambria"/>
              </a:rPr>
              <a:t>electrons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are travelling through the wire.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electrons will experience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maximum force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they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magnetic field.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wire is running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parallel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magnetic field, the electrons will experience</a:t>
            </a:r>
            <a:r>
              <a:rPr lang="en" sz="1300">
                <a:solidFill>
                  <a:srgbClr val="D7484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D74842"/>
                </a:solidFill>
                <a:latin typeface="Cambria"/>
                <a:ea typeface="Cambria"/>
                <a:cs typeface="Cambria"/>
                <a:sym typeface="Cambria"/>
              </a:rPr>
              <a:t>no force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3" name="Google Shape;77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74" name="Google Shape;774;p19"/>
          <p:cNvGrpSpPr/>
          <p:nvPr/>
        </p:nvGrpSpPr>
        <p:grpSpPr>
          <a:xfrm>
            <a:off x="5935225" y="1811399"/>
            <a:ext cx="2619400" cy="2419026"/>
            <a:chOff x="5935225" y="1696399"/>
            <a:chExt cx="2619400" cy="2419026"/>
          </a:xfrm>
        </p:grpSpPr>
        <p:grpSp>
          <p:nvGrpSpPr>
            <p:cNvPr id="775" name="Google Shape;775;p19"/>
            <p:cNvGrpSpPr/>
            <p:nvPr/>
          </p:nvGrpSpPr>
          <p:grpSpPr>
            <a:xfrm>
              <a:off x="5935225" y="1696399"/>
              <a:ext cx="2619400" cy="2419026"/>
              <a:chOff x="5853075" y="1971787"/>
              <a:chExt cx="2619400" cy="2419026"/>
            </a:xfrm>
          </p:grpSpPr>
          <p:grpSp>
            <p:nvGrpSpPr>
              <p:cNvPr id="776" name="Google Shape;776;p19"/>
              <p:cNvGrpSpPr/>
              <p:nvPr/>
            </p:nvGrpSpPr>
            <p:grpSpPr>
              <a:xfrm>
                <a:off x="5853075" y="1971787"/>
                <a:ext cx="2619383" cy="1791958"/>
                <a:chOff x="5853075" y="2242912"/>
                <a:chExt cx="2619383" cy="1791958"/>
              </a:xfrm>
            </p:grpSpPr>
            <p:grpSp>
              <p:nvGrpSpPr>
                <p:cNvPr id="777" name="Google Shape;777;p19"/>
                <p:cNvGrpSpPr/>
                <p:nvPr/>
              </p:nvGrpSpPr>
              <p:grpSpPr>
                <a:xfrm>
                  <a:off x="5853075" y="2242912"/>
                  <a:ext cx="2619383" cy="1791958"/>
                  <a:chOff x="5090325" y="1851292"/>
                  <a:chExt cx="3741975" cy="2557383"/>
                </a:xfrm>
              </p:grpSpPr>
              <p:sp>
                <p:nvSpPr>
                  <p:cNvPr id="778" name="Google Shape;778;p19"/>
                  <p:cNvSpPr/>
                  <p:nvPr/>
                </p:nvSpPr>
                <p:spPr>
                  <a:xfrm>
                    <a:off x="5090325" y="2173850"/>
                    <a:ext cx="3741975" cy="223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79" h="89393" fill="none" extrusionOk="0">
                        <a:moveTo>
                          <a:pt x="1" y="0"/>
                        </a:moveTo>
                        <a:cubicBezTo>
                          <a:pt x="14678" y="20607"/>
                          <a:pt x="40633" y="35492"/>
                          <a:pt x="75088" y="41835"/>
                        </a:cubicBezTo>
                        <a:cubicBezTo>
                          <a:pt x="101583" y="46645"/>
                          <a:pt x="137572" y="71025"/>
                          <a:pt x="149679" y="89393"/>
                        </a:cubicBezTo>
                      </a:path>
                    </a:pathLst>
                  </a:custGeom>
                  <a:noFill/>
                  <a:ln w="30050" cap="flat" cmpd="sng">
                    <a:solidFill>
                      <a:srgbClr val="999999"/>
                    </a:solidFill>
                    <a:prstDash val="solid"/>
                    <a:miter lim="414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" name="Google Shape;779;p19"/>
                  <p:cNvSpPr/>
                  <p:nvPr/>
                </p:nvSpPr>
                <p:spPr>
                  <a:xfrm>
                    <a:off x="6717307" y="2917099"/>
                    <a:ext cx="545018" cy="561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20" h="28319" extrusionOk="0">
                        <a:moveTo>
                          <a:pt x="17663" y="1949"/>
                        </a:moveTo>
                        <a:cubicBezTo>
                          <a:pt x="24422" y="3898"/>
                          <a:pt x="28319" y="10946"/>
                          <a:pt x="26370" y="17663"/>
                        </a:cubicBezTo>
                        <a:cubicBezTo>
                          <a:pt x="24422" y="24422"/>
                          <a:pt x="17373" y="28319"/>
                          <a:pt x="10656" y="26370"/>
                        </a:cubicBezTo>
                        <a:cubicBezTo>
                          <a:pt x="3898" y="24422"/>
                          <a:pt x="1" y="17373"/>
                          <a:pt x="1949" y="10656"/>
                        </a:cubicBezTo>
                        <a:cubicBezTo>
                          <a:pt x="3898" y="3898"/>
                          <a:pt x="10947" y="0"/>
                          <a:pt x="17663" y="1949"/>
                        </a:cubicBezTo>
                        <a:close/>
                      </a:path>
                    </a:pathLst>
                  </a:custGeom>
                  <a:solidFill>
                    <a:srgbClr val="F6AC00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" name="Google Shape;780;p19"/>
                  <p:cNvSpPr/>
                  <p:nvPr/>
                </p:nvSpPr>
                <p:spPr>
                  <a:xfrm rot="-2344794">
                    <a:off x="6594369" y="1992624"/>
                    <a:ext cx="790864" cy="964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77" h="84916" extrusionOk="0">
                        <a:moveTo>
                          <a:pt x="69077" y="1"/>
                        </a:moveTo>
                        <a:lnTo>
                          <a:pt x="60370" y="4686"/>
                        </a:lnTo>
                        <a:lnTo>
                          <a:pt x="62692" y="6552"/>
                        </a:lnTo>
                        <a:lnTo>
                          <a:pt x="1" y="83713"/>
                        </a:lnTo>
                        <a:lnTo>
                          <a:pt x="1494" y="84915"/>
                        </a:lnTo>
                        <a:lnTo>
                          <a:pt x="64226" y="7754"/>
                        </a:lnTo>
                        <a:lnTo>
                          <a:pt x="66506" y="966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1" name="Google Shape;781;p19"/>
                <p:cNvSpPr/>
                <p:nvPr/>
              </p:nvSpPr>
              <p:spPr>
                <a:xfrm rot="1575740">
                  <a:off x="6802557" y="3458816"/>
                  <a:ext cx="279334" cy="452944"/>
                </a:xfrm>
                <a:prstGeom prst="rect">
                  <a:avLst/>
                </a:prstGeom>
                <a:solidFill>
                  <a:srgbClr val="FF004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19"/>
                <p:cNvSpPr/>
                <p:nvPr/>
              </p:nvSpPr>
              <p:spPr>
                <a:xfrm rot="1575740">
                  <a:off x="7319182" y="2445841"/>
                  <a:ext cx="279334" cy="452944"/>
                </a:xfrm>
                <a:prstGeom prst="rect">
                  <a:avLst/>
                </a:prstGeom>
                <a:solidFill>
                  <a:srgbClr val="008CF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19"/>
                <p:cNvSpPr txBox="1"/>
                <p:nvPr/>
              </p:nvSpPr>
              <p:spPr>
                <a:xfrm>
                  <a:off x="6802575" y="3515950"/>
                  <a:ext cx="2793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N</a:t>
                  </a:r>
                  <a:endParaRPr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784" name="Google Shape;784;p19"/>
                <p:cNvSpPr txBox="1"/>
                <p:nvPr/>
              </p:nvSpPr>
              <p:spPr>
                <a:xfrm>
                  <a:off x="7319200" y="2502975"/>
                  <a:ext cx="2793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S</a:t>
                  </a:r>
                  <a:endParaRPr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785" name="Google Shape;785;p19"/>
                <p:cNvSpPr txBox="1"/>
                <p:nvPr/>
              </p:nvSpPr>
              <p:spPr>
                <a:xfrm>
                  <a:off x="6139575" y="2460925"/>
                  <a:ext cx="10281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RESULTING FORCE</a:t>
                  </a:r>
                  <a:endParaRPr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786" name="Google Shape;786;p19"/>
              <p:cNvSpPr txBox="1"/>
              <p:nvPr/>
            </p:nvSpPr>
            <p:spPr>
              <a:xfrm>
                <a:off x="5874175" y="3836713"/>
                <a:ext cx="25983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An </a:t>
                </a:r>
                <a:r>
                  <a:rPr lang="en" sz="1200" b="1">
                    <a:solidFill>
                      <a:srgbClr val="F6AC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electron </a:t>
                </a:r>
                <a:r>
                  <a:rPr lang="en" sz="12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will experience a </a:t>
                </a:r>
                <a:r>
                  <a:rPr lang="en" sz="1200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force </a:t>
                </a:r>
                <a:r>
                  <a:rPr lang="en" sz="12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when passing between two magnets. </a:t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787" name="Google Shape;787;p19"/>
            <p:cNvSpPr txBox="1"/>
            <p:nvPr/>
          </p:nvSpPr>
          <p:spPr>
            <a:xfrm>
              <a:off x="7857100" y="3290950"/>
              <a:ext cx="697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WIRE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Transformers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3" name="Google Shape;79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6.17P</a:t>
            </a:r>
            <a:endParaRPr sz="17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Describe the structure of a transformer, and understand that a transformer changes the size of an alternating voltage by having different numbers of turns on the input and output sides.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transformer is a device that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an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alternating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transformers have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basic design: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primary coil.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secondary coil.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core made from iron.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alternating current is supplied to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primary coil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Because the current is constantly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changing direction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 changing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produced.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iron core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magnetised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demagnetised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quickly.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is a soft magnetic material, allowing for this capability.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induces a voltage in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secondary coil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4" name="Google Shape;79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9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00" name="Google Shape;800;p21"/>
          <p:cNvGrpSpPr/>
          <p:nvPr/>
        </p:nvGrpSpPr>
        <p:grpSpPr>
          <a:xfrm>
            <a:off x="0" y="707325"/>
            <a:ext cx="6048113" cy="3728827"/>
            <a:chOff x="337550" y="707338"/>
            <a:chExt cx="6048113" cy="3728827"/>
          </a:xfrm>
        </p:grpSpPr>
        <p:grpSp>
          <p:nvGrpSpPr>
            <p:cNvPr id="801" name="Google Shape;801;p21"/>
            <p:cNvGrpSpPr/>
            <p:nvPr/>
          </p:nvGrpSpPr>
          <p:grpSpPr>
            <a:xfrm>
              <a:off x="721650" y="707338"/>
              <a:ext cx="5037548" cy="3728827"/>
              <a:chOff x="240750" y="707338"/>
              <a:chExt cx="5037548" cy="3728827"/>
            </a:xfrm>
          </p:grpSpPr>
          <p:sp>
            <p:nvSpPr>
              <p:cNvPr id="802" name="Google Shape;802;p21"/>
              <p:cNvSpPr/>
              <p:nvPr/>
            </p:nvSpPr>
            <p:spPr>
              <a:xfrm>
                <a:off x="1378192" y="707338"/>
                <a:ext cx="3093480" cy="3384414"/>
              </a:xfrm>
              <a:custGeom>
                <a:avLst/>
                <a:gdLst/>
                <a:ahLst/>
                <a:cxnLst/>
                <a:rect l="l" t="t" r="r" b="b"/>
                <a:pathLst>
                  <a:path w="137488" h="150502" extrusionOk="0">
                    <a:moveTo>
                      <a:pt x="30377" y="25235"/>
                    </a:moveTo>
                    <a:cubicBezTo>
                      <a:pt x="30480" y="25235"/>
                      <a:pt x="30584" y="25239"/>
                      <a:pt x="30690" y="25248"/>
                    </a:cubicBezTo>
                    <a:lnTo>
                      <a:pt x="106826" y="32307"/>
                    </a:lnTo>
                    <a:cubicBezTo>
                      <a:pt x="108696" y="32474"/>
                      <a:pt x="110202" y="34120"/>
                      <a:pt x="110202" y="35990"/>
                    </a:cubicBezTo>
                    <a:lnTo>
                      <a:pt x="110202" y="122002"/>
                    </a:lnTo>
                    <a:cubicBezTo>
                      <a:pt x="110202" y="123778"/>
                      <a:pt x="108882" y="125090"/>
                      <a:pt x="107180" y="125090"/>
                    </a:cubicBezTo>
                    <a:cubicBezTo>
                      <a:pt x="107063" y="125090"/>
                      <a:pt x="106946" y="125084"/>
                      <a:pt x="106826" y="125071"/>
                    </a:cubicBezTo>
                    <a:lnTo>
                      <a:pt x="30690" y="118013"/>
                    </a:lnTo>
                    <a:cubicBezTo>
                      <a:pt x="28793" y="117845"/>
                      <a:pt x="27286" y="116199"/>
                      <a:pt x="27286" y="114330"/>
                    </a:cubicBezTo>
                    <a:lnTo>
                      <a:pt x="27286" y="28317"/>
                    </a:lnTo>
                    <a:cubicBezTo>
                      <a:pt x="27286" y="26552"/>
                      <a:pt x="28630" y="25235"/>
                      <a:pt x="30377" y="25235"/>
                    </a:cubicBezTo>
                    <a:close/>
                    <a:moveTo>
                      <a:pt x="4980" y="0"/>
                    </a:moveTo>
                    <a:cubicBezTo>
                      <a:pt x="4201" y="0"/>
                      <a:pt x="3812" y="219"/>
                      <a:pt x="3377" y="530"/>
                    </a:cubicBezTo>
                    <a:lnTo>
                      <a:pt x="1" y="3599"/>
                    </a:lnTo>
                    <a:lnTo>
                      <a:pt x="1" y="134669"/>
                    </a:lnTo>
                    <a:cubicBezTo>
                      <a:pt x="1" y="136538"/>
                      <a:pt x="1507" y="138184"/>
                      <a:pt x="3377" y="138351"/>
                    </a:cubicBezTo>
                    <a:lnTo>
                      <a:pt x="134112" y="150487"/>
                    </a:lnTo>
                    <a:cubicBezTo>
                      <a:pt x="134215" y="150497"/>
                      <a:pt x="134318" y="150501"/>
                      <a:pt x="134420" y="150501"/>
                    </a:cubicBezTo>
                    <a:cubicBezTo>
                      <a:pt x="136144" y="150501"/>
                      <a:pt x="137487" y="149184"/>
                      <a:pt x="137487" y="147419"/>
                    </a:cubicBezTo>
                    <a:lnTo>
                      <a:pt x="137487" y="15679"/>
                    </a:lnTo>
                    <a:cubicBezTo>
                      <a:pt x="137487" y="13782"/>
                      <a:pt x="135981" y="12136"/>
                      <a:pt x="134112" y="11968"/>
                    </a:cubicBezTo>
                    <a:lnTo>
                      <a:pt x="5943" y="83"/>
                    </a:lnTo>
                    <a:cubicBezTo>
                      <a:pt x="5564" y="26"/>
                      <a:pt x="5249" y="0"/>
                      <a:pt x="498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 w="17425" cap="flat" cmpd="sng">
                <a:solidFill>
                  <a:srgbClr val="1414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1054913" y="733040"/>
                <a:ext cx="3347708" cy="587891"/>
              </a:xfrm>
              <a:custGeom>
                <a:avLst/>
                <a:gdLst/>
                <a:ahLst/>
                <a:cxnLst/>
                <a:rect l="l" t="t" r="r" b="b"/>
                <a:pathLst>
                  <a:path w="148787" h="26143" extrusionOk="0">
                    <a:moveTo>
                      <a:pt x="17131" y="1"/>
                    </a:moveTo>
                    <a:lnTo>
                      <a:pt x="15652" y="1284"/>
                    </a:lnTo>
                    <a:lnTo>
                      <a:pt x="1" y="15150"/>
                    </a:lnTo>
                    <a:lnTo>
                      <a:pt x="133414" y="26142"/>
                    </a:lnTo>
                    <a:lnTo>
                      <a:pt x="148786" y="11244"/>
                    </a:lnTo>
                    <a:lnTo>
                      <a:pt x="17131" y="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1054913" y="733040"/>
                <a:ext cx="3347708" cy="587891"/>
              </a:xfrm>
              <a:custGeom>
                <a:avLst/>
                <a:gdLst/>
                <a:ahLst/>
                <a:cxnLst/>
                <a:rect l="l" t="t" r="r" b="b"/>
                <a:pathLst>
                  <a:path w="148787" h="26143" fill="none" extrusionOk="0">
                    <a:moveTo>
                      <a:pt x="148786" y="11244"/>
                    </a:moveTo>
                    <a:lnTo>
                      <a:pt x="133414" y="26142"/>
                    </a:lnTo>
                    <a:lnTo>
                      <a:pt x="1" y="15150"/>
                    </a:lnTo>
                    <a:lnTo>
                      <a:pt x="15652" y="1284"/>
                    </a:lnTo>
                    <a:lnTo>
                      <a:pt x="17131" y="1"/>
                    </a:lnTo>
                  </a:path>
                </a:pathLst>
              </a:custGeom>
              <a:noFill/>
              <a:ln w="1605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4128278" y="1044195"/>
                <a:ext cx="344655" cy="3348411"/>
              </a:xfrm>
              <a:custGeom>
                <a:avLst/>
                <a:gdLst/>
                <a:ahLst/>
                <a:cxnLst/>
                <a:rect l="l" t="t" r="r" b="b"/>
                <a:pathLst>
                  <a:path w="15318" h="148901" extrusionOk="0">
                    <a:moveTo>
                      <a:pt x="15180" y="0"/>
                    </a:moveTo>
                    <a:cubicBezTo>
                      <a:pt x="15179" y="0"/>
                      <a:pt x="15178" y="1"/>
                      <a:pt x="15178" y="2"/>
                    </a:cubicBezTo>
                    <a:lnTo>
                      <a:pt x="168" y="14621"/>
                    </a:lnTo>
                    <a:cubicBezTo>
                      <a:pt x="84" y="14704"/>
                      <a:pt x="1" y="19531"/>
                      <a:pt x="1" y="25446"/>
                    </a:cubicBezTo>
                    <a:lnTo>
                      <a:pt x="1" y="138381"/>
                    </a:lnTo>
                    <a:cubicBezTo>
                      <a:pt x="1" y="144244"/>
                      <a:pt x="83" y="148900"/>
                      <a:pt x="166" y="148900"/>
                    </a:cubicBezTo>
                    <a:cubicBezTo>
                      <a:pt x="166" y="148900"/>
                      <a:pt x="167" y="148900"/>
                      <a:pt x="168" y="148899"/>
                    </a:cubicBezTo>
                    <a:lnTo>
                      <a:pt x="15178" y="134280"/>
                    </a:lnTo>
                    <a:cubicBezTo>
                      <a:pt x="15261" y="134196"/>
                      <a:pt x="15317" y="129370"/>
                      <a:pt x="15317" y="123455"/>
                    </a:cubicBezTo>
                    <a:lnTo>
                      <a:pt x="15317" y="10547"/>
                    </a:lnTo>
                    <a:cubicBezTo>
                      <a:pt x="15317" y="4657"/>
                      <a:pt x="15262" y="0"/>
                      <a:pt x="15180" y="0"/>
                    </a:cubicBezTo>
                    <a:close/>
                  </a:path>
                </a:pathLst>
              </a:custGeom>
              <a:solidFill>
                <a:srgbClr val="AFAFAF"/>
              </a:solidFill>
              <a:ln w="10450" cap="flat" cmpd="sng">
                <a:solidFill>
                  <a:srgbClr val="000000"/>
                </a:solidFill>
                <a:prstDash val="solid"/>
                <a:miter lim="27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1039860" y="1047680"/>
                <a:ext cx="3094088" cy="3388484"/>
              </a:xfrm>
              <a:custGeom>
                <a:avLst/>
                <a:gdLst/>
                <a:ahLst/>
                <a:cxnLst/>
                <a:rect l="l" t="t" r="r" b="b"/>
                <a:pathLst>
                  <a:path w="137515" h="150683" extrusionOk="0">
                    <a:moveTo>
                      <a:pt x="30336" y="25411"/>
                    </a:moveTo>
                    <a:cubicBezTo>
                      <a:pt x="30452" y="25411"/>
                      <a:pt x="30570" y="25418"/>
                      <a:pt x="30689" y="25430"/>
                    </a:cubicBezTo>
                    <a:lnTo>
                      <a:pt x="106826" y="32489"/>
                    </a:lnTo>
                    <a:cubicBezTo>
                      <a:pt x="108695" y="32656"/>
                      <a:pt x="110201" y="34302"/>
                      <a:pt x="110201" y="36171"/>
                    </a:cubicBezTo>
                    <a:lnTo>
                      <a:pt x="110201" y="122184"/>
                    </a:lnTo>
                    <a:cubicBezTo>
                      <a:pt x="110201" y="123949"/>
                      <a:pt x="108858" y="125267"/>
                      <a:pt x="107134" y="125267"/>
                    </a:cubicBezTo>
                    <a:cubicBezTo>
                      <a:pt x="107032" y="125267"/>
                      <a:pt x="106930" y="125262"/>
                      <a:pt x="106826" y="125253"/>
                    </a:cubicBezTo>
                    <a:lnTo>
                      <a:pt x="30689" y="118194"/>
                    </a:lnTo>
                    <a:cubicBezTo>
                      <a:pt x="28820" y="118027"/>
                      <a:pt x="27313" y="116381"/>
                      <a:pt x="27313" y="114512"/>
                    </a:cubicBezTo>
                    <a:lnTo>
                      <a:pt x="27313" y="28471"/>
                    </a:lnTo>
                    <a:cubicBezTo>
                      <a:pt x="27313" y="26721"/>
                      <a:pt x="28634" y="25411"/>
                      <a:pt x="30336" y="25411"/>
                    </a:cubicBezTo>
                    <a:close/>
                    <a:moveTo>
                      <a:pt x="3091" y="0"/>
                    </a:moveTo>
                    <a:cubicBezTo>
                      <a:pt x="1344" y="0"/>
                      <a:pt x="0" y="1318"/>
                      <a:pt x="0" y="3083"/>
                    </a:cubicBezTo>
                    <a:lnTo>
                      <a:pt x="0" y="134822"/>
                    </a:lnTo>
                    <a:cubicBezTo>
                      <a:pt x="0" y="136719"/>
                      <a:pt x="1507" y="138366"/>
                      <a:pt x="3404" y="138533"/>
                    </a:cubicBezTo>
                    <a:lnTo>
                      <a:pt x="134139" y="150669"/>
                    </a:lnTo>
                    <a:cubicBezTo>
                      <a:pt x="134243" y="150678"/>
                      <a:pt x="134346" y="150683"/>
                      <a:pt x="134447" y="150683"/>
                    </a:cubicBezTo>
                    <a:cubicBezTo>
                      <a:pt x="136171" y="150683"/>
                      <a:pt x="137515" y="149365"/>
                      <a:pt x="137515" y="147600"/>
                    </a:cubicBezTo>
                    <a:lnTo>
                      <a:pt x="137515" y="15833"/>
                    </a:lnTo>
                    <a:cubicBezTo>
                      <a:pt x="137515" y="13964"/>
                      <a:pt x="136008" y="12317"/>
                      <a:pt x="134139" y="12150"/>
                    </a:cubicBezTo>
                    <a:lnTo>
                      <a:pt x="3404" y="14"/>
                    </a:lnTo>
                    <a:cubicBezTo>
                      <a:pt x="3298" y="5"/>
                      <a:pt x="3194" y="0"/>
                      <a:pt x="3091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 w="17425" cap="flat" cmpd="sng">
                <a:solidFill>
                  <a:srgbClr val="1414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2085030" y="1298929"/>
                <a:ext cx="112388" cy="180710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8036" extrusionOk="0">
                    <a:moveTo>
                      <a:pt x="614" y="1"/>
                    </a:moveTo>
                    <a:lnTo>
                      <a:pt x="4994" y="4743"/>
                    </a:lnTo>
                    <a:lnTo>
                      <a:pt x="0" y="80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1306643" y="1325284"/>
                <a:ext cx="2580615" cy="2859623"/>
              </a:xfrm>
              <a:custGeom>
                <a:avLst/>
                <a:gdLst/>
                <a:ahLst/>
                <a:cxnLst/>
                <a:rect l="l" t="t" r="r" b="b"/>
                <a:pathLst>
                  <a:path w="114694" h="127165" fill="none" extrusionOk="0">
                    <a:moveTo>
                      <a:pt x="81493" y="7784"/>
                    </a:moveTo>
                    <a:lnTo>
                      <a:pt x="94578" y="9319"/>
                    </a:lnTo>
                    <a:cubicBezTo>
                      <a:pt x="105738" y="10630"/>
                      <a:pt x="114693" y="20729"/>
                      <a:pt x="114693" y="31973"/>
                    </a:cubicBezTo>
                    <a:lnTo>
                      <a:pt x="114693" y="107886"/>
                    </a:lnTo>
                    <a:cubicBezTo>
                      <a:pt x="114693" y="119157"/>
                      <a:pt x="105738" y="127164"/>
                      <a:pt x="94578" y="125853"/>
                    </a:cubicBezTo>
                    <a:lnTo>
                      <a:pt x="81800" y="124319"/>
                    </a:lnTo>
                    <a:moveTo>
                      <a:pt x="29545" y="118962"/>
                    </a:moveTo>
                    <a:lnTo>
                      <a:pt x="20116" y="117846"/>
                    </a:lnTo>
                    <a:cubicBezTo>
                      <a:pt x="8984" y="116563"/>
                      <a:pt x="0" y="105738"/>
                      <a:pt x="0" y="94495"/>
                    </a:cubicBezTo>
                    <a:lnTo>
                      <a:pt x="0" y="18581"/>
                    </a:lnTo>
                    <a:cubicBezTo>
                      <a:pt x="0" y="7338"/>
                      <a:pt x="8984" y="0"/>
                      <a:pt x="20116" y="1312"/>
                    </a:cubicBezTo>
                    <a:lnTo>
                      <a:pt x="37273" y="3320"/>
                    </a:lnTo>
                  </a:path>
                </a:pathLst>
              </a:custGeom>
              <a:noFill/>
              <a:ln w="697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3477960" y="1650268"/>
                <a:ext cx="1800338" cy="2285562"/>
              </a:xfrm>
              <a:custGeom>
                <a:avLst/>
                <a:gdLst/>
                <a:ahLst/>
                <a:cxnLst/>
                <a:rect l="l" t="t" r="r" b="b"/>
                <a:pathLst>
                  <a:path w="80015" h="101637" fill="none" extrusionOk="0">
                    <a:moveTo>
                      <a:pt x="80015" y="3320"/>
                    </a:moveTo>
                    <a:lnTo>
                      <a:pt x="44136" y="0"/>
                    </a:lnTo>
                    <a:moveTo>
                      <a:pt x="44192" y="33116"/>
                    </a:moveTo>
                    <a:lnTo>
                      <a:pt x="46647" y="33395"/>
                    </a:lnTo>
                    <a:cubicBezTo>
                      <a:pt x="47401" y="33479"/>
                      <a:pt x="29992" y="50721"/>
                      <a:pt x="29015" y="50609"/>
                    </a:cubicBezTo>
                    <a:lnTo>
                      <a:pt x="4464" y="48070"/>
                    </a:lnTo>
                    <a:lnTo>
                      <a:pt x="921" y="47624"/>
                    </a:lnTo>
                    <a:cubicBezTo>
                      <a:pt x="0" y="47596"/>
                      <a:pt x="391" y="44834"/>
                      <a:pt x="1702" y="44946"/>
                    </a:cubicBezTo>
                    <a:moveTo>
                      <a:pt x="44192" y="44834"/>
                    </a:moveTo>
                    <a:lnTo>
                      <a:pt x="46647" y="45113"/>
                    </a:lnTo>
                    <a:cubicBezTo>
                      <a:pt x="47401" y="45197"/>
                      <a:pt x="29992" y="62438"/>
                      <a:pt x="29015" y="62327"/>
                    </a:cubicBezTo>
                    <a:lnTo>
                      <a:pt x="4464" y="59788"/>
                    </a:lnTo>
                    <a:lnTo>
                      <a:pt x="921" y="59341"/>
                    </a:lnTo>
                    <a:cubicBezTo>
                      <a:pt x="0" y="59314"/>
                      <a:pt x="391" y="56552"/>
                      <a:pt x="1702" y="56663"/>
                    </a:cubicBezTo>
                    <a:moveTo>
                      <a:pt x="44192" y="56552"/>
                    </a:moveTo>
                    <a:lnTo>
                      <a:pt x="46647" y="56831"/>
                    </a:lnTo>
                    <a:cubicBezTo>
                      <a:pt x="47401" y="56914"/>
                      <a:pt x="29992" y="74156"/>
                      <a:pt x="29015" y="74044"/>
                    </a:cubicBezTo>
                    <a:lnTo>
                      <a:pt x="4464" y="71505"/>
                    </a:lnTo>
                    <a:lnTo>
                      <a:pt x="921" y="71059"/>
                    </a:lnTo>
                    <a:cubicBezTo>
                      <a:pt x="0" y="71031"/>
                      <a:pt x="391" y="68269"/>
                      <a:pt x="1702" y="68381"/>
                    </a:cubicBezTo>
                    <a:moveTo>
                      <a:pt x="44192" y="68269"/>
                    </a:moveTo>
                    <a:lnTo>
                      <a:pt x="46647" y="68548"/>
                    </a:lnTo>
                    <a:cubicBezTo>
                      <a:pt x="47401" y="68632"/>
                      <a:pt x="29992" y="85873"/>
                      <a:pt x="29015" y="85762"/>
                    </a:cubicBezTo>
                    <a:lnTo>
                      <a:pt x="4464" y="83223"/>
                    </a:lnTo>
                    <a:lnTo>
                      <a:pt x="921" y="82777"/>
                    </a:lnTo>
                    <a:cubicBezTo>
                      <a:pt x="0" y="82749"/>
                      <a:pt x="391" y="79987"/>
                      <a:pt x="1702" y="80098"/>
                    </a:cubicBezTo>
                    <a:moveTo>
                      <a:pt x="76974" y="101636"/>
                    </a:moveTo>
                    <a:lnTo>
                      <a:pt x="29015" y="96922"/>
                    </a:lnTo>
                    <a:lnTo>
                      <a:pt x="4464" y="94383"/>
                    </a:lnTo>
                    <a:lnTo>
                      <a:pt x="921" y="93936"/>
                    </a:lnTo>
                    <a:cubicBezTo>
                      <a:pt x="0" y="93908"/>
                      <a:pt x="391" y="91146"/>
                      <a:pt x="1702" y="91258"/>
                    </a:cubicBezTo>
                    <a:moveTo>
                      <a:pt x="44192" y="21399"/>
                    </a:moveTo>
                    <a:lnTo>
                      <a:pt x="46647" y="21678"/>
                    </a:lnTo>
                    <a:cubicBezTo>
                      <a:pt x="47401" y="21761"/>
                      <a:pt x="29992" y="39003"/>
                      <a:pt x="29015" y="38891"/>
                    </a:cubicBezTo>
                    <a:lnTo>
                      <a:pt x="4464" y="36353"/>
                    </a:lnTo>
                    <a:lnTo>
                      <a:pt x="921" y="35906"/>
                    </a:lnTo>
                    <a:cubicBezTo>
                      <a:pt x="0" y="35878"/>
                      <a:pt x="391" y="33116"/>
                      <a:pt x="1702" y="33228"/>
                    </a:cubicBezTo>
                    <a:moveTo>
                      <a:pt x="44192" y="9681"/>
                    </a:moveTo>
                    <a:lnTo>
                      <a:pt x="46647" y="9960"/>
                    </a:lnTo>
                    <a:cubicBezTo>
                      <a:pt x="47401" y="10044"/>
                      <a:pt x="29992" y="27285"/>
                      <a:pt x="29015" y="27174"/>
                    </a:cubicBezTo>
                    <a:lnTo>
                      <a:pt x="4464" y="24635"/>
                    </a:lnTo>
                    <a:lnTo>
                      <a:pt x="921" y="24189"/>
                    </a:lnTo>
                    <a:cubicBezTo>
                      <a:pt x="0" y="24161"/>
                      <a:pt x="391" y="21399"/>
                      <a:pt x="1702" y="21510"/>
                    </a:cubicBezTo>
                  </a:path>
                </a:pathLst>
              </a:custGeom>
              <a:noFill/>
              <a:ln w="19050" cap="flat" cmpd="sng">
                <a:solidFill>
                  <a:srgbClr val="329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240750" y="1632076"/>
                <a:ext cx="1792823" cy="1992572"/>
              </a:xfrm>
              <a:custGeom>
                <a:avLst/>
                <a:gdLst/>
                <a:ahLst/>
                <a:cxnLst/>
                <a:rect l="l" t="t" r="r" b="b"/>
                <a:pathLst>
                  <a:path w="79681" h="88608" fill="none" extrusionOk="0">
                    <a:moveTo>
                      <a:pt x="76891" y="446"/>
                    </a:moveTo>
                    <a:cubicBezTo>
                      <a:pt x="74993" y="2399"/>
                      <a:pt x="72120" y="5050"/>
                      <a:pt x="70055" y="7031"/>
                    </a:cubicBezTo>
                    <a:cubicBezTo>
                      <a:pt x="66400" y="10462"/>
                      <a:pt x="62997" y="14396"/>
                      <a:pt x="62020" y="14284"/>
                    </a:cubicBezTo>
                    <a:lnTo>
                      <a:pt x="38139" y="11913"/>
                    </a:lnTo>
                    <a:lnTo>
                      <a:pt x="34819" y="11578"/>
                    </a:lnTo>
                    <a:cubicBezTo>
                      <a:pt x="34177" y="11160"/>
                      <a:pt x="34428" y="8816"/>
                      <a:pt x="35377" y="8788"/>
                    </a:cubicBezTo>
                    <a:moveTo>
                      <a:pt x="77644" y="3013"/>
                    </a:moveTo>
                    <a:cubicBezTo>
                      <a:pt x="78285" y="3097"/>
                      <a:pt x="78927" y="3236"/>
                      <a:pt x="78927" y="3236"/>
                    </a:cubicBezTo>
                    <a:cubicBezTo>
                      <a:pt x="79680" y="3292"/>
                      <a:pt x="73682" y="8872"/>
                      <a:pt x="70055" y="12331"/>
                    </a:cubicBezTo>
                    <a:cubicBezTo>
                      <a:pt x="66400" y="15763"/>
                      <a:pt x="62997" y="19697"/>
                      <a:pt x="62020" y="19585"/>
                    </a:cubicBezTo>
                    <a:lnTo>
                      <a:pt x="38139" y="17214"/>
                    </a:lnTo>
                    <a:lnTo>
                      <a:pt x="34819" y="16879"/>
                    </a:lnTo>
                    <a:cubicBezTo>
                      <a:pt x="34177" y="16460"/>
                      <a:pt x="34428" y="14117"/>
                      <a:pt x="35377" y="14089"/>
                    </a:cubicBezTo>
                    <a:moveTo>
                      <a:pt x="77644" y="8314"/>
                    </a:moveTo>
                    <a:cubicBezTo>
                      <a:pt x="78285" y="8398"/>
                      <a:pt x="78927" y="8537"/>
                      <a:pt x="78927" y="8537"/>
                    </a:cubicBezTo>
                    <a:cubicBezTo>
                      <a:pt x="79680" y="8593"/>
                      <a:pt x="73682" y="14173"/>
                      <a:pt x="70055" y="17632"/>
                    </a:cubicBezTo>
                    <a:cubicBezTo>
                      <a:pt x="66400" y="21064"/>
                      <a:pt x="62997" y="24998"/>
                      <a:pt x="62020" y="24886"/>
                    </a:cubicBezTo>
                    <a:lnTo>
                      <a:pt x="38139" y="22515"/>
                    </a:lnTo>
                    <a:lnTo>
                      <a:pt x="34819" y="22180"/>
                    </a:lnTo>
                    <a:cubicBezTo>
                      <a:pt x="34177" y="21761"/>
                      <a:pt x="34428" y="19418"/>
                      <a:pt x="35377" y="19390"/>
                    </a:cubicBezTo>
                    <a:moveTo>
                      <a:pt x="77644" y="13615"/>
                    </a:moveTo>
                    <a:cubicBezTo>
                      <a:pt x="78285" y="13698"/>
                      <a:pt x="78927" y="13838"/>
                      <a:pt x="78927" y="13838"/>
                    </a:cubicBezTo>
                    <a:cubicBezTo>
                      <a:pt x="79680" y="13894"/>
                      <a:pt x="73682" y="19474"/>
                      <a:pt x="70055" y="22933"/>
                    </a:cubicBezTo>
                    <a:cubicBezTo>
                      <a:pt x="66400" y="26365"/>
                      <a:pt x="62997" y="30298"/>
                      <a:pt x="62020" y="30187"/>
                    </a:cubicBezTo>
                    <a:lnTo>
                      <a:pt x="38139" y="27815"/>
                    </a:lnTo>
                    <a:lnTo>
                      <a:pt x="34819" y="27481"/>
                    </a:lnTo>
                    <a:cubicBezTo>
                      <a:pt x="34177" y="27062"/>
                      <a:pt x="34428" y="24719"/>
                      <a:pt x="35377" y="24691"/>
                    </a:cubicBezTo>
                    <a:moveTo>
                      <a:pt x="77644" y="18916"/>
                    </a:moveTo>
                    <a:cubicBezTo>
                      <a:pt x="78285" y="18999"/>
                      <a:pt x="78927" y="19139"/>
                      <a:pt x="78927" y="19139"/>
                    </a:cubicBezTo>
                    <a:cubicBezTo>
                      <a:pt x="79680" y="19195"/>
                      <a:pt x="73682" y="24774"/>
                      <a:pt x="70055" y="28234"/>
                    </a:cubicBezTo>
                    <a:cubicBezTo>
                      <a:pt x="66400" y="31665"/>
                      <a:pt x="62997" y="35599"/>
                      <a:pt x="62020" y="35488"/>
                    </a:cubicBezTo>
                    <a:lnTo>
                      <a:pt x="38139" y="33116"/>
                    </a:lnTo>
                    <a:lnTo>
                      <a:pt x="34819" y="32781"/>
                    </a:lnTo>
                    <a:cubicBezTo>
                      <a:pt x="34177" y="32363"/>
                      <a:pt x="34428" y="30019"/>
                      <a:pt x="35377" y="29992"/>
                    </a:cubicBezTo>
                    <a:moveTo>
                      <a:pt x="77644" y="24216"/>
                    </a:moveTo>
                    <a:cubicBezTo>
                      <a:pt x="78285" y="24300"/>
                      <a:pt x="78927" y="24440"/>
                      <a:pt x="78927" y="24440"/>
                    </a:cubicBezTo>
                    <a:cubicBezTo>
                      <a:pt x="79680" y="24495"/>
                      <a:pt x="73682" y="30075"/>
                      <a:pt x="70055" y="33535"/>
                    </a:cubicBezTo>
                    <a:cubicBezTo>
                      <a:pt x="66400" y="36966"/>
                      <a:pt x="62997" y="40900"/>
                      <a:pt x="62020" y="40788"/>
                    </a:cubicBezTo>
                    <a:lnTo>
                      <a:pt x="38139" y="38417"/>
                    </a:lnTo>
                    <a:lnTo>
                      <a:pt x="34819" y="38082"/>
                    </a:lnTo>
                    <a:cubicBezTo>
                      <a:pt x="34177" y="37664"/>
                      <a:pt x="34428" y="35320"/>
                      <a:pt x="35377" y="35292"/>
                    </a:cubicBezTo>
                    <a:moveTo>
                      <a:pt x="77644" y="29517"/>
                    </a:moveTo>
                    <a:cubicBezTo>
                      <a:pt x="78285" y="29601"/>
                      <a:pt x="78927" y="29740"/>
                      <a:pt x="78927" y="29740"/>
                    </a:cubicBezTo>
                    <a:cubicBezTo>
                      <a:pt x="79680" y="29796"/>
                      <a:pt x="73682" y="35376"/>
                      <a:pt x="70055" y="38836"/>
                    </a:cubicBezTo>
                    <a:cubicBezTo>
                      <a:pt x="66400" y="42267"/>
                      <a:pt x="62997" y="46201"/>
                      <a:pt x="62020" y="46089"/>
                    </a:cubicBezTo>
                    <a:lnTo>
                      <a:pt x="38139" y="43718"/>
                    </a:lnTo>
                    <a:lnTo>
                      <a:pt x="34819" y="43383"/>
                    </a:lnTo>
                    <a:cubicBezTo>
                      <a:pt x="34177" y="42965"/>
                      <a:pt x="34428" y="40621"/>
                      <a:pt x="35377" y="40593"/>
                    </a:cubicBezTo>
                    <a:moveTo>
                      <a:pt x="77644" y="34818"/>
                    </a:moveTo>
                    <a:cubicBezTo>
                      <a:pt x="78285" y="34902"/>
                      <a:pt x="78927" y="35041"/>
                      <a:pt x="78927" y="35041"/>
                    </a:cubicBezTo>
                    <a:cubicBezTo>
                      <a:pt x="79680" y="35097"/>
                      <a:pt x="73682" y="40677"/>
                      <a:pt x="70055" y="44136"/>
                    </a:cubicBezTo>
                    <a:cubicBezTo>
                      <a:pt x="66400" y="47568"/>
                      <a:pt x="62997" y="51502"/>
                      <a:pt x="62020" y="51390"/>
                    </a:cubicBezTo>
                    <a:lnTo>
                      <a:pt x="38139" y="49019"/>
                    </a:lnTo>
                    <a:lnTo>
                      <a:pt x="34819" y="48684"/>
                    </a:lnTo>
                    <a:cubicBezTo>
                      <a:pt x="34177" y="48265"/>
                      <a:pt x="34428" y="45922"/>
                      <a:pt x="35377" y="45894"/>
                    </a:cubicBezTo>
                    <a:moveTo>
                      <a:pt x="77644" y="40119"/>
                    </a:moveTo>
                    <a:cubicBezTo>
                      <a:pt x="78285" y="40203"/>
                      <a:pt x="78927" y="40342"/>
                      <a:pt x="78927" y="40342"/>
                    </a:cubicBezTo>
                    <a:cubicBezTo>
                      <a:pt x="79680" y="40398"/>
                      <a:pt x="73682" y="45978"/>
                      <a:pt x="70055" y="49437"/>
                    </a:cubicBezTo>
                    <a:cubicBezTo>
                      <a:pt x="66400" y="52869"/>
                      <a:pt x="62997" y="56803"/>
                      <a:pt x="62020" y="56691"/>
                    </a:cubicBezTo>
                    <a:lnTo>
                      <a:pt x="38139" y="54320"/>
                    </a:lnTo>
                    <a:lnTo>
                      <a:pt x="34819" y="53985"/>
                    </a:lnTo>
                    <a:cubicBezTo>
                      <a:pt x="34177" y="53566"/>
                      <a:pt x="34428" y="51223"/>
                      <a:pt x="35377" y="51195"/>
                    </a:cubicBezTo>
                    <a:moveTo>
                      <a:pt x="77644" y="45420"/>
                    </a:moveTo>
                    <a:cubicBezTo>
                      <a:pt x="78285" y="45503"/>
                      <a:pt x="78927" y="45643"/>
                      <a:pt x="78927" y="45643"/>
                    </a:cubicBezTo>
                    <a:cubicBezTo>
                      <a:pt x="79680" y="45699"/>
                      <a:pt x="73682" y="51279"/>
                      <a:pt x="70055" y="54738"/>
                    </a:cubicBezTo>
                    <a:cubicBezTo>
                      <a:pt x="66400" y="58170"/>
                      <a:pt x="62997" y="62103"/>
                      <a:pt x="62020" y="61992"/>
                    </a:cubicBezTo>
                    <a:lnTo>
                      <a:pt x="38139" y="59620"/>
                    </a:lnTo>
                    <a:lnTo>
                      <a:pt x="34819" y="59286"/>
                    </a:lnTo>
                    <a:cubicBezTo>
                      <a:pt x="34177" y="58867"/>
                      <a:pt x="34428" y="56524"/>
                      <a:pt x="35377" y="56496"/>
                    </a:cubicBezTo>
                    <a:moveTo>
                      <a:pt x="77644" y="50721"/>
                    </a:moveTo>
                    <a:cubicBezTo>
                      <a:pt x="78285" y="50804"/>
                      <a:pt x="78927" y="50944"/>
                      <a:pt x="78927" y="50944"/>
                    </a:cubicBezTo>
                    <a:cubicBezTo>
                      <a:pt x="79680" y="51000"/>
                      <a:pt x="73682" y="56579"/>
                      <a:pt x="70055" y="60039"/>
                    </a:cubicBezTo>
                    <a:cubicBezTo>
                      <a:pt x="66400" y="63470"/>
                      <a:pt x="62997" y="67404"/>
                      <a:pt x="62020" y="67293"/>
                    </a:cubicBezTo>
                    <a:lnTo>
                      <a:pt x="38139" y="64921"/>
                    </a:lnTo>
                    <a:lnTo>
                      <a:pt x="34819" y="64586"/>
                    </a:lnTo>
                    <a:cubicBezTo>
                      <a:pt x="34177" y="64168"/>
                      <a:pt x="34428" y="61824"/>
                      <a:pt x="35377" y="61796"/>
                    </a:cubicBezTo>
                    <a:moveTo>
                      <a:pt x="77644" y="56021"/>
                    </a:moveTo>
                    <a:cubicBezTo>
                      <a:pt x="78285" y="56105"/>
                      <a:pt x="78927" y="56245"/>
                      <a:pt x="78927" y="56245"/>
                    </a:cubicBezTo>
                    <a:cubicBezTo>
                      <a:pt x="79680" y="56300"/>
                      <a:pt x="73682" y="61880"/>
                      <a:pt x="70055" y="65340"/>
                    </a:cubicBezTo>
                    <a:cubicBezTo>
                      <a:pt x="66400" y="68771"/>
                      <a:pt x="62997" y="72705"/>
                      <a:pt x="62020" y="72593"/>
                    </a:cubicBezTo>
                    <a:lnTo>
                      <a:pt x="38139" y="70222"/>
                    </a:lnTo>
                    <a:lnTo>
                      <a:pt x="34819" y="69887"/>
                    </a:lnTo>
                    <a:cubicBezTo>
                      <a:pt x="34177" y="69469"/>
                      <a:pt x="34428" y="67125"/>
                      <a:pt x="35377" y="67097"/>
                    </a:cubicBezTo>
                    <a:moveTo>
                      <a:pt x="77644" y="61322"/>
                    </a:moveTo>
                    <a:cubicBezTo>
                      <a:pt x="78285" y="61406"/>
                      <a:pt x="78927" y="61545"/>
                      <a:pt x="78927" y="61545"/>
                    </a:cubicBezTo>
                    <a:cubicBezTo>
                      <a:pt x="79680" y="61601"/>
                      <a:pt x="73682" y="67181"/>
                      <a:pt x="70055" y="70640"/>
                    </a:cubicBezTo>
                    <a:cubicBezTo>
                      <a:pt x="66400" y="74072"/>
                      <a:pt x="62997" y="78006"/>
                      <a:pt x="62020" y="77894"/>
                    </a:cubicBezTo>
                    <a:lnTo>
                      <a:pt x="38139" y="75523"/>
                    </a:lnTo>
                    <a:lnTo>
                      <a:pt x="34819" y="75188"/>
                    </a:lnTo>
                    <a:cubicBezTo>
                      <a:pt x="34177" y="74770"/>
                      <a:pt x="34428" y="72426"/>
                      <a:pt x="35377" y="72398"/>
                    </a:cubicBezTo>
                    <a:moveTo>
                      <a:pt x="77644" y="66623"/>
                    </a:moveTo>
                    <a:cubicBezTo>
                      <a:pt x="78285" y="66707"/>
                      <a:pt x="78927" y="66846"/>
                      <a:pt x="78927" y="66846"/>
                    </a:cubicBezTo>
                    <a:cubicBezTo>
                      <a:pt x="79680" y="66902"/>
                      <a:pt x="73682" y="72482"/>
                      <a:pt x="70055" y="75941"/>
                    </a:cubicBezTo>
                    <a:cubicBezTo>
                      <a:pt x="66400" y="79373"/>
                      <a:pt x="62997" y="83307"/>
                      <a:pt x="62020" y="83195"/>
                    </a:cubicBezTo>
                    <a:lnTo>
                      <a:pt x="38139" y="80824"/>
                    </a:lnTo>
                    <a:lnTo>
                      <a:pt x="34819" y="80489"/>
                    </a:lnTo>
                    <a:cubicBezTo>
                      <a:pt x="34177" y="80070"/>
                      <a:pt x="34428" y="77727"/>
                      <a:pt x="35377" y="77699"/>
                    </a:cubicBezTo>
                    <a:moveTo>
                      <a:pt x="77644" y="71924"/>
                    </a:moveTo>
                    <a:cubicBezTo>
                      <a:pt x="78285" y="72008"/>
                      <a:pt x="78927" y="72147"/>
                      <a:pt x="78927" y="72147"/>
                    </a:cubicBezTo>
                    <a:cubicBezTo>
                      <a:pt x="79680" y="72203"/>
                      <a:pt x="73682" y="77783"/>
                      <a:pt x="70055" y="81242"/>
                    </a:cubicBezTo>
                    <a:cubicBezTo>
                      <a:pt x="66400" y="84674"/>
                      <a:pt x="62997" y="88608"/>
                      <a:pt x="62020" y="88496"/>
                    </a:cubicBezTo>
                    <a:lnTo>
                      <a:pt x="38139" y="86124"/>
                    </a:lnTo>
                    <a:lnTo>
                      <a:pt x="34819" y="85790"/>
                    </a:lnTo>
                    <a:cubicBezTo>
                      <a:pt x="34177" y="85371"/>
                      <a:pt x="34428" y="83028"/>
                      <a:pt x="35377" y="83000"/>
                    </a:cubicBezTo>
                    <a:moveTo>
                      <a:pt x="71869" y="0"/>
                    </a:moveTo>
                    <a:cubicBezTo>
                      <a:pt x="71227" y="614"/>
                      <a:pt x="70613" y="1200"/>
                      <a:pt x="70055" y="1730"/>
                    </a:cubicBezTo>
                    <a:cubicBezTo>
                      <a:pt x="66400" y="5161"/>
                      <a:pt x="62997" y="9095"/>
                      <a:pt x="62020" y="8984"/>
                    </a:cubicBezTo>
                    <a:lnTo>
                      <a:pt x="38139" y="6612"/>
                    </a:lnTo>
                    <a:lnTo>
                      <a:pt x="1" y="2623"/>
                    </a:lnTo>
                    <a:moveTo>
                      <a:pt x="35488" y="76778"/>
                    </a:moveTo>
                    <a:lnTo>
                      <a:pt x="1" y="73068"/>
                    </a:lnTo>
                  </a:path>
                </a:pathLst>
              </a:custGeom>
              <a:noFill/>
              <a:ln w="19050" cap="flat" cmpd="sng">
                <a:solidFill>
                  <a:srgbClr val="FC00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3110738" y="4027991"/>
                <a:ext cx="102330" cy="183228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8148" extrusionOk="0">
                    <a:moveTo>
                      <a:pt x="4548" y="1"/>
                    </a:moveTo>
                    <a:lnTo>
                      <a:pt x="0" y="3879"/>
                    </a:lnTo>
                    <a:lnTo>
                      <a:pt x="4464" y="814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3110738" y="4027991"/>
                <a:ext cx="102330" cy="183228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8148" fill="none" extrusionOk="0">
                    <a:moveTo>
                      <a:pt x="4548" y="1"/>
                    </a:moveTo>
                    <a:lnTo>
                      <a:pt x="0" y="3879"/>
                    </a:lnTo>
                    <a:lnTo>
                      <a:pt x="4464" y="81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21"/>
            <p:cNvSpPr txBox="1"/>
            <p:nvPr/>
          </p:nvSpPr>
          <p:spPr>
            <a:xfrm>
              <a:off x="337550" y="2271600"/>
              <a:ext cx="1183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 1. ALTERNATING CURRENT IS SUPPLIED TO</a:t>
              </a:r>
              <a:r>
                <a:rPr lang="en" sz="800">
                  <a:solidFill>
                    <a:srgbClr val="FC0043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 b="1">
                  <a:solidFill>
                    <a:srgbClr val="FC0043"/>
                  </a:solidFill>
                  <a:latin typeface="Kalam"/>
                  <a:ea typeface="Kalam"/>
                  <a:cs typeface="Kalam"/>
                  <a:sym typeface="Kalam"/>
                </a:rPr>
                <a:t>PRIMARY COIL</a:t>
              </a:r>
              <a:endParaRPr sz="800" b="1">
                <a:solidFill>
                  <a:srgbClr val="FC004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14" name="Google Shape;814;p21"/>
            <p:cNvSpPr txBox="1"/>
            <p:nvPr/>
          </p:nvSpPr>
          <p:spPr>
            <a:xfrm rot="266998">
              <a:off x="2538825" y="1315417"/>
              <a:ext cx="1183167" cy="307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MAGNETIC FIELD</a:t>
              </a:r>
              <a:endParaRPr sz="800">
                <a:solidFill>
                  <a:srgbClr val="1A1A1A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15" name="Google Shape;815;p21"/>
            <p:cNvSpPr txBox="1"/>
            <p:nvPr/>
          </p:nvSpPr>
          <p:spPr>
            <a:xfrm>
              <a:off x="5026363" y="2228150"/>
              <a:ext cx="13593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 2. THE CHANGING MAGNETIC FIELD IN THE </a:t>
              </a:r>
              <a:r>
                <a:rPr lang="en" sz="800" b="1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IRON CORE </a:t>
              </a:r>
              <a:r>
                <a:rPr lang="en" sz="800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INDUCES A VOLTAGE IN THE</a:t>
              </a:r>
              <a:r>
                <a:rPr lang="en" sz="800">
                  <a:solidFill>
                    <a:srgbClr val="329BFF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 b="1">
                  <a:solidFill>
                    <a:srgbClr val="329BFF"/>
                  </a:solidFill>
                  <a:latin typeface="Kalam"/>
                  <a:ea typeface="Kalam"/>
                  <a:cs typeface="Kalam"/>
                  <a:sym typeface="Kalam"/>
                </a:rPr>
                <a:t>SECONDARY COIL</a:t>
              </a:r>
              <a:endParaRPr sz="800" b="1">
                <a:solidFill>
                  <a:srgbClr val="329B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816" name="Google Shape;816;p21"/>
          <p:cNvSpPr txBox="1"/>
          <p:nvPr/>
        </p:nvSpPr>
        <p:spPr>
          <a:xfrm>
            <a:off x="6202800" y="1678963"/>
            <a:ext cx="2522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Transformers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are used to change the size of the voltage in an alternating current. When an alternating current is supplied to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primary coil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, a changing magnetic field is produced. This induces a voltage in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secondary coil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On-screen Show (16:9)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gg sans</vt:lpstr>
      <vt:lpstr>Arial</vt:lpstr>
      <vt:lpstr>Kalam</vt:lpstr>
      <vt:lpstr>Cambria</vt:lpstr>
      <vt:lpstr>Simple Dark</vt:lpstr>
      <vt:lpstr>Edexcel IGCSE Physics 27 - Electromagnets Part 2</vt:lpstr>
      <vt:lpstr>Electromagnets</vt:lpstr>
      <vt:lpstr>Magnetic Field Patterns</vt:lpstr>
      <vt:lpstr>PowerPoint Presentation</vt:lpstr>
      <vt:lpstr>PowerPoint Presentation</vt:lpstr>
      <vt:lpstr>PowerPoint Presentation</vt:lpstr>
      <vt:lpstr>Force on Charged Particles</vt:lpstr>
      <vt:lpstr>Transformers</vt:lpstr>
      <vt:lpstr>PowerPoint Presentation</vt:lpstr>
      <vt:lpstr>Step-Up and Step-Down Transformers</vt:lpstr>
      <vt:lpstr>PowerPoint Presentation</vt:lpstr>
      <vt:lpstr>PowerPoint Presentation</vt:lpstr>
      <vt:lpstr>PowerPoint Presentation</vt:lpstr>
      <vt:lpstr>PowerPoint Presentation</vt:lpstr>
      <vt:lpstr>Input and Output Voltages</vt:lpstr>
      <vt:lpstr>PowerPoint Presentation</vt:lpstr>
      <vt:lpstr>Transformer Efficiency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2025-07-22T07:06:31Z</dcterms:modified>
</cp:coreProperties>
</file>