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gg sans" panose="00000800000000000000" pitchFamily="2" charset="0"/>
      <p:bold r:id="rId19"/>
    </p:embeddedFont>
    <p:embeddedFont>
      <p:font typeface="Kalam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22F7D1-BCF2-48DF-B1C3-EACD62B1FC47}">
  <a:tblStyle styleId="{3822F7D1-BCF2-48DF-B1C3-EACD62B1FC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3b1d34942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03b1d34942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3b1d34942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03b1d34942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03b1d34942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03b1d34942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11f869cb8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11f869cb8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251bea84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251bea84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3b1d3494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3b1d3494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3b1d34942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03b1d34942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3b1d3494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03b1d3494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3b1d34942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3b1d34942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3b1d3494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03b1d3494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3b1d34942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03b1d34942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769BA96-3AA1-FCAD-922C-B67B0377A835}"/>
              </a:ext>
            </a:extLst>
          </p:cNvPr>
          <p:cNvSpPr txBox="1">
            <a:spLocks/>
          </p:cNvSpPr>
          <p:nvPr userDrawn="1"/>
        </p:nvSpPr>
        <p:spPr>
          <a:xfrm>
            <a:off x="122842" y="4803803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A57A52E9-65FE-5C58-BA3B-58DEE239A253}"/>
              </a:ext>
            </a:extLst>
          </p:cNvPr>
          <p:cNvSpPr txBox="1"/>
          <p:nvPr userDrawn="1"/>
        </p:nvSpPr>
        <p:spPr>
          <a:xfrm>
            <a:off x="5973158" y="48544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141B1-A703-CBE9-C614-DFB12CF6C11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101659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DE91E-D573-579A-6F23-43A0F685AC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58205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26 - Electromagnets Part 1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Current, Motors and Fleming’s Left-Hand Rule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Electromagnetic Induction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3" name="Google Shape;21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6.15</a:t>
            </a:r>
            <a:endParaRPr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a voltage is induced in a conductor or a coil when it moves through a magnetic field or when a magnetic field changes through it and describe the factors that affect the size of the induced voltage.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Electricity can be created using magnets.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referred to as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electromagnetic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EM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induction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EM induction involves the generation of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voltage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through a wire.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Voltage can be generated when a wire is experiencing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change in magnetic field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EM induction is used to generate electricity through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dynamo effect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dynamo effect occurs when a wire moves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through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magnetic field.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 can also occurs when the magnetic field is moves through an electrical conductor.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dynamo effect is utilised in a simple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A.C generator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4" name="Google Shape;21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20" name="Google Shape;220;p23"/>
          <p:cNvSpPr txBox="1"/>
          <p:nvPr/>
        </p:nvSpPr>
        <p:spPr>
          <a:xfrm>
            <a:off x="5239975" y="1463550"/>
            <a:ext cx="34290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 simple A.C. generator. As a wire is rotated in a magnetic field a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voltage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is induced. This is referred to as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EM induction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This is because as the wire is rotated, is is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moving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through a magnetic field.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The presence of a voltage (and a current) can be confirmed by connecting the wire to an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 LED light bulb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21" name="Google Shape;221;p23"/>
          <p:cNvGrpSpPr/>
          <p:nvPr/>
        </p:nvGrpSpPr>
        <p:grpSpPr>
          <a:xfrm>
            <a:off x="575850" y="790700"/>
            <a:ext cx="4466813" cy="3562106"/>
            <a:chOff x="1031750" y="490600"/>
            <a:chExt cx="5955750" cy="4749475"/>
          </a:xfrm>
        </p:grpSpPr>
        <p:sp>
          <p:nvSpPr>
            <p:cNvPr id="222" name="Google Shape;222;p23"/>
            <p:cNvSpPr/>
            <p:nvPr/>
          </p:nvSpPr>
          <p:spPr>
            <a:xfrm>
              <a:off x="5227975" y="4645700"/>
              <a:ext cx="1091475" cy="471075"/>
            </a:xfrm>
            <a:custGeom>
              <a:avLst/>
              <a:gdLst/>
              <a:ahLst/>
              <a:cxnLst/>
              <a:rect l="l" t="t" r="r" b="b"/>
              <a:pathLst>
                <a:path w="43659" h="18843" extrusionOk="0">
                  <a:moveTo>
                    <a:pt x="18607" y="1"/>
                  </a:moveTo>
                  <a:lnTo>
                    <a:pt x="17276" y="27"/>
                  </a:lnTo>
                  <a:lnTo>
                    <a:pt x="15945" y="79"/>
                  </a:lnTo>
                  <a:lnTo>
                    <a:pt x="14666" y="184"/>
                  </a:lnTo>
                  <a:lnTo>
                    <a:pt x="13387" y="314"/>
                  </a:lnTo>
                  <a:lnTo>
                    <a:pt x="12135" y="497"/>
                  </a:lnTo>
                  <a:lnTo>
                    <a:pt x="10934" y="705"/>
                  </a:lnTo>
                  <a:lnTo>
                    <a:pt x="9786" y="940"/>
                  </a:lnTo>
                  <a:lnTo>
                    <a:pt x="8664" y="1227"/>
                  </a:lnTo>
                  <a:lnTo>
                    <a:pt x="7594" y="1514"/>
                  </a:lnTo>
                  <a:lnTo>
                    <a:pt x="6603" y="1854"/>
                  </a:lnTo>
                  <a:lnTo>
                    <a:pt x="5637" y="2219"/>
                  </a:lnTo>
                  <a:lnTo>
                    <a:pt x="4750" y="2637"/>
                  </a:lnTo>
                  <a:lnTo>
                    <a:pt x="3915" y="3054"/>
                  </a:lnTo>
                  <a:lnTo>
                    <a:pt x="3158" y="3498"/>
                  </a:lnTo>
                  <a:lnTo>
                    <a:pt x="2479" y="3994"/>
                  </a:lnTo>
                  <a:lnTo>
                    <a:pt x="1879" y="4489"/>
                  </a:lnTo>
                  <a:lnTo>
                    <a:pt x="1357" y="5011"/>
                  </a:lnTo>
                  <a:lnTo>
                    <a:pt x="914" y="5559"/>
                  </a:lnTo>
                  <a:lnTo>
                    <a:pt x="548" y="6107"/>
                  </a:lnTo>
                  <a:lnTo>
                    <a:pt x="261" y="6681"/>
                  </a:lnTo>
                  <a:lnTo>
                    <a:pt x="79" y="7282"/>
                  </a:lnTo>
                  <a:lnTo>
                    <a:pt x="0" y="7882"/>
                  </a:lnTo>
                  <a:lnTo>
                    <a:pt x="0" y="8482"/>
                  </a:lnTo>
                  <a:lnTo>
                    <a:pt x="79" y="9108"/>
                  </a:lnTo>
                  <a:lnTo>
                    <a:pt x="261" y="9709"/>
                  </a:lnTo>
                  <a:lnTo>
                    <a:pt x="548" y="10335"/>
                  </a:lnTo>
                  <a:lnTo>
                    <a:pt x="914" y="10961"/>
                  </a:lnTo>
                  <a:lnTo>
                    <a:pt x="1383" y="11561"/>
                  </a:lnTo>
                  <a:lnTo>
                    <a:pt x="1957" y="12162"/>
                  </a:lnTo>
                  <a:lnTo>
                    <a:pt x="2584" y="12762"/>
                  </a:lnTo>
                  <a:lnTo>
                    <a:pt x="3314" y="13336"/>
                  </a:lnTo>
                  <a:lnTo>
                    <a:pt x="4150" y="13910"/>
                  </a:lnTo>
                  <a:lnTo>
                    <a:pt x="5037" y="14458"/>
                  </a:lnTo>
                  <a:lnTo>
                    <a:pt x="6028" y="14980"/>
                  </a:lnTo>
                  <a:lnTo>
                    <a:pt x="7072" y="15476"/>
                  </a:lnTo>
                  <a:lnTo>
                    <a:pt x="8220" y="15945"/>
                  </a:lnTo>
                  <a:lnTo>
                    <a:pt x="9395" y="16389"/>
                  </a:lnTo>
                  <a:lnTo>
                    <a:pt x="10647" y="16807"/>
                  </a:lnTo>
                  <a:lnTo>
                    <a:pt x="11952" y="17198"/>
                  </a:lnTo>
                  <a:lnTo>
                    <a:pt x="13309" y="17537"/>
                  </a:lnTo>
                  <a:lnTo>
                    <a:pt x="14718" y="17850"/>
                  </a:lnTo>
                  <a:lnTo>
                    <a:pt x="16154" y="18111"/>
                  </a:lnTo>
                  <a:lnTo>
                    <a:pt x="17615" y="18346"/>
                  </a:lnTo>
                  <a:lnTo>
                    <a:pt x="19076" y="18529"/>
                  </a:lnTo>
                  <a:lnTo>
                    <a:pt x="20590" y="18686"/>
                  </a:lnTo>
                  <a:lnTo>
                    <a:pt x="22077" y="18764"/>
                  </a:lnTo>
                  <a:lnTo>
                    <a:pt x="23591" y="18842"/>
                  </a:lnTo>
                  <a:lnTo>
                    <a:pt x="25078" y="18842"/>
                  </a:lnTo>
                  <a:lnTo>
                    <a:pt x="26566" y="18816"/>
                  </a:lnTo>
                  <a:lnTo>
                    <a:pt x="28027" y="18738"/>
                  </a:lnTo>
                  <a:lnTo>
                    <a:pt x="29436" y="18607"/>
                  </a:lnTo>
                  <a:lnTo>
                    <a:pt x="30846" y="18451"/>
                  </a:lnTo>
                  <a:lnTo>
                    <a:pt x="32176" y="18242"/>
                  </a:lnTo>
                  <a:lnTo>
                    <a:pt x="33481" y="17981"/>
                  </a:lnTo>
                  <a:lnTo>
                    <a:pt x="34708" y="17694"/>
                  </a:lnTo>
                  <a:lnTo>
                    <a:pt x="35882" y="17355"/>
                  </a:lnTo>
                  <a:lnTo>
                    <a:pt x="37004" y="16989"/>
                  </a:lnTo>
                  <a:lnTo>
                    <a:pt x="38022" y="16598"/>
                  </a:lnTo>
                  <a:lnTo>
                    <a:pt x="38987" y="16180"/>
                  </a:lnTo>
                  <a:lnTo>
                    <a:pt x="39875" y="15711"/>
                  </a:lnTo>
                  <a:lnTo>
                    <a:pt x="40658" y="15215"/>
                  </a:lnTo>
                  <a:lnTo>
                    <a:pt x="41362" y="14693"/>
                  </a:lnTo>
                  <a:lnTo>
                    <a:pt x="41962" y="14171"/>
                  </a:lnTo>
                  <a:lnTo>
                    <a:pt x="42484" y="13623"/>
                  </a:lnTo>
                  <a:lnTo>
                    <a:pt x="42928" y="13049"/>
                  </a:lnTo>
                  <a:lnTo>
                    <a:pt x="43241" y="12449"/>
                  </a:lnTo>
                  <a:lnTo>
                    <a:pt x="43476" y="11848"/>
                  </a:lnTo>
                  <a:lnTo>
                    <a:pt x="43632" y="11248"/>
                  </a:lnTo>
                  <a:lnTo>
                    <a:pt x="43659" y="10622"/>
                  </a:lnTo>
                  <a:lnTo>
                    <a:pt x="43606" y="9996"/>
                  </a:lnTo>
                  <a:lnTo>
                    <a:pt x="43476" y="9395"/>
                  </a:lnTo>
                  <a:lnTo>
                    <a:pt x="43241" y="8769"/>
                  </a:lnTo>
                  <a:lnTo>
                    <a:pt x="42902" y="8169"/>
                  </a:lnTo>
                  <a:lnTo>
                    <a:pt x="42484" y="7569"/>
                  </a:lnTo>
                  <a:lnTo>
                    <a:pt x="41988" y="6968"/>
                  </a:lnTo>
                  <a:lnTo>
                    <a:pt x="41388" y="6394"/>
                  </a:lnTo>
                  <a:lnTo>
                    <a:pt x="40736" y="5820"/>
                  </a:lnTo>
                  <a:lnTo>
                    <a:pt x="40005" y="5272"/>
                  </a:lnTo>
                  <a:lnTo>
                    <a:pt x="39196" y="4724"/>
                  </a:lnTo>
                  <a:lnTo>
                    <a:pt x="38309" y="4228"/>
                  </a:lnTo>
                  <a:lnTo>
                    <a:pt x="37369" y="3733"/>
                  </a:lnTo>
                  <a:lnTo>
                    <a:pt x="36352" y="3263"/>
                  </a:lnTo>
                  <a:lnTo>
                    <a:pt x="35308" y="2819"/>
                  </a:lnTo>
                  <a:lnTo>
                    <a:pt x="34186" y="2428"/>
                  </a:lnTo>
                  <a:lnTo>
                    <a:pt x="33038" y="2036"/>
                  </a:lnTo>
                  <a:lnTo>
                    <a:pt x="31837" y="1671"/>
                  </a:lnTo>
                  <a:lnTo>
                    <a:pt x="30585" y="1358"/>
                  </a:lnTo>
                  <a:lnTo>
                    <a:pt x="29332" y="1071"/>
                  </a:lnTo>
                  <a:lnTo>
                    <a:pt x="28027" y="810"/>
                  </a:lnTo>
                  <a:lnTo>
                    <a:pt x="26696" y="601"/>
                  </a:lnTo>
                  <a:lnTo>
                    <a:pt x="25365" y="392"/>
                  </a:lnTo>
                  <a:lnTo>
                    <a:pt x="24035" y="236"/>
                  </a:lnTo>
                  <a:lnTo>
                    <a:pt x="22678" y="131"/>
                  </a:lnTo>
                  <a:lnTo>
                    <a:pt x="21321" y="53"/>
                  </a:lnTo>
                  <a:lnTo>
                    <a:pt x="19964" y="1"/>
                  </a:lnTo>
                  <a:close/>
                </a:path>
              </a:pathLst>
            </a:custGeom>
            <a:solidFill>
              <a:srgbClr val="8F8F8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5226000" y="4842725"/>
              <a:ext cx="1093450" cy="379075"/>
            </a:xfrm>
            <a:custGeom>
              <a:avLst/>
              <a:gdLst/>
              <a:ahLst/>
              <a:cxnLst/>
              <a:rect l="l" t="t" r="r" b="b"/>
              <a:pathLst>
                <a:path w="43738" h="15163" extrusionOk="0">
                  <a:moveTo>
                    <a:pt x="79" y="1"/>
                  </a:moveTo>
                  <a:lnTo>
                    <a:pt x="1" y="3993"/>
                  </a:lnTo>
                  <a:lnTo>
                    <a:pt x="1" y="4620"/>
                  </a:lnTo>
                  <a:lnTo>
                    <a:pt x="105" y="5246"/>
                  </a:lnTo>
                  <a:lnTo>
                    <a:pt x="288" y="5872"/>
                  </a:lnTo>
                  <a:lnTo>
                    <a:pt x="549" y="6499"/>
                  </a:lnTo>
                  <a:lnTo>
                    <a:pt x="940" y="7125"/>
                  </a:lnTo>
                  <a:lnTo>
                    <a:pt x="1384" y="7751"/>
                  </a:lnTo>
                  <a:lnTo>
                    <a:pt x="1462" y="3680"/>
                  </a:lnTo>
                  <a:lnTo>
                    <a:pt x="993" y="3080"/>
                  </a:lnTo>
                  <a:lnTo>
                    <a:pt x="627" y="2454"/>
                  </a:lnTo>
                  <a:lnTo>
                    <a:pt x="340" y="1828"/>
                  </a:lnTo>
                  <a:lnTo>
                    <a:pt x="158" y="1227"/>
                  </a:lnTo>
                  <a:lnTo>
                    <a:pt x="79" y="601"/>
                  </a:lnTo>
                  <a:close/>
                  <a:moveTo>
                    <a:pt x="1384" y="7751"/>
                  </a:moveTo>
                  <a:lnTo>
                    <a:pt x="1958" y="8378"/>
                  </a:lnTo>
                  <a:lnTo>
                    <a:pt x="2584" y="8978"/>
                  </a:lnTo>
                  <a:lnTo>
                    <a:pt x="3315" y="9578"/>
                  </a:lnTo>
                  <a:lnTo>
                    <a:pt x="4150" y="10152"/>
                  </a:lnTo>
                  <a:lnTo>
                    <a:pt x="5037" y="10700"/>
                  </a:lnTo>
                  <a:lnTo>
                    <a:pt x="6029" y="11248"/>
                  </a:lnTo>
                  <a:lnTo>
                    <a:pt x="7073" y="11744"/>
                  </a:lnTo>
                  <a:lnTo>
                    <a:pt x="8195" y="12240"/>
                  </a:lnTo>
                  <a:lnTo>
                    <a:pt x="9395" y="12683"/>
                  </a:lnTo>
                  <a:lnTo>
                    <a:pt x="10622" y="13101"/>
                  </a:lnTo>
                  <a:lnTo>
                    <a:pt x="11927" y="13492"/>
                  </a:lnTo>
                  <a:lnTo>
                    <a:pt x="13284" y="13858"/>
                  </a:lnTo>
                  <a:lnTo>
                    <a:pt x="14693" y="14171"/>
                  </a:lnTo>
                  <a:lnTo>
                    <a:pt x="16102" y="14432"/>
                  </a:lnTo>
                  <a:lnTo>
                    <a:pt x="17563" y="14667"/>
                  </a:lnTo>
                  <a:lnTo>
                    <a:pt x="19051" y="14849"/>
                  </a:lnTo>
                  <a:lnTo>
                    <a:pt x="20538" y="15006"/>
                  </a:lnTo>
                  <a:lnTo>
                    <a:pt x="22026" y="15110"/>
                  </a:lnTo>
                  <a:lnTo>
                    <a:pt x="23539" y="15163"/>
                  </a:lnTo>
                  <a:lnTo>
                    <a:pt x="23539" y="15163"/>
                  </a:lnTo>
                  <a:lnTo>
                    <a:pt x="25027" y="15163"/>
                  </a:lnTo>
                  <a:lnTo>
                    <a:pt x="25027" y="15163"/>
                  </a:lnTo>
                  <a:lnTo>
                    <a:pt x="26514" y="15136"/>
                  </a:lnTo>
                  <a:lnTo>
                    <a:pt x="27950" y="15058"/>
                  </a:lnTo>
                  <a:lnTo>
                    <a:pt x="29385" y="14928"/>
                  </a:lnTo>
                  <a:lnTo>
                    <a:pt x="30768" y="14771"/>
                  </a:lnTo>
                  <a:lnTo>
                    <a:pt x="32099" y="14562"/>
                  </a:lnTo>
                  <a:lnTo>
                    <a:pt x="33404" y="14301"/>
                  </a:lnTo>
                  <a:lnTo>
                    <a:pt x="34630" y="14014"/>
                  </a:lnTo>
                  <a:lnTo>
                    <a:pt x="35804" y="13675"/>
                  </a:lnTo>
                  <a:lnTo>
                    <a:pt x="36927" y="13284"/>
                  </a:lnTo>
                  <a:lnTo>
                    <a:pt x="37944" y="12892"/>
                  </a:lnTo>
                  <a:lnTo>
                    <a:pt x="38910" y="12449"/>
                  </a:lnTo>
                  <a:lnTo>
                    <a:pt x="39771" y="11979"/>
                  </a:lnTo>
                  <a:lnTo>
                    <a:pt x="40580" y="11483"/>
                  </a:lnTo>
                  <a:lnTo>
                    <a:pt x="41285" y="10961"/>
                  </a:lnTo>
                  <a:lnTo>
                    <a:pt x="41885" y="10413"/>
                  </a:lnTo>
                  <a:lnTo>
                    <a:pt x="42407" y="9839"/>
                  </a:lnTo>
                  <a:lnTo>
                    <a:pt x="42824" y="9265"/>
                  </a:lnTo>
                  <a:lnTo>
                    <a:pt x="43163" y="8665"/>
                  </a:lnTo>
                  <a:lnTo>
                    <a:pt x="43398" y="8038"/>
                  </a:lnTo>
                  <a:lnTo>
                    <a:pt x="43529" y="7412"/>
                  </a:lnTo>
                  <a:lnTo>
                    <a:pt x="43581" y="6786"/>
                  </a:lnTo>
                  <a:lnTo>
                    <a:pt x="43738" y="2741"/>
                  </a:lnTo>
                  <a:lnTo>
                    <a:pt x="43711" y="3367"/>
                  </a:lnTo>
                  <a:lnTo>
                    <a:pt x="43555" y="3967"/>
                  </a:lnTo>
                  <a:lnTo>
                    <a:pt x="43320" y="4568"/>
                  </a:lnTo>
                  <a:lnTo>
                    <a:pt x="43007" y="5168"/>
                  </a:lnTo>
                  <a:lnTo>
                    <a:pt x="42563" y="5742"/>
                  </a:lnTo>
                  <a:lnTo>
                    <a:pt x="42041" y="6290"/>
                  </a:lnTo>
                  <a:lnTo>
                    <a:pt x="41441" y="6812"/>
                  </a:lnTo>
                  <a:lnTo>
                    <a:pt x="40737" y="7334"/>
                  </a:lnTo>
                  <a:lnTo>
                    <a:pt x="39954" y="7830"/>
                  </a:lnTo>
                  <a:lnTo>
                    <a:pt x="39066" y="8299"/>
                  </a:lnTo>
                  <a:lnTo>
                    <a:pt x="38101" y="8717"/>
                  </a:lnTo>
                  <a:lnTo>
                    <a:pt x="37083" y="9108"/>
                  </a:lnTo>
                  <a:lnTo>
                    <a:pt x="35961" y="9474"/>
                  </a:lnTo>
                  <a:lnTo>
                    <a:pt x="34787" y="9813"/>
                  </a:lnTo>
                  <a:lnTo>
                    <a:pt x="33560" y="10100"/>
                  </a:lnTo>
                  <a:lnTo>
                    <a:pt x="32255" y="10361"/>
                  </a:lnTo>
                  <a:lnTo>
                    <a:pt x="30925" y="10570"/>
                  </a:lnTo>
                  <a:lnTo>
                    <a:pt x="29515" y="10726"/>
                  </a:lnTo>
                  <a:lnTo>
                    <a:pt x="28106" y="10857"/>
                  </a:lnTo>
                  <a:lnTo>
                    <a:pt x="26645" y="10935"/>
                  </a:lnTo>
                  <a:lnTo>
                    <a:pt x="25157" y="10961"/>
                  </a:lnTo>
                  <a:lnTo>
                    <a:pt x="23670" y="10961"/>
                  </a:lnTo>
                  <a:lnTo>
                    <a:pt x="22156" y="10883"/>
                  </a:lnTo>
                  <a:lnTo>
                    <a:pt x="20669" y="10805"/>
                  </a:lnTo>
                  <a:lnTo>
                    <a:pt x="19155" y="10648"/>
                  </a:lnTo>
                  <a:lnTo>
                    <a:pt x="17694" y="10465"/>
                  </a:lnTo>
                  <a:lnTo>
                    <a:pt x="16233" y="10230"/>
                  </a:lnTo>
                  <a:lnTo>
                    <a:pt x="14797" y="9969"/>
                  </a:lnTo>
                  <a:lnTo>
                    <a:pt x="13388" y="9656"/>
                  </a:lnTo>
                  <a:lnTo>
                    <a:pt x="12031" y="9317"/>
                  </a:lnTo>
                  <a:lnTo>
                    <a:pt x="10726" y="8926"/>
                  </a:lnTo>
                  <a:lnTo>
                    <a:pt x="9474" y="8508"/>
                  </a:lnTo>
                  <a:lnTo>
                    <a:pt x="8299" y="8064"/>
                  </a:lnTo>
                  <a:lnTo>
                    <a:pt x="7151" y="7595"/>
                  </a:lnTo>
                  <a:lnTo>
                    <a:pt x="7151" y="7595"/>
                  </a:lnTo>
                  <a:lnTo>
                    <a:pt x="6107" y="7099"/>
                  </a:lnTo>
                  <a:lnTo>
                    <a:pt x="5116" y="6577"/>
                  </a:lnTo>
                  <a:lnTo>
                    <a:pt x="4229" y="6029"/>
                  </a:lnTo>
                  <a:lnTo>
                    <a:pt x="3393" y="5455"/>
                  </a:lnTo>
                  <a:lnTo>
                    <a:pt x="2663" y="4881"/>
                  </a:lnTo>
                  <a:lnTo>
                    <a:pt x="2036" y="4281"/>
                  </a:lnTo>
                  <a:lnTo>
                    <a:pt x="1462" y="368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5227975" y="4842725"/>
              <a:ext cx="1091475" cy="274050"/>
            </a:xfrm>
            <a:custGeom>
              <a:avLst/>
              <a:gdLst/>
              <a:ahLst/>
              <a:cxnLst/>
              <a:rect l="l" t="t" r="r" b="b"/>
              <a:pathLst>
                <a:path w="43659" h="10962" fill="none" extrusionOk="0">
                  <a:moveTo>
                    <a:pt x="0" y="1"/>
                  </a:moveTo>
                  <a:lnTo>
                    <a:pt x="0" y="601"/>
                  </a:lnTo>
                  <a:lnTo>
                    <a:pt x="79" y="1227"/>
                  </a:lnTo>
                  <a:lnTo>
                    <a:pt x="261" y="1828"/>
                  </a:lnTo>
                  <a:lnTo>
                    <a:pt x="548" y="2454"/>
                  </a:lnTo>
                  <a:lnTo>
                    <a:pt x="914" y="3080"/>
                  </a:lnTo>
                  <a:lnTo>
                    <a:pt x="1383" y="3680"/>
                  </a:lnTo>
                  <a:lnTo>
                    <a:pt x="1957" y="4281"/>
                  </a:lnTo>
                  <a:lnTo>
                    <a:pt x="2584" y="4881"/>
                  </a:lnTo>
                  <a:lnTo>
                    <a:pt x="3314" y="5455"/>
                  </a:lnTo>
                  <a:lnTo>
                    <a:pt x="4150" y="6029"/>
                  </a:lnTo>
                  <a:lnTo>
                    <a:pt x="5037" y="6577"/>
                  </a:lnTo>
                  <a:lnTo>
                    <a:pt x="6028" y="7099"/>
                  </a:lnTo>
                  <a:lnTo>
                    <a:pt x="7072" y="7595"/>
                  </a:lnTo>
                  <a:lnTo>
                    <a:pt x="8220" y="8064"/>
                  </a:lnTo>
                  <a:lnTo>
                    <a:pt x="9395" y="8508"/>
                  </a:lnTo>
                  <a:lnTo>
                    <a:pt x="10647" y="8926"/>
                  </a:lnTo>
                  <a:lnTo>
                    <a:pt x="11952" y="9317"/>
                  </a:lnTo>
                  <a:lnTo>
                    <a:pt x="13309" y="9656"/>
                  </a:lnTo>
                  <a:lnTo>
                    <a:pt x="14718" y="9969"/>
                  </a:lnTo>
                  <a:lnTo>
                    <a:pt x="16154" y="10230"/>
                  </a:lnTo>
                  <a:lnTo>
                    <a:pt x="17615" y="10465"/>
                  </a:lnTo>
                  <a:lnTo>
                    <a:pt x="19076" y="10648"/>
                  </a:lnTo>
                  <a:lnTo>
                    <a:pt x="20590" y="10805"/>
                  </a:lnTo>
                  <a:lnTo>
                    <a:pt x="22077" y="10883"/>
                  </a:lnTo>
                  <a:lnTo>
                    <a:pt x="23591" y="10961"/>
                  </a:lnTo>
                  <a:lnTo>
                    <a:pt x="25078" y="10961"/>
                  </a:lnTo>
                  <a:lnTo>
                    <a:pt x="26566" y="10935"/>
                  </a:lnTo>
                  <a:lnTo>
                    <a:pt x="28027" y="10857"/>
                  </a:lnTo>
                  <a:lnTo>
                    <a:pt x="29436" y="10726"/>
                  </a:lnTo>
                  <a:lnTo>
                    <a:pt x="30846" y="10570"/>
                  </a:lnTo>
                  <a:lnTo>
                    <a:pt x="32176" y="10361"/>
                  </a:lnTo>
                  <a:lnTo>
                    <a:pt x="33481" y="10100"/>
                  </a:lnTo>
                  <a:lnTo>
                    <a:pt x="34708" y="9813"/>
                  </a:lnTo>
                  <a:lnTo>
                    <a:pt x="35882" y="9474"/>
                  </a:lnTo>
                  <a:lnTo>
                    <a:pt x="37004" y="9108"/>
                  </a:lnTo>
                  <a:lnTo>
                    <a:pt x="38022" y="8717"/>
                  </a:lnTo>
                  <a:lnTo>
                    <a:pt x="38987" y="8299"/>
                  </a:lnTo>
                  <a:lnTo>
                    <a:pt x="39875" y="7830"/>
                  </a:lnTo>
                  <a:lnTo>
                    <a:pt x="40658" y="7334"/>
                  </a:lnTo>
                  <a:lnTo>
                    <a:pt x="41362" y="6812"/>
                  </a:lnTo>
                  <a:lnTo>
                    <a:pt x="41962" y="6290"/>
                  </a:lnTo>
                  <a:lnTo>
                    <a:pt x="42484" y="5742"/>
                  </a:lnTo>
                  <a:lnTo>
                    <a:pt x="42928" y="5168"/>
                  </a:lnTo>
                  <a:lnTo>
                    <a:pt x="43241" y="4568"/>
                  </a:lnTo>
                  <a:lnTo>
                    <a:pt x="43476" y="3967"/>
                  </a:lnTo>
                  <a:lnTo>
                    <a:pt x="43632" y="3367"/>
                  </a:lnTo>
                  <a:lnTo>
                    <a:pt x="43659" y="274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5226000" y="4645700"/>
              <a:ext cx="1093450" cy="576100"/>
            </a:xfrm>
            <a:custGeom>
              <a:avLst/>
              <a:gdLst/>
              <a:ahLst/>
              <a:cxnLst/>
              <a:rect l="l" t="t" r="r" b="b"/>
              <a:pathLst>
                <a:path w="43738" h="23044" fill="none" extrusionOk="0">
                  <a:moveTo>
                    <a:pt x="26514" y="23017"/>
                  </a:moveTo>
                  <a:lnTo>
                    <a:pt x="27950" y="22939"/>
                  </a:lnTo>
                  <a:lnTo>
                    <a:pt x="29385" y="22809"/>
                  </a:lnTo>
                  <a:lnTo>
                    <a:pt x="30768" y="22652"/>
                  </a:lnTo>
                  <a:lnTo>
                    <a:pt x="32099" y="22443"/>
                  </a:lnTo>
                  <a:lnTo>
                    <a:pt x="33404" y="22182"/>
                  </a:lnTo>
                  <a:lnTo>
                    <a:pt x="34630" y="21895"/>
                  </a:lnTo>
                  <a:lnTo>
                    <a:pt x="35804" y="21556"/>
                  </a:lnTo>
                  <a:lnTo>
                    <a:pt x="36927" y="21165"/>
                  </a:lnTo>
                  <a:lnTo>
                    <a:pt x="37944" y="20773"/>
                  </a:lnTo>
                  <a:lnTo>
                    <a:pt x="38910" y="20330"/>
                  </a:lnTo>
                  <a:lnTo>
                    <a:pt x="39771" y="19860"/>
                  </a:lnTo>
                  <a:lnTo>
                    <a:pt x="40580" y="19364"/>
                  </a:lnTo>
                  <a:lnTo>
                    <a:pt x="41285" y="18842"/>
                  </a:lnTo>
                  <a:lnTo>
                    <a:pt x="41885" y="18294"/>
                  </a:lnTo>
                  <a:lnTo>
                    <a:pt x="42407" y="17720"/>
                  </a:lnTo>
                  <a:lnTo>
                    <a:pt x="42824" y="17146"/>
                  </a:lnTo>
                  <a:lnTo>
                    <a:pt x="43163" y="16546"/>
                  </a:lnTo>
                  <a:lnTo>
                    <a:pt x="43398" y="15919"/>
                  </a:lnTo>
                  <a:lnTo>
                    <a:pt x="43529" y="15293"/>
                  </a:lnTo>
                  <a:lnTo>
                    <a:pt x="43581" y="14667"/>
                  </a:lnTo>
                  <a:lnTo>
                    <a:pt x="43738" y="10622"/>
                  </a:lnTo>
                  <a:lnTo>
                    <a:pt x="43685" y="9996"/>
                  </a:lnTo>
                  <a:lnTo>
                    <a:pt x="43555" y="9395"/>
                  </a:lnTo>
                  <a:lnTo>
                    <a:pt x="43320" y="8769"/>
                  </a:lnTo>
                  <a:lnTo>
                    <a:pt x="42981" y="8169"/>
                  </a:lnTo>
                  <a:lnTo>
                    <a:pt x="42563" y="7569"/>
                  </a:lnTo>
                  <a:lnTo>
                    <a:pt x="42067" y="6968"/>
                  </a:lnTo>
                  <a:lnTo>
                    <a:pt x="41467" y="6394"/>
                  </a:lnTo>
                  <a:lnTo>
                    <a:pt x="40815" y="5820"/>
                  </a:lnTo>
                  <a:lnTo>
                    <a:pt x="40084" y="5272"/>
                  </a:lnTo>
                  <a:lnTo>
                    <a:pt x="39275" y="4724"/>
                  </a:lnTo>
                  <a:lnTo>
                    <a:pt x="38388" y="4228"/>
                  </a:lnTo>
                  <a:lnTo>
                    <a:pt x="37448" y="3733"/>
                  </a:lnTo>
                  <a:lnTo>
                    <a:pt x="36431" y="3263"/>
                  </a:lnTo>
                  <a:lnTo>
                    <a:pt x="35387" y="2819"/>
                  </a:lnTo>
                  <a:lnTo>
                    <a:pt x="34265" y="2428"/>
                  </a:lnTo>
                  <a:lnTo>
                    <a:pt x="33117" y="2036"/>
                  </a:lnTo>
                  <a:lnTo>
                    <a:pt x="31916" y="1671"/>
                  </a:lnTo>
                  <a:lnTo>
                    <a:pt x="30664" y="1358"/>
                  </a:lnTo>
                  <a:lnTo>
                    <a:pt x="29411" y="1071"/>
                  </a:lnTo>
                  <a:lnTo>
                    <a:pt x="28106" y="810"/>
                  </a:lnTo>
                  <a:lnTo>
                    <a:pt x="26775" y="601"/>
                  </a:lnTo>
                  <a:lnTo>
                    <a:pt x="25444" y="392"/>
                  </a:lnTo>
                  <a:lnTo>
                    <a:pt x="24114" y="236"/>
                  </a:lnTo>
                  <a:lnTo>
                    <a:pt x="22757" y="131"/>
                  </a:lnTo>
                  <a:lnTo>
                    <a:pt x="21400" y="53"/>
                  </a:lnTo>
                  <a:lnTo>
                    <a:pt x="20043" y="1"/>
                  </a:lnTo>
                  <a:lnTo>
                    <a:pt x="18686" y="1"/>
                  </a:lnTo>
                  <a:lnTo>
                    <a:pt x="17355" y="27"/>
                  </a:lnTo>
                  <a:lnTo>
                    <a:pt x="16024" y="79"/>
                  </a:lnTo>
                  <a:lnTo>
                    <a:pt x="14745" y="184"/>
                  </a:lnTo>
                  <a:lnTo>
                    <a:pt x="13466" y="314"/>
                  </a:lnTo>
                  <a:lnTo>
                    <a:pt x="12214" y="497"/>
                  </a:lnTo>
                  <a:lnTo>
                    <a:pt x="11013" y="705"/>
                  </a:lnTo>
                  <a:lnTo>
                    <a:pt x="9865" y="940"/>
                  </a:lnTo>
                  <a:lnTo>
                    <a:pt x="8743" y="1227"/>
                  </a:lnTo>
                  <a:lnTo>
                    <a:pt x="7673" y="1514"/>
                  </a:lnTo>
                  <a:lnTo>
                    <a:pt x="6682" y="1854"/>
                  </a:lnTo>
                  <a:lnTo>
                    <a:pt x="5716" y="2219"/>
                  </a:lnTo>
                  <a:lnTo>
                    <a:pt x="4829" y="2637"/>
                  </a:lnTo>
                  <a:lnTo>
                    <a:pt x="3994" y="3054"/>
                  </a:lnTo>
                  <a:lnTo>
                    <a:pt x="3237" y="3498"/>
                  </a:lnTo>
                  <a:lnTo>
                    <a:pt x="2558" y="3994"/>
                  </a:lnTo>
                  <a:lnTo>
                    <a:pt x="1958" y="4489"/>
                  </a:lnTo>
                  <a:lnTo>
                    <a:pt x="1436" y="5011"/>
                  </a:lnTo>
                  <a:lnTo>
                    <a:pt x="993" y="5559"/>
                  </a:lnTo>
                  <a:lnTo>
                    <a:pt x="627" y="6107"/>
                  </a:lnTo>
                  <a:lnTo>
                    <a:pt x="340" y="6681"/>
                  </a:lnTo>
                  <a:lnTo>
                    <a:pt x="158" y="7282"/>
                  </a:lnTo>
                  <a:lnTo>
                    <a:pt x="79" y="7882"/>
                  </a:lnTo>
                  <a:lnTo>
                    <a:pt x="1" y="11874"/>
                  </a:lnTo>
                  <a:lnTo>
                    <a:pt x="1" y="12501"/>
                  </a:lnTo>
                  <a:lnTo>
                    <a:pt x="105" y="13127"/>
                  </a:lnTo>
                  <a:lnTo>
                    <a:pt x="288" y="13753"/>
                  </a:lnTo>
                  <a:lnTo>
                    <a:pt x="549" y="14380"/>
                  </a:lnTo>
                  <a:lnTo>
                    <a:pt x="940" y="15006"/>
                  </a:lnTo>
                  <a:lnTo>
                    <a:pt x="1384" y="15632"/>
                  </a:lnTo>
                  <a:lnTo>
                    <a:pt x="1958" y="16259"/>
                  </a:lnTo>
                  <a:lnTo>
                    <a:pt x="2584" y="16859"/>
                  </a:lnTo>
                  <a:lnTo>
                    <a:pt x="3315" y="17459"/>
                  </a:lnTo>
                  <a:lnTo>
                    <a:pt x="4150" y="18033"/>
                  </a:lnTo>
                  <a:lnTo>
                    <a:pt x="5037" y="18581"/>
                  </a:lnTo>
                  <a:lnTo>
                    <a:pt x="6029" y="19129"/>
                  </a:lnTo>
                  <a:lnTo>
                    <a:pt x="7073" y="19625"/>
                  </a:lnTo>
                  <a:lnTo>
                    <a:pt x="8195" y="20121"/>
                  </a:lnTo>
                  <a:lnTo>
                    <a:pt x="9395" y="20564"/>
                  </a:lnTo>
                  <a:lnTo>
                    <a:pt x="10622" y="20982"/>
                  </a:lnTo>
                  <a:lnTo>
                    <a:pt x="11927" y="21373"/>
                  </a:lnTo>
                  <a:lnTo>
                    <a:pt x="13284" y="21739"/>
                  </a:lnTo>
                  <a:lnTo>
                    <a:pt x="14667" y="22052"/>
                  </a:lnTo>
                  <a:lnTo>
                    <a:pt x="16102" y="22313"/>
                  </a:lnTo>
                  <a:lnTo>
                    <a:pt x="17563" y="22548"/>
                  </a:lnTo>
                  <a:lnTo>
                    <a:pt x="19051" y="22730"/>
                  </a:lnTo>
                  <a:lnTo>
                    <a:pt x="20538" y="22887"/>
                  </a:lnTo>
                  <a:lnTo>
                    <a:pt x="22026" y="22991"/>
                  </a:lnTo>
                  <a:lnTo>
                    <a:pt x="23539" y="23044"/>
                  </a:lnTo>
                  <a:lnTo>
                    <a:pt x="25027" y="2304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5554175" y="4453250"/>
              <a:ext cx="450175" cy="511500"/>
            </a:xfrm>
            <a:custGeom>
              <a:avLst/>
              <a:gdLst/>
              <a:ahLst/>
              <a:cxnLst/>
              <a:rect l="l" t="t" r="r" b="b"/>
              <a:pathLst>
                <a:path w="18007" h="20460" extrusionOk="0">
                  <a:moveTo>
                    <a:pt x="392" y="1"/>
                  </a:moveTo>
                  <a:lnTo>
                    <a:pt x="183" y="8038"/>
                  </a:lnTo>
                  <a:lnTo>
                    <a:pt x="0" y="16232"/>
                  </a:lnTo>
                  <a:lnTo>
                    <a:pt x="0" y="16467"/>
                  </a:lnTo>
                  <a:lnTo>
                    <a:pt x="52" y="16702"/>
                  </a:lnTo>
                  <a:lnTo>
                    <a:pt x="157" y="16963"/>
                  </a:lnTo>
                  <a:lnTo>
                    <a:pt x="287" y="17198"/>
                  </a:lnTo>
                  <a:lnTo>
                    <a:pt x="470" y="17433"/>
                  </a:lnTo>
                  <a:lnTo>
                    <a:pt x="653" y="17694"/>
                  </a:lnTo>
                  <a:lnTo>
                    <a:pt x="914" y="17928"/>
                  </a:lnTo>
                  <a:lnTo>
                    <a:pt x="1174" y="18163"/>
                  </a:lnTo>
                  <a:lnTo>
                    <a:pt x="1488" y="18372"/>
                  </a:lnTo>
                  <a:lnTo>
                    <a:pt x="1827" y="18607"/>
                  </a:lnTo>
                  <a:lnTo>
                    <a:pt x="2192" y="18816"/>
                  </a:lnTo>
                  <a:lnTo>
                    <a:pt x="2584" y="19024"/>
                  </a:lnTo>
                  <a:lnTo>
                    <a:pt x="3001" y="19207"/>
                  </a:lnTo>
                  <a:lnTo>
                    <a:pt x="3471" y="19390"/>
                  </a:lnTo>
                  <a:lnTo>
                    <a:pt x="3941" y="19546"/>
                  </a:lnTo>
                  <a:lnTo>
                    <a:pt x="4436" y="19703"/>
                  </a:lnTo>
                  <a:lnTo>
                    <a:pt x="4958" y="19860"/>
                  </a:lnTo>
                  <a:lnTo>
                    <a:pt x="5480" y="19990"/>
                  </a:lnTo>
                  <a:lnTo>
                    <a:pt x="6028" y="20094"/>
                  </a:lnTo>
                  <a:lnTo>
                    <a:pt x="6576" y="20199"/>
                  </a:lnTo>
                  <a:lnTo>
                    <a:pt x="7150" y="20277"/>
                  </a:lnTo>
                  <a:lnTo>
                    <a:pt x="7725" y="20355"/>
                  </a:lnTo>
                  <a:lnTo>
                    <a:pt x="8325" y="20408"/>
                  </a:lnTo>
                  <a:lnTo>
                    <a:pt x="8899" y="20434"/>
                  </a:lnTo>
                  <a:lnTo>
                    <a:pt x="9473" y="20460"/>
                  </a:lnTo>
                  <a:lnTo>
                    <a:pt x="10047" y="20460"/>
                  </a:lnTo>
                  <a:lnTo>
                    <a:pt x="10621" y="20460"/>
                  </a:lnTo>
                  <a:lnTo>
                    <a:pt x="11195" y="20408"/>
                  </a:lnTo>
                  <a:lnTo>
                    <a:pt x="11743" y="20381"/>
                  </a:lnTo>
                  <a:lnTo>
                    <a:pt x="12291" y="20303"/>
                  </a:lnTo>
                  <a:lnTo>
                    <a:pt x="12813" y="20225"/>
                  </a:lnTo>
                  <a:lnTo>
                    <a:pt x="13309" y="20120"/>
                  </a:lnTo>
                  <a:lnTo>
                    <a:pt x="13805" y="20016"/>
                  </a:lnTo>
                  <a:lnTo>
                    <a:pt x="14248" y="19886"/>
                  </a:lnTo>
                  <a:lnTo>
                    <a:pt x="14692" y="19755"/>
                  </a:lnTo>
                  <a:lnTo>
                    <a:pt x="15110" y="19599"/>
                  </a:lnTo>
                  <a:lnTo>
                    <a:pt x="15475" y="19442"/>
                  </a:lnTo>
                  <a:lnTo>
                    <a:pt x="15840" y="19259"/>
                  </a:lnTo>
                  <a:lnTo>
                    <a:pt x="16153" y="19077"/>
                  </a:lnTo>
                  <a:lnTo>
                    <a:pt x="16441" y="18868"/>
                  </a:lnTo>
                  <a:lnTo>
                    <a:pt x="16701" y="18659"/>
                  </a:lnTo>
                  <a:lnTo>
                    <a:pt x="16910" y="18450"/>
                  </a:lnTo>
                  <a:lnTo>
                    <a:pt x="17093" y="18215"/>
                  </a:lnTo>
                  <a:lnTo>
                    <a:pt x="17223" y="18007"/>
                  </a:lnTo>
                  <a:lnTo>
                    <a:pt x="17328" y="17772"/>
                  </a:lnTo>
                  <a:lnTo>
                    <a:pt x="17406" y="17511"/>
                  </a:lnTo>
                  <a:lnTo>
                    <a:pt x="17432" y="17276"/>
                  </a:lnTo>
                  <a:lnTo>
                    <a:pt x="17719" y="9082"/>
                  </a:lnTo>
                  <a:lnTo>
                    <a:pt x="18006" y="966"/>
                  </a:lnTo>
                  <a:lnTo>
                    <a:pt x="17954" y="1201"/>
                  </a:lnTo>
                  <a:lnTo>
                    <a:pt x="17902" y="1410"/>
                  </a:lnTo>
                  <a:lnTo>
                    <a:pt x="17798" y="1645"/>
                  </a:lnTo>
                  <a:lnTo>
                    <a:pt x="17641" y="1853"/>
                  </a:lnTo>
                  <a:lnTo>
                    <a:pt x="17458" y="2062"/>
                  </a:lnTo>
                  <a:lnTo>
                    <a:pt x="17250" y="2245"/>
                  </a:lnTo>
                  <a:lnTo>
                    <a:pt x="16989" y="2454"/>
                  </a:lnTo>
                  <a:lnTo>
                    <a:pt x="16701" y="2636"/>
                  </a:lnTo>
                  <a:lnTo>
                    <a:pt x="16388" y="2793"/>
                  </a:lnTo>
                  <a:lnTo>
                    <a:pt x="16023" y="2949"/>
                  </a:lnTo>
                  <a:lnTo>
                    <a:pt x="15658" y="3106"/>
                  </a:lnTo>
                  <a:lnTo>
                    <a:pt x="15240" y="3263"/>
                  </a:lnTo>
                  <a:lnTo>
                    <a:pt x="14797" y="3393"/>
                  </a:lnTo>
                  <a:lnTo>
                    <a:pt x="14327" y="3497"/>
                  </a:lnTo>
                  <a:lnTo>
                    <a:pt x="13831" y="3602"/>
                  </a:lnTo>
                  <a:lnTo>
                    <a:pt x="13335" y="3680"/>
                  </a:lnTo>
                  <a:lnTo>
                    <a:pt x="12813" y="3758"/>
                  </a:lnTo>
                  <a:lnTo>
                    <a:pt x="12265" y="3811"/>
                  </a:lnTo>
                  <a:lnTo>
                    <a:pt x="11717" y="3863"/>
                  </a:lnTo>
                  <a:lnTo>
                    <a:pt x="11143" y="3889"/>
                  </a:lnTo>
                  <a:lnTo>
                    <a:pt x="10569" y="3915"/>
                  </a:lnTo>
                  <a:lnTo>
                    <a:pt x="9969" y="3915"/>
                  </a:lnTo>
                  <a:lnTo>
                    <a:pt x="9395" y="3889"/>
                  </a:lnTo>
                  <a:lnTo>
                    <a:pt x="8794" y="3863"/>
                  </a:lnTo>
                  <a:lnTo>
                    <a:pt x="8220" y="3811"/>
                  </a:lnTo>
                  <a:lnTo>
                    <a:pt x="7620" y="3732"/>
                  </a:lnTo>
                  <a:lnTo>
                    <a:pt x="7046" y="3654"/>
                  </a:lnTo>
                  <a:lnTo>
                    <a:pt x="6498" y="3576"/>
                  </a:lnTo>
                  <a:lnTo>
                    <a:pt x="5950" y="3471"/>
                  </a:lnTo>
                  <a:lnTo>
                    <a:pt x="5950" y="3471"/>
                  </a:lnTo>
                  <a:lnTo>
                    <a:pt x="5402" y="3341"/>
                  </a:lnTo>
                  <a:lnTo>
                    <a:pt x="4880" y="3210"/>
                  </a:lnTo>
                  <a:lnTo>
                    <a:pt x="4384" y="3080"/>
                  </a:lnTo>
                  <a:lnTo>
                    <a:pt x="3915" y="2923"/>
                  </a:lnTo>
                  <a:lnTo>
                    <a:pt x="3445" y="2741"/>
                  </a:lnTo>
                  <a:lnTo>
                    <a:pt x="3027" y="2558"/>
                  </a:lnTo>
                  <a:lnTo>
                    <a:pt x="2610" y="2375"/>
                  </a:lnTo>
                  <a:lnTo>
                    <a:pt x="2244" y="2193"/>
                  </a:lnTo>
                  <a:lnTo>
                    <a:pt x="1905" y="1984"/>
                  </a:lnTo>
                  <a:lnTo>
                    <a:pt x="1592" y="1775"/>
                  </a:lnTo>
                  <a:lnTo>
                    <a:pt x="1305" y="1566"/>
                  </a:lnTo>
                  <a:lnTo>
                    <a:pt x="1070" y="1358"/>
                  </a:lnTo>
                  <a:lnTo>
                    <a:pt x="861" y="1123"/>
                  </a:lnTo>
                  <a:lnTo>
                    <a:pt x="705" y="914"/>
                  </a:lnTo>
                  <a:lnTo>
                    <a:pt x="574" y="679"/>
                  </a:lnTo>
                  <a:lnTo>
                    <a:pt x="470" y="444"/>
                  </a:lnTo>
                  <a:lnTo>
                    <a:pt x="418" y="235"/>
                  </a:lnTo>
                  <a:close/>
                </a:path>
              </a:pathLst>
            </a:custGeom>
            <a:solidFill>
              <a:srgbClr val="85858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5563950" y="4378225"/>
              <a:ext cx="440400" cy="172900"/>
            </a:xfrm>
            <a:custGeom>
              <a:avLst/>
              <a:gdLst/>
              <a:ahLst/>
              <a:cxnLst/>
              <a:rect l="l" t="t" r="r" b="b"/>
              <a:pathLst>
                <a:path w="17616" h="6916" extrusionOk="0">
                  <a:moveTo>
                    <a:pt x="6890" y="1"/>
                  </a:moveTo>
                  <a:lnTo>
                    <a:pt x="6342" y="27"/>
                  </a:lnTo>
                  <a:lnTo>
                    <a:pt x="5820" y="79"/>
                  </a:lnTo>
                  <a:lnTo>
                    <a:pt x="5272" y="131"/>
                  </a:lnTo>
                  <a:lnTo>
                    <a:pt x="4776" y="183"/>
                  </a:lnTo>
                  <a:lnTo>
                    <a:pt x="4280" y="288"/>
                  </a:lnTo>
                  <a:lnTo>
                    <a:pt x="3811" y="366"/>
                  </a:lnTo>
                  <a:lnTo>
                    <a:pt x="3341" y="470"/>
                  </a:lnTo>
                  <a:lnTo>
                    <a:pt x="2923" y="601"/>
                  </a:lnTo>
                  <a:lnTo>
                    <a:pt x="2506" y="731"/>
                  </a:lnTo>
                  <a:lnTo>
                    <a:pt x="2114" y="862"/>
                  </a:lnTo>
                  <a:lnTo>
                    <a:pt x="1775" y="1018"/>
                  </a:lnTo>
                  <a:lnTo>
                    <a:pt x="1436" y="1201"/>
                  </a:lnTo>
                  <a:lnTo>
                    <a:pt x="1149" y="1358"/>
                  </a:lnTo>
                  <a:lnTo>
                    <a:pt x="888" y="1540"/>
                  </a:lnTo>
                  <a:lnTo>
                    <a:pt x="653" y="1723"/>
                  </a:lnTo>
                  <a:lnTo>
                    <a:pt x="444" y="1932"/>
                  </a:lnTo>
                  <a:lnTo>
                    <a:pt x="288" y="2140"/>
                  </a:lnTo>
                  <a:lnTo>
                    <a:pt x="157" y="2349"/>
                  </a:lnTo>
                  <a:lnTo>
                    <a:pt x="79" y="2558"/>
                  </a:lnTo>
                  <a:lnTo>
                    <a:pt x="27" y="2793"/>
                  </a:lnTo>
                  <a:lnTo>
                    <a:pt x="1" y="3002"/>
                  </a:lnTo>
                  <a:lnTo>
                    <a:pt x="27" y="3236"/>
                  </a:lnTo>
                  <a:lnTo>
                    <a:pt x="79" y="3445"/>
                  </a:lnTo>
                  <a:lnTo>
                    <a:pt x="183" y="3680"/>
                  </a:lnTo>
                  <a:lnTo>
                    <a:pt x="314" y="3915"/>
                  </a:lnTo>
                  <a:lnTo>
                    <a:pt x="470" y="4124"/>
                  </a:lnTo>
                  <a:lnTo>
                    <a:pt x="679" y="4359"/>
                  </a:lnTo>
                  <a:lnTo>
                    <a:pt x="914" y="4567"/>
                  </a:lnTo>
                  <a:lnTo>
                    <a:pt x="1201" y="4776"/>
                  </a:lnTo>
                  <a:lnTo>
                    <a:pt x="1514" y="4985"/>
                  </a:lnTo>
                  <a:lnTo>
                    <a:pt x="1853" y="5194"/>
                  </a:lnTo>
                  <a:lnTo>
                    <a:pt x="2219" y="5376"/>
                  </a:lnTo>
                  <a:lnTo>
                    <a:pt x="2636" y="5585"/>
                  </a:lnTo>
                  <a:lnTo>
                    <a:pt x="3054" y="5742"/>
                  </a:lnTo>
                  <a:lnTo>
                    <a:pt x="3524" y="5924"/>
                  </a:lnTo>
                  <a:lnTo>
                    <a:pt x="3993" y="6081"/>
                  </a:lnTo>
                  <a:lnTo>
                    <a:pt x="4489" y="6211"/>
                  </a:lnTo>
                  <a:lnTo>
                    <a:pt x="5011" y="6342"/>
                  </a:lnTo>
                  <a:lnTo>
                    <a:pt x="5559" y="6472"/>
                  </a:lnTo>
                  <a:lnTo>
                    <a:pt x="6107" y="6577"/>
                  </a:lnTo>
                  <a:lnTo>
                    <a:pt x="6655" y="6655"/>
                  </a:lnTo>
                  <a:lnTo>
                    <a:pt x="7229" y="6733"/>
                  </a:lnTo>
                  <a:lnTo>
                    <a:pt x="7829" y="6812"/>
                  </a:lnTo>
                  <a:lnTo>
                    <a:pt x="8403" y="6864"/>
                  </a:lnTo>
                  <a:lnTo>
                    <a:pt x="9004" y="6890"/>
                  </a:lnTo>
                  <a:lnTo>
                    <a:pt x="9578" y="6916"/>
                  </a:lnTo>
                  <a:lnTo>
                    <a:pt x="10178" y="6916"/>
                  </a:lnTo>
                  <a:lnTo>
                    <a:pt x="10752" y="6890"/>
                  </a:lnTo>
                  <a:lnTo>
                    <a:pt x="11326" y="6864"/>
                  </a:lnTo>
                  <a:lnTo>
                    <a:pt x="11874" y="6812"/>
                  </a:lnTo>
                  <a:lnTo>
                    <a:pt x="12422" y="6759"/>
                  </a:lnTo>
                  <a:lnTo>
                    <a:pt x="12944" y="6681"/>
                  </a:lnTo>
                  <a:lnTo>
                    <a:pt x="13440" y="6603"/>
                  </a:lnTo>
                  <a:lnTo>
                    <a:pt x="13936" y="6498"/>
                  </a:lnTo>
                  <a:lnTo>
                    <a:pt x="14406" y="6394"/>
                  </a:lnTo>
                  <a:lnTo>
                    <a:pt x="14849" y="6264"/>
                  </a:lnTo>
                  <a:lnTo>
                    <a:pt x="15267" y="6107"/>
                  </a:lnTo>
                  <a:lnTo>
                    <a:pt x="15632" y="5950"/>
                  </a:lnTo>
                  <a:lnTo>
                    <a:pt x="15997" y="5794"/>
                  </a:lnTo>
                  <a:lnTo>
                    <a:pt x="16310" y="5637"/>
                  </a:lnTo>
                  <a:lnTo>
                    <a:pt x="16598" y="5455"/>
                  </a:lnTo>
                  <a:lnTo>
                    <a:pt x="16859" y="5246"/>
                  </a:lnTo>
                  <a:lnTo>
                    <a:pt x="17067" y="5063"/>
                  </a:lnTo>
                  <a:lnTo>
                    <a:pt x="17250" y="4854"/>
                  </a:lnTo>
                  <a:lnTo>
                    <a:pt x="17407" y="4646"/>
                  </a:lnTo>
                  <a:lnTo>
                    <a:pt x="17511" y="4411"/>
                  </a:lnTo>
                  <a:lnTo>
                    <a:pt x="17563" y="4202"/>
                  </a:lnTo>
                  <a:lnTo>
                    <a:pt x="17615" y="3967"/>
                  </a:lnTo>
                  <a:lnTo>
                    <a:pt x="17589" y="3758"/>
                  </a:lnTo>
                  <a:lnTo>
                    <a:pt x="17563" y="3523"/>
                  </a:lnTo>
                  <a:lnTo>
                    <a:pt x="17459" y="3289"/>
                  </a:lnTo>
                  <a:lnTo>
                    <a:pt x="17354" y="3080"/>
                  </a:lnTo>
                  <a:lnTo>
                    <a:pt x="17198" y="2845"/>
                  </a:lnTo>
                  <a:lnTo>
                    <a:pt x="17015" y="2636"/>
                  </a:lnTo>
                  <a:lnTo>
                    <a:pt x="16780" y="2401"/>
                  </a:lnTo>
                  <a:lnTo>
                    <a:pt x="16519" y="2193"/>
                  </a:lnTo>
                  <a:lnTo>
                    <a:pt x="16232" y="1984"/>
                  </a:lnTo>
                  <a:lnTo>
                    <a:pt x="15919" y="1801"/>
                  </a:lnTo>
                  <a:lnTo>
                    <a:pt x="15554" y="1592"/>
                  </a:lnTo>
                  <a:lnTo>
                    <a:pt x="15188" y="1410"/>
                  </a:lnTo>
                  <a:lnTo>
                    <a:pt x="14771" y="1253"/>
                  </a:lnTo>
                  <a:lnTo>
                    <a:pt x="14353" y="1070"/>
                  </a:lnTo>
                  <a:lnTo>
                    <a:pt x="13884" y="914"/>
                  </a:lnTo>
                  <a:lnTo>
                    <a:pt x="13414" y="783"/>
                  </a:lnTo>
                  <a:lnTo>
                    <a:pt x="12918" y="627"/>
                  </a:lnTo>
                  <a:lnTo>
                    <a:pt x="12422" y="522"/>
                  </a:lnTo>
                  <a:lnTo>
                    <a:pt x="11900" y="392"/>
                  </a:lnTo>
                  <a:lnTo>
                    <a:pt x="11352" y="314"/>
                  </a:lnTo>
                  <a:lnTo>
                    <a:pt x="10804" y="209"/>
                  </a:lnTo>
                  <a:lnTo>
                    <a:pt x="10256" y="157"/>
                  </a:lnTo>
                  <a:lnTo>
                    <a:pt x="9708" y="79"/>
                  </a:lnTo>
                  <a:lnTo>
                    <a:pt x="9134" y="53"/>
                  </a:lnTo>
                  <a:lnTo>
                    <a:pt x="8560" y="1"/>
                  </a:lnTo>
                  <a:close/>
                </a:path>
              </a:pathLst>
            </a:custGeom>
            <a:solidFill>
              <a:srgbClr val="8F8F8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5563950" y="4453250"/>
              <a:ext cx="440400" cy="97875"/>
            </a:xfrm>
            <a:custGeom>
              <a:avLst/>
              <a:gdLst/>
              <a:ahLst/>
              <a:cxnLst/>
              <a:rect l="l" t="t" r="r" b="b"/>
              <a:pathLst>
                <a:path w="17616" h="3915" fill="none" extrusionOk="0">
                  <a:moveTo>
                    <a:pt x="17615" y="966"/>
                  </a:moveTo>
                  <a:lnTo>
                    <a:pt x="17563" y="1201"/>
                  </a:lnTo>
                  <a:lnTo>
                    <a:pt x="17511" y="1410"/>
                  </a:lnTo>
                  <a:lnTo>
                    <a:pt x="17407" y="1645"/>
                  </a:lnTo>
                  <a:lnTo>
                    <a:pt x="17250" y="1853"/>
                  </a:lnTo>
                  <a:lnTo>
                    <a:pt x="17067" y="2062"/>
                  </a:lnTo>
                  <a:lnTo>
                    <a:pt x="16859" y="2245"/>
                  </a:lnTo>
                  <a:lnTo>
                    <a:pt x="16598" y="2454"/>
                  </a:lnTo>
                  <a:lnTo>
                    <a:pt x="16310" y="2636"/>
                  </a:lnTo>
                  <a:lnTo>
                    <a:pt x="15997" y="2793"/>
                  </a:lnTo>
                  <a:lnTo>
                    <a:pt x="15632" y="2949"/>
                  </a:lnTo>
                  <a:lnTo>
                    <a:pt x="15267" y="3106"/>
                  </a:lnTo>
                  <a:lnTo>
                    <a:pt x="14849" y="3263"/>
                  </a:lnTo>
                  <a:lnTo>
                    <a:pt x="14406" y="3393"/>
                  </a:lnTo>
                  <a:lnTo>
                    <a:pt x="13936" y="3497"/>
                  </a:lnTo>
                  <a:lnTo>
                    <a:pt x="13440" y="3602"/>
                  </a:lnTo>
                  <a:lnTo>
                    <a:pt x="12944" y="3680"/>
                  </a:lnTo>
                  <a:lnTo>
                    <a:pt x="12422" y="3758"/>
                  </a:lnTo>
                  <a:lnTo>
                    <a:pt x="11874" y="3811"/>
                  </a:lnTo>
                  <a:lnTo>
                    <a:pt x="11326" y="3863"/>
                  </a:lnTo>
                  <a:lnTo>
                    <a:pt x="10752" y="3889"/>
                  </a:lnTo>
                  <a:lnTo>
                    <a:pt x="10178" y="3915"/>
                  </a:lnTo>
                  <a:lnTo>
                    <a:pt x="9578" y="3915"/>
                  </a:lnTo>
                  <a:lnTo>
                    <a:pt x="9004" y="3889"/>
                  </a:lnTo>
                  <a:lnTo>
                    <a:pt x="8403" y="3863"/>
                  </a:lnTo>
                  <a:lnTo>
                    <a:pt x="7829" y="3811"/>
                  </a:lnTo>
                  <a:lnTo>
                    <a:pt x="7229" y="3732"/>
                  </a:lnTo>
                  <a:lnTo>
                    <a:pt x="6655" y="3654"/>
                  </a:lnTo>
                  <a:lnTo>
                    <a:pt x="6107" y="3576"/>
                  </a:lnTo>
                  <a:lnTo>
                    <a:pt x="5559" y="3471"/>
                  </a:lnTo>
                  <a:lnTo>
                    <a:pt x="5011" y="3341"/>
                  </a:lnTo>
                  <a:lnTo>
                    <a:pt x="4489" y="3210"/>
                  </a:lnTo>
                  <a:lnTo>
                    <a:pt x="3993" y="3080"/>
                  </a:lnTo>
                  <a:lnTo>
                    <a:pt x="3524" y="2923"/>
                  </a:lnTo>
                  <a:lnTo>
                    <a:pt x="3054" y="2741"/>
                  </a:lnTo>
                  <a:lnTo>
                    <a:pt x="2636" y="2584"/>
                  </a:lnTo>
                  <a:lnTo>
                    <a:pt x="2219" y="2375"/>
                  </a:lnTo>
                  <a:lnTo>
                    <a:pt x="1853" y="2193"/>
                  </a:lnTo>
                  <a:lnTo>
                    <a:pt x="1514" y="1984"/>
                  </a:lnTo>
                  <a:lnTo>
                    <a:pt x="1201" y="1775"/>
                  </a:lnTo>
                  <a:lnTo>
                    <a:pt x="914" y="1566"/>
                  </a:lnTo>
                  <a:lnTo>
                    <a:pt x="679" y="1358"/>
                  </a:lnTo>
                  <a:lnTo>
                    <a:pt x="470" y="1123"/>
                  </a:lnTo>
                  <a:lnTo>
                    <a:pt x="314" y="914"/>
                  </a:lnTo>
                  <a:lnTo>
                    <a:pt x="183" y="679"/>
                  </a:lnTo>
                  <a:lnTo>
                    <a:pt x="79" y="444"/>
                  </a:lnTo>
                  <a:lnTo>
                    <a:pt x="27" y="235"/>
                  </a:ln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5554175" y="4378225"/>
              <a:ext cx="450175" cy="586525"/>
            </a:xfrm>
            <a:custGeom>
              <a:avLst/>
              <a:gdLst/>
              <a:ahLst/>
              <a:cxnLst/>
              <a:rect l="l" t="t" r="r" b="b"/>
              <a:pathLst>
                <a:path w="18007" h="23461" fill="none" extrusionOk="0">
                  <a:moveTo>
                    <a:pt x="17719" y="12083"/>
                  </a:moveTo>
                  <a:lnTo>
                    <a:pt x="17432" y="20277"/>
                  </a:lnTo>
                  <a:lnTo>
                    <a:pt x="17406" y="20512"/>
                  </a:lnTo>
                  <a:lnTo>
                    <a:pt x="17328" y="20773"/>
                  </a:lnTo>
                  <a:lnTo>
                    <a:pt x="17223" y="21008"/>
                  </a:lnTo>
                  <a:lnTo>
                    <a:pt x="17093" y="21216"/>
                  </a:lnTo>
                  <a:lnTo>
                    <a:pt x="16910" y="21451"/>
                  </a:lnTo>
                  <a:lnTo>
                    <a:pt x="16701" y="21660"/>
                  </a:lnTo>
                  <a:lnTo>
                    <a:pt x="16441" y="21869"/>
                  </a:lnTo>
                  <a:lnTo>
                    <a:pt x="16153" y="22078"/>
                  </a:lnTo>
                  <a:lnTo>
                    <a:pt x="15840" y="22260"/>
                  </a:lnTo>
                  <a:lnTo>
                    <a:pt x="15475" y="22443"/>
                  </a:lnTo>
                  <a:lnTo>
                    <a:pt x="15110" y="22600"/>
                  </a:lnTo>
                  <a:lnTo>
                    <a:pt x="14692" y="22756"/>
                  </a:lnTo>
                  <a:lnTo>
                    <a:pt x="14248" y="22887"/>
                  </a:lnTo>
                  <a:lnTo>
                    <a:pt x="13805" y="23017"/>
                  </a:lnTo>
                  <a:lnTo>
                    <a:pt x="13309" y="23121"/>
                  </a:lnTo>
                  <a:lnTo>
                    <a:pt x="12813" y="23226"/>
                  </a:lnTo>
                  <a:lnTo>
                    <a:pt x="12291" y="23304"/>
                  </a:lnTo>
                  <a:lnTo>
                    <a:pt x="11743" y="23382"/>
                  </a:lnTo>
                  <a:lnTo>
                    <a:pt x="11195" y="23409"/>
                  </a:lnTo>
                  <a:lnTo>
                    <a:pt x="10621" y="23461"/>
                  </a:lnTo>
                  <a:lnTo>
                    <a:pt x="10047" y="23461"/>
                  </a:lnTo>
                  <a:lnTo>
                    <a:pt x="9473" y="23461"/>
                  </a:lnTo>
                  <a:lnTo>
                    <a:pt x="8899" y="23435"/>
                  </a:lnTo>
                  <a:lnTo>
                    <a:pt x="8325" y="23409"/>
                  </a:lnTo>
                  <a:lnTo>
                    <a:pt x="7725" y="23356"/>
                  </a:lnTo>
                  <a:lnTo>
                    <a:pt x="7150" y="23278"/>
                  </a:lnTo>
                  <a:lnTo>
                    <a:pt x="6576" y="23200"/>
                  </a:lnTo>
                  <a:lnTo>
                    <a:pt x="6028" y="23095"/>
                  </a:lnTo>
                  <a:lnTo>
                    <a:pt x="5480" y="22991"/>
                  </a:lnTo>
                  <a:lnTo>
                    <a:pt x="4958" y="22861"/>
                  </a:lnTo>
                  <a:lnTo>
                    <a:pt x="4436" y="22704"/>
                  </a:lnTo>
                  <a:lnTo>
                    <a:pt x="3941" y="22547"/>
                  </a:lnTo>
                  <a:lnTo>
                    <a:pt x="3471" y="22391"/>
                  </a:lnTo>
                  <a:lnTo>
                    <a:pt x="3001" y="22208"/>
                  </a:lnTo>
                  <a:lnTo>
                    <a:pt x="2584" y="22025"/>
                  </a:lnTo>
                  <a:lnTo>
                    <a:pt x="2192" y="21817"/>
                  </a:lnTo>
                  <a:lnTo>
                    <a:pt x="1827" y="21608"/>
                  </a:lnTo>
                  <a:lnTo>
                    <a:pt x="1488" y="21373"/>
                  </a:lnTo>
                  <a:lnTo>
                    <a:pt x="1174" y="21164"/>
                  </a:lnTo>
                  <a:lnTo>
                    <a:pt x="914" y="20929"/>
                  </a:lnTo>
                  <a:lnTo>
                    <a:pt x="653" y="20695"/>
                  </a:lnTo>
                  <a:lnTo>
                    <a:pt x="470" y="20434"/>
                  </a:lnTo>
                  <a:lnTo>
                    <a:pt x="287" y="20199"/>
                  </a:lnTo>
                  <a:lnTo>
                    <a:pt x="157" y="19964"/>
                  </a:lnTo>
                  <a:lnTo>
                    <a:pt x="52" y="19703"/>
                  </a:lnTo>
                  <a:lnTo>
                    <a:pt x="0" y="19468"/>
                  </a:lnTo>
                  <a:lnTo>
                    <a:pt x="0" y="19233"/>
                  </a:lnTo>
                  <a:lnTo>
                    <a:pt x="183" y="11039"/>
                  </a:lnTo>
                  <a:lnTo>
                    <a:pt x="392" y="3002"/>
                  </a:lnTo>
                  <a:lnTo>
                    <a:pt x="418" y="2793"/>
                  </a:lnTo>
                  <a:lnTo>
                    <a:pt x="470" y="2558"/>
                  </a:lnTo>
                  <a:lnTo>
                    <a:pt x="548" y="2349"/>
                  </a:lnTo>
                  <a:lnTo>
                    <a:pt x="679" y="2140"/>
                  </a:lnTo>
                  <a:lnTo>
                    <a:pt x="835" y="1932"/>
                  </a:lnTo>
                  <a:lnTo>
                    <a:pt x="1044" y="1723"/>
                  </a:lnTo>
                  <a:lnTo>
                    <a:pt x="1279" y="1540"/>
                  </a:lnTo>
                  <a:lnTo>
                    <a:pt x="1540" y="1358"/>
                  </a:lnTo>
                  <a:lnTo>
                    <a:pt x="1827" y="1201"/>
                  </a:lnTo>
                  <a:lnTo>
                    <a:pt x="2166" y="1018"/>
                  </a:lnTo>
                  <a:lnTo>
                    <a:pt x="2505" y="862"/>
                  </a:lnTo>
                  <a:lnTo>
                    <a:pt x="2897" y="731"/>
                  </a:lnTo>
                  <a:lnTo>
                    <a:pt x="3314" y="601"/>
                  </a:lnTo>
                  <a:lnTo>
                    <a:pt x="3732" y="470"/>
                  </a:lnTo>
                  <a:lnTo>
                    <a:pt x="4202" y="366"/>
                  </a:lnTo>
                  <a:lnTo>
                    <a:pt x="4671" y="288"/>
                  </a:lnTo>
                  <a:lnTo>
                    <a:pt x="5167" y="183"/>
                  </a:lnTo>
                  <a:lnTo>
                    <a:pt x="5663" y="131"/>
                  </a:lnTo>
                  <a:lnTo>
                    <a:pt x="6211" y="79"/>
                  </a:lnTo>
                  <a:lnTo>
                    <a:pt x="6733" y="27"/>
                  </a:lnTo>
                  <a:lnTo>
                    <a:pt x="7281" y="1"/>
                  </a:lnTo>
                  <a:lnTo>
                    <a:pt x="7829" y="1"/>
                  </a:lnTo>
                  <a:lnTo>
                    <a:pt x="8403" y="1"/>
                  </a:lnTo>
                  <a:lnTo>
                    <a:pt x="8951" y="1"/>
                  </a:lnTo>
                  <a:lnTo>
                    <a:pt x="9525" y="53"/>
                  </a:lnTo>
                  <a:lnTo>
                    <a:pt x="10099" y="79"/>
                  </a:lnTo>
                  <a:lnTo>
                    <a:pt x="10647" y="157"/>
                  </a:lnTo>
                  <a:lnTo>
                    <a:pt x="11195" y="209"/>
                  </a:lnTo>
                  <a:lnTo>
                    <a:pt x="11743" y="314"/>
                  </a:lnTo>
                  <a:lnTo>
                    <a:pt x="12291" y="392"/>
                  </a:lnTo>
                  <a:lnTo>
                    <a:pt x="12813" y="522"/>
                  </a:lnTo>
                  <a:lnTo>
                    <a:pt x="13309" y="627"/>
                  </a:lnTo>
                  <a:lnTo>
                    <a:pt x="13805" y="783"/>
                  </a:lnTo>
                  <a:lnTo>
                    <a:pt x="14275" y="914"/>
                  </a:lnTo>
                  <a:lnTo>
                    <a:pt x="14744" y="1070"/>
                  </a:lnTo>
                  <a:lnTo>
                    <a:pt x="15162" y="1253"/>
                  </a:lnTo>
                  <a:lnTo>
                    <a:pt x="15579" y="1410"/>
                  </a:lnTo>
                  <a:lnTo>
                    <a:pt x="15945" y="1592"/>
                  </a:lnTo>
                  <a:lnTo>
                    <a:pt x="16310" y="1801"/>
                  </a:lnTo>
                  <a:lnTo>
                    <a:pt x="16623" y="1984"/>
                  </a:lnTo>
                  <a:lnTo>
                    <a:pt x="16910" y="2193"/>
                  </a:lnTo>
                  <a:lnTo>
                    <a:pt x="17171" y="2401"/>
                  </a:lnTo>
                  <a:lnTo>
                    <a:pt x="17406" y="2636"/>
                  </a:lnTo>
                  <a:lnTo>
                    <a:pt x="17589" y="2845"/>
                  </a:lnTo>
                  <a:lnTo>
                    <a:pt x="17745" y="3080"/>
                  </a:lnTo>
                  <a:lnTo>
                    <a:pt x="17850" y="3289"/>
                  </a:lnTo>
                  <a:lnTo>
                    <a:pt x="17954" y="3523"/>
                  </a:lnTo>
                  <a:lnTo>
                    <a:pt x="17980" y="3758"/>
                  </a:lnTo>
                  <a:lnTo>
                    <a:pt x="18006" y="3967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4096725" y="3576425"/>
              <a:ext cx="1321775" cy="1318525"/>
            </a:xfrm>
            <a:custGeom>
              <a:avLst/>
              <a:gdLst/>
              <a:ahLst/>
              <a:cxnLst/>
              <a:rect l="l" t="t" r="r" b="b"/>
              <a:pathLst>
                <a:path w="52871" h="52741" fill="none" extrusionOk="0">
                  <a:moveTo>
                    <a:pt x="51826" y="48826"/>
                  </a:moveTo>
                  <a:cubicBezTo>
                    <a:pt x="48904" y="40110"/>
                    <a:pt x="38283" y="46843"/>
                    <a:pt x="24765" y="48930"/>
                  </a:cubicBezTo>
                  <a:cubicBezTo>
                    <a:pt x="0" y="52740"/>
                    <a:pt x="52218" y="19834"/>
                    <a:pt x="52870" y="1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5470000" y="3310900"/>
              <a:ext cx="110950" cy="272725"/>
            </a:xfrm>
            <a:custGeom>
              <a:avLst/>
              <a:gdLst/>
              <a:ahLst/>
              <a:cxnLst/>
              <a:rect l="l" t="t" r="r" b="b"/>
              <a:pathLst>
                <a:path w="4438" h="10909" extrusionOk="0">
                  <a:moveTo>
                    <a:pt x="4437" y="1"/>
                  </a:moveTo>
                  <a:lnTo>
                    <a:pt x="4150" y="496"/>
                  </a:lnTo>
                  <a:lnTo>
                    <a:pt x="3680" y="1175"/>
                  </a:lnTo>
                  <a:lnTo>
                    <a:pt x="3237" y="1775"/>
                  </a:lnTo>
                  <a:lnTo>
                    <a:pt x="2767" y="2297"/>
                  </a:lnTo>
                  <a:lnTo>
                    <a:pt x="2297" y="2715"/>
                  </a:lnTo>
                  <a:lnTo>
                    <a:pt x="1828" y="3054"/>
                  </a:lnTo>
                  <a:lnTo>
                    <a:pt x="1358" y="3315"/>
                  </a:lnTo>
                  <a:lnTo>
                    <a:pt x="914" y="3471"/>
                  </a:lnTo>
                  <a:lnTo>
                    <a:pt x="444" y="3524"/>
                  </a:lnTo>
                  <a:lnTo>
                    <a:pt x="157" y="3498"/>
                  </a:lnTo>
                  <a:lnTo>
                    <a:pt x="1" y="10909"/>
                  </a:lnTo>
                  <a:lnTo>
                    <a:pt x="4254" y="7229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rgbClr val="53535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5259925" y="3370925"/>
              <a:ext cx="214025" cy="212700"/>
            </a:xfrm>
            <a:custGeom>
              <a:avLst/>
              <a:gdLst/>
              <a:ahLst/>
              <a:cxnLst/>
              <a:rect l="l" t="t" r="r" b="b"/>
              <a:pathLst>
                <a:path w="8561" h="8508" extrusionOk="0">
                  <a:moveTo>
                    <a:pt x="131" y="0"/>
                  </a:moveTo>
                  <a:lnTo>
                    <a:pt x="1" y="7333"/>
                  </a:lnTo>
                  <a:lnTo>
                    <a:pt x="8404" y="8508"/>
                  </a:lnTo>
                  <a:lnTo>
                    <a:pt x="8560" y="1097"/>
                  </a:lnTo>
                  <a:lnTo>
                    <a:pt x="4516" y="57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7E7E7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5259925" y="3310900"/>
              <a:ext cx="321025" cy="272725"/>
            </a:xfrm>
            <a:custGeom>
              <a:avLst/>
              <a:gdLst/>
              <a:ahLst/>
              <a:cxnLst/>
              <a:rect l="l" t="t" r="r" b="b"/>
              <a:pathLst>
                <a:path w="12841" h="10909" fill="none" extrusionOk="0">
                  <a:moveTo>
                    <a:pt x="8847" y="3524"/>
                  </a:moveTo>
                  <a:lnTo>
                    <a:pt x="9317" y="3471"/>
                  </a:lnTo>
                  <a:lnTo>
                    <a:pt x="9761" y="3315"/>
                  </a:lnTo>
                  <a:lnTo>
                    <a:pt x="10231" y="3054"/>
                  </a:lnTo>
                  <a:lnTo>
                    <a:pt x="10700" y="2715"/>
                  </a:lnTo>
                  <a:lnTo>
                    <a:pt x="11170" y="2297"/>
                  </a:lnTo>
                  <a:lnTo>
                    <a:pt x="11640" y="1775"/>
                  </a:lnTo>
                  <a:lnTo>
                    <a:pt x="12083" y="1175"/>
                  </a:lnTo>
                  <a:lnTo>
                    <a:pt x="12553" y="496"/>
                  </a:lnTo>
                  <a:lnTo>
                    <a:pt x="12840" y="1"/>
                  </a:lnTo>
                  <a:lnTo>
                    <a:pt x="12657" y="7229"/>
                  </a:lnTo>
                  <a:lnTo>
                    <a:pt x="8404" y="10909"/>
                  </a:lnTo>
                  <a:lnTo>
                    <a:pt x="1" y="9734"/>
                  </a:lnTo>
                  <a:lnTo>
                    <a:pt x="131" y="2401"/>
                  </a:lnTo>
                  <a:lnTo>
                    <a:pt x="4516" y="2976"/>
                  </a:lnTo>
                  <a:lnTo>
                    <a:pt x="8560" y="3498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5470000" y="3398325"/>
              <a:ext cx="3950" cy="185300"/>
            </a:xfrm>
            <a:custGeom>
              <a:avLst/>
              <a:gdLst/>
              <a:ahLst/>
              <a:cxnLst/>
              <a:rect l="l" t="t" r="r" b="b"/>
              <a:pathLst>
                <a:path w="158" h="7412" fill="none" extrusionOk="0">
                  <a:moveTo>
                    <a:pt x="1" y="7412"/>
                  </a:moveTo>
                  <a:lnTo>
                    <a:pt x="157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5273625" y="3791075"/>
              <a:ext cx="1020375" cy="1020375"/>
            </a:xfrm>
            <a:custGeom>
              <a:avLst/>
              <a:gdLst/>
              <a:ahLst/>
              <a:cxnLst/>
              <a:rect l="l" t="t" r="r" b="b"/>
              <a:pathLst>
                <a:path w="40815" h="40815" extrusionOk="0">
                  <a:moveTo>
                    <a:pt x="1" y="20407"/>
                  </a:moveTo>
                  <a:cubicBezTo>
                    <a:pt x="1" y="9134"/>
                    <a:pt x="9135" y="0"/>
                    <a:pt x="20408" y="0"/>
                  </a:cubicBezTo>
                  <a:cubicBezTo>
                    <a:pt x="31681" y="0"/>
                    <a:pt x="40815" y="9134"/>
                    <a:pt x="40815" y="20407"/>
                  </a:cubicBezTo>
                  <a:cubicBezTo>
                    <a:pt x="40815" y="31681"/>
                    <a:pt x="31681" y="40814"/>
                    <a:pt x="20408" y="40814"/>
                  </a:cubicBezTo>
                  <a:cubicBezTo>
                    <a:pt x="9135" y="40814"/>
                    <a:pt x="1" y="31681"/>
                    <a:pt x="1" y="20407"/>
                  </a:cubicBezTo>
                  <a:close/>
                </a:path>
              </a:pathLst>
            </a:custGeom>
            <a:solidFill>
              <a:srgbClr val="FFFF7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6157625" y="3686675"/>
              <a:ext cx="829875" cy="1397475"/>
            </a:xfrm>
            <a:custGeom>
              <a:avLst/>
              <a:gdLst/>
              <a:ahLst/>
              <a:cxnLst/>
              <a:rect l="l" t="t" r="r" b="b"/>
              <a:pathLst>
                <a:path w="33195" h="55899" fill="none" extrusionOk="0">
                  <a:moveTo>
                    <a:pt x="210" y="50262"/>
                  </a:moveTo>
                  <a:cubicBezTo>
                    <a:pt x="1" y="35961"/>
                    <a:pt x="8639" y="44442"/>
                    <a:pt x="17798" y="48722"/>
                  </a:cubicBezTo>
                  <a:cubicBezTo>
                    <a:pt x="33195" y="55898"/>
                    <a:pt x="2767" y="19808"/>
                    <a:pt x="2115" y="1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6279625" y="3411375"/>
              <a:ext cx="93975" cy="284475"/>
            </a:xfrm>
            <a:custGeom>
              <a:avLst/>
              <a:gdLst/>
              <a:ahLst/>
              <a:cxnLst/>
              <a:rect l="l" t="t" r="r" b="b"/>
              <a:pathLst>
                <a:path w="3759" h="11379" extrusionOk="0">
                  <a:moveTo>
                    <a:pt x="3759" y="0"/>
                  </a:moveTo>
                  <a:lnTo>
                    <a:pt x="3524" y="522"/>
                  </a:lnTo>
                  <a:lnTo>
                    <a:pt x="3158" y="1227"/>
                  </a:lnTo>
                  <a:lnTo>
                    <a:pt x="2767" y="1853"/>
                  </a:lnTo>
                  <a:lnTo>
                    <a:pt x="2402" y="2401"/>
                  </a:lnTo>
                  <a:lnTo>
                    <a:pt x="2010" y="2871"/>
                  </a:lnTo>
                  <a:lnTo>
                    <a:pt x="1645" y="3236"/>
                  </a:lnTo>
                  <a:lnTo>
                    <a:pt x="1253" y="3497"/>
                  </a:lnTo>
                  <a:lnTo>
                    <a:pt x="888" y="3680"/>
                  </a:lnTo>
                  <a:lnTo>
                    <a:pt x="523" y="3758"/>
                  </a:lnTo>
                  <a:lnTo>
                    <a:pt x="288" y="3732"/>
                  </a:lnTo>
                  <a:lnTo>
                    <a:pt x="1" y="11378"/>
                  </a:lnTo>
                  <a:lnTo>
                    <a:pt x="3471" y="7438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53535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6055200" y="3475300"/>
              <a:ext cx="231625" cy="220550"/>
            </a:xfrm>
            <a:custGeom>
              <a:avLst/>
              <a:gdLst/>
              <a:ahLst/>
              <a:cxnLst/>
              <a:rect l="l" t="t" r="r" b="b"/>
              <a:pathLst>
                <a:path w="9265" h="8822" extrusionOk="0">
                  <a:moveTo>
                    <a:pt x="262" y="1"/>
                  </a:moveTo>
                  <a:lnTo>
                    <a:pt x="1" y="7569"/>
                  </a:lnTo>
                  <a:lnTo>
                    <a:pt x="8978" y="8821"/>
                  </a:lnTo>
                  <a:lnTo>
                    <a:pt x="9265" y="1175"/>
                  </a:lnTo>
                  <a:lnTo>
                    <a:pt x="3811" y="471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7E7E7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6279625" y="3504675"/>
              <a:ext cx="7200" cy="191175"/>
            </a:xfrm>
            <a:custGeom>
              <a:avLst/>
              <a:gdLst/>
              <a:ahLst/>
              <a:cxnLst/>
              <a:rect l="l" t="t" r="r" b="b"/>
              <a:pathLst>
                <a:path w="288" h="7647" fill="none" extrusionOk="0">
                  <a:moveTo>
                    <a:pt x="1" y="7646"/>
                  </a:moveTo>
                  <a:lnTo>
                    <a:pt x="288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6055200" y="3411375"/>
              <a:ext cx="318400" cy="284475"/>
            </a:xfrm>
            <a:custGeom>
              <a:avLst/>
              <a:gdLst/>
              <a:ahLst/>
              <a:cxnLst/>
              <a:rect l="l" t="t" r="r" b="b"/>
              <a:pathLst>
                <a:path w="12736" h="11379" fill="none" extrusionOk="0">
                  <a:moveTo>
                    <a:pt x="9500" y="3758"/>
                  </a:moveTo>
                  <a:lnTo>
                    <a:pt x="9865" y="3680"/>
                  </a:lnTo>
                  <a:lnTo>
                    <a:pt x="10230" y="3497"/>
                  </a:lnTo>
                  <a:lnTo>
                    <a:pt x="10622" y="3236"/>
                  </a:lnTo>
                  <a:lnTo>
                    <a:pt x="10987" y="2871"/>
                  </a:lnTo>
                  <a:lnTo>
                    <a:pt x="11379" y="2401"/>
                  </a:lnTo>
                  <a:lnTo>
                    <a:pt x="11744" y="1853"/>
                  </a:lnTo>
                  <a:lnTo>
                    <a:pt x="12135" y="1227"/>
                  </a:lnTo>
                  <a:lnTo>
                    <a:pt x="12501" y="522"/>
                  </a:lnTo>
                  <a:lnTo>
                    <a:pt x="12736" y="0"/>
                  </a:lnTo>
                  <a:lnTo>
                    <a:pt x="12448" y="7438"/>
                  </a:lnTo>
                  <a:lnTo>
                    <a:pt x="8978" y="11378"/>
                  </a:lnTo>
                  <a:lnTo>
                    <a:pt x="1" y="10126"/>
                  </a:lnTo>
                  <a:lnTo>
                    <a:pt x="262" y="2558"/>
                  </a:lnTo>
                  <a:lnTo>
                    <a:pt x="3811" y="3028"/>
                  </a:lnTo>
                  <a:lnTo>
                    <a:pt x="9265" y="3732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1162900" y="1934350"/>
              <a:ext cx="850100" cy="279900"/>
            </a:xfrm>
            <a:custGeom>
              <a:avLst/>
              <a:gdLst/>
              <a:ahLst/>
              <a:cxnLst/>
              <a:rect l="l" t="t" r="r" b="b"/>
              <a:pathLst>
                <a:path w="34004" h="11196" extrusionOk="0">
                  <a:moveTo>
                    <a:pt x="3027" y="0"/>
                  </a:moveTo>
                  <a:lnTo>
                    <a:pt x="2845" y="0"/>
                  </a:lnTo>
                  <a:lnTo>
                    <a:pt x="2662" y="26"/>
                  </a:lnTo>
                  <a:lnTo>
                    <a:pt x="2479" y="79"/>
                  </a:lnTo>
                  <a:lnTo>
                    <a:pt x="2271" y="157"/>
                  </a:lnTo>
                  <a:lnTo>
                    <a:pt x="2088" y="235"/>
                  </a:lnTo>
                  <a:lnTo>
                    <a:pt x="1905" y="340"/>
                  </a:lnTo>
                  <a:lnTo>
                    <a:pt x="1749" y="444"/>
                  </a:lnTo>
                  <a:lnTo>
                    <a:pt x="1566" y="574"/>
                  </a:lnTo>
                  <a:lnTo>
                    <a:pt x="1409" y="731"/>
                  </a:lnTo>
                  <a:lnTo>
                    <a:pt x="1253" y="888"/>
                  </a:lnTo>
                  <a:lnTo>
                    <a:pt x="1096" y="1070"/>
                  </a:lnTo>
                  <a:lnTo>
                    <a:pt x="940" y="1253"/>
                  </a:lnTo>
                  <a:lnTo>
                    <a:pt x="809" y="1462"/>
                  </a:lnTo>
                  <a:lnTo>
                    <a:pt x="679" y="1670"/>
                  </a:lnTo>
                  <a:lnTo>
                    <a:pt x="548" y="1905"/>
                  </a:lnTo>
                  <a:lnTo>
                    <a:pt x="548" y="1905"/>
                  </a:lnTo>
                  <a:lnTo>
                    <a:pt x="444" y="2140"/>
                  </a:lnTo>
                  <a:lnTo>
                    <a:pt x="339" y="2375"/>
                  </a:lnTo>
                  <a:lnTo>
                    <a:pt x="261" y="2636"/>
                  </a:lnTo>
                  <a:lnTo>
                    <a:pt x="183" y="2897"/>
                  </a:lnTo>
                  <a:lnTo>
                    <a:pt x="131" y="3158"/>
                  </a:lnTo>
                  <a:lnTo>
                    <a:pt x="79" y="3419"/>
                  </a:lnTo>
                  <a:lnTo>
                    <a:pt x="26" y="3680"/>
                  </a:lnTo>
                  <a:lnTo>
                    <a:pt x="0" y="3967"/>
                  </a:lnTo>
                  <a:lnTo>
                    <a:pt x="0" y="4228"/>
                  </a:lnTo>
                  <a:lnTo>
                    <a:pt x="0" y="4515"/>
                  </a:lnTo>
                  <a:lnTo>
                    <a:pt x="0" y="4776"/>
                  </a:lnTo>
                  <a:lnTo>
                    <a:pt x="26" y="5063"/>
                  </a:lnTo>
                  <a:lnTo>
                    <a:pt x="52" y="5324"/>
                  </a:lnTo>
                  <a:lnTo>
                    <a:pt x="105" y="5585"/>
                  </a:lnTo>
                  <a:lnTo>
                    <a:pt x="183" y="5846"/>
                  </a:lnTo>
                  <a:lnTo>
                    <a:pt x="235" y="6081"/>
                  </a:lnTo>
                  <a:lnTo>
                    <a:pt x="339" y="6316"/>
                  </a:lnTo>
                  <a:lnTo>
                    <a:pt x="418" y="6550"/>
                  </a:lnTo>
                  <a:lnTo>
                    <a:pt x="522" y="6759"/>
                  </a:lnTo>
                  <a:lnTo>
                    <a:pt x="653" y="6968"/>
                  </a:lnTo>
                  <a:lnTo>
                    <a:pt x="783" y="7177"/>
                  </a:lnTo>
                  <a:lnTo>
                    <a:pt x="914" y="7359"/>
                  </a:lnTo>
                  <a:lnTo>
                    <a:pt x="1044" y="7516"/>
                  </a:lnTo>
                  <a:lnTo>
                    <a:pt x="1201" y="7673"/>
                  </a:lnTo>
                  <a:lnTo>
                    <a:pt x="1357" y="7803"/>
                  </a:lnTo>
                  <a:lnTo>
                    <a:pt x="1514" y="7933"/>
                  </a:lnTo>
                  <a:lnTo>
                    <a:pt x="1696" y="8038"/>
                  </a:lnTo>
                  <a:lnTo>
                    <a:pt x="1879" y="8142"/>
                  </a:lnTo>
                  <a:lnTo>
                    <a:pt x="2062" y="8194"/>
                  </a:lnTo>
                  <a:lnTo>
                    <a:pt x="2244" y="8247"/>
                  </a:lnTo>
                  <a:lnTo>
                    <a:pt x="2427" y="8299"/>
                  </a:lnTo>
                  <a:lnTo>
                    <a:pt x="33168" y="11195"/>
                  </a:lnTo>
                  <a:lnTo>
                    <a:pt x="32985" y="11169"/>
                  </a:lnTo>
                  <a:lnTo>
                    <a:pt x="32803" y="11117"/>
                  </a:lnTo>
                  <a:lnTo>
                    <a:pt x="32646" y="11039"/>
                  </a:lnTo>
                  <a:lnTo>
                    <a:pt x="32490" y="10961"/>
                  </a:lnTo>
                  <a:lnTo>
                    <a:pt x="32333" y="10856"/>
                  </a:lnTo>
                  <a:lnTo>
                    <a:pt x="32176" y="10726"/>
                  </a:lnTo>
                  <a:lnTo>
                    <a:pt x="32020" y="10569"/>
                  </a:lnTo>
                  <a:lnTo>
                    <a:pt x="31889" y="10413"/>
                  </a:lnTo>
                  <a:lnTo>
                    <a:pt x="31759" y="10256"/>
                  </a:lnTo>
                  <a:lnTo>
                    <a:pt x="31628" y="10073"/>
                  </a:lnTo>
                  <a:lnTo>
                    <a:pt x="31498" y="9865"/>
                  </a:lnTo>
                  <a:lnTo>
                    <a:pt x="31393" y="9656"/>
                  </a:lnTo>
                  <a:lnTo>
                    <a:pt x="31315" y="9421"/>
                  </a:lnTo>
                  <a:lnTo>
                    <a:pt x="31211" y="9186"/>
                  </a:lnTo>
                  <a:lnTo>
                    <a:pt x="31133" y="8925"/>
                  </a:lnTo>
                  <a:lnTo>
                    <a:pt x="31080" y="8690"/>
                  </a:lnTo>
                  <a:lnTo>
                    <a:pt x="31028" y="8403"/>
                  </a:lnTo>
                  <a:lnTo>
                    <a:pt x="30976" y="8142"/>
                  </a:lnTo>
                  <a:lnTo>
                    <a:pt x="30950" y="7881"/>
                  </a:lnTo>
                  <a:lnTo>
                    <a:pt x="30924" y="7594"/>
                  </a:lnTo>
                  <a:lnTo>
                    <a:pt x="30924" y="7307"/>
                  </a:lnTo>
                  <a:lnTo>
                    <a:pt x="30924" y="7020"/>
                  </a:lnTo>
                  <a:lnTo>
                    <a:pt x="30950" y="6733"/>
                  </a:lnTo>
                  <a:lnTo>
                    <a:pt x="30976" y="6446"/>
                  </a:lnTo>
                  <a:lnTo>
                    <a:pt x="31002" y="6159"/>
                  </a:lnTo>
                  <a:lnTo>
                    <a:pt x="31054" y="5898"/>
                  </a:lnTo>
                  <a:lnTo>
                    <a:pt x="31133" y="5611"/>
                  </a:lnTo>
                  <a:lnTo>
                    <a:pt x="31185" y="5350"/>
                  </a:lnTo>
                  <a:lnTo>
                    <a:pt x="31289" y="5089"/>
                  </a:lnTo>
                  <a:lnTo>
                    <a:pt x="31367" y="4828"/>
                  </a:lnTo>
                  <a:lnTo>
                    <a:pt x="31472" y="4567"/>
                  </a:lnTo>
                  <a:lnTo>
                    <a:pt x="31576" y="4332"/>
                  </a:lnTo>
                  <a:lnTo>
                    <a:pt x="31707" y="4123"/>
                  </a:lnTo>
                  <a:lnTo>
                    <a:pt x="31837" y="3915"/>
                  </a:lnTo>
                  <a:lnTo>
                    <a:pt x="31968" y="3706"/>
                  </a:lnTo>
                  <a:lnTo>
                    <a:pt x="32124" y="3523"/>
                  </a:lnTo>
                  <a:lnTo>
                    <a:pt x="32281" y="3367"/>
                  </a:lnTo>
                  <a:lnTo>
                    <a:pt x="32437" y="3210"/>
                  </a:lnTo>
                  <a:lnTo>
                    <a:pt x="32594" y="3054"/>
                  </a:lnTo>
                  <a:lnTo>
                    <a:pt x="32777" y="2949"/>
                  </a:lnTo>
                  <a:lnTo>
                    <a:pt x="32933" y="2845"/>
                  </a:lnTo>
                  <a:lnTo>
                    <a:pt x="33116" y="2740"/>
                  </a:lnTo>
                  <a:lnTo>
                    <a:pt x="33298" y="2688"/>
                  </a:lnTo>
                  <a:lnTo>
                    <a:pt x="33455" y="2636"/>
                  </a:lnTo>
                  <a:lnTo>
                    <a:pt x="33638" y="2584"/>
                  </a:lnTo>
                  <a:lnTo>
                    <a:pt x="33820" y="2584"/>
                  </a:lnTo>
                  <a:lnTo>
                    <a:pt x="34003" y="2584"/>
                  </a:lnTo>
                  <a:lnTo>
                    <a:pt x="3236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1935975" y="1998925"/>
              <a:ext cx="135725" cy="215975"/>
            </a:xfrm>
            <a:custGeom>
              <a:avLst/>
              <a:gdLst/>
              <a:ahLst/>
              <a:cxnLst/>
              <a:rect l="l" t="t" r="r" b="b"/>
              <a:pathLst>
                <a:path w="5429" h="8639" extrusionOk="0">
                  <a:moveTo>
                    <a:pt x="2715" y="1"/>
                  </a:moveTo>
                  <a:lnTo>
                    <a:pt x="2532" y="53"/>
                  </a:lnTo>
                  <a:lnTo>
                    <a:pt x="2375" y="105"/>
                  </a:lnTo>
                  <a:lnTo>
                    <a:pt x="2193" y="157"/>
                  </a:lnTo>
                  <a:lnTo>
                    <a:pt x="2010" y="262"/>
                  </a:lnTo>
                  <a:lnTo>
                    <a:pt x="1854" y="366"/>
                  </a:lnTo>
                  <a:lnTo>
                    <a:pt x="1671" y="471"/>
                  </a:lnTo>
                  <a:lnTo>
                    <a:pt x="1514" y="627"/>
                  </a:lnTo>
                  <a:lnTo>
                    <a:pt x="1358" y="784"/>
                  </a:lnTo>
                  <a:lnTo>
                    <a:pt x="1201" y="940"/>
                  </a:lnTo>
                  <a:lnTo>
                    <a:pt x="1045" y="1123"/>
                  </a:lnTo>
                  <a:lnTo>
                    <a:pt x="914" y="1332"/>
                  </a:lnTo>
                  <a:lnTo>
                    <a:pt x="784" y="1540"/>
                  </a:lnTo>
                  <a:lnTo>
                    <a:pt x="653" y="1749"/>
                  </a:lnTo>
                  <a:lnTo>
                    <a:pt x="549" y="1984"/>
                  </a:lnTo>
                  <a:lnTo>
                    <a:pt x="444" y="2245"/>
                  </a:lnTo>
                  <a:lnTo>
                    <a:pt x="366" y="2506"/>
                  </a:lnTo>
                  <a:lnTo>
                    <a:pt x="262" y="2767"/>
                  </a:lnTo>
                  <a:lnTo>
                    <a:pt x="210" y="3028"/>
                  </a:lnTo>
                  <a:lnTo>
                    <a:pt x="131" y="3315"/>
                  </a:lnTo>
                  <a:lnTo>
                    <a:pt x="79" y="3576"/>
                  </a:lnTo>
                  <a:lnTo>
                    <a:pt x="53" y="3863"/>
                  </a:lnTo>
                  <a:lnTo>
                    <a:pt x="27" y="4150"/>
                  </a:lnTo>
                  <a:lnTo>
                    <a:pt x="1" y="4437"/>
                  </a:lnTo>
                  <a:lnTo>
                    <a:pt x="1" y="4724"/>
                  </a:lnTo>
                  <a:lnTo>
                    <a:pt x="1" y="5011"/>
                  </a:lnTo>
                  <a:lnTo>
                    <a:pt x="27" y="5298"/>
                  </a:lnTo>
                  <a:lnTo>
                    <a:pt x="53" y="5559"/>
                  </a:lnTo>
                  <a:lnTo>
                    <a:pt x="105" y="5820"/>
                  </a:lnTo>
                  <a:lnTo>
                    <a:pt x="157" y="6107"/>
                  </a:lnTo>
                  <a:lnTo>
                    <a:pt x="210" y="6342"/>
                  </a:lnTo>
                  <a:lnTo>
                    <a:pt x="288" y="6603"/>
                  </a:lnTo>
                  <a:lnTo>
                    <a:pt x="392" y="6838"/>
                  </a:lnTo>
                  <a:lnTo>
                    <a:pt x="470" y="7073"/>
                  </a:lnTo>
                  <a:lnTo>
                    <a:pt x="575" y="7282"/>
                  </a:lnTo>
                  <a:lnTo>
                    <a:pt x="705" y="7490"/>
                  </a:lnTo>
                  <a:lnTo>
                    <a:pt x="836" y="7673"/>
                  </a:lnTo>
                  <a:lnTo>
                    <a:pt x="966" y="7830"/>
                  </a:lnTo>
                  <a:lnTo>
                    <a:pt x="1097" y="7986"/>
                  </a:lnTo>
                  <a:lnTo>
                    <a:pt x="1253" y="8143"/>
                  </a:lnTo>
                  <a:lnTo>
                    <a:pt x="1410" y="8273"/>
                  </a:lnTo>
                  <a:lnTo>
                    <a:pt x="1567" y="8378"/>
                  </a:lnTo>
                  <a:lnTo>
                    <a:pt x="1723" y="8456"/>
                  </a:lnTo>
                  <a:lnTo>
                    <a:pt x="1880" y="8534"/>
                  </a:lnTo>
                  <a:lnTo>
                    <a:pt x="2062" y="8586"/>
                  </a:lnTo>
                  <a:lnTo>
                    <a:pt x="2245" y="8612"/>
                  </a:lnTo>
                  <a:lnTo>
                    <a:pt x="2402" y="8639"/>
                  </a:lnTo>
                  <a:lnTo>
                    <a:pt x="2584" y="8639"/>
                  </a:lnTo>
                  <a:lnTo>
                    <a:pt x="2767" y="8612"/>
                  </a:lnTo>
                  <a:lnTo>
                    <a:pt x="2950" y="8586"/>
                  </a:lnTo>
                  <a:lnTo>
                    <a:pt x="3132" y="8534"/>
                  </a:lnTo>
                  <a:lnTo>
                    <a:pt x="3289" y="8456"/>
                  </a:lnTo>
                  <a:lnTo>
                    <a:pt x="3472" y="8351"/>
                  </a:lnTo>
                  <a:lnTo>
                    <a:pt x="3628" y="8247"/>
                  </a:lnTo>
                  <a:lnTo>
                    <a:pt x="3811" y="8143"/>
                  </a:lnTo>
                  <a:lnTo>
                    <a:pt x="3967" y="7986"/>
                  </a:lnTo>
                  <a:lnTo>
                    <a:pt x="4124" y="7830"/>
                  </a:lnTo>
                  <a:lnTo>
                    <a:pt x="4280" y="7673"/>
                  </a:lnTo>
                  <a:lnTo>
                    <a:pt x="4411" y="7464"/>
                  </a:lnTo>
                  <a:lnTo>
                    <a:pt x="4541" y="7282"/>
                  </a:lnTo>
                  <a:lnTo>
                    <a:pt x="4672" y="7073"/>
                  </a:lnTo>
                  <a:lnTo>
                    <a:pt x="4802" y="6838"/>
                  </a:lnTo>
                  <a:lnTo>
                    <a:pt x="4907" y="6603"/>
                  </a:lnTo>
                  <a:lnTo>
                    <a:pt x="5011" y="6368"/>
                  </a:lnTo>
                  <a:lnTo>
                    <a:pt x="5089" y="6107"/>
                  </a:lnTo>
                  <a:lnTo>
                    <a:pt x="5168" y="5846"/>
                  </a:lnTo>
                  <a:lnTo>
                    <a:pt x="5246" y="5585"/>
                  </a:lnTo>
                  <a:lnTo>
                    <a:pt x="5298" y="5324"/>
                  </a:lnTo>
                  <a:lnTo>
                    <a:pt x="5350" y="5037"/>
                  </a:lnTo>
                  <a:lnTo>
                    <a:pt x="5403" y="4776"/>
                  </a:lnTo>
                  <a:lnTo>
                    <a:pt x="5429" y="4489"/>
                  </a:lnTo>
                  <a:lnTo>
                    <a:pt x="5429" y="4202"/>
                  </a:lnTo>
                  <a:lnTo>
                    <a:pt x="5429" y="3941"/>
                  </a:lnTo>
                  <a:lnTo>
                    <a:pt x="5429" y="3654"/>
                  </a:lnTo>
                  <a:lnTo>
                    <a:pt x="5403" y="3367"/>
                  </a:lnTo>
                  <a:lnTo>
                    <a:pt x="5377" y="3106"/>
                  </a:lnTo>
                  <a:lnTo>
                    <a:pt x="5350" y="2845"/>
                  </a:lnTo>
                  <a:lnTo>
                    <a:pt x="5298" y="2584"/>
                  </a:lnTo>
                  <a:lnTo>
                    <a:pt x="5220" y="2323"/>
                  </a:lnTo>
                  <a:lnTo>
                    <a:pt x="5168" y="2088"/>
                  </a:lnTo>
                  <a:lnTo>
                    <a:pt x="5063" y="1854"/>
                  </a:lnTo>
                  <a:lnTo>
                    <a:pt x="4985" y="1619"/>
                  </a:lnTo>
                  <a:lnTo>
                    <a:pt x="4881" y="1410"/>
                  </a:lnTo>
                  <a:lnTo>
                    <a:pt x="4750" y="1201"/>
                  </a:lnTo>
                  <a:lnTo>
                    <a:pt x="4646" y="1019"/>
                  </a:lnTo>
                  <a:lnTo>
                    <a:pt x="4515" y="836"/>
                  </a:lnTo>
                  <a:lnTo>
                    <a:pt x="4385" y="679"/>
                  </a:lnTo>
                  <a:lnTo>
                    <a:pt x="4228" y="549"/>
                  </a:lnTo>
                  <a:lnTo>
                    <a:pt x="4072" y="418"/>
                  </a:lnTo>
                  <a:lnTo>
                    <a:pt x="3915" y="288"/>
                  </a:lnTo>
                  <a:lnTo>
                    <a:pt x="3759" y="210"/>
                  </a:lnTo>
                  <a:lnTo>
                    <a:pt x="3602" y="131"/>
                  </a:lnTo>
                  <a:lnTo>
                    <a:pt x="3419" y="79"/>
                  </a:lnTo>
                  <a:lnTo>
                    <a:pt x="3263" y="27"/>
                  </a:lnTo>
                  <a:lnTo>
                    <a:pt x="3080" y="1"/>
                  </a:lnTo>
                  <a:close/>
                </a:path>
              </a:pathLst>
            </a:custGeom>
            <a:solidFill>
              <a:srgbClr val="BABAB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935975" y="1998925"/>
              <a:ext cx="77025" cy="215975"/>
            </a:xfrm>
            <a:custGeom>
              <a:avLst/>
              <a:gdLst/>
              <a:ahLst/>
              <a:cxnLst/>
              <a:rect l="l" t="t" r="r" b="b"/>
              <a:pathLst>
                <a:path w="3081" h="8639" fill="none" extrusionOk="0">
                  <a:moveTo>
                    <a:pt x="2402" y="8639"/>
                  </a:moveTo>
                  <a:lnTo>
                    <a:pt x="2245" y="8612"/>
                  </a:lnTo>
                  <a:lnTo>
                    <a:pt x="2062" y="8586"/>
                  </a:lnTo>
                  <a:lnTo>
                    <a:pt x="1880" y="8534"/>
                  </a:lnTo>
                  <a:lnTo>
                    <a:pt x="1723" y="8456"/>
                  </a:lnTo>
                  <a:lnTo>
                    <a:pt x="1567" y="8378"/>
                  </a:lnTo>
                  <a:lnTo>
                    <a:pt x="1410" y="8273"/>
                  </a:lnTo>
                  <a:lnTo>
                    <a:pt x="1253" y="8143"/>
                  </a:lnTo>
                  <a:lnTo>
                    <a:pt x="1097" y="7986"/>
                  </a:lnTo>
                  <a:lnTo>
                    <a:pt x="966" y="7830"/>
                  </a:lnTo>
                  <a:lnTo>
                    <a:pt x="836" y="7673"/>
                  </a:lnTo>
                  <a:lnTo>
                    <a:pt x="705" y="7490"/>
                  </a:lnTo>
                  <a:lnTo>
                    <a:pt x="575" y="7282"/>
                  </a:lnTo>
                  <a:lnTo>
                    <a:pt x="470" y="7073"/>
                  </a:lnTo>
                  <a:lnTo>
                    <a:pt x="392" y="6838"/>
                  </a:lnTo>
                  <a:lnTo>
                    <a:pt x="288" y="6603"/>
                  </a:lnTo>
                  <a:lnTo>
                    <a:pt x="210" y="6342"/>
                  </a:lnTo>
                  <a:lnTo>
                    <a:pt x="157" y="6107"/>
                  </a:lnTo>
                  <a:lnTo>
                    <a:pt x="105" y="5820"/>
                  </a:lnTo>
                  <a:lnTo>
                    <a:pt x="53" y="5559"/>
                  </a:lnTo>
                  <a:lnTo>
                    <a:pt x="27" y="5298"/>
                  </a:lnTo>
                  <a:lnTo>
                    <a:pt x="1" y="5011"/>
                  </a:lnTo>
                  <a:lnTo>
                    <a:pt x="1" y="4724"/>
                  </a:lnTo>
                  <a:lnTo>
                    <a:pt x="1" y="4437"/>
                  </a:lnTo>
                  <a:lnTo>
                    <a:pt x="27" y="4150"/>
                  </a:lnTo>
                  <a:lnTo>
                    <a:pt x="53" y="3863"/>
                  </a:lnTo>
                  <a:lnTo>
                    <a:pt x="79" y="3576"/>
                  </a:lnTo>
                  <a:lnTo>
                    <a:pt x="131" y="3315"/>
                  </a:lnTo>
                  <a:lnTo>
                    <a:pt x="210" y="3028"/>
                  </a:lnTo>
                  <a:lnTo>
                    <a:pt x="262" y="2767"/>
                  </a:lnTo>
                  <a:lnTo>
                    <a:pt x="366" y="2506"/>
                  </a:lnTo>
                  <a:lnTo>
                    <a:pt x="444" y="2245"/>
                  </a:lnTo>
                  <a:lnTo>
                    <a:pt x="549" y="1984"/>
                  </a:lnTo>
                  <a:lnTo>
                    <a:pt x="653" y="1749"/>
                  </a:lnTo>
                  <a:lnTo>
                    <a:pt x="784" y="1540"/>
                  </a:lnTo>
                  <a:lnTo>
                    <a:pt x="914" y="1332"/>
                  </a:lnTo>
                  <a:lnTo>
                    <a:pt x="1045" y="1123"/>
                  </a:lnTo>
                  <a:lnTo>
                    <a:pt x="1201" y="940"/>
                  </a:lnTo>
                  <a:lnTo>
                    <a:pt x="1358" y="784"/>
                  </a:lnTo>
                  <a:lnTo>
                    <a:pt x="1514" y="627"/>
                  </a:lnTo>
                  <a:lnTo>
                    <a:pt x="1671" y="471"/>
                  </a:lnTo>
                  <a:lnTo>
                    <a:pt x="1854" y="366"/>
                  </a:lnTo>
                  <a:lnTo>
                    <a:pt x="2010" y="262"/>
                  </a:lnTo>
                  <a:lnTo>
                    <a:pt x="2193" y="157"/>
                  </a:lnTo>
                  <a:lnTo>
                    <a:pt x="2375" y="105"/>
                  </a:lnTo>
                  <a:lnTo>
                    <a:pt x="2532" y="53"/>
                  </a:lnTo>
                  <a:lnTo>
                    <a:pt x="2715" y="1"/>
                  </a:lnTo>
                  <a:lnTo>
                    <a:pt x="2897" y="1"/>
                  </a:lnTo>
                  <a:lnTo>
                    <a:pt x="3080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1162900" y="1934350"/>
              <a:ext cx="908800" cy="280550"/>
            </a:xfrm>
            <a:custGeom>
              <a:avLst/>
              <a:gdLst/>
              <a:ahLst/>
              <a:cxnLst/>
              <a:rect l="l" t="t" r="r" b="b"/>
              <a:pathLst>
                <a:path w="36352" h="11222" fill="none" extrusionOk="0">
                  <a:moveTo>
                    <a:pt x="0" y="4228"/>
                  </a:moveTo>
                  <a:lnTo>
                    <a:pt x="0" y="3967"/>
                  </a:lnTo>
                  <a:lnTo>
                    <a:pt x="26" y="3680"/>
                  </a:lnTo>
                  <a:lnTo>
                    <a:pt x="79" y="3419"/>
                  </a:lnTo>
                  <a:lnTo>
                    <a:pt x="131" y="3158"/>
                  </a:lnTo>
                  <a:lnTo>
                    <a:pt x="183" y="2897"/>
                  </a:lnTo>
                  <a:lnTo>
                    <a:pt x="261" y="2636"/>
                  </a:lnTo>
                  <a:lnTo>
                    <a:pt x="339" y="2375"/>
                  </a:lnTo>
                  <a:lnTo>
                    <a:pt x="444" y="2140"/>
                  </a:lnTo>
                  <a:lnTo>
                    <a:pt x="548" y="1905"/>
                  </a:lnTo>
                  <a:lnTo>
                    <a:pt x="679" y="1670"/>
                  </a:lnTo>
                  <a:lnTo>
                    <a:pt x="809" y="1462"/>
                  </a:lnTo>
                  <a:lnTo>
                    <a:pt x="940" y="1253"/>
                  </a:lnTo>
                  <a:lnTo>
                    <a:pt x="1096" y="1070"/>
                  </a:lnTo>
                  <a:lnTo>
                    <a:pt x="1253" y="888"/>
                  </a:lnTo>
                  <a:lnTo>
                    <a:pt x="1409" y="731"/>
                  </a:lnTo>
                  <a:lnTo>
                    <a:pt x="1566" y="574"/>
                  </a:lnTo>
                  <a:lnTo>
                    <a:pt x="1749" y="444"/>
                  </a:lnTo>
                  <a:lnTo>
                    <a:pt x="1905" y="313"/>
                  </a:lnTo>
                  <a:lnTo>
                    <a:pt x="2088" y="235"/>
                  </a:lnTo>
                  <a:lnTo>
                    <a:pt x="2271" y="157"/>
                  </a:lnTo>
                  <a:lnTo>
                    <a:pt x="2479" y="79"/>
                  </a:lnTo>
                  <a:lnTo>
                    <a:pt x="2662" y="26"/>
                  </a:lnTo>
                  <a:lnTo>
                    <a:pt x="2845" y="0"/>
                  </a:lnTo>
                  <a:lnTo>
                    <a:pt x="3027" y="0"/>
                  </a:lnTo>
                  <a:lnTo>
                    <a:pt x="3236" y="0"/>
                  </a:lnTo>
                  <a:lnTo>
                    <a:pt x="34003" y="2584"/>
                  </a:lnTo>
                  <a:lnTo>
                    <a:pt x="34186" y="2610"/>
                  </a:lnTo>
                  <a:lnTo>
                    <a:pt x="34342" y="2662"/>
                  </a:lnTo>
                  <a:lnTo>
                    <a:pt x="34525" y="2714"/>
                  </a:lnTo>
                  <a:lnTo>
                    <a:pt x="34682" y="2793"/>
                  </a:lnTo>
                  <a:lnTo>
                    <a:pt x="34838" y="2871"/>
                  </a:lnTo>
                  <a:lnTo>
                    <a:pt x="34995" y="3001"/>
                  </a:lnTo>
                  <a:lnTo>
                    <a:pt x="35151" y="3132"/>
                  </a:lnTo>
                  <a:lnTo>
                    <a:pt x="35308" y="3262"/>
                  </a:lnTo>
                  <a:lnTo>
                    <a:pt x="35438" y="3419"/>
                  </a:lnTo>
                  <a:lnTo>
                    <a:pt x="35569" y="3602"/>
                  </a:lnTo>
                  <a:lnTo>
                    <a:pt x="35673" y="3784"/>
                  </a:lnTo>
                  <a:lnTo>
                    <a:pt x="35804" y="3993"/>
                  </a:lnTo>
                  <a:lnTo>
                    <a:pt x="35908" y="4202"/>
                  </a:lnTo>
                  <a:lnTo>
                    <a:pt x="35986" y="4437"/>
                  </a:lnTo>
                  <a:lnTo>
                    <a:pt x="36091" y="4671"/>
                  </a:lnTo>
                  <a:lnTo>
                    <a:pt x="36143" y="4906"/>
                  </a:lnTo>
                  <a:lnTo>
                    <a:pt x="36221" y="5167"/>
                  </a:lnTo>
                  <a:lnTo>
                    <a:pt x="36273" y="5428"/>
                  </a:lnTo>
                  <a:lnTo>
                    <a:pt x="36300" y="5689"/>
                  </a:lnTo>
                  <a:lnTo>
                    <a:pt x="36326" y="5950"/>
                  </a:lnTo>
                  <a:lnTo>
                    <a:pt x="36352" y="6237"/>
                  </a:lnTo>
                  <a:lnTo>
                    <a:pt x="36352" y="6524"/>
                  </a:lnTo>
                  <a:lnTo>
                    <a:pt x="36352" y="6785"/>
                  </a:lnTo>
                  <a:lnTo>
                    <a:pt x="36352" y="7072"/>
                  </a:lnTo>
                  <a:lnTo>
                    <a:pt x="36326" y="7359"/>
                  </a:lnTo>
                  <a:lnTo>
                    <a:pt x="36273" y="7620"/>
                  </a:lnTo>
                  <a:lnTo>
                    <a:pt x="36221" y="7907"/>
                  </a:lnTo>
                  <a:lnTo>
                    <a:pt x="36169" y="8168"/>
                  </a:lnTo>
                  <a:lnTo>
                    <a:pt x="36091" y="8429"/>
                  </a:lnTo>
                  <a:lnTo>
                    <a:pt x="36012" y="8690"/>
                  </a:lnTo>
                  <a:lnTo>
                    <a:pt x="35934" y="8951"/>
                  </a:lnTo>
                  <a:lnTo>
                    <a:pt x="35830" y="9186"/>
                  </a:lnTo>
                  <a:lnTo>
                    <a:pt x="35725" y="9421"/>
                  </a:lnTo>
                  <a:lnTo>
                    <a:pt x="35595" y="9656"/>
                  </a:lnTo>
                  <a:lnTo>
                    <a:pt x="35464" y="9865"/>
                  </a:lnTo>
                  <a:lnTo>
                    <a:pt x="35334" y="10047"/>
                  </a:lnTo>
                  <a:lnTo>
                    <a:pt x="35203" y="10256"/>
                  </a:lnTo>
                  <a:lnTo>
                    <a:pt x="35047" y="10413"/>
                  </a:lnTo>
                  <a:lnTo>
                    <a:pt x="34890" y="10569"/>
                  </a:lnTo>
                  <a:lnTo>
                    <a:pt x="34734" y="10726"/>
                  </a:lnTo>
                  <a:lnTo>
                    <a:pt x="34551" y="10830"/>
                  </a:lnTo>
                  <a:lnTo>
                    <a:pt x="34395" y="10934"/>
                  </a:lnTo>
                  <a:lnTo>
                    <a:pt x="34212" y="11039"/>
                  </a:lnTo>
                  <a:lnTo>
                    <a:pt x="34055" y="11117"/>
                  </a:lnTo>
                  <a:lnTo>
                    <a:pt x="33873" y="11169"/>
                  </a:lnTo>
                  <a:lnTo>
                    <a:pt x="33690" y="11195"/>
                  </a:lnTo>
                  <a:lnTo>
                    <a:pt x="33507" y="11222"/>
                  </a:lnTo>
                  <a:lnTo>
                    <a:pt x="33325" y="11222"/>
                  </a:lnTo>
                  <a:lnTo>
                    <a:pt x="2610" y="8299"/>
                  </a:lnTo>
                  <a:lnTo>
                    <a:pt x="2427" y="8299"/>
                  </a:lnTo>
                  <a:lnTo>
                    <a:pt x="2244" y="8247"/>
                  </a:lnTo>
                  <a:lnTo>
                    <a:pt x="2062" y="8194"/>
                  </a:lnTo>
                  <a:lnTo>
                    <a:pt x="1879" y="8142"/>
                  </a:lnTo>
                  <a:lnTo>
                    <a:pt x="1696" y="8038"/>
                  </a:lnTo>
                  <a:lnTo>
                    <a:pt x="1514" y="7933"/>
                  </a:lnTo>
                  <a:lnTo>
                    <a:pt x="1357" y="7803"/>
                  </a:lnTo>
                  <a:lnTo>
                    <a:pt x="1201" y="7673"/>
                  </a:lnTo>
                  <a:lnTo>
                    <a:pt x="1044" y="7516"/>
                  </a:lnTo>
                  <a:lnTo>
                    <a:pt x="914" y="7359"/>
                  </a:lnTo>
                  <a:lnTo>
                    <a:pt x="783" y="7177"/>
                  </a:lnTo>
                  <a:lnTo>
                    <a:pt x="653" y="6968"/>
                  </a:lnTo>
                  <a:lnTo>
                    <a:pt x="522" y="6759"/>
                  </a:lnTo>
                  <a:lnTo>
                    <a:pt x="418" y="6550"/>
                  </a:lnTo>
                  <a:lnTo>
                    <a:pt x="339" y="6316"/>
                  </a:lnTo>
                  <a:lnTo>
                    <a:pt x="235" y="6081"/>
                  </a:lnTo>
                  <a:lnTo>
                    <a:pt x="183" y="5846"/>
                  </a:lnTo>
                  <a:lnTo>
                    <a:pt x="105" y="5585"/>
                  </a:lnTo>
                  <a:lnTo>
                    <a:pt x="52" y="5324"/>
                  </a:lnTo>
                  <a:lnTo>
                    <a:pt x="26" y="5063"/>
                  </a:lnTo>
                  <a:lnTo>
                    <a:pt x="0" y="4776"/>
                  </a:lnTo>
                  <a:lnTo>
                    <a:pt x="0" y="4515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1241175" y="1669425"/>
              <a:ext cx="2654625" cy="1146975"/>
            </a:xfrm>
            <a:custGeom>
              <a:avLst/>
              <a:gdLst/>
              <a:ahLst/>
              <a:cxnLst/>
              <a:rect l="l" t="t" r="r" b="b"/>
              <a:pathLst>
                <a:path w="106185" h="45879" extrusionOk="0">
                  <a:moveTo>
                    <a:pt x="19747" y="0"/>
                  </a:moveTo>
                  <a:cubicBezTo>
                    <a:pt x="19672" y="0"/>
                    <a:pt x="19596" y="1"/>
                    <a:pt x="19520" y="2"/>
                  </a:cubicBezTo>
                  <a:cubicBezTo>
                    <a:pt x="16072" y="436"/>
                    <a:pt x="14941" y="3032"/>
                    <a:pt x="14316" y="3032"/>
                  </a:cubicBezTo>
                  <a:cubicBezTo>
                    <a:pt x="14264" y="3032"/>
                    <a:pt x="14216" y="3015"/>
                    <a:pt x="14171" y="2977"/>
                  </a:cubicBezTo>
                  <a:cubicBezTo>
                    <a:pt x="13848" y="2697"/>
                    <a:pt x="12773" y="2326"/>
                    <a:pt x="11596" y="2326"/>
                  </a:cubicBezTo>
                  <a:cubicBezTo>
                    <a:pt x="10582" y="2326"/>
                    <a:pt x="9492" y="2602"/>
                    <a:pt x="8743" y="3447"/>
                  </a:cubicBezTo>
                  <a:cubicBezTo>
                    <a:pt x="8463" y="3738"/>
                    <a:pt x="8101" y="3826"/>
                    <a:pt x="7698" y="3826"/>
                  </a:cubicBezTo>
                  <a:cubicBezTo>
                    <a:pt x="7081" y="3826"/>
                    <a:pt x="6367" y="3620"/>
                    <a:pt x="5702" y="3620"/>
                  </a:cubicBezTo>
                  <a:cubicBezTo>
                    <a:pt x="4778" y="3620"/>
                    <a:pt x="3948" y="4019"/>
                    <a:pt x="3602" y="5926"/>
                  </a:cubicBezTo>
                  <a:cubicBezTo>
                    <a:pt x="2871" y="10101"/>
                    <a:pt x="1" y="19000"/>
                    <a:pt x="7908" y="23802"/>
                  </a:cubicBezTo>
                  <a:cubicBezTo>
                    <a:pt x="8436" y="24396"/>
                    <a:pt x="8923" y="24541"/>
                    <a:pt x="9394" y="24541"/>
                  </a:cubicBezTo>
                  <a:cubicBezTo>
                    <a:pt x="9668" y="24541"/>
                    <a:pt x="9936" y="24493"/>
                    <a:pt x="10204" y="24454"/>
                  </a:cubicBezTo>
                  <a:lnTo>
                    <a:pt x="10204" y="24454"/>
                  </a:lnTo>
                  <a:cubicBezTo>
                    <a:pt x="9474" y="25315"/>
                    <a:pt x="7464" y="27220"/>
                    <a:pt x="8743" y="28082"/>
                  </a:cubicBezTo>
                  <a:cubicBezTo>
                    <a:pt x="10022" y="28943"/>
                    <a:pt x="15371" y="33588"/>
                    <a:pt x="18268" y="36824"/>
                  </a:cubicBezTo>
                  <a:cubicBezTo>
                    <a:pt x="24583" y="34084"/>
                    <a:pt x="28002" y="33797"/>
                    <a:pt x="32281" y="32779"/>
                  </a:cubicBezTo>
                  <a:cubicBezTo>
                    <a:pt x="34186" y="29151"/>
                    <a:pt x="37161" y="26725"/>
                    <a:pt x="39771" y="23880"/>
                  </a:cubicBezTo>
                  <a:cubicBezTo>
                    <a:pt x="44416" y="25028"/>
                    <a:pt x="43711" y="24376"/>
                    <a:pt x="58560" y="28917"/>
                  </a:cubicBezTo>
                  <a:cubicBezTo>
                    <a:pt x="67693" y="37215"/>
                    <a:pt x="77610" y="42852"/>
                    <a:pt x="88309" y="45879"/>
                  </a:cubicBezTo>
                  <a:lnTo>
                    <a:pt x="106185" y="16312"/>
                  </a:lnTo>
                  <a:cubicBezTo>
                    <a:pt x="101570" y="14573"/>
                    <a:pt x="97038" y="12587"/>
                    <a:pt x="92021" y="12587"/>
                  </a:cubicBezTo>
                  <a:cubicBezTo>
                    <a:pt x="91392" y="12587"/>
                    <a:pt x="90755" y="12618"/>
                    <a:pt x="90110" y="12685"/>
                  </a:cubicBezTo>
                  <a:cubicBezTo>
                    <a:pt x="81662" y="8032"/>
                    <a:pt x="73878" y="7073"/>
                    <a:pt x="66259" y="7073"/>
                  </a:cubicBezTo>
                  <a:cubicBezTo>
                    <a:pt x="62769" y="7073"/>
                    <a:pt x="59314" y="7274"/>
                    <a:pt x="55846" y="7414"/>
                  </a:cubicBezTo>
                  <a:cubicBezTo>
                    <a:pt x="48148" y="6579"/>
                    <a:pt x="43998" y="5013"/>
                    <a:pt x="39353" y="3525"/>
                  </a:cubicBezTo>
                  <a:cubicBezTo>
                    <a:pt x="39190" y="3495"/>
                    <a:pt x="39016" y="3480"/>
                    <a:pt x="38833" y="3480"/>
                  </a:cubicBezTo>
                  <a:cubicBezTo>
                    <a:pt x="38228" y="3480"/>
                    <a:pt x="37519" y="3642"/>
                    <a:pt x="36718" y="3943"/>
                  </a:cubicBezTo>
                  <a:cubicBezTo>
                    <a:pt x="33247" y="3003"/>
                    <a:pt x="29880" y="2481"/>
                    <a:pt x="26592" y="2299"/>
                  </a:cubicBezTo>
                  <a:cubicBezTo>
                    <a:pt x="24587" y="903"/>
                    <a:pt x="22433" y="0"/>
                    <a:pt x="19747" y="0"/>
                  </a:cubicBezTo>
                  <a:close/>
                </a:path>
              </a:pathLst>
            </a:custGeom>
            <a:solidFill>
              <a:srgbClr val="FDDCB0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1383400" y="1895850"/>
              <a:ext cx="55475" cy="368625"/>
            </a:xfrm>
            <a:custGeom>
              <a:avLst/>
              <a:gdLst/>
              <a:ahLst/>
              <a:cxnLst/>
              <a:rect l="l" t="t" r="r" b="b"/>
              <a:pathLst>
                <a:path w="2219" h="14745" fill="none" extrusionOk="0">
                  <a:moveTo>
                    <a:pt x="1827" y="1"/>
                  </a:moveTo>
                  <a:cubicBezTo>
                    <a:pt x="1" y="5898"/>
                    <a:pt x="783" y="10465"/>
                    <a:pt x="2219" y="14745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1479300" y="1847575"/>
              <a:ext cx="310575" cy="476275"/>
            </a:xfrm>
            <a:custGeom>
              <a:avLst/>
              <a:gdLst/>
              <a:ahLst/>
              <a:cxnLst/>
              <a:rect l="l" t="t" r="r" b="b"/>
              <a:pathLst>
                <a:path w="12423" h="19051" fill="none" extrusionOk="0">
                  <a:moveTo>
                    <a:pt x="12422" y="2949"/>
                  </a:moveTo>
                  <a:cubicBezTo>
                    <a:pt x="10517" y="7490"/>
                    <a:pt x="8064" y="10700"/>
                    <a:pt x="7151" y="17615"/>
                  </a:cubicBezTo>
                  <a:cubicBezTo>
                    <a:pt x="4933" y="19051"/>
                    <a:pt x="2793" y="18398"/>
                    <a:pt x="679" y="17328"/>
                  </a:cubicBezTo>
                  <a:cubicBezTo>
                    <a:pt x="1" y="11561"/>
                    <a:pt x="1775" y="5768"/>
                    <a:pt x="5037" y="1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1031750" y="490600"/>
              <a:ext cx="4001175" cy="114825"/>
            </a:xfrm>
            <a:custGeom>
              <a:avLst/>
              <a:gdLst/>
              <a:ahLst/>
              <a:cxnLst/>
              <a:rect l="l" t="t" r="r" b="b"/>
              <a:pathLst>
                <a:path w="160047" h="4593" extrusionOk="0">
                  <a:moveTo>
                    <a:pt x="101044" y="0"/>
                  </a:moveTo>
                  <a:lnTo>
                    <a:pt x="1" y="3445"/>
                  </a:lnTo>
                  <a:lnTo>
                    <a:pt x="77532" y="4593"/>
                  </a:lnTo>
                  <a:lnTo>
                    <a:pt x="160047" y="522"/>
                  </a:lnTo>
                  <a:lnTo>
                    <a:pt x="101044" y="0"/>
                  </a:lnTo>
                  <a:close/>
                </a:path>
              </a:pathLst>
            </a:custGeom>
            <a:solidFill>
              <a:srgbClr val="8F23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1031750" y="576700"/>
              <a:ext cx="1955275" cy="657650"/>
            </a:xfrm>
            <a:custGeom>
              <a:avLst/>
              <a:gdLst/>
              <a:ahLst/>
              <a:cxnLst/>
              <a:rect l="l" t="t" r="r" b="b"/>
              <a:pathLst>
                <a:path w="78211" h="26306" extrusionOk="0">
                  <a:moveTo>
                    <a:pt x="1" y="1"/>
                  </a:moveTo>
                  <a:lnTo>
                    <a:pt x="1488" y="22913"/>
                  </a:lnTo>
                  <a:lnTo>
                    <a:pt x="78210" y="26305"/>
                  </a:lnTo>
                  <a:lnTo>
                    <a:pt x="77532" y="11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45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2970025" y="503650"/>
              <a:ext cx="2062900" cy="1729525"/>
            </a:xfrm>
            <a:custGeom>
              <a:avLst/>
              <a:gdLst/>
              <a:ahLst/>
              <a:cxnLst/>
              <a:rect l="l" t="t" r="r" b="b"/>
              <a:pathLst>
                <a:path w="82516" h="69181" extrusionOk="0">
                  <a:moveTo>
                    <a:pt x="82516" y="0"/>
                  </a:moveTo>
                  <a:lnTo>
                    <a:pt x="1" y="4071"/>
                  </a:lnTo>
                  <a:lnTo>
                    <a:pt x="679" y="29227"/>
                  </a:lnTo>
                  <a:lnTo>
                    <a:pt x="15997" y="26931"/>
                  </a:lnTo>
                  <a:lnTo>
                    <a:pt x="75939" y="17980"/>
                  </a:lnTo>
                  <a:lnTo>
                    <a:pt x="75444" y="69180"/>
                  </a:lnTo>
                  <a:lnTo>
                    <a:pt x="75444" y="69180"/>
                  </a:lnTo>
                  <a:lnTo>
                    <a:pt x="81681" y="66466"/>
                  </a:lnTo>
                  <a:lnTo>
                    <a:pt x="82516" y="0"/>
                  </a:lnTo>
                  <a:close/>
                </a:path>
              </a:pathLst>
            </a:custGeom>
            <a:solidFill>
              <a:srgbClr val="00AE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3369950" y="953150"/>
              <a:ext cx="1498575" cy="1280025"/>
            </a:xfrm>
            <a:custGeom>
              <a:avLst/>
              <a:gdLst/>
              <a:ahLst/>
              <a:cxnLst/>
              <a:rect l="l" t="t" r="r" b="b"/>
              <a:pathLst>
                <a:path w="59943" h="51201" extrusionOk="0">
                  <a:moveTo>
                    <a:pt x="59942" y="0"/>
                  </a:moveTo>
                  <a:lnTo>
                    <a:pt x="0" y="8951"/>
                  </a:lnTo>
                  <a:lnTo>
                    <a:pt x="757" y="46294"/>
                  </a:lnTo>
                  <a:lnTo>
                    <a:pt x="59447" y="51200"/>
                  </a:lnTo>
                  <a:lnTo>
                    <a:pt x="59942" y="0"/>
                  </a:lnTo>
                  <a:close/>
                </a:path>
              </a:pathLst>
            </a:custGeom>
            <a:solidFill>
              <a:srgbClr val="00AE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3082250" y="2165300"/>
              <a:ext cx="1929800" cy="3074775"/>
            </a:xfrm>
            <a:custGeom>
              <a:avLst/>
              <a:gdLst/>
              <a:ahLst/>
              <a:cxnLst/>
              <a:rect l="l" t="t" r="r" b="b"/>
              <a:pathLst>
                <a:path w="77192" h="122991" extrusionOk="0">
                  <a:moveTo>
                    <a:pt x="77192" y="0"/>
                  </a:moveTo>
                  <a:lnTo>
                    <a:pt x="70955" y="2714"/>
                  </a:lnTo>
                  <a:lnTo>
                    <a:pt x="70511" y="51435"/>
                  </a:lnTo>
                  <a:lnTo>
                    <a:pt x="0" y="101670"/>
                  </a:lnTo>
                  <a:lnTo>
                    <a:pt x="574" y="122990"/>
                  </a:lnTo>
                  <a:lnTo>
                    <a:pt x="76383" y="62317"/>
                  </a:lnTo>
                  <a:lnTo>
                    <a:pt x="77192" y="0"/>
                  </a:lnTo>
                  <a:close/>
                </a:path>
              </a:pathLst>
            </a:custGeom>
            <a:solidFill>
              <a:srgbClr val="FF004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3388875" y="2110500"/>
              <a:ext cx="1467250" cy="1340700"/>
            </a:xfrm>
            <a:custGeom>
              <a:avLst/>
              <a:gdLst/>
              <a:ahLst/>
              <a:cxnLst/>
              <a:rect l="l" t="t" r="r" b="b"/>
              <a:pathLst>
                <a:path w="58690" h="53628" extrusionOk="0">
                  <a:moveTo>
                    <a:pt x="0" y="0"/>
                  </a:moveTo>
                  <a:lnTo>
                    <a:pt x="887" y="45798"/>
                  </a:lnTo>
                  <a:lnTo>
                    <a:pt x="58246" y="53627"/>
                  </a:lnTo>
                  <a:lnTo>
                    <a:pt x="58690" y="4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4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1275750" y="3255450"/>
              <a:ext cx="3569300" cy="1451600"/>
            </a:xfrm>
            <a:custGeom>
              <a:avLst/>
              <a:gdLst/>
              <a:ahLst/>
              <a:cxnLst/>
              <a:rect l="l" t="t" r="r" b="b"/>
              <a:pathLst>
                <a:path w="142772" h="58064" extrusionOk="0">
                  <a:moveTo>
                    <a:pt x="85412" y="0"/>
                  </a:moveTo>
                  <a:lnTo>
                    <a:pt x="1" y="43111"/>
                  </a:lnTo>
                  <a:lnTo>
                    <a:pt x="72260" y="58064"/>
                  </a:lnTo>
                  <a:lnTo>
                    <a:pt x="142771" y="7829"/>
                  </a:lnTo>
                  <a:lnTo>
                    <a:pt x="85412" y="0"/>
                  </a:lnTo>
                  <a:close/>
                </a:path>
              </a:pathLst>
            </a:custGeom>
            <a:solidFill>
              <a:srgbClr val="FF004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1275750" y="4333200"/>
              <a:ext cx="1820875" cy="906875"/>
            </a:xfrm>
            <a:custGeom>
              <a:avLst/>
              <a:gdLst/>
              <a:ahLst/>
              <a:cxnLst/>
              <a:rect l="l" t="t" r="r" b="b"/>
              <a:pathLst>
                <a:path w="72835" h="36275" extrusionOk="0">
                  <a:moveTo>
                    <a:pt x="1" y="1"/>
                  </a:moveTo>
                  <a:lnTo>
                    <a:pt x="1279" y="19703"/>
                  </a:lnTo>
                  <a:lnTo>
                    <a:pt x="72834" y="36274"/>
                  </a:lnTo>
                  <a:lnTo>
                    <a:pt x="72260" y="149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004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1031750" y="503650"/>
              <a:ext cx="4001175" cy="4736425"/>
            </a:xfrm>
            <a:custGeom>
              <a:avLst/>
              <a:gdLst/>
              <a:ahLst/>
              <a:cxnLst/>
              <a:rect l="l" t="t" r="r" b="b"/>
              <a:pathLst>
                <a:path w="160047" h="189457" fill="none" extrusionOk="0">
                  <a:moveTo>
                    <a:pt x="9761" y="153183"/>
                  </a:moveTo>
                  <a:lnTo>
                    <a:pt x="82020" y="168136"/>
                  </a:lnTo>
                  <a:moveTo>
                    <a:pt x="95172" y="110072"/>
                  </a:moveTo>
                  <a:lnTo>
                    <a:pt x="152531" y="117901"/>
                  </a:lnTo>
                  <a:moveTo>
                    <a:pt x="82020" y="168136"/>
                  </a:moveTo>
                  <a:lnTo>
                    <a:pt x="82594" y="189456"/>
                  </a:lnTo>
                  <a:moveTo>
                    <a:pt x="152531" y="117901"/>
                  </a:moveTo>
                  <a:lnTo>
                    <a:pt x="82020" y="168136"/>
                  </a:lnTo>
                  <a:moveTo>
                    <a:pt x="152975" y="69180"/>
                  </a:moveTo>
                  <a:lnTo>
                    <a:pt x="152531" y="117901"/>
                  </a:lnTo>
                  <a:moveTo>
                    <a:pt x="152975" y="69180"/>
                  </a:moveTo>
                  <a:lnTo>
                    <a:pt x="153470" y="17980"/>
                  </a:lnTo>
                  <a:moveTo>
                    <a:pt x="78210" y="29227"/>
                  </a:moveTo>
                  <a:lnTo>
                    <a:pt x="77532" y="4071"/>
                  </a:lnTo>
                  <a:moveTo>
                    <a:pt x="160047" y="0"/>
                  </a:moveTo>
                  <a:lnTo>
                    <a:pt x="77532" y="4071"/>
                  </a:lnTo>
                  <a:moveTo>
                    <a:pt x="77532" y="4071"/>
                  </a:moveTo>
                  <a:lnTo>
                    <a:pt x="1" y="292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1031750" y="490600"/>
              <a:ext cx="4001175" cy="4749475"/>
            </a:xfrm>
            <a:custGeom>
              <a:avLst/>
              <a:gdLst/>
              <a:ahLst/>
              <a:cxnLst/>
              <a:rect l="l" t="t" r="r" b="b"/>
              <a:pathLst>
                <a:path w="160047" h="189979" fill="none" extrusionOk="0">
                  <a:moveTo>
                    <a:pt x="153470" y="18502"/>
                  </a:moveTo>
                  <a:lnTo>
                    <a:pt x="78210" y="29749"/>
                  </a:lnTo>
                  <a:lnTo>
                    <a:pt x="1488" y="26357"/>
                  </a:lnTo>
                  <a:lnTo>
                    <a:pt x="1" y="3445"/>
                  </a:lnTo>
                  <a:lnTo>
                    <a:pt x="101044" y="0"/>
                  </a:lnTo>
                  <a:lnTo>
                    <a:pt x="160047" y="522"/>
                  </a:lnTo>
                  <a:moveTo>
                    <a:pt x="94285" y="64796"/>
                  </a:moveTo>
                  <a:lnTo>
                    <a:pt x="95172" y="110594"/>
                  </a:lnTo>
                  <a:moveTo>
                    <a:pt x="159212" y="66988"/>
                  </a:moveTo>
                  <a:lnTo>
                    <a:pt x="158403" y="129305"/>
                  </a:lnTo>
                  <a:lnTo>
                    <a:pt x="82594" y="189978"/>
                  </a:lnTo>
                  <a:lnTo>
                    <a:pt x="11039" y="173407"/>
                  </a:lnTo>
                  <a:lnTo>
                    <a:pt x="9761" y="153705"/>
                  </a:lnTo>
                  <a:lnTo>
                    <a:pt x="95172" y="110594"/>
                  </a:lnTo>
                  <a:moveTo>
                    <a:pt x="152975" y="69702"/>
                  </a:moveTo>
                  <a:lnTo>
                    <a:pt x="94285" y="64796"/>
                  </a:lnTo>
                  <a:moveTo>
                    <a:pt x="159212" y="66988"/>
                  </a:moveTo>
                  <a:lnTo>
                    <a:pt x="152975" y="69702"/>
                  </a:lnTo>
                  <a:moveTo>
                    <a:pt x="94285" y="64796"/>
                  </a:moveTo>
                  <a:lnTo>
                    <a:pt x="93528" y="27453"/>
                  </a:lnTo>
                  <a:moveTo>
                    <a:pt x="159212" y="66988"/>
                  </a:moveTo>
                  <a:lnTo>
                    <a:pt x="160047" y="52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1547150" y="1755600"/>
              <a:ext cx="686350" cy="1440500"/>
            </a:xfrm>
            <a:custGeom>
              <a:avLst/>
              <a:gdLst/>
              <a:ahLst/>
              <a:cxnLst/>
              <a:rect l="l" t="t" r="r" b="b"/>
              <a:pathLst>
                <a:path w="27454" h="57620" extrusionOk="0">
                  <a:moveTo>
                    <a:pt x="20042" y="0"/>
                  </a:moveTo>
                  <a:lnTo>
                    <a:pt x="18868" y="52"/>
                  </a:lnTo>
                  <a:lnTo>
                    <a:pt x="17694" y="209"/>
                  </a:lnTo>
                  <a:lnTo>
                    <a:pt x="16493" y="522"/>
                  </a:lnTo>
                  <a:lnTo>
                    <a:pt x="15319" y="939"/>
                  </a:lnTo>
                  <a:lnTo>
                    <a:pt x="14145" y="1488"/>
                  </a:lnTo>
                  <a:lnTo>
                    <a:pt x="12970" y="2166"/>
                  </a:lnTo>
                  <a:lnTo>
                    <a:pt x="11822" y="2975"/>
                  </a:lnTo>
                  <a:lnTo>
                    <a:pt x="10700" y="3888"/>
                  </a:lnTo>
                  <a:lnTo>
                    <a:pt x="9604" y="4906"/>
                  </a:lnTo>
                  <a:lnTo>
                    <a:pt x="8534" y="6054"/>
                  </a:lnTo>
                  <a:lnTo>
                    <a:pt x="7516" y="7307"/>
                  </a:lnTo>
                  <a:lnTo>
                    <a:pt x="6551" y="8638"/>
                  </a:lnTo>
                  <a:lnTo>
                    <a:pt x="5611" y="10099"/>
                  </a:lnTo>
                  <a:lnTo>
                    <a:pt x="4750" y="11639"/>
                  </a:lnTo>
                  <a:lnTo>
                    <a:pt x="3941" y="13257"/>
                  </a:lnTo>
                  <a:lnTo>
                    <a:pt x="3210" y="14953"/>
                  </a:lnTo>
                  <a:lnTo>
                    <a:pt x="2532" y="16728"/>
                  </a:lnTo>
                  <a:lnTo>
                    <a:pt x="1932" y="18554"/>
                  </a:lnTo>
                  <a:lnTo>
                    <a:pt x="1410" y="20433"/>
                  </a:lnTo>
                  <a:lnTo>
                    <a:pt x="966" y="22338"/>
                  </a:lnTo>
                  <a:lnTo>
                    <a:pt x="601" y="24295"/>
                  </a:lnTo>
                  <a:lnTo>
                    <a:pt x="340" y="26253"/>
                  </a:lnTo>
                  <a:lnTo>
                    <a:pt x="131" y="28236"/>
                  </a:lnTo>
                  <a:lnTo>
                    <a:pt x="27" y="30219"/>
                  </a:lnTo>
                  <a:lnTo>
                    <a:pt x="1" y="32176"/>
                  </a:lnTo>
                  <a:lnTo>
                    <a:pt x="79" y="34133"/>
                  </a:lnTo>
                  <a:lnTo>
                    <a:pt x="236" y="36065"/>
                  </a:lnTo>
                  <a:lnTo>
                    <a:pt x="470" y="37943"/>
                  </a:lnTo>
                  <a:lnTo>
                    <a:pt x="784" y="39770"/>
                  </a:lnTo>
                  <a:lnTo>
                    <a:pt x="1201" y="41545"/>
                  </a:lnTo>
                  <a:lnTo>
                    <a:pt x="1671" y="43241"/>
                  </a:lnTo>
                  <a:lnTo>
                    <a:pt x="2245" y="44885"/>
                  </a:lnTo>
                  <a:lnTo>
                    <a:pt x="2871" y="46425"/>
                  </a:lnTo>
                  <a:lnTo>
                    <a:pt x="3576" y="47886"/>
                  </a:lnTo>
                  <a:lnTo>
                    <a:pt x="4333" y="49269"/>
                  </a:lnTo>
                  <a:lnTo>
                    <a:pt x="5168" y="50522"/>
                  </a:lnTo>
                  <a:lnTo>
                    <a:pt x="6055" y="51670"/>
                  </a:lnTo>
                  <a:lnTo>
                    <a:pt x="6994" y="52740"/>
                  </a:lnTo>
                  <a:lnTo>
                    <a:pt x="7960" y="53653"/>
                  </a:lnTo>
                  <a:lnTo>
                    <a:pt x="8978" y="54488"/>
                  </a:lnTo>
                  <a:lnTo>
                    <a:pt x="10048" y="55167"/>
                  </a:lnTo>
                  <a:lnTo>
                    <a:pt x="11144" y="55741"/>
                  </a:lnTo>
                  <a:lnTo>
                    <a:pt x="12240" y="56184"/>
                  </a:lnTo>
                  <a:lnTo>
                    <a:pt x="13388" y="56524"/>
                  </a:lnTo>
                  <a:lnTo>
                    <a:pt x="14536" y="56733"/>
                  </a:lnTo>
                  <a:lnTo>
                    <a:pt x="20747" y="57620"/>
                  </a:lnTo>
                  <a:lnTo>
                    <a:pt x="19625" y="57411"/>
                  </a:lnTo>
                  <a:lnTo>
                    <a:pt x="18503" y="57098"/>
                  </a:lnTo>
                  <a:lnTo>
                    <a:pt x="17407" y="56628"/>
                  </a:lnTo>
                  <a:lnTo>
                    <a:pt x="16337" y="56054"/>
                  </a:lnTo>
                  <a:lnTo>
                    <a:pt x="15293" y="55376"/>
                  </a:lnTo>
                  <a:lnTo>
                    <a:pt x="14275" y="54540"/>
                  </a:lnTo>
                  <a:lnTo>
                    <a:pt x="13310" y="53601"/>
                  </a:lnTo>
                  <a:lnTo>
                    <a:pt x="12396" y="52557"/>
                  </a:lnTo>
                  <a:lnTo>
                    <a:pt x="11535" y="51383"/>
                  </a:lnTo>
                  <a:lnTo>
                    <a:pt x="10726" y="50130"/>
                  </a:lnTo>
                  <a:lnTo>
                    <a:pt x="9969" y="48747"/>
                  </a:lnTo>
                  <a:lnTo>
                    <a:pt x="9265" y="47286"/>
                  </a:lnTo>
                  <a:lnTo>
                    <a:pt x="8664" y="45720"/>
                  </a:lnTo>
                  <a:lnTo>
                    <a:pt x="8116" y="44076"/>
                  </a:lnTo>
                  <a:lnTo>
                    <a:pt x="7621" y="42354"/>
                  </a:lnTo>
                  <a:lnTo>
                    <a:pt x="7229" y="40553"/>
                  </a:lnTo>
                  <a:lnTo>
                    <a:pt x="6916" y="38726"/>
                  </a:lnTo>
                  <a:lnTo>
                    <a:pt x="6681" y="36821"/>
                  </a:lnTo>
                  <a:lnTo>
                    <a:pt x="6551" y="34890"/>
                  </a:lnTo>
                  <a:lnTo>
                    <a:pt x="6472" y="32933"/>
                  </a:lnTo>
                  <a:lnTo>
                    <a:pt x="6499" y="30950"/>
                  </a:lnTo>
                  <a:lnTo>
                    <a:pt x="6603" y="28940"/>
                  </a:lnTo>
                  <a:lnTo>
                    <a:pt x="6812" y="26957"/>
                  </a:lnTo>
                  <a:lnTo>
                    <a:pt x="7073" y="24974"/>
                  </a:lnTo>
                  <a:lnTo>
                    <a:pt x="7438" y="23017"/>
                  </a:lnTo>
                  <a:lnTo>
                    <a:pt x="7882" y="21086"/>
                  </a:lnTo>
                  <a:lnTo>
                    <a:pt x="8404" y="19181"/>
                  </a:lnTo>
                  <a:lnTo>
                    <a:pt x="9004" y="17354"/>
                  </a:lnTo>
                  <a:lnTo>
                    <a:pt x="9656" y="15553"/>
                  </a:lnTo>
                  <a:lnTo>
                    <a:pt x="10413" y="13857"/>
                  </a:lnTo>
                  <a:lnTo>
                    <a:pt x="11196" y="12213"/>
                  </a:lnTo>
                  <a:lnTo>
                    <a:pt x="12057" y="10647"/>
                  </a:lnTo>
                  <a:lnTo>
                    <a:pt x="12970" y="9186"/>
                  </a:lnTo>
                  <a:lnTo>
                    <a:pt x="13936" y="7829"/>
                  </a:lnTo>
                  <a:lnTo>
                    <a:pt x="14954" y="6576"/>
                  </a:lnTo>
                  <a:lnTo>
                    <a:pt x="15997" y="5402"/>
                  </a:lnTo>
                  <a:lnTo>
                    <a:pt x="17067" y="4384"/>
                  </a:lnTo>
                  <a:lnTo>
                    <a:pt x="18189" y="3445"/>
                  </a:lnTo>
                  <a:lnTo>
                    <a:pt x="19312" y="2636"/>
                  </a:lnTo>
                  <a:lnTo>
                    <a:pt x="20460" y="1957"/>
                  </a:lnTo>
                  <a:lnTo>
                    <a:pt x="21634" y="1409"/>
                  </a:lnTo>
                  <a:lnTo>
                    <a:pt x="22808" y="992"/>
                  </a:lnTo>
                  <a:lnTo>
                    <a:pt x="23983" y="679"/>
                  </a:lnTo>
                  <a:lnTo>
                    <a:pt x="25131" y="496"/>
                  </a:lnTo>
                  <a:lnTo>
                    <a:pt x="26305" y="444"/>
                  </a:lnTo>
                  <a:lnTo>
                    <a:pt x="27453" y="496"/>
                  </a:lnTo>
                  <a:lnTo>
                    <a:pt x="21190" y="52"/>
                  </a:lnTo>
                  <a:close/>
                </a:path>
              </a:pathLst>
            </a:custGeom>
            <a:solidFill>
              <a:srgbClr val="85858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1708950" y="1766675"/>
              <a:ext cx="882725" cy="1431400"/>
            </a:xfrm>
            <a:custGeom>
              <a:avLst/>
              <a:gdLst/>
              <a:ahLst/>
              <a:cxnLst/>
              <a:rect l="l" t="t" r="r" b="b"/>
              <a:pathLst>
                <a:path w="35309" h="57256" extrusionOk="0">
                  <a:moveTo>
                    <a:pt x="19833" y="1"/>
                  </a:moveTo>
                  <a:lnTo>
                    <a:pt x="18659" y="53"/>
                  </a:lnTo>
                  <a:lnTo>
                    <a:pt x="17511" y="236"/>
                  </a:lnTo>
                  <a:lnTo>
                    <a:pt x="16336" y="523"/>
                  </a:lnTo>
                  <a:lnTo>
                    <a:pt x="15162" y="966"/>
                  </a:lnTo>
                  <a:lnTo>
                    <a:pt x="13988" y="1514"/>
                  </a:lnTo>
                  <a:lnTo>
                    <a:pt x="12840" y="2193"/>
                  </a:lnTo>
                  <a:lnTo>
                    <a:pt x="11717" y="3002"/>
                  </a:lnTo>
                  <a:lnTo>
                    <a:pt x="10595" y="3941"/>
                  </a:lnTo>
                  <a:lnTo>
                    <a:pt x="9525" y="4959"/>
                  </a:lnTo>
                  <a:lnTo>
                    <a:pt x="8482" y="6133"/>
                  </a:lnTo>
                  <a:lnTo>
                    <a:pt x="7464" y="7386"/>
                  </a:lnTo>
                  <a:lnTo>
                    <a:pt x="6498" y="8743"/>
                  </a:lnTo>
                  <a:lnTo>
                    <a:pt x="5585" y="10204"/>
                  </a:lnTo>
                  <a:lnTo>
                    <a:pt x="4724" y="11770"/>
                  </a:lnTo>
                  <a:lnTo>
                    <a:pt x="3941" y="13414"/>
                  </a:lnTo>
                  <a:lnTo>
                    <a:pt x="3184" y="15110"/>
                  </a:lnTo>
                  <a:lnTo>
                    <a:pt x="2532" y="16911"/>
                  </a:lnTo>
                  <a:lnTo>
                    <a:pt x="1932" y="18738"/>
                  </a:lnTo>
                  <a:lnTo>
                    <a:pt x="1410" y="20643"/>
                  </a:lnTo>
                  <a:lnTo>
                    <a:pt x="966" y="22574"/>
                  </a:lnTo>
                  <a:lnTo>
                    <a:pt x="601" y="24531"/>
                  </a:lnTo>
                  <a:lnTo>
                    <a:pt x="340" y="26514"/>
                  </a:lnTo>
                  <a:lnTo>
                    <a:pt x="131" y="28497"/>
                  </a:lnTo>
                  <a:lnTo>
                    <a:pt x="27" y="30507"/>
                  </a:lnTo>
                  <a:lnTo>
                    <a:pt x="0" y="32490"/>
                  </a:lnTo>
                  <a:lnTo>
                    <a:pt x="79" y="34447"/>
                  </a:lnTo>
                  <a:lnTo>
                    <a:pt x="209" y="36378"/>
                  </a:lnTo>
                  <a:lnTo>
                    <a:pt x="444" y="38283"/>
                  </a:lnTo>
                  <a:lnTo>
                    <a:pt x="757" y="40110"/>
                  </a:lnTo>
                  <a:lnTo>
                    <a:pt x="1149" y="41911"/>
                  </a:lnTo>
                  <a:lnTo>
                    <a:pt x="1644" y="43633"/>
                  </a:lnTo>
                  <a:lnTo>
                    <a:pt x="2192" y="45277"/>
                  </a:lnTo>
                  <a:lnTo>
                    <a:pt x="2793" y="46843"/>
                  </a:lnTo>
                  <a:lnTo>
                    <a:pt x="3497" y="48304"/>
                  </a:lnTo>
                  <a:lnTo>
                    <a:pt x="4254" y="49687"/>
                  </a:lnTo>
                  <a:lnTo>
                    <a:pt x="5063" y="50940"/>
                  </a:lnTo>
                  <a:lnTo>
                    <a:pt x="5924" y="52114"/>
                  </a:lnTo>
                  <a:lnTo>
                    <a:pt x="6838" y="53158"/>
                  </a:lnTo>
                  <a:lnTo>
                    <a:pt x="7803" y="54097"/>
                  </a:lnTo>
                  <a:lnTo>
                    <a:pt x="8821" y="54933"/>
                  </a:lnTo>
                  <a:lnTo>
                    <a:pt x="9865" y="55611"/>
                  </a:lnTo>
                  <a:lnTo>
                    <a:pt x="10935" y="56185"/>
                  </a:lnTo>
                  <a:lnTo>
                    <a:pt x="12031" y="56655"/>
                  </a:lnTo>
                  <a:lnTo>
                    <a:pt x="13153" y="56968"/>
                  </a:lnTo>
                  <a:lnTo>
                    <a:pt x="14275" y="57177"/>
                  </a:lnTo>
                  <a:lnTo>
                    <a:pt x="15423" y="57255"/>
                  </a:lnTo>
                  <a:lnTo>
                    <a:pt x="16571" y="57203"/>
                  </a:lnTo>
                  <a:lnTo>
                    <a:pt x="17719" y="57020"/>
                  </a:lnTo>
                  <a:lnTo>
                    <a:pt x="18868" y="56733"/>
                  </a:lnTo>
                  <a:lnTo>
                    <a:pt x="19990" y="56342"/>
                  </a:lnTo>
                  <a:lnTo>
                    <a:pt x="21112" y="55820"/>
                  </a:lnTo>
                  <a:lnTo>
                    <a:pt x="22208" y="55193"/>
                  </a:lnTo>
                  <a:lnTo>
                    <a:pt x="23304" y="54463"/>
                  </a:lnTo>
                  <a:lnTo>
                    <a:pt x="24348" y="53628"/>
                  </a:lnTo>
                  <a:lnTo>
                    <a:pt x="25366" y="52714"/>
                  </a:lnTo>
                  <a:lnTo>
                    <a:pt x="26357" y="51697"/>
                  </a:lnTo>
                  <a:lnTo>
                    <a:pt x="27297" y="50575"/>
                  </a:lnTo>
                  <a:lnTo>
                    <a:pt x="28210" y="49374"/>
                  </a:lnTo>
                  <a:lnTo>
                    <a:pt x="29071" y="48095"/>
                  </a:lnTo>
                  <a:lnTo>
                    <a:pt x="29880" y="46765"/>
                  </a:lnTo>
                  <a:lnTo>
                    <a:pt x="30663" y="45355"/>
                  </a:lnTo>
                  <a:lnTo>
                    <a:pt x="31368" y="43868"/>
                  </a:lnTo>
                  <a:lnTo>
                    <a:pt x="32046" y="42354"/>
                  </a:lnTo>
                  <a:lnTo>
                    <a:pt x="32646" y="40762"/>
                  </a:lnTo>
                  <a:lnTo>
                    <a:pt x="33194" y="39145"/>
                  </a:lnTo>
                  <a:lnTo>
                    <a:pt x="33664" y="37500"/>
                  </a:lnTo>
                  <a:lnTo>
                    <a:pt x="34108" y="35804"/>
                  </a:lnTo>
                  <a:lnTo>
                    <a:pt x="34473" y="34082"/>
                  </a:lnTo>
                  <a:lnTo>
                    <a:pt x="34760" y="32360"/>
                  </a:lnTo>
                  <a:lnTo>
                    <a:pt x="34995" y="30585"/>
                  </a:lnTo>
                  <a:lnTo>
                    <a:pt x="35178" y="28837"/>
                  </a:lnTo>
                  <a:lnTo>
                    <a:pt x="35282" y="27088"/>
                  </a:lnTo>
                  <a:lnTo>
                    <a:pt x="35308" y="25340"/>
                  </a:lnTo>
                  <a:lnTo>
                    <a:pt x="35282" y="23591"/>
                  </a:lnTo>
                  <a:lnTo>
                    <a:pt x="35178" y="21869"/>
                  </a:lnTo>
                  <a:lnTo>
                    <a:pt x="35021" y="20173"/>
                  </a:lnTo>
                  <a:lnTo>
                    <a:pt x="34786" y="18503"/>
                  </a:lnTo>
                  <a:lnTo>
                    <a:pt x="34499" y="16859"/>
                  </a:lnTo>
                  <a:lnTo>
                    <a:pt x="34134" y="15267"/>
                  </a:lnTo>
                  <a:lnTo>
                    <a:pt x="33716" y="13727"/>
                  </a:lnTo>
                  <a:lnTo>
                    <a:pt x="33246" y="12240"/>
                  </a:lnTo>
                  <a:lnTo>
                    <a:pt x="32698" y="10804"/>
                  </a:lnTo>
                  <a:lnTo>
                    <a:pt x="32072" y="9447"/>
                  </a:lnTo>
                  <a:lnTo>
                    <a:pt x="31420" y="8143"/>
                  </a:lnTo>
                  <a:lnTo>
                    <a:pt x="30689" y="6942"/>
                  </a:lnTo>
                  <a:lnTo>
                    <a:pt x="29906" y="5794"/>
                  </a:lnTo>
                  <a:lnTo>
                    <a:pt x="29071" y="4750"/>
                  </a:lnTo>
                  <a:lnTo>
                    <a:pt x="28210" y="3785"/>
                  </a:lnTo>
                  <a:lnTo>
                    <a:pt x="27271" y="2923"/>
                  </a:lnTo>
                  <a:lnTo>
                    <a:pt x="26305" y="2193"/>
                  </a:lnTo>
                  <a:lnTo>
                    <a:pt x="25313" y="1540"/>
                  </a:lnTo>
                  <a:lnTo>
                    <a:pt x="24270" y="992"/>
                  </a:lnTo>
                  <a:lnTo>
                    <a:pt x="23200" y="575"/>
                  </a:lnTo>
                  <a:lnTo>
                    <a:pt x="22104" y="262"/>
                  </a:lnTo>
                  <a:lnTo>
                    <a:pt x="20981" y="53"/>
                  </a:lnTo>
                  <a:lnTo>
                    <a:pt x="19833" y="1"/>
                  </a:lnTo>
                  <a:close/>
                </a:path>
              </a:pathLst>
            </a:custGeom>
            <a:solidFill>
              <a:srgbClr val="BABAB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1708950" y="1766675"/>
              <a:ext cx="524550" cy="1429425"/>
            </a:xfrm>
            <a:custGeom>
              <a:avLst/>
              <a:gdLst/>
              <a:ahLst/>
              <a:cxnLst/>
              <a:rect l="l" t="t" r="r" b="b"/>
              <a:pathLst>
                <a:path w="20982" h="57177" fill="none" extrusionOk="0">
                  <a:moveTo>
                    <a:pt x="20981" y="53"/>
                  </a:moveTo>
                  <a:lnTo>
                    <a:pt x="19833" y="1"/>
                  </a:lnTo>
                  <a:lnTo>
                    <a:pt x="18659" y="53"/>
                  </a:lnTo>
                  <a:lnTo>
                    <a:pt x="17511" y="236"/>
                  </a:lnTo>
                  <a:lnTo>
                    <a:pt x="16336" y="523"/>
                  </a:lnTo>
                  <a:lnTo>
                    <a:pt x="15162" y="966"/>
                  </a:lnTo>
                  <a:lnTo>
                    <a:pt x="13988" y="1514"/>
                  </a:lnTo>
                  <a:lnTo>
                    <a:pt x="12840" y="2193"/>
                  </a:lnTo>
                  <a:lnTo>
                    <a:pt x="11717" y="3002"/>
                  </a:lnTo>
                  <a:lnTo>
                    <a:pt x="10595" y="3941"/>
                  </a:lnTo>
                  <a:lnTo>
                    <a:pt x="9525" y="4959"/>
                  </a:lnTo>
                  <a:lnTo>
                    <a:pt x="8482" y="6133"/>
                  </a:lnTo>
                  <a:lnTo>
                    <a:pt x="7464" y="7386"/>
                  </a:lnTo>
                  <a:lnTo>
                    <a:pt x="6498" y="8743"/>
                  </a:lnTo>
                  <a:lnTo>
                    <a:pt x="5585" y="10204"/>
                  </a:lnTo>
                  <a:lnTo>
                    <a:pt x="4724" y="11770"/>
                  </a:lnTo>
                  <a:lnTo>
                    <a:pt x="3941" y="13414"/>
                  </a:lnTo>
                  <a:lnTo>
                    <a:pt x="3184" y="15110"/>
                  </a:lnTo>
                  <a:lnTo>
                    <a:pt x="2532" y="16911"/>
                  </a:lnTo>
                  <a:lnTo>
                    <a:pt x="1932" y="18738"/>
                  </a:lnTo>
                  <a:lnTo>
                    <a:pt x="1410" y="20643"/>
                  </a:lnTo>
                  <a:lnTo>
                    <a:pt x="966" y="22574"/>
                  </a:lnTo>
                  <a:lnTo>
                    <a:pt x="601" y="24531"/>
                  </a:lnTo>
                  <a:lnTo>
                    <a:pt x="340" y="26514"/>
                  </a:lnTo>
                  <a:lnTo>
                    <a:pt x="131" y="28497"/>
                  </a:lnTo>
                  <a:lnTo>
                    <a:pt x="27" y="30507"/>
                  </a:lnTo>
                  <a:lnTo>
                    <a:pt x="0" y="32490"/>
                  </a:lnTo>
                  <a:lnTo>
                    <a:pt x="79" y="34447"/>
                  </a:lnTo>
                  <a:lnTo>
                    <a:pt x="209" y="36378"/>
                  </a:lnTo>
                  <a:lnTo>
                    <a:pt x="444" y="38283"/>
                  </a:lnTo>
                  <a:lnTo>
                    <a:pt x="757" y="40110"/>
                  </a:lnTo>
                  <a:lnTo>
                    <a:pt x="1149" y="41911"/>
                  </a:lnTo>
                  <a:lnTo>
                    <a:pt x="1644" y="43633"/>
                  </a:lnTo>
                  <a:lnTo>
                    <a:pt x="2192" y="45277"/>
                  </a:lnTo>
                  <a:lnTo>
                    <a:pt x="2793" y="46843"/>
                  </a:lnTo>
                  <a:lnTo>
                    <a:pt x="3497" y="48304"/>
                  </a:lnTo>
                  <a:lnTo>
                    <a:pt x="4254" y="49687"/>
                  </a:lnTo>
                  <a:lnTo>
                    <a:pt x="5063" y="50940"/>
                  </a:lnTo>
                  <a:lnTo>
                    <a:pt x="5924" y="52114"/>
                  </a:lnTo>
                  <a:lnTo>
                    <a:pt x="6838" y="53158"/>
                  </a:lnTo>
                  <a:lnTo>
                    <a:pt x="7803" y="54097"/>
                  </a:lnTo>
                  <a:lnTo>
                    <a:pt x="8821" y="54933"/>
                  </a:lnTo>
                  <a:lnTo>
                    <a:pt x="9865" y="55611"/>
                  </a:lnTo>
                  <a:lnTo>
                    <a:pt x="10935" y="56185"/>
                  </a:lnTo>
                  <a:lnTo>
                    <a:pt x="12031" y="56655"/>
                  </a:lnTo>
                  <a:lnTo>
                    <a:pt x="13153" y="56968"/>
                  </a:lnTo>
                  <a:lnTo>
                    <a:pt x="14275" y="5717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1547150" y="1755600"/>
              <a:ext cx="1044525" cy="1442475"/>
            </a:xfrm>
            <a:custGeom>
              <a:avLst/>
              <a:gdLst/>
              <a:ahLst/>
              <a:cxnLst/>
              <a:rect l="l" t="t" r="r" b="b"/>
              <a:pathLst>
                <a:path w="41781" h="57699" fill="none" extrusionOk="0">
                  <a:moveTo>
                    <a:pt x="21895" y="57698"/>
                  </a:moveTo>
                  <a:lnTo>
                    <a:pt x="23043" y="57646"/>
                  </a:lnTo>
                  <a:lnTo>
                    <a:pt x="24191" y="57463"/>
                  </a:lnTo>
                  <a:lnTo>
                    <a:pt x="25340" y="57176"/>
                  </a:lnTo>
                  <a:lnTo>
                    <a:pt x="26462" y="56785"/>
                  </a:lnTo>
                  <a:lnTo>
                    <a:pt x="27584" y="56263"/>
                  </a:lnTo>
                  <a:lnTo>
                    <a:pt x="28680" y="55636"/>
                  </a:lnTo>
                  <a:lnTo>
                    <a:pt x="29776" y="54906"/>
                  </a:lnTo>
                  <a:lnTo>
                    <a:pt x="30820" y="54071"/>
                  </a:lnTo>
                  <a:lnTo>
                    <a:pt x="31838" y="53157"/>
                  </a:lnTo>
                  <a:lnTo>
                    <a:pt x="32829" y="52140"/>
                  </a:lnTo>
                  <a:lnTo>
                    <a:pt x="33769" y="51018"/>
                  </a:lnTo>
                  <a:lnTo>
                    <a:pt x="34682" y="49817"/>
                  </a:lnTo>
                  <a:lnTo>
                    <a:pt x="35543" y="48538"/>
                  </a:lnTo>
                  <a:lnTo>
                    <a:pt x="36352" y="47208"/>
                  </a:lnTo>
                  <a:lnTo>
                    <a:pt x="37135" y="45798"/>
                  </a:lnTo>
                  <a:lnTo>
                    <a:pt x="37840" y="44311"/>
                  </a:lnTo>
                  <a:lnTo>
                    <a:pt x="38518" y="42797"/>
                  </a:lnTo>
                  <a:lnTo>
                    <a:pt x="39118" y="41205"/>
                  </a:lnTo>
                  <a:lnTo>
                    <a:pt x="39666" y="39588"/>
                  </a:lnTo>
                  <a:lnTo>
                    <a:pt x="40136" y="37943"/>
                  </a:lnTo>
                  <a:lnTo>
                    <a:pt x="40580" y="36247"/>
                  </a:lnTo>
                  <a:lnTo>
                    <a:pt x="40945" y="34525"/>
                  </a:lnTo>
                  <a:lnTo>
                    <a:pt x="41232" y="32803"/>
                  </a:lnTo>
                  <a:lnTo>
                    <a:pt x="41467" y="31028"/>
                  </a:lnTo>
                  <a:lnTo>
                    <a:pt x="41650" y="29280"/>
                  </a:lnTo>
                  <a:lnTo>
                    <a:pt x="41754" y="27531"/>
                  </a:lnTo>
                  <a:lnTo>
                    <a:pt x="41780" y="25783"/>
                  </a:lnTo>
                  <a:lnTo>
                    <a:pt x="41754" y="24034"/>
                  </a:lnTo>
                  <a:lnTo>
                    <a:pt x="41650" y="22312"/>
                  </a:lnTo>
                  <a:lnTo>
                    <a:pt x="41493" y="20616"/>
                  </a:lnTo>
                  <a:lnTo>
                    <a:pt x="41258" y="18946"/>
                  </a:lnTo>
                  <a:lnTo>
                    <a:pt x="40971" y="17302"/>
                  </a:lnTo>
                  <a:lnTo>
                    <a:pt x="40606" y="15710"/>
                  </a:lnTo>
                  <a:lnTo>
                    <a:pt x="40188" y="14170"/>
                  </a:lnTo>
                  <a:lnTo>
                    <a:pt x="39718" y="12683"/>
                  </a:lnTo>
                  <a:lnTo>
                    <a:pt x="39170" y="11247"/>
                  </a:lnTo>
                  <a:lnTo>
                    <a:pt x="38544" y="9890"/>
                  </a:lnTo>
                  <a:lnTo>
                    <a:pt x="37892" y="8586"/>
                  </a:lnTo>
                  <a:lnTo>
                    <a:pt x="37161" y="7385"/>
                  </a:lnTo>
                  <a:lnTo>
                    <a:pt x="36378" y="6237"/>
                  </a:lnTo>
                  <a:lnTo>
                    <a:pt x="35543" y="5193"/>
                  </a:lnTo>
                  <a:lnTo>
                    <a:pt x="34682" y="4228"/>
                  </a:lnTo>
                  <a:lnTo>
                    <a:pt x="33743" y="3366"/>
                  </a:lnTo>
                  <a:lnTo>
                    <a:pt x="32777" y="2636"/>
                  </a:lnTo>
                  <a:lnTo>
                    <a:pt x="31785" y="1983"/>
                  </a:lnTo>
                  <a:lnTo>
                    <a:pt x="30742" y="1435"/>
                  </a:lnTo>
                  <a:lnTo>
                    <a:pt x="29672" y="1018"/>
                  </a:lnTo>
                  <a:lnTo>
                    <a:pt x="28576" y="705"/>
                  </a:lnTo>
                  <a:lnTo>
                    <a:pt x="27453" y="496"/>
                  </a:lnTo>
                  <a:lnTo>
                    <a:pt x="21190" y="52"/>
                  </a:lnTo>
                  <a:lnTo>
                    <a:pt x="20042" y="0"/>
                  </a:lnTo>
                  <a:lnTo>
                    <a:pt x="18868" y="52"/>
                  </a:lnTo>
                  <a:lnTo>
                    <a:pt x="17694" y="209"/>
                  </a:lnTo>
                  <a:lnTo>
                    <a:pt x="16493" y="522"/>
                  </a:lnTo>
                  <a:lnTo>
                    <a:pt x="15319" y="939"/>
                  </a:lnTo>
                  <a:lnTo>
                    <a:pt x="14145" y="1488"/>
                  </a:lnTo>
                  <a:lnTo>
                    <a:pt x="12970" y="2166"/>
                  </a:lnTo>
                  <a:lnTo>
                    <a:pt x="11822" y="2975"/>
                  </a:lnTo>
                  <a:lnTo>
                    <a:pt x="10700" y="3888"/>
                  </a:lnTo>
                  <a:lnTo>
                    <a:pt x="9604" y="4906"/>
                  </a:lnTo>
                  <a:lnTo>
                    <a:pt x="8534" y="6054"/>
                  </a:lnTo>
                  <a:lnTo>
                    <a:pt x="7516" y="7307"/>
                  </a:lnTo>
                  <a:lnTo>
                    <a:pt x="6551" y="8638"/>
                  </a:lnTo>
                  <a:lnTo>
                    <a:pt x="5611" y="10099"/>
                  </a:lnTo>
                  <a:lnTo>
                    <a:pt x="4750" y="11639"/>
                  </a:lnTo>
                  <a:lnTo>
                    <a:pt x="3941" y="13257"/>
                  </a:lnTo>
                  <a:lnTo>
                    <a:pt x="3210" y="14953"/>
                  </a:lnTo>
                  <a:lnTo>
                    <a:pt x="2532" y="16728"/>
                  </a:lnTo>
                  <a:lnTo>
                    <a:pt x="1932" y="18554"/>
                  </a:lnTo>
                  <a:lnTo>
                    <a:pt x="1410" y="20433"/>
                  </a:lnTo>
                  <a:lnTo>
                    <a:pt x="966" y="22338"/>
                  </a:lnTo>
                  <a:lnTo>
                    <a:pt x="601" y="24295"/>
                  </a:lnTo>
                  <a:lnTo>
                    <a:pt x="340" y="26253"/>
                  </a:lnTo>
                  <a:lnTo>
                    <a:pt x="131" y="28236"/>
                  </a:lnTo>
                  <a:lnTo>
                    <a:pt x="27" y="30219"/>
                  </a:lnTo>
                  <a:lnTo>
                    <a:pt x="1" y="32176"/>
                  </a:lnTo>
                  <a:lnTo>
                    <a:pt x="79" y="34133"/>
                  </a:lnTo>
                  <a:lnTo>
                    <a:pt x="236" y="36065"/>
                  </a:lnTo>
                  <a:lnTo>
                    <a:pt x="470" y="37943"/>
                  </a:lnTo>
                  <a:lnTo>
                    <a:pt x="784" y="39770"/>
                  </a:lnTo>
                  <a:lnTo>
                    <a:pt x="1201" y="41545"/>
                  </a:lnTo>
                  <a:lnTo>
                    <a:pt x="1671" y="43241"/>
                  </a:lnTo>
                  <a:lnTo>
                    <a:pt x="2245" y="44885"/>
                  </a:lnTo>
                  <a:lnTo>
                    <a:pt x="2871" y="46425"/>
                  </a:lnTo>
                  <a:lnTo>
                    <a:pt x="3576" y="47886"/>
                  </a:lnTo>
                  <a:lnTo>
                    <a:pt x="4333" y="49269"/>
                  </a:lnTo>
                  <a:lnTo>
                    <a:pt x="5168" y="50522"/>
                  </a:lnTo>
                  <a:lnTo>
                    <a:pt x="6055" y="51670"/>
                  </a:lnTo>
                  <a:lnTo>
                    <a:pt x="6994" y="52740"/>
                  </a:lnTo>
                  <a:lnTo>
                    <a:pt x="7960" y="53653"/>
                  </a:lnTo>
                  <a:lnTo>
                    <a:pt x="8978" y="54488"/>
                  </a:lnTo>
                  <a:lnTo>
                    <a:pt x="10048" y="55167"/>
                  </a:lnTo>
                  <a:lnTo>
                    <a:pt x="11144" y="55741"/>
                  </a:lnTo>
                  <a:lnTo>
                    <a:pt x="12240" y="56184"/>
                  </a:lnTo>
                  <a:lnTo>
                    <a:pt x="13388" y="56524"/>
                  </a:lnTo>
                  <a:lnTo>
                    <a:pt x="14536" y="56733"/>
                  </a:lnTo>
                  <a:lnTo>
                    <a:pt x="20747" y="5762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2117350" y="2388425"/>
              <a:ext cx="227700" cy="208125"/>
            </a:xfrm>
            <a:custGeom>
              <a:avLst/>
              <a:gdLst/>
              <a:ahLst/>
              <a:cxnLst/>
              <a:rect l="l" t="t" r="r" b="b"/>
              <a:pathLst>
                <a:path w="9108" h="8325" extrusionOk="0">
                  <a:moveTo>
                    <a:pt x="2662" y="0"/>
                  </a:moveTo>
                  <a:lnTo>
                    <a:pt x="2506" y="26"/>
                  </a:lnTo>
                  <a:lnTo>
                    <a:pt x="2349" y="26"/>
                  </a:lnTo>
                  <a:lnTo>
                    <a:pt x="2192" y="78"/>
                  </a:lnTo>
                  <a:lnTo>
                    <a:pt x="2062" y="131"/>
                  </a:lnTo>
                  <a:lnTo>
                    <a:pt x="1905" y="209"/>
                  </a:lnTo>
                  <a:lnTo>
                    <a:pt x="1749" y="287"/>
                  </a:lnTo>
                  <a:lnTo>
                    <a:pt x="1592" y="391"/>
                  </a:lnTo>
                  <a:lnTo>
                    <a:pt x="1462" y="496"/>
                  </a:lnTo>
                  <a:lnTo>
                    <a:pt x="1305" y="626"/>
                  </a:lnTo>
                  <a:lnTo>
                    <a:pt x="1175" y="757"/>
                  </a:lnTo>
                  <a:lnTo>
                    <a:pt x="1044" y="913"/>
                  </a:lnTo>
                  <a:lnTo>
                    <a:pt x="914" y="1096"/>
                  </a:lnTo>
                  <a:lnTo>
                    <a:pt x="809" y="1279"/>
                  </a:lnTo>
                  <a:lnTo>
                    <a:pt x="679" y="1461"/>
                  </a:lnTo>
                  <a:lnTo>
                    <a:pt x="575" y="1670"/>
                  </a:lnTo>
                  <a:lnTo>
                    <a:pt x="496" y="1879"/>
                  </a:lnTo>
                  <a:lnTo>
                    <a:pt x="392" y="2114"/>
                  </a:lnTo>
                  <a:lnTo>
                    <a:pt x="314" y="2323"/>
                  </a:lnTo>
                  <a:lnTo>
                    <a:pt x="235" y="2557"/>
                  </a:lnTo>
                  <a:lnTo>
                    <a:pt x="183" y="2792"/>
                  </a:lnTo>
                  <a:lnTo>
                    <a:pt x="131" y="3053"/>
                  </a:lnTo>
                  <a:lnTo>
                    <a:pt x="79" y="3288"/>
                  </a:lnTo>
                  <a:lnTo>
                    <a:pt x="53" y="3549"/>
                  </a:lnTo>
                  <a:lnTo>
                    <a:pt x="27" y="3810"/>
                  </a:lnTo>
                  <a:lnTo>
                    <a:pt x="0" y="4045"/>
                  </a:lnTo>
                  <a:lnTo>
                    <a:pt x="0" y="4306"/>
                  </a:lnTo>
                  <a:lnTo>
                    <a:pt x="0" y="4541"/>
                  </a:lnTo>
                  <a:lnTo>
                    <a:pt x="27" y="4802"/>
                  </a:lnTo>
                  <a:lnTo>
                    <a:pt x="53" y="5037"/>
                  </a:lnTo>
                  <a:lnTo>
                    <a:pt x="79" y="5271"/>
                  </a:lnTo>
                  <a:lnTo>
                    <a:pt x="131" y="5506"/>
                  </a:lnTo>
                  <a:lnTo>
                    <a:pt x="183" y="5715"/>
                  </a:lnTo>
                  <a:lnTo>
                    <a:pt x="261" y="5924"/>
                  </a:lnTo>
                  <a:lnTo>
                    <a:pt x="261" y="5924"/>
                  </a:lnTo>
                  <a:lnTo>
                    <a:pt x="340" y="6133"/>
                  </a:lnTo>
                  <a:lnTo>
                    <a:pt x="418" y="6341"/>
                  </a:lnTo>
                  <a:lnTo>
                    <a:pt x="496" y="6524"/>
                  </a:lnTo>
                  <a:lnTo>
                    <a:pt x="601" y="6681"/>
                  </a:lnTo>
                  <a:lnTo>
                    <a:pt x="601" y="6681"/>
                  </a:lnTo>
                  <a:lnTo>
                    <a:pt x="705" y="6837"/>
                  </a:lnTo>
                  <a:lnTo>
                    <a:pt x="835" y="6994"/>
                  </a:lnTo>
                  <a:lnTo>
                    <a:pt x="940" y="7124"/>
                  </a:lnTo>
                  <a:lnTo>
                    <a:pt x="1070" y="7229"/>
                  </a:lnTo>
                  <a:lnTo>
                    <a:pt x="1201" y="7333"/>
                  </a:lnTo>
                  <a:lnTo>
                    <a:pt x="1331" y="7437"/>
                  </a:lnTo>
                  <a:lnTo>
                    <a:pt x="1488" y="7490"/>
                  </a:lnTo>
                  <a:lnTo>
                    <a:pt x="1618" y="7568"/>
                  </a:lnTo>
                  <a:lnTo>
                    <a:pt x="1775" y="7594"/>
                  </a:lnTo>
                  <a:lnTo>
                    <a:pt x="1931" y="7620"/>
                  </a:lnTo>
                  <a:lnTo>
                    <a:pt x="8221" y="8325"/>
                  </a:lnTo>
                  <a:lnTo>
                    <a:pt x="8090" y="8299"/>
                  </a:lnTo>
                  <a:lnTo>
                    <a:pt x="7934" y="8272"/>
                  </a:lnTo>
                  <a:lnTo>
                    <a:pt x="7803" y="8220"/>
                  </a:lnTo>
                  <a:lnTo>
                    <a:pt x="7646" y="8142"/>
                  </a:lnTo>
                  <a:lnTo>
                    <a:pt x="7516" y="8038"/>
                  </a:lnTo>
                  <a:lnTo>
                    <a:pt x="7386" y="7933"/>
                  </a:lnTo>
                  <a:lnTo>
                    <a:pt x="7255" y="7829"/>
                  </a:lnTo>
                  <a:lnTo>
                    <a:pt x="7151" y="7698"/>
                  </a:lnTo>
                  <a:lnTo>
                    <a:pt x="7046" y="7542"/>
                  </a:lnTo>
                  <a:lnTo>
                    <a:pt x="6942" y="7385"/>
                  </a:lnTo>
                  <a:lnTo>
                    <a:pt x="6838" y="7203"/>
                  </a:lnTo>
                  <a:lnTo>
                    <a:pt x="6733" y="7020"/>
                  </a:lnTo>
                  <a:lnTo>
                    <a:pt x="6655" y="6837"/>
                  </a:lnTo>
                  <a:lnTo>
                    <a:pt x="6603" y="6628"/>
                  </a:lnTo>
                  <a:lnTo>
                    <a:pt x="6524" y="6420"/>
                  </a:lnTo>
                  <a:lnTo>
                    <a:pt x="6472" y="6185"/>
                  </a:lnTo>
                  <a:lnTo>
                    <a:pt x="6420" y="5950"/>
                  </a:lnTo>
                  <a:lnTo>
                    <a:pt x="6394" y="5715"/>
                  </a:lnTo>
                  <a:lnTo>
                    <a:pt x="6368" y="5480"/>
                  </a:lnTo>
                  <a:lnTo>
                    <a:pt x="6342" y="5245"/>
                  </a:lnTo>
                  <a:lnTo>
                    <a:pt x="6342" y="4984"/>
                  </a:lnTo>
                  <a:lnTo>
                    <a:pt x="6342" y="4723"/>
                  </a:lnTo>
                  <a:lnTo>
                    <a:pt x="6368" y="4489"/>
                  </a:lnTo>
                  <a:lnTo>
                    <a:pt x="6394" y="4228"/>
                  </a:lnTo>
                  <a:lnTo>
                    <a:pt x="6420" y="3967"/>
                  </a:lnTo>
                  <a:lnTo>
                    <a:pt x="6472" y="3732"/>
                  </a:lnTo>
                  <a:lnTo>
                    <a:pt x="6524" y="3471"/>
                  </a:lnTo>
                  <a:lnTo>
                    <a:pt x="6577" y="3236"/>
                  </a:lnTo>
                  <a:lnTo>
                    <a:pt x="6655" y="3001"/>
                  </a:lnTo>
                  <a:lnTo>
                    <a:pt x="6733" y="2766"/>
                  </a:lnTo>
                  <a:lnTo>
                    <a:pt x="6838" y="2557"/>
                  </a:lnTo>
                  <a:lnTo>
                    <a:pt x="6916" y="2349"/>
                  </a:lnTo>
                  <a:lnTo>
                    <a:pt x="7020" y="2140"/>
                  </a:lnTo>
                  <a:lnTo>
                    <a:pt x="7151" y="1931"/>
                  </a:lnTo>
                  <a:lnTo>
                    <a:pt x="7255" y="1748"/>
                  </a:lnTo>
                  <a:lnTo>
                    <a:pt x="7386" y="1592"/>
                  </a:lnTo>
                  <a:lnTo>
                    <a:pt x="7516" y="1435"/>
                  </a:lnTo>
                  <a:lnTo>
                    <a:pt x="7646" y="1279"/>
                  </a:lnTo>
                  <a:lnTo>
                    <a:pt x="7777" y="1148"/>
                  </a:lnTo>
                  <a:lnTo>
                    <a:pt x="7934" y="1044"/>
                  </a:lnTo>
                  <a:lnTo>
                    <a:pt x="8064" y="940"/>
                  </a:lnTo>
                  <a:lnTo>
                    <a:pt x="8221" y="835"/>
                  </a:lnTo>
                  <a:lnTo>
                    <a:pt x="8377" y="783"/>
                  </a:lnTo>
                  <a:lnTo>
                    <a:pt x="8508" y="731"/>
                  </a:lnTo>
                  <a:lnTo>
                    <a:pt x="8664" y="679"/>
                  </a:lnTo>
                  <a:lnTo>
                    <a:pt x="8821" y="652"/>
                  </a:lnTo>
                  <a:lnTo>
                    <a:pt x="8977" y="652"/>
                  </a:lnTo>
                  <a:lnTo>
                    <a:pt x="9108" y="679"/>
                  </a:lnTo>
                  <a:lnTo>
                    <a:pt x="2819" y="26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2275875" y="2404725"/>
              <a:ext cx="115500" cy="191825"/>
            </a:xfrm>
            <a:custGeom>
              <a:avLst/>
              <a:gdLst/>
              <a:ahLst/>
              <a:cxnLst/>
              <a:rect l="l" t="t" r="r" b="b"/>
              <a:pathLst>
                <a:path w="4620" h="7673" extrusionOk="0">
                  <a:moveTo>
                    <a:pt x="2480" y="0"/>
                  </a:moveTo>
                  <a:lnTo>
                    <a:pt x="2323" y="27"/>
                  </a:lnTo>
                  <a:lnTo>
                    <a:pt x="2167" y="79"/>
                  </a:lnTo>
                  <a:lnTo>
                    <a:pt x="2036" y="131"/>
                  </a:lnTo>
                  <a:lnTo>
                    <a:pt x="1880" y="183"/>
                  </a:lnTo>
                  <a:lnTo>
                    <a:pt x="1723" y="288"/>
                  </a:lnTo>
                  <a:lnTo>
                    <a:pt x="1593" y="392"/>
                  </a:lnTo>
                  <a:lnTo>
                    <a:pt x="1436" y="496"/>
                  </a:lnTo>
                  <a:lnTo>
                    <a:pt x="1305" y="627"/>
                  </a:lnTo>
                  <a:lnTo>
                    <a:pt x="1175" y="783"/>
                  </a:lnTo>
                  <a:lnTo>
                    <a:pt x="1045" y="940"/>
                  </a:lnTo>
                  <a:lnTo>
                    <a:pt x="914" y="1096"/>
                  </a:lnTo>
                  <a:lnTo>
                    <a:pt x="810" y="1279"/>
                  </a:lnTo>
                  <a:lnTo>
                    <a:pt x="679" y="1488"/>
                  </a:lnTo>
                  <a:lnTo>
                    <a:pt x="575" y="1671"/>
                  </a:lnTo>
                  <a:lnTo>
                    <a:pt x="497" y="1905"/>
                  </a:lnTo>
                  <a:lnTo>
                    <a:pt x="392" y="2114"/>
                  </a:lnTo>
                  <a:lnTo>
                    <a:pt x="314" y="2349"/>
                  </a:lnTo>
                  <a:lnTo>
                    <a:pt x="236" y="2584"/>
                  </a:lnTo>
                  <a:lnTo>
                    <a:pt x="183" y="2819"/>
                  </a:lnTo>
                  <a:lnTo>
                    <a:pt x="131" y="3080"/>
                  </a:lnTo>
                  <a:lnTo>
                    <a:pt x="79" y="3315"/>
                  </a:lnTo>
                  <a:lnTo>
                    <a:pt x="53" y="3576"/>
                  </a:lnTo>
                  <a:lnTo>
                    <a:pt x="27" y="3837"/>
                  </a:lnTo>
                  <a:lnTo>
                    <a:pt x="1" y="4071"/>
                  </a:lnTo>
                  <a:lnTo>
                    <a:pt x="1" y="4332"/>
                  </a:lnTo>
                  <a:lnTo>
                    <a:pt x="1" y="4593"/>
                  </a:lnTo>
                  <a:lnTo>
                    <a:pt x="27" y="4828"/>
                  </a:lnTo>
                  <a:lnTo>
                    <a:pt x="53" y="5063"/>
                  </a:lnTo>
                  <a:lnTo>
                    <a:pt x="79" y="5298"/>
                  </a:lnTo>
                  <a:lnTo>
                    <a:pt x="131" y="5533"/>
                  </a:lnTo>
                  <a:lnTo>
                    <a:pt x="183" y="5768"/>
                  </a:lnTo>
                  <a:lnTo>
                    <a:pt x="262" y="5976"/>
                  </a:lnTo>
                  <a:lnTo>
                    <a:pt x="314" y="6185"/>
                  </a:lnTo>
                  <a:lnTo>
                    <a:pt x="392" y="6368"/>
                  </a:lnTo>
                  <a:lnTo>
                    <a:pt x="497" y="6551"/>
                  </a:lnTo>
                  <a:lnTo>
                    <a:pt x="601" y="6733"/>
                  </a:lnTo>
                  <a:lnTo>
                    <a:pt x="705" y="6890"/>
                  </a:lnTo>
                  <a:lnTo>
                    <a:pt x="810" y="7046"/>
                  </a:lnTo>
                  <a:lnTo>
                    <a:pt x="914" y="7177"/>
                  </a:lnTo>
                  <a:lnTo>
                    <a:pt x="1045" y="7281"/>
                  </a:lnTo>
                  <a:lnTo>
                    <a:pt x="1175" y="7386"/>
                  </a:lnTo>
                  <a:lnTo>
                    <a:pt x="1305" y="7490"/>
                  </a:lnTo>
                  <a:lnTo>
                    <a:pt x="1462" y="7568"/>
                  </a:lnTo>
                  <a:lnTo>
                    <a:pt x="1593" y="7620"/>
                  </a:lnTo>
                  <a:lnTo>
                    <a:pt x="1749" y="7647"/>
                  </a:lnTo>
                  <a:lnTo>
                    <a:pt x="1880" y="7673"/>
                  </a:lnTo>
                  <a:lnTo>
                    <a:pt x="2193" y="7673"/>
                  </a:lnTo>
                  <a:lnTo>
                    <a:pt x="2349" y="7647"/>
                  </a:lnTo>
                  <a:lnTo>
                    <a:pt x="2480" y="7594"/>
                  </a:lnTo>
                  <a:lnTo>
                    <a:pt x="2636" y="7542"/>
                  </a:lnTo>
                  <a:lnTo>
                    <a:pt x="2793" y="7464"/>
                  </a:lnTo>
                  <a:lnTo>
                    <a:pt x="2923" y="7386"/>
                  </a:lnTo>
                  <a:lnTo>
                    <a:pt x="3080" y="7281"/>
                  </a:lnTo>
                  <a:lnTo>
                    <a:pt x="3210" y="7151"/>
                  </a:lnTo>
                  <a:lnTo>
                    <a:pt x="3367" y="7020"/>
                  </a:lnTo>
                  <a:lnTo>
                    <a:pt x="3498" y="6890"/>
                  </a:lnTo>
                  <a:lnTo>
                    <a:pt x="3602" y="6733"/>
                  </a:lnTo>
                  <a:lnTo>
                    <a:pt x="3732" y="6551"/>
                  </a:lnTo>
                  <a:lnTo>
                    <a:pt x="3863" y="6368"/>
                  </a:lnTo>
                  <a:lnTo>
                    <a:pt x="3967" y="6185"/>
                  </a:lnTo>
                  <a:lnTo>
                    <a:pt x="4072" y="5976"/>
                  </a:lnTo>
                  <a:lnTo>
                    <a:pt x="4150" y="5768"/>
                  </a:lnTo>
                  <a:lnTo>
                    <a:pt x="4254" y="5533"/>
                  </a:lnTo>
                  <a:lnTo>
                    <a:pt x="4333" y="5324"/>
                  </a:lnTo>
                  <a:lnTo>
                    <a:pt x="4385" y="5089"/>
                  </a:lnTo>
                  <a:lnTo>
                    <a:pt x="4463" y="4854"/>
                  </a:lnTo>
                  <a:lnTo>
                    <a:pt x="4515" y="4593"/>
                  </a:lnTo>
                  <a:lnTo>
                    <a:pt x="4541" y="4358"/>
                  </a:lnTo>
                  <a:lnTo>
                    <a:pt x="4594" y="4124"/>
                  </a:lnTo>
                  <a:lnTo>
                    <a:pt x="4594" y="3863"/>
                  </a:lnTo>
                  <a:lnTo>
                    <a:pt x="4620" y="3602"/>
                  </a:lnTo>
                  <a:lnTo>
                    <a:pt x="4620" y="3367"/>
                  </a:lnTo>
                  <a:lnTo>
                    <a:pt x="4620" y="3132"/>
                  </a:lnTo>
                  <a:lnTo>
                    <a:pt x="4594" y="2871"/>
                  </a:lnTo>
                  <a:lnTo>
                    <a:pt x="4567" y="2636"/>
                  </a:lnTo>
                  <a:lnTo>
                    <a:pt x="4541" y="2401"/>
                  </a:lnTo>
                  <a:lnTo>
                    <a:pt x="4515" y="2166"/>
                  </a:lnTo>
                  <a:lnTo>
                    <a:pt x="4463" y="1958"/>
                  </a:lnTo>
                  <a:lnTo>
                    <a:pt x="4385" y="1749"/>
                  </a:lnTo>
                  <a:lnTo>
                    <a:pt x="4307" y="1540"/>
                  </a:lnTo>
                  <a:lnTo>
                    <a:pt x="4228" y="1331"/>
                  </a:lnTo>
                  <a:lnTo>
                    <a:pt x="4150" y="1149"/>
                  </a:lnTo>
                  <a:lnTo>
                    <a:pt x="4046" y="992"/>
                  </a:lnTo>
                  <a:lnTo>
                    <a:pt x="3967" y="836"/>
                  </a:lnTo>
                  <a:lnTo>
                    <a:pt x="3837" y="679"/>
                  </a:lnTo>
                  <a:lnTo>
                    <a:pt x="3732" y="548"/>
                  </a:lnTo>
                  <a:lnTo>
                    <a:pt x="3602" y="418"/>
                  </a:lnTo>
                  <a:lnTo>
                    <a:pt x="3471" y="314"/>
                  </a:lnTo>
                  <a:lnTo>
                    <a:pt x="3341" y="235"/>
                  </a:lnTo>
                  <a:lnTo>
                    <a:pt x="3210" y="157"/>
                  </a:lnTo>
                  <a:lnTo>
                    <a:pt x="3080" y="79"/>
                  </a:lnTo>
                  <a:lnTo>
                    <a:pt x="2923" y="53"/>
                  </a:lnTo>
                  <a:lnTo>
                    <a:pt x="2793" y="27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rgbClr val="BABAB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2275875" y="2404725"/>
              <a:ext cx="69825" cy="191825"/>
            </a:xfrm>
            <a:custGeom>
              <a:avLst/>
              <a:gdLst/>
              <a:ahLst/>
              <a:cxnLst/>
              <a:rect l="l" t="t" r="r" b="b"/>
              <a:pathLst>
                <a:path w="2793" h="7673" fill="none" extrusionOk="0">
                  <a:moveTo>
                    <a:pt x="1880" y="7673"/>
                  </a:moveTo>
                  <a:lnTo>
                    <a:pt x="1749" y="7647"/>
                  </a:lnTo>
                  <a:lnTo>
                    <a:pt x="1593" y="7620"/>
                  </a:lnTo>
                  <a:lnTo>
                    <a:pt x="1462" y="7568"/>
                  </a:lnTo>
                  <a:lnTo>
                    <a:pt x="1305" y="7490"/>
                  </a:lnTo>
                  <a:lnTo>
                    <a:pt x="1175" y="7386"/>
                  </a:lnTo>
                  <a:lnTo>
                    <a:pt x="1045" y="7281"/>
                  </a:lnTo>
                  <a:lnTo>
                    <a:pt x="914" y="7177"/>
                  </a:lnTo>
                  <a:lnTo>
                    <a:pt x="810" y="7046"/>
                  </a:lnTo>
                  <a:lnTo>
                    <a:pt x="705" y="6890"/>
                  </a:lnTo>
                  <a:lnTo>
                    <a:pt x="601" y="6733"/>
                  </a:lnTo>
                  <a:lnTo>
                    <a:pt x="497" y="6551"/>
                  </a:lnTo>
                  <a:lnTo>
                    <a:pt x="392" y="6368"/>
                  </a:lnTo>
                  <a:lnTo>
                    <a:pt x="314" y="6185"/>
                  </a:lnTo>
                  <a:lnTo>
                    <a:pt x="262" y="5976"/>
                  </a:lnTo>
                  <a:lnTo>
                    <a:pt x="183" y="5768"/>
                  </a:lnTo>
                  <a:lnTo>
                    <a:pt x="131" y="5533"/>
                  </a:lnTo>
                  <a:lnTo>
                    <a:pt x="79" y="5298"/>
                  </a:lnTo>
                  <a:lnTo>
                    <a:pt x="53" y="5063"/>
                  </a:lnTo>
                  <a:lnTo>
                    <a:pt x="27" y="4828"/>
                  </a:lnTo>
                  <a:lnTo>
                    <a:pt x="1" y="4593"/>
                  </a:lnTo>
                  <a:lnTo>
                    <a:pt x="1" y="4332"/>
                  </a:lnTo>
                  <a:lnTo>
                    <a:pt x="1" y="4071"/>
                  </a:lnTo>
                  <a:lnTo>
                    <a:pt x="27" y="3837"/>
                  </a:lnTo>
                  <a:lnTo>
                    <a:pt x="53" y="3576"/>
                  </a:lnTo>
                  <a:lnTo>
                    <a:pt x="79" y="3315"/>
                  </a:lnTo>
                  <a:lnTo>
                    <a:pt x="131" y="3080"/>
                  </a:lnTo>
                  <a:lnTo>
                    <a:pt x="183" y="2819"/>
                  </a:lnTo>
                  <a:lnTo>
                    <a:pt x="236" y="2584"/>
                  </a:lnTo>
                  <a:lnTo>
                    <a:pt x="314" y="2349"/>
                  </a:lnTo>
                  <a:lnTo>
                    <a:pt x="392" y="2114"/>
                  </a:lnTo>
                  <a:lnTo>
                    <a:pt x="497" y="1905"/>
                  </a:lnTo>
                  <a:lnTo>
                    <a:pt x="575" y="1671"/>
                  </a:lnTo>
                  <a:lnTo>
                    <a:pt x="679" y="1488"/>
                  </a:lnTo>
                  <a:lnTo>
                    <a:pt x="810" y="1279"/>
                  </a:lnTo>
                  <a:lnTo>
                    <a:pt x="914" y="1096"/>
                  </a:lnTo>
                  <a:lnTo>
                    <a:pt x="1045" y="940"/>
                  </a:lnTo>
                  <a:lnTo>
                    <a:pt x="1175" y="783"/>
                  </a:lnTo>
                  <a:lnTo>
                    <a:pt x="1305" y="627"/>
                  </a:lnTo>
                  <a:lnTo>
                    <a:pt x="1436" y="496"/>
                  </a:lnTo>
                  <a:lnTo>
                    <a:pt x="1593" y="392"/>
                  </a:lnTo>
                  <a:lnTo>
                    <a:pt x="1723" y="288"/>
                  </a:lnTo>
                  <a:lnTo>
                    <a:pt x="1880" y="183"/>
                  </a:lnTo>
                  <a:lnTo>
                    <a:pt x="2036" y="131"/>
                  </a:lnTo>
                  <a:lnTo>
                    <a:pt x="2167" y="79"/>
                  </a:lnTo>
                  <a:lnTo>
                    <a:pt x="2323" y="27"/>
                  </a:lnTo>
                  <a:lnTo>
                    <a:pt x="2480" y="0"/>
                  </a:lnTo>
                  <a:lnTo>
                    <a:pt x="2636" y="0"/>
                  </a:lnTo>
                  <a:lnTo>
                    <a:pt x="2793" y="2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2117350" y="2388425"/>
              <a:ext cx="274025" cy="208125"/>
            </a:xfrm>
            <a:custGeom>
              <a:avLst/>
              <a:gdLst/>
              <a:ahLst/>
              <a:cxnLst/>
              <a:rect l="l" t="t" r="r" b="b"/>
              <a:pathLst>
                <a:path w="10961" h="8325" fill="none" extrusionOk="0">
                  <a:moveTo>
                    <a:pt x="1775" y="7594"/>
                  </a:moveTo>
                  <a:lnTo>
                    <a:pt x="1618" y="7568"/>
                  </a:lnTo>
                  <a:lnTo>
                    <a:pt x="1488" y="7490"/>
                  </a:lnTo>
                  <a:lnTo>
                    <a:pt x="1331" y="7437"/>
                  </a:lnTo>
                  <a:lnTo>
                    <a:pt x="1201" y="7333"/>
                  </a:lnTo>
                  <a:lnTo>
                    <a:pt x="1070" y="7229"/>
                  </a:lnTo>
                  <a:lnTo>
                    <a:pt x="940" y="7124"/>
                  </a:lnTo>
                  <a:lnTo>
                    <a:pt x="835" y="6994"/>
                  </a:lnTo>
                  <a:lnTo>
                    <a:pt x="705" y="6837"/>
                  </a:lnTo>
                  <a:lnTo>
                    <a:pt x="601" y="6681"/>
                  </a:lnTo>
                  <a:lnTo>
                    <a:pt x="496" y="6524"/>
                  </a:lnTo>
                  <a:lnTo>
                    <a:pt x="418" y="6341"/>
                  </a:lnTo>
                  <a:lnTo>
                    <a:pt x="340" y="6133"/>
                  </a:lnTo>
                  <a:lnTo>
                    <a:pt x="261" y="5924"/>
                  </a:lnTo>
                  <a:lnTo>
                    <a:pt x="183" y="5715"/>
                  </a:lnTo>
                  <a:lnTo>
                    <a:pt x="131" y="5506"/>
                  </a:lnTo>
                  <a:lnTo>
                    <a:pt x="79" y="5271"/>
                  </a:lnTo>
                  <a:lnTo>
                    <a:pt x="53" y="5037"/>
                  </a:lnTo>
                  <a:lnTo>
                    <a:pt x="27" y="4802"/>
                  </a:lnTo>
                  <a:lnTo>
                    <a:pt x="0" y="4541"/>
                  </a:lnTo>
                  <a:lnTo>
                    <a:pt x="0" y="4306"/>
                  </a:lnTo>
                  <a:lnTo>
                    <a:pt x="0" y="4045"/>
                  </a:lnTo>
                  <a:lnTo>
                    <a:pt x="27" y="3810"/>
                  </a:lnTo>
                  <a:lnTo>
                    <a:pt x="53" y="3549"/>
                  </a:lnTo>
                  <a:lnTo>
                    <a:pt x="79" y="3288"/>
                  </a:lnTo>
                  <a:lnTo>
                    <a:pt x="131" y="3053"/>
                  </a:lnTo>
                  <a:lnTo>
                    <a:pt x="183" y="2818"/>
                  </a:lnTo>
                  <a:lnTo>
                    <a:pt x="235" y="2557"/>
                  </a:lnTo>
                  <a:lnTo>
                    <a:pt x="314" y="2323"/>
                  </a:lnTo>
                  <a:lnTo>
                    <a:pt x="392" y="2114"/>
                  </a:lnTo>
                  <a:lnTo>
                    <a:pt x="496" y="1879"/>
                  </a:lnTo>
                  <a:lnTo>
                    <a:pt x="575" y="1670"/>
                  </a:lnTo>
                  <a:lnTo>
                    <a:pt x="679" y="1461"/>
                  </a:lnTo>
                  <a:lnTo>
                    <a:pt x="809" y="1279"/>
                  </a:lnTo>
                  <a:lnTo>
                    <a:pt x="914" y="1096"/>
                  </a:lnTo>
                  <a:lnTo>
                    <a:pt x="1044" y="913"/>
                  </a:lnTo>
                  <a:lnTo>
                    <a:pt x="1175" y="757"/>
                  </a:lnTo>
                  <a:lnTo>
                    <a:pt x="1305" y="626"/>
                  </a:lnTo>
                  <a:lnTo>
                    <a:pt x="1462" y="496"/>
                  </a:lnTo>
                  <a:lnTo>
                    <a:pt x="1592" y="391"/>
                  </a:lnTo>
                  <a:lnTo>
                    <a:pt x="1749" y="287"/>
                  </a:lnTo>
                  <a:lnTo>
                    <a:pt x="1905" y="209"/>
                  </a:lnTo>
                  <a:lnTo>
                    <a:pt x="2036" y="131"/>
                  </a:lnTo>
                  <a:lnTo>
                    <a:pt x="2192" y="78"/>
                  </a:lnTo>
                  <a:lnTo>
                    <a:pt x="2349" y="26"/>
                  </a:lnTo>
                  <a:lnTo>
                    <a:pt x="2506" y="26"/>
                  </a:lnTo>
                  <a:lnTo>
                    <a:pt x="2662" y="0"/>
                  </a:lnTo>
                  <a:lnTo>
                    <a:pt x="2819" y="26"/>
                  </a:lnTo>
                  <a:lnTo>
                    <a:pt x="9134" y="679"/>
                  </a:lnTo>
                  <a:lnTo>
                    <a:pt x="9264" y="705"/>
                  </a:lnTo>
                  <a:lnTo>
                    <a:pt x="9421" y="731"/>
                  </a:lnTo>
                  <a:lnTo>
                    <a:pt x="9551" y="809"/>
                  </a:lnTo>
                  <a:lnTo>
                    <a:pt x="9682" y="887"/>
                  </a:lnTo>
                  <a:lnTo>
                    <a:pt x="9812" y="966"/>
                  </a:lnTo>
                  <a:lnTo>
                    <a:pt x="9943" y="1070"/>
                  </a:lnTo>
                  <a:lnTo>
                    <a:pt x="10073" y="1200"/>
                  </a:lnTo>
                  <a:lnTo>
                    <a:pt x="10178" y="1331"/>
                  </a:lnTo>
                  <a:lnTo>
                    <a:pt x="10308" y="1488"/>
                  </a:lnTo>
                  <a:lnTo>
                    <a:pt x="10387" y="1644"/>
                  </a:lnTo>
                  <a:lnTo>
                    <a:pt x="10491" y="1801"/>
                  </a:lnTo>
                  <a:lnTo>
                    <a:pt x="10569" y="1983"/>
                  </a:lnTo>
                  <a:lnTo>
                    <a:pt x="10648" y="2192"/>
                  </a:lnTo>
                  <a:lnTo>
                    <a:pt x="10726" y="2401"/>
                  </a:lnTo>
                  <a:lnTo>
                    <a:pt x="10804" y="2610"/>
                  </a:lnTo>
                  <a:lnTo>
                    <a:pt x="10856" y="2818"/>
                  </a:lnTo>
                  <a:lnTo>
                    <a:pt x="10882" y="3053"/>
                  </a:lnTo>
                  <a:lnTo>
                    <a:pt x="10908" y="3288"/>
                  </a:lnTo>
                  <a:lnTo>
                    <a:pt x="10935" y="3523"/>
                  </a:lnTo>
                  <a:lnTo>
                    <a:pt x="10961" y="3784"/>
                  </a:lnTo>
                  <a:lnTo>
                    <a:pt x="10961" y="4019"/>
                  </a:lnTo>
                  <a:lnTo>
                    <a:pt x="10961" y="4254"/>
                  </a:lnTo>
                  <a:lnTo>
                    <a:pt x="10935" y="4515"/>
                  </a:lnTo>
                  <a:lnTo>
                    <a:pt x="10935" y="4776"/>
                  </a:lnTo>
                  <a:lnTo>
                    <a:pt x="10882" y="5010"/>
                  </a:lnTo>
                  <a:lnTo>
                    <a:pt x="10856" y="5245"/>
                  </a:lnTo>
                  <a:lnTo>
                    <a:pt x="10804" y="5506"/>
                  </a:lnTo>
                  <a:lnTo>
                    <a:pt x="10726" y="5741"/>
                  </a:lnTo>
                  <a:lnTo>
                    <a:pt x="10674" y="5976"/>
                  </a:lnTo>
                  <a:lnTo>
                    <a:pt x="10595" y="6185"/>
                  </a:lnTo>
                  <a:lnTo>
                    <a:pt x="10491" y="6420"/>
                  </a:lnTo>
                  <a:lnTo>
                    <a:pt x="10413" y="6628"/>
                  </a:lnTo>
                  <a:lnTo>
                    <a:pt x="10308" y="6837"/>
                  </a:lnTo>
                  <a:lnTo>
                    <a:pt x="10204" y="7020"/>
                  </a:lnTo>
                  <a:lnTo>
                    <a:pt x="10073" y="7203"/>
                  </a:lnTo>
                  <a:lnTo>
                    <a:pt x="9943" y="7385"/>
                  </a:lnTo>
                  <a:lnTo>
                    <a:pt x="9839" y="7542"/>
                  </a:lnTo>
                  <a:lnTo>
                    <a:pt x="9708" y="7672"/>
                  </a:lnTo>
                  <a:lnTo>
                    <a:pt x="9551" y="7803"/>
                  </a:lnTo>
                  <a:lnTo>
                    <a:pt x="9421" y="7933"/>
                  </a:lnTo>
                  <a:lnTo>
                    <a:pt x="9264" y="8038"/>
                  </a:lnTo>
                  <a:lnTo>
                    <a:pt x="9134" y="8116"/>
                  </a:lnTo>
                  <a:lnTo>
                    <a:pt x="8977" y="8194"/>
                  </a:lnTo>
                  <a:lnTo>
                    <a:pt x="8821" y="8246"/>
                  </a:lnTo>
                  <a:lnTo>
                    <a:pt x="8690" y="8299"/>
                  </a:lnTo>
                  <a:lnTo>
                    <a:pt x="8534" y="8325"/>
                  </a:lnTo>
                  <a:lnTo>
                    <a:pt x="8377" y="8325"/>
                  </a:lnTo>
                  <a:lnTo>
                    <a:pt x="8221" y="8325"/>
                  </a:lnTo>
                  <a:lnTo>
                    <a:pt x="1931" y="762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6282250" y="2357750"/>
              <a:ext cx="208775" cy="1147600"/>
            </a:xfrm>
            <a:custGeom>
              <a:avLst/>
              <a:gdLst/>
              <a:ahLst/>
              <a:cxnLst/>
              <a:rect l="l" t="t" r="r" b="b"/>
              <a:pathLst>
                <a:path w="8351" h="45904" extrusionOk="0">
                  <a:moveTo>
                    <a:pt x="4489" y="2297"/>
                  </a:moveTo>
                  <a:lnTo>
                    <a:pt x="3716" y="9982"/>
                  </a:lnTo>
                  <a:lnTo>
                    <a:pt x="4511" y="2301"/>
                  </a:lnTo>
                  <a:lnTo>
                    <a:pt x="4489" y="2297"/>
                  </a:lnTo>
                  <a:close/>
                  <a:moveTo>
                    <a:pt x="4750" y="1"/>
                  </a:moveTo>
                  <a:lnTo>
                    <a:pt x="4511" y="2301"/>
                  </a:lnTo>
                  <a:lnTo>
                    <a:pt x="4802" y="2349"/>
                  </a:lnTo>
                  <a:lnTo>
                    <a:pt x="5115" y="2480"/>
                  </a:lnTo>
                  <a:lnTo>
                    <a:pt x="5402" y="2688"/>
                  </a:lnTo>
                  <a:lnTo>
                    <a:pt x="5689" y="3002"/>
                  </a:lnTo>
                  <a:lnTo>
                    <a:pt x="5950" y="3393"/>
                  </a:lnTo>
                  <a:lnTo>
                    <a:pt x="6211" y="3863"/>
                  </a:lnTo>
                  <a:lnTo>
                    <a:pt x="6446" y="4385"/>
                  </a:lnTo>
                  <a:lnTo>
                    <a:pt x="6655" y="5011"/>
                  </a:lnTo>
                  <a:lnTo>
                    <a:pt x="6863" y="5716"/>
                  </a:lnTo>
                  <a:lnTo>
                    <a:pt x="7046" y="6472"/>
                  </a:lnTo>
                  <a:lnTo>
                    <a:pt x="7203" y="7281"/>
                  </a:lnTo>
                  <a:lnTo>
                    <a:pt x="7359" y="8169"/>
                  </a:lnTo>
                  <a:lnTo>
                    <a:pt x="7490" y="9108"/>
                  </a:lnTo>
                  <a:lnTo>
                    <a:pt x="7594" y="10100"/>
                  </a:lnTo>
                  <a:lnTo>
                    <a:pt x="7672" y="11170"/>
                  </a:lnTo>
                  <a:lnTo>
                    <a:pt x="7724" y="12240"/>
                  </a:lnTo>
                  <a:lnTo>
                    <a:pt x="7777" y="13388"/>
                  </a:lnTo>
                  <a:lnTo>
                    <a:pt x="7803" y="14536"/>
                  </a:lnTo>
                  <a:lnTo>
                    <a:pt x="7803" y="15736"/>
                  </a:lnTo>
                  <a:lnTo>
                    <a:pt x="7777" y="16963"/>
                  </a:lnTo>
                  <a:lnTo>
                    <a:pt x="7751" y="18215"/>
                  </a:lnTo>
                  <a:lnTo>
                    <a:pt x="7672" y="19494"/>
                  </a:lnTo>
                  <a:lnTo>
                    <a:pt x="7594" y="20773"/>
                  </a:lnTo>
                  <a:lnTo>
                    <a:pt x="7490" y="22052"/>
                  </a:lnTo>
                  <a:lnTo>
                    <a:pt x="7385" y="23356"/>
                  </a:lnTo>
                  <a:lnTo>
                    <a:pt x="7255" y="24635"/>
                  </a:lnTo>
                  <a:lnTo>
                    <a:pt x="7098" y="25914"/>
                  </a:lnTo>
                  <a:lnTo>
                    <a:pt x="6915" y="27192"/>
                  </a:lnTo>
                  <a:lnTo>
                    <a:pt x="6707" y="28445"/>
                  </a:lnTo>
                  <a:lnTo>
                    <a:pt x="6498" y="29672"/>
                  </a:lnTo>
                  <a:lnTo>
                    <a:pt x="6289" y="30898"/>
                  </a:lnTo>
                  <a:lnTo>
                    <a:pt x="6054" y="32072"/>
                  </a:lnTo>
                  <a:lnTo>
                    <a:pt x="5793" y="33221"/>
                  </a:lnTo>
                  <a:lnTo>
                    <a:pt x="5532" y="34317"/>
                  </a:lnTo>
                  <a:lnTo>
                    <a:pt x="5245" y="35387"/>
                  </a:lnTo>
                  <a:lnTo>
                    <a:pt x="4958" y="36404"/>
                  </a:lnTo>
                  <a:lnTo>
                    <a:pt x="4645" y="37370"/>
                  </a:lnTo>
                  <a:lnTo>
                    <a:pt x="4332" y="38283"/>
                  </a:lnTo>
                  <a:lnTo>
                    <a:pt x="4019" y="39118"/>
                  </a:lnTo>
                  <a:lnTo>
                    <a:pt x="3680" y="39927"/>
                  </a:lnTo>
                  <a:lnTo>
                    <a:pt x="3366" y="40632"/>
                  </a:lnTo>
                  <a:lnTo>
                    <a:pt x="3027" y="41284"/>
                  </a:lnTo>
                  <a:lnTo>
                    <a:pt x="2688" y="41858"/>
                  </a:lnTo>
                  <a:lnTo>
                    <a:pt x="2349" y="42354"/>
                  </a:lnTo>
                  <a:lnTo>
                    <a:pt x="2009" y="42772"/>
                  </a:lnTo>
                  <a:lnTo>
                    <a:pt x="1670" y="43111"/>
                  </a:lnTo>
                  <a:lnTo>
                    <a:pt x="1331" y="43346"/>
                  </a:lnTo>
                  <a:lnTo>
                    <a:pt x="992" y="43529"/>
                  </a:lnTo>
                  <a:lnTo>
                    <a:pt x="653" y="43607"/>
                  </a:lnTo>
                  <a:lnTo>
                    <a:pt x="339" y="43581"/>
                  </a:lnTo>
                  <a:lnTo>
                    <a:pt x="3716" y="9982"/>
                  </a:lnTo>
                  <a:lnTo>
                    <a:pt x="0" y="45877"/>
                  </a:lnTo>
                  <a:lnTo>
                    <a:pt x="365" y="45903"/>
                  </a:lnTo>
                  <a:lnTo>
                    <a:pt x="731" y="45825"/>
                  </a:lnTo>
                  <a:lnTo>
                    <a:pt x="1096" y="45642"/>
                  </a:lnTo>
                  <a:lnTo>
                    <a:pt x="1461" y="45381"/>
                  </a:lnTo>
                  <a:lnTo>
                    <a:pt x="1853" y="45016"/>
                  </a:lnTo>
                  <a:lnTo>
                    <a:pt x="2218" y="44572"/>
                  </a:lnTo>
                  <a:lnTo>
                    <a:pt x="2610" y="44024"/>
                  </a:lnTo>
                  <a:lnTo>
                    <a:pt x="2975" y="43398"/>
                  </a:lnTo>
                  <a:lnTo>
                    <a:pt x="3366" y="42693"/>
                  </a:lnTo>
                  <a:lnTo>
                    <a:pt x="3732" y="41884"/>
                  </a:lnTo>
                  <a:lnTo>
                    <a:pt x="4097" y="41023"/>
                  </a:lnTo>
                  <a:lnTo>
                    <a:pt x="4436" y="40110"/>
                  </a:lnTo>
                  <a:lnTo>
                    <a:pt x="4802" y="39092"/>
                  </a:lnTo>
                  <a:lnTo>
                    <a:pt x="5115" y="38048"/>
                  </a:lnTo>
                  <a:lnTo>
                    <a:pt x="5454" y="36926"/>
                  </a:lnTo>
                  <a:lnTo>
                    <a:pt x="5767" y="35752"/>
                  </a:lnTo>
                  <a:lnTo>
                    <a:pt x="6054" y="34525"/>
                  </a:lnTo>
                  <a:lnTo>
                    <a:pt x="6341" y="33273"/>
                  </a:lnTo>
                  <a:lnTo>
                    <a:pt x="6602" y="31968"/>
                  </a:lnTo>
                  <a:lnTo>
                    <a:pt x="6863" y="30637"/>
                  </a:lnTo>
                  <a:lnTo>
                    <a:pt x="7098" y="29280"/>
                  </a:lnTo>
                  <a:lnTo>
                    <a:pt x="7307" y="27871"/>
                  </a:lnTo>
                  <a:lnTo>
                    <a:pt x="7516" y="26488"/>
                  </a:lnTo>
                  <a:lnTo>
                    <a:pt x="7698" y="25053"/>
                  </a:lnTo>
                  <a:lnTo>
                    <a:pt x="7855" y="23643"/>
                  </a:lnTo>
                  <a:lnTo>
                    <a:pt x="7985" y="22208"/>
                  </a:lnTo>
                  <a:lnTo>
                    <a:pt x="8090" y="20773"/>
                  </a:lnTo>
                  <a:lnTo>
                    <a:pt x="8194" y="19364"/>
                  </a:lnTo>
                  <a:lnTo>
                    <a:pt x="8272" y="17955"/>
                  </a:lnTo>
                  <a:lnTo>
                    <a:pt x="8299" y="16571"/>
                  </a:lnTo>
                  <a:lnTo>
                    <a:pt x="8325" y="15214"/>
                  </a:lnTo>
                  <a:lnTo>
                    <a:pt x="8351" y="13884"/>
                  </a:lnTo>
                  <a:lnTo>
                    <a:pt x="8325" y="12579"/>
                  </a:lnTo>
                  <a:lnTo>
                    <a:pt x="8272" y="11326"/>
                  </a:lnTo>
                  <a:lnTo>
                    <a:pt x="8220" y="10100"/>
                  </a:lnTo>
                  <a:lnTo>
                    <a:pt x="8116" y="8925"/>
                  </a:lnTo>
                  <a:lnTo>
                    <a:pt x="8012" y="7829"/>
                  </a:lnTo>
                  <a:lnTo>
                    <a:pt x="7881" y="6759"/>
                  </a:lnTo>
                  <a:lnTo>
                    <a:pt x="7724" y="5768"/>
                  </a:lnTo>
                  <a:lnTo>
                    <a:pt x="7542" y="4828"/>
                  </a:lnTo>
                  <a:lnTo>
                    <a:pt x="7333" y="3967"/>
                  </a:lnTo>
                  <a:lnTo>
                    <a:pt x="7124" y="3184"/>
                  </a:lnTo>
                  <a:lnTo>
                    <a:pt x="6889" y="2480"/>
                  </a:lnTo>
                  <a:lnTo>
                    <a:pt x="6628" y="1853"/>
                  </a:lnTo>
                  <a:lnTo>
                    <a:pt x="6367" y="1331"/>
                  </a:lnTo>
                  <a:lnTo>
                    <a:pt x="6054" y="862"/>
                  </a:lnTo>
                  <a:lnTo>
                    <a:pt x="5767" y="522"/>
                  </a:lnTo>
                  <a:lnTo>
                    <a:pt x="5428" y="235"/>
                  </a:lnTo>
                  <a:lnTo>
                    <a:pt x="5089" y="79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rgbClr val="BABAB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6213075" y="2415150"/>
              <a:ext cx="264250" cy="1032775"/>
            </a:xfrm>
            <a:custGeom>
              <a:avLst/>
              <a:gdLst/>
              <a:ahLst/>
              <a:cxnLst/>
              <a:rect l="l" t="t" r="r" b="b"/>
              <a:pathLst>
                <a:path w="10570" h="41311" extrusionOk="0">
                  <a:moveTo>
                    <a:pt x="7256" y="1"/>
                  </a:moveTo>
                  <a:lnTo>
                    <a:pt x="7177" y="1"/>
                  </a:lnTo>
                  <a:lnTo>
                    <a:pt x="6942" y="53"/>
                  </a:lnTo>
                  <a:lnTo>
                    <a:pt x="6812" y="79"/>
                  </a:lnTo>
                  <a:lnTo>
                    <a:pt x="6603" y="184"/>
                  </a:lnTo>
                  <a:lnTo>
                    <a:pt x="6473" y="262"/>
                  </a:lnTo>
                  <a:lnTo>
                    <a:pt x="6264" y="392"/>
                  </a:lnTo>
                  <a:lnTo>
                    <a:pt x="6133" y="497"/>
                  </a:lnTo>
                  <a:lnTo>
                    <a:pt x="5899" y="706"/>
                  </a:lnTo>
                  <a:lnTo>
                    <a:pt x="5794" y="836"/>
                  </a:lnTo>
                  <a:lnTo>
                    <a:pt x="5559" y="1123"/>
                  </a:lnTo>
                  <a:lnTo>
                    <a:pt x="5455" y="1254"/>
                  </a:lnTo>
                  <a:lnTo>
                    <a:pt x="5220" y="1593"/>
                  </a:lnTo>
                  <a:lnTo>
                    <a:pt x="5116" y="1749"/>
                  </a:lnTo>
                  <a:lnTo>
                    <a:pt x="4855" y="2167"/>
                  </a:lnTo>
                  <a:lnTo>
                    <a:pt x="4776" y="2297"/>
                  </a:lnTo>
                  <a:lnTo>
                    <a:pt x="4516" y="2819"/>
                  </a:lnTo>
                  <a:lnTo>
                    <a:pt x="4437" y="2950"/>
                  </a:lnTo>
                  <a:lnTo>
                    <a:pt x="4150" y="3576"/>
                  </a:lnTo>
                  <a:lnTo>
                    <a:pt x="4124" y="3654"/>
                  </a:lnTo>
                  <a:lnTo>
                    <a:pt x="3811" y="4385"/>
                  </a:lnTo>
                  <a:lnTo>
                    <a:pt x="3785" y="4437"/>
                  </a:lnTo>
                  <a:lnTo>
                    <a:pt x="3472" y="5272"/>
                  </a:lnTo>
                  <a:lnTo>
                    <a:pt x="3472" y="5272"/>
                  </a:lnTo>
                  <a:lnTo>
                    <a:pt x="3472" y="5272"/>
                  </a:lnTo>
                  <a:lnTo>
                    <a:pt x="3159" y="6160"/>
                  </a:lnTo>
                  <a:lnTo>
                    <a:pt x="3132" y="6238"/>
                  </a:lnTo>
                  <a:lnTo>
                    <a:pt x="2871" y="7125"/>
                  </a:lnTo>
                  <a:lnTo>
                    <a:pt x="2819" y="7282"/>
                  </a:lnTo>
                  <a:lnTo>
                    <a:pt x="2584" y="8117"/>
                  </a:lnTo>
                  <a:lnTo>
                    <a:pt x="2506" y="8378"/>
                  </a:lnTo>
                  <a:lnTo>
                    <a:pt x="2297" y="9161"/>
                  </a:lnTo>
                  <a:lnTo>
                    <a:pt x="2193" y="9552"/>
                  </a:lnTo>
                  <a:lnTo>
                    <a:pt x="2036" y="10257"/>
                  </a:lnTo>
                  <a:lnTo>
                    <a:pt x="1906" y="10752"/>
                  </a:lnTo>
                  <a:lnTo>
                    <a:pt x="1880" y="10961"/>
                  </a:lnTo>
                  <a:lnTo>
                    <a:pt x="1880" y="11405"/>
                  </a:lnTo>
                  <a:lnTo>
                    <a:pt x="1906" y="12579"/>
                  </a:lnTo>
                  <a:lnTo>
                    <a:pt x="1906" y="12579"/>
                  </a:lnTo>
                  <a:lnTo>
                    <a:pt x="1880" y="13806"/>
                  </a:lnTo>
                  <a:lnTo>
                    <a:pt x="1854" y="15032"/>
                  </a:lnTo>
                  <a:lnTo>
                    <a:pt x="1802" y="16311"/>
                  </a:lnTo>
                  <a:lnTo>
                    <a:pt x="1723" y="17564"/>
                  </a:lnTo>
                  <a:lnTo>
                    <a:pt x="1619" y="18842"/>
                  </a:lnTo>
                  <a:lnTo>
                    <a:pt x="1515" y="20121"/>
                  </a:lnTo>
                  <a:lnTo>
                    <a:pt x="1358" y="21400"/>
                  </a:lnTo>
                  <a:lnTo>
                    <a:pt x="1201" y="22678"/>
                  </a:lnTo>
                  <a:lnTo>
                    <a:pt x="1019" y="23931"/>
                  </a:lnTo>
                  <a:lnTo>
                    <a:pt x="836" y="25184"/>
                  </a:lnTo>
                  <a:lnTo>
                    <a:pt x="601" y="26410"/>
                  </a:lnTo>
                  <a:lnTo>
                    <a:pt x="392" y="27610"/>
                  </a:lnTo>
                  <a:lnTo>
                    <a:pt x="131" y="28785"/>
                  </a:lnTo>
                  <a:lnTo>
                    <a:pt x="1" y="29359"/>
                  </a:lnTo>
                  <a:lnTo>
                    <a:pt x="1" y="29776"/>
                  </a:lnTo>
                  <a:lnTo>
                    <a:pt x="1" y="29933"/>
                  </a:lnTo>
                  <a:lnTo>
                    <a:pt x="1" y="29933"/>
                  </a:lnTo>
                  <a:lnTo>
                    <a:pt x="27" y="31029"/>
                  </a:lnTo>
                  <a:lnTo>
                    <a:pt x="27" y="31055"/>
                  </a:lnTo>
                  <a:lnTo>
                    <a:pt x="105" y="32151"/>
                  </a:lnTo>
                  <a:lnTo>
                    <a:pt x="105" y="32151"/>
                  </a:lnTo>
                  <a:lnTo>
                    <a:pt x="105" y="32203"/>
                  </a:lnTo>
                  <a:lnTo>
                    <a:pt x="184" y="33195"/>
                  </a:lnTo>
                  <a:lnTo>
                    <a:pt x="184" y="33195"/>
                  </a:lnTo>
                  <a:lnTo>
                    <a:pt x="184" y="33352"/>
                  </a:lnTo>
                  <a:lnTo>
                    <a:pt x="288" y="34213"/>
                  </a:lnTo>
                  <a:lnTo>
                    <a:pt x="288" y="34421"/>
                  </a:lnTo>
                  <a:lnTo>
                    <a:pt x="392" y="35152"/>
                  </a:lnTo>
                  <a:lnTo>
                    <a:pt x="418" y="35439"/>
                  </a:lnTo>
                  <a:lnTo>
                    <a:pt x="523" y="36066"/>
                  </a:lnTo>
                  <a:lnTo>
                    <a:pt x="575" y="36379"/>
                  </a:lnTo>
                  <a:lnTo>
                    <a:pt x="706" y="36901"/>
                  </a:lnTo>
                  <a:lnTo>
                    <a:pt x="758" y="37240"/>
                  </a:lnTo>
                  <a:lnTo>
                    <a:pt x="862" y="37683"/>
                  </a:lnTo>
                  <a:lnTo>
                    <a:pt x="966" y="38023"/>
                  </a:lnTo>
                  <a:lnTo>
                    <a:pt x="1071" y="38388"/>
                  </a:lnTo>
                  <a:lnTo>
                    <a:pt x="1071" y="38388"/>
                  </a:lnTo>
                  <a:lnTo>
                    <a:pt x="1175" y="38727"/>
                  </a:lnTo>
                  <a:lnTo>
                    <a:pt x="1280" y="39040"/>
                  </a:lnTo>
                  <a:lnTo>
                    <a:pt x="1410" y="39354"/>
                  </a:lnTo>
                  <a:lnTo>
                    <a:pt x="1515" y="39588"/>
                  </a:lnTo>
                  <a:lnTo>
                    <a:pt x="1645" y="39902"/>
                  </a:lnTo>
                  <a:lnTo>
                    <a:pt x="1749" y="40084"/>
                  </a:lnTo>
                  <a:lnTo>
                    <a:pt x="1932" y="40371"/>
                  </a:lnTo>
                  <a:lnTo>
                    <a:pt x="2036" y="40502"/>
                  </a:lnTo>
                  <a:lnTo>
                    <a:pt x="2193" y="40737"/>
                  </a:lnTo>
                  <a:lnTo>
                    <a:pt x="2297" y="40841"/>
                  </a:lnTo>
                  <a:lnTo>
                    <a:pt x="2297" y="40841"/>
                  </a:lnTo>
                  <a:lnTo>
                    <a:pt x="2480" y="40998"/>
                  </a:lnTo>
                  <a:lnTo>
                    <a:pt x="2611" y="41076"/>
                  </a:lnTo>
                  <a:lnTo>
                    <a:pt x="2793" y="41206"/>
                  </a:lnTo>
                  <a:lnTo>
                    <a:pt x="2950" y="41233"/>
                  </a:lnTo>
                  <a:lnTo>
                    <a:pt x="3106" y="41285"/>
                  </a:lnTo>
                  <a:lnTo>
                    <a:pt x="3420" y="41311"/>
                  </a:lnTo>
                  <a:lnTo>
                    <a:pt x="3759" y="41233"/>
                  </a:lnTo>
                  <a:lnTo>
                    <a:pt x="4098" y="41050"/>
                  </a:lnTo>
                  <a:lnTo>
                    <a:pt x="4437" y="40815"/>
                  </a:lnTo>
                  <a:lnTo>
                    <a:pt x="4776" y="40476"/>
                  </a:lnTo>
                  <a:lnTo>
                    <a:pt x="5116" y="40058"/>
                  </a:lnTo>
                  <a:lnTo>
                    <a:pt x="5455" y="39562"/>
                  </a:lnTo>
                  <a:lnTo>
                    <a:pt x="5794" y="38988"/>
                  </a:lnTo>
                  <a:lnTo>
                    <a:pt x="6133" y="38336"/>
                  </a:lnTo>
                  <a:lnTo>
                    <a:pt x="6447" y="37631"/>
                  </a:lnTo>
                  <a:lnTo>
                    <a:pt x="6786" y="36848"/>
                  </a:lnTo>
                  <a:lnTo>
                    <a:pt x="7099" y="35987"/>
                  </a:lnTo>
                  <a:lnTo>
                    <a:pt x="7412" y="35074"/>
                  </a:lnTo>
                  <a:lnTo>
                    <a:pt x="7725" y="34108"/>
                  </a:lnTo>
                  <a:lnTo>
                    <a:pt x="8012" y="33091"/>
                  </a:lnTo>
                  <a:lnTo>
                    <a:pt x="8273" y="32047"/>
                  </a:lnTo>
                  <a:lnTo>
                    <a:pt x="8560" y="30925"/>
                  </a:lnTo>
                  <a:lnTo>
                    <a:pt x="8821" y="29776"/>
                  </a:lnTo>
                  <a:lnTo>
                    <a:pt x="9056" y="28602"/>
                  </a:lnTo>
                  <a:lnTo>
                    <a:pt x="9265" y="27402"/>
                  </a:lnTo>
                  <a:lnTo>
                    <a:pt x="9474" y="26149"/>
                  </a:lnTo>
                  <a:lnTo>
                    <a:pt x="9682" y="24896"/>
                  </a:lnTo>
                  <a:lnTo>
                    <a:pt x="9865" y="23618"/>
                  </a:lnTo>
                  <a:lnTo>
                    <a:pt x="10022" y="22339"/>
                  </a:lnTo>
                  <a:lnTo>
                    <a:pt x="10152" y="21060"/>
                  </a:lnTo>
                  <a:lnTo>
                    <a:pt x="10257" y="19756"/>
                  </a:lnTo>
                  <a:lnTo>
                    <a:pt x="10361" y="18477"/>
                  </a:lnTo>
                  <a:lnTo>
                    <a:pt x="10439" y="17198"/>
                  </a:lnTo>
                  <a:lnTo>
                    <a:pt x="10518" y="15919"/>
                  </a:lnTo>
                  <a:lnTo>
                    <a:pt x="10544" y="14667"/>
                  </a:lnTo>
                  <a:lnTo>
                    <a:pt x="10570" y="13440"/>
                  </a:lnTo>
                  <a:lnTo>
                    <a:pt x="10570" y="13440"/>
                  </a:lnTo>
                  <a:lnTo>
                    <a:pt x="10570" y="12240"/>
                  </a:lnTo>
                  <a:lnTo>
                    <a:pt x="10570" y="12240"/>
                  </a:lnTo>
                  <a:lnTo>
                    <a:pt x="10544" y="11092"/>
                  </a:lnTo>
                  <a:lnTo>
                    <a:pt x="10491" y="9944"/>
                  </a:lnTo>
                  <a:lnTo>
                    <a:pt x="10439" y="8874"/>
                  </a:lnTo>
                  <a:lnTo>
                    <a:pt x="10361" y="7830"/>
                  </a:lnTo>
                  <a:lnTo>
                    <a:pt x="10257" y="6812"/>
                  </a:lnTo>
                  <a:lnTo>
                    <a:pt x="10126" y="5873"/>
                  </a:lnTo>
                  <a:lnTo>
                    <a:pt x="9970" y="4985"/>
                  </a:lnTo>
                  <a:lnTo>
                    <a:pt x="9813" y="4176"/>
                  </a:lnTo>
                  <a:lnTo>
                    <a:pt x="9630" y="3420"/>
                  </a:lnTo>
                  <a:lnTo>
                    <a:pt x="9422" y="2715"/>
                  </a:lnTo>
                  <a:lnTo>
                    <a:pt x="9213" y="2089"/>
                  </a:lnTo>
                  <a:lnTo>
                    <a:pt x="8978" y="1567"/>
                  </a:lnTo>
                  <a:lnTo>
                    <a:pt x="8717" y="1097"/>
                  </a:lnTo>
                  <a:lnTo>
                    <a:pt x="8456" y="706"/>
                  </a:lnTo>
                  <a:lnTo>
                    <a:pt x="8169" y="392"/>
                  </a:lnTo>
                  <a:lnTo>
                    <a:pt x="7882" y="184"/>
                  </a:lnTo>
                  <a:lnTo>
                    <a:pt x="7569" y="53"/>
                  </a:lnTo>
                  <a:close/>
                </a:path>
              </a:pathLst>
            </a:custGeom>
            <a:solidFill>
              <a:srgbClr val="85858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6213075" y="2689175"/>
              <a:ext cx="47650" cy="459950"/>
            </a:xfrm>
            <a:custGeom>
              <a:avLst/>
              <a:gdLst/>
              <a:ahLst/>
              <a:cxnLst/>
              <a:rect l="l" t="t" r="r" b="b"/>
              <a:pathLst>
                <a:path w="1906" h="18398" fill="none" extrusionOk="0">
                  <a:moveTo>
                    <a:pt x="1880" y="0"/>
                  </a:moveTo>
                  <a:lnTo>
                    <a:pt x="1880" y="444"/>
                  </a:lnTo>
                  <a:lnTo>
                    <a:pt x="1906" y="1618"/>
                  </a:lnTo>
                  <a:lnTo>
                    <a:pt x="1880" y="2845"/>
                  </a:lnTo>
                  <a:lnTo>
                    <a:pt x="1854" y="4071"/>
                  </a:lnTo>
                  <a:lnTo>
                    <a:pt x="1802" y="5350"/>
                  </a:lnTo>
                  <a:lnTo>
                    <a:pt x="1723" y="6603"/>
                  </a:lnTo>
                  <a:lnTo>
                    <a:pt x="1619" y="7881"/>
                  </a:lnTo>
                  <a:lnTo>
                    <a:pt x="1515" y="9160"/>
                  </a:lnTo>
                  <a:lnTo>
                    <a:pt x="1358" y="10439"/>
                  </a:lnTo>
                  <a:lnTo>
                    <a:pt x="1201" y="11717"/>
                  </a:lnTo>
                  <a:lnTo>
                    <a:pt x="1019" y="12970"/>
                  </a:lnTo>
                  <a:lnTo>
                    <a:pt x="836" y="14223"/>
                  </a:lnTo>
                  <a:lnTo>
                    <a:pt x="601" y="15449"/>
                  </a:lnTo>
                  <a:lnTo>
                    <a:pt x="392" y="16649"/>
                  </a:lnTo>
                  <a:lnTo>
                    <a:pt x="131" y="17824"/>
                  </a:lnTo>
                  <a:lnTo>
                    <a:pt x="1" y="1839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6290725" y="2415150"/>
              <a:ext cx="186600" cy="1032775"/>
            </a:xfrm>
            <a:custGeom>
              <a:avLst/>
              <a:gdLst/>
              <a:ahLst/>
              <a:cxnLst/>
              <a:rect l="l" t="t" r="r" b="b"/>
              <a:pathLst>
                <a:path w="7464" h="41311" fill="none" extrusionOk="0">
                  <a:moveTo>
                    <a:pt x="4150" y="1"/>
                  </a:moveTo>
                  <a:lnTo>
                    <a:pt x="4463" y="53"/>
                  </a:lnTo>
                  <a:lnTo>
                    <a:pt x="4776" y="184"/>
                  </a:lnTo>
                  <a:lnTo>
                    <a:pt x="5063" y="392"/>
                  </a:lnTo>
                  <a:lnTo>
                    <a:pt x="5350" y="706"/>
                  </a:lnTo>
                  <a:lnTo>
                    <a:pt x="5611" y="1097"/>
                  </a:lnTo>
                  <a:lnTo>
                    <a:pt x="5872" y="1567"/>
                  </a:lnTo>
                  <a:lnTo>
                    <a:pt x="6107" y="2089"/>
                  </a:lnTo>
                  <a:lnTo>
                    <a:pt x="6316" y="2715"/>
                  </a:lnTo>
                  <a:lnTo>
                    <a:pt x="6524" y="3420"/>
                  </a:lnTo>
                  <a:lnTo>
                    <a:pt x="6707" y="4176"/>
                  </a:lnTo>
                  <a:lnTo>
                    <a:pt x="6864" y="4985"/>
                  </a:lnTo>
                  <a:lnTo>
                    <a:pt x="7020" y="5873"/>
                  </a:lnTo>
                  <a:lnTo>
                    <a:pt x="7151" y="6812"/>
                  </a:lnTo>
                  <a:lnTo>
                    <a:pt x="7255" y="7804"/>
                  </a:lnTo>
                  <a:lnTo>
                    <a:pt x="7333" y="8874"/>
                  </a:lnTo>
                  <a:lnTo>
                    <a:pt x="7385" y="9944"/>
                  </a:lnTo>
                  <a:lnTo>
                    <a:pt x="7438" y="11092"/>
                  </a:lnTo>
                  <a:lnTo>
                    <a:pt x="7464" y="12240"/>
                  </a:lnTo>
                  <a:lnTo>
                    <a:pt x="7464" y="13440"/>
                  </a:lnTo>
                  <a:lnTo>
                    <a:pt x="7438" y="14667"/>
                  </a:lnTo>
                  <a:lnTo>
                    <a:pt x="7412" y="15919"/>
                  </a:lnTo>
                  <a:lnTo>
                    <a:pt x="7333" y="17198"/>
                  </a:lnTo>
                  <a:lnTo>
                    <a:pt x="7255" y="18477"/>
                  </a:lnTo>
                  <a:lnTo>
                    <a:pt x="7151" y="19756"/>
                  </a:lnTo>
                  <a:lnTo>
                    <a:pt x="7046" y="21060"/>
                  </a:lnTo>
                  <a:lnTo>
                    <a:pt x="6916" y="22339"/>
                  </a:lnTo>
                  <a:lnTo>
                    <a:pt x="6733" y="23618"/>
                  </a:lnTo>
                  <a:lnTo>
                    <a:pt x="6576" y="24896"/>
                  </a:lnTo>
                  <a:lnTo>
                    <a:pt x="6368" y="26149"/>
                  </a:lnTo>
                  <a:lnTo>
                    <a:pt x="6159" y="27376"/>
                  </a:lnTo>
                  <a:lnTo>
                    <a:pt x="5950" y="28602"/>
                  </a:lnTo>
                  <a:lnTo>
                    <a:pt x="5715" y="29776"/>
                  </a:lnTo>
                  <a:lnTo>
                    <a:pt x="5454" y="30925"/>
                  </a:lnTo>
                  <a:lnTo>
                    <a:pt x="5167" y="32021"/>
                  </a:lnTo>
                  <a:lnTo>
                    <a:pt x="4906" y="33091"/>
                  </a:lnTo>
                  <a:lnTo>
                    <a:pt x="4619" y="34108"/>
                  </a:lnTo>
                  <a:lnTo>
                    <a:pt x="4306" y="35074"/>
                  </a:lnTo>
                  <a:lnTo>
                    <a:pt x="3993" y="35987"/>
                  </a:lnTo>
                  <a:lnTo>
                    <a:pt x="3680" y="36822"/>
                  </a:lnTo>
                  <a:lnTo>
                    <a:pt x="3341" y="37631"/>
                  </a:lnTo>
                  <a:lnTo>
                    <a:pt x="3027" y="38336"/>
                  </a:lnTo>
                  <a:lnTo>
                    <a:pt x="2688" y="38988"/>
                  </a:lnTo>
                  <a:lnTo>
                    <a:pt x="2349" y="39562"/>
                  </a:lnTo>
                  <a:lnTo>
                    <a:pt x="2010" y="40058"/>
                  </a:lnTo>
                  <a:lnTo>
                    <a:pt x="1670" y="40476"/>
                  </a:lnTo>
                  <a:lnTo>
                    <a:pt x="1305" y="40815"/>
                  </a:lnTo>
                  <a:lnTo>
                    <a:pt x="992" y="41050"/>
                  </a:lnTo>
                  <a:lnTo>
                    <a:pt x="653" y="41233"/>
                  </a:lnTo>
                  <a:lnTo>
                    <a:pt x="314" y="41311"/>
                  </a:lnTo>
                  <a:lnTo>
                    <a:pt x="0" y="4128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6282250" y="2357750"/>
              <a:ext cx="208775" cy="1147600"/>
            </a:xfrm>
            <a:custGeom>
              <a:avLst/>
              <a:gdLst/>
              <a:ahLst/>
              <a:cxnLst/>
              <a:rect l="l" t="t" r="r" b="b"/>
              <a:pathLst>
                <a:path w="8351" h="45904" fill="none" extrusionOk="0">
                  <a:moveTo>
                    <a:pt x="4750" y="1"/>
                  </a:moveTo>
                  <a:lnTo>
                    <a:pt x="5089" y="79"/>
                  </a:lnTo>
                  <a:lnTo>
                    <a:pt x="5428" y="235"/>
                  </a:lnTo>
                  <a:lnTo>
                    <a:pt x="5767" y="522"/>
                  </a:lnTo>
                  <a:lnTo>
                    <a:pt x="6054" y="862"/>
                  </a:lnTo>
                  <a:lnTo>
                    <a:pt x="6367" y="1331"/>
                  </a:lnTo>
                  <a:lnTo>
                    <a:pt x="6628" y="1853"/>
                  </a:lnTo>
                  <a:lnTo>
                    <a:pt x="6889" y="2480"/>
                  </a:lnTo>
                  <a:lnTo>
                    <a:pt x="7124" y="3184"/>
                  </a:lnTo>
                  <a:lnTo>
                    <a:pt x="7333" y="3967"/>
                  </a:lnTo>
                  <a:lnTo>
                    <a:pt x="7542" y="4828"/>
                  </a:lnTo>
                  <a:lnTo>
                    <a:pt x="7724" y="5768"/>
                  </a:lnTo>
                  <a:lnTo>
                    <a:pt x="7881" y="6759"/>
                  </a:lnTo>
                  <a:lnTo>
                    <a:pt x="8012" y="7829"/>
                  </a:lnTo>
                  <a:lnTo>
                    <a:pt x="8116" y="8925"/>
                  </a:lnTo>
                  <a:lnTo>
                    <a:pt x="8220" y="10100"/>
                  </a:lnTo>
                  <a:lnTo>
                    <a:pt x="8272" y="11326"/>
                  </a:lnTo>
                  <a:lnTo>
                    <a:pt x="8325" y="12579"/>
                  </a:lnTo>
                  <a:lnTo>
                    <a:pt x="8351" y="13884"/>
                  </a:lnTo>
                  <a:lnTo>
                    <a:pt x="8325" y="15214"/>
                  </a:lnTo>
                  <a:lnTo>
                    <a:pt x="8299" y="16571"/>
                  </a:lnTo>
                  <a:lnTo>
                    <a:pt x="8272" y="17955"/>
                  </a:lnTo>
                  <a:lnTo>
                    <a:pt x="8194" y="19364"/>
                  </a:lnTo>
                  <a:lnTo>
                    <a:pt x="8090" y="20773"/>
                  </a:lnTo>
                  <a:lnTo>
                    <a:pt x="7985" y="22208"/>
                  </a:lnTo>
                  <a:lnTo>
                    <a:pt x="7855" y="23643"/>
                  </a:lnTo>
                  <a:lnTo>
                    <a:pt x="7698" y="25053"/>
                  </a:lnTo>
                  <a:lnTo>
                    <a:pt x="7516" y="26488"/>
                  </a:lnTo>
                  <a:lnTo>
                    <a:pt x="7307" y="27871"/>
                  </a:lnTo>
                  <a:lnTo>
                    <a:pt x="7098" y="29280"/>
                  </a:lnTo>
                  <a:lnTo>
                    <a:pt x="6863" y="30637"/>
                  </a:lnTo>
                  <a:lnTo>
                    <a:pt x="6602" y="31968"/>
                  </a:lnTo>
                  <a:lnTo>
                    <a:pt x="6341" y="33273"/>
                  </a:lnTo>
                  <a:lnTo>
                    <a:pt x="6054" y="34525"/>
                  </a:lnTo>
                  <a:lnTo>
                    <a:pt x="5767" y="35752"/>
                  </a:lnTo>
                  <a:lnTo>
                    <a:pt x="5454" y="36926"/>
                  </a:lnTo>
                  <a:lnTo>
                    <a:pt x="5115" y="38048"/>
                  </a:lnTo>
                  <a:lnTo>
                    <a:pt x="4802" y="39092"/>
                  </a:lnTo>
                  <a:lnTo>
                    <a:pt x="4436" y="40110"/>
                  </a:lnTo>
                  <a:lnTo>
                    <a:pt x="4097" y="41023"/>
                  </a:lnTo>
                  <a:lnTo>
                    <a:pt x="3732" y="41884"/>
                  </a:lnTo>
                  <a:lnTo>
                    <a:pt x="3366" y="42693"/>
                  </a:lnTo>
                  <a:lnTo>
                    <a:pt x="2975" y="43398"/>
                  </a:lnTo>
                  <a:lnTo>
                    <a:pt x="2610" y="44024"/>
                  </a:lnTo>
                  <a:lnTo>
                    <a:pt x="2218" y="44572"/>
                  </a:lnTo>
                  <a:lnTo>
                    <a:pt x="1853" y="45016"/>
                  </a:lnTo>
                  <a:lnTo>
                    <a:pt x="1461" y="45381"/>
                  </a:lnTo>
                  <a:lnTo>
                    <a:pt x="1096" y="45642"/>
                  </a:lnTo>
                  <a:lnTo>
                    <a:pt x="731" y="45825"/>
                  </a:lnTo>
                  <a:lnTo>
                    <a:pt x="365" y="45903"/>
                  </a:lnTo>
                  <a:lnTo>
                    <a:pt x="0" y="4587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5468700" y="2289250"/>
              <a:ext cx="241425" cy="1109750"/>
            </a:xfrm>
            <a:custGeom>
              <a:avLst/>
              <a:gdLst/>
              <a:ahLst/>
              <a:cxnLst/>
              <a:rect l="l" t="t" r="r" b="b"/>
              <a:pathLst>
                <a:path w="9657" h="44390" extrusionOk="0">
                  <a:moveTo>
                    <a:pt x="4698" y="0"/>
                  </a:moveTo>
                  <a:lnTo>
                    <a:pt x="4437" y="2245"/>
                  </a:lnTo>
                  <a:lnTo>
                    <a:pt x="4828" y="2297"/>
                  </a:lnTo>
                  <a:lnTo>
                    <a:pt x="5220" y="2427"/>
                  </a:lnTo>
                  <a:lnTo>
                    <a:pt x="5611" y="2636"/>
                  </a:lnTo>
                  <a:lnTo>
                    <a:pt x="5977" y="2949"/>
                  </a:lnTo>
                  <a:lnTo>
                    <a:pt x="6316" y="3315"/>
                  </a:lnTo>
                  <a:lnTo>
                    <a:pt x="6655" y="3784"/>
                  </a:lnTo>
                  <a:lnTo>
                    <a:pt x="6968" y="4306"/>
                  </a:lnTo>
                  <a:lnTo>
                    <a:pt x="7255" y="4933"/>
                  </a:lnTo>
                  <a:lnTo>
                    <a:pt x="7516" y="5585"/>
                  </a:lnTo>
                  <a:lnTo>
                    <a:pt x="7777" y="6342"/>
                  </a:lnTo>
                  <a:lnTo>
                    <a:pt x="8012" y="7151"/>
                  </a:lnTo>
                  <a:lnTo>
                    <a:pt x="8221" y="8012"/>
                  </a:lnTo>
                  <a:lnTo>
                    <a:pt x="8403" y="8925"/>
                  </a:lnTo>
                  <a:lnTo>
                    <a:pt x="8560" y="9891"/>
                  </a:lnTo>
                  <a:lnTo>
                    <a:pt x="8691" y="10909"/>
                  </a:lnTo>
                  <a:lnTo>
                    <a:pt x="8795" y="11978"/>
                  </a:lnTo>
                  <a:lnTo>
                    <a:pt x="8899" y="13075"/>
                  </a:lnTo>
                  <a:lnTo>
                    <a:pt x="8951" y="14197"/>
                  </a:lnTo>
                  <a:lnTo>
                    <a:pt x="8978" y="15371"/>
                  </a:lnTo>
                  <a:lnTo>
                    <a:pt x="9004" y="16571"/>
                  </a:lnTo>
                  <a:lnTo>
                    <a:pt x="8978" y="17772"/>
                  </a:lnTo>
                  <a:lnTo>
                    <a:pt x="8951" y="18998"/>
                  </a:lnTo>
                  <a:lnTo>
                    <a:pt x="8873" y="20251"/>
                  </a:lnTo>
                  <a:lnTo>
                    <a:pt x="8795" y="21477"/>
                  </a:lnTo>
                  <a:lnTo>
                    <a:pt x="8664" y="22730"/>
                  </a:lnTo>
                  <a:lnTo>
                    <a:pt x="8534" y="23983"/>
                  </a:lnTo>
                  <a:lnTo>
                    <a:pt x="8377" y="25235"/>
                  </a:lnTo>
                  <a:lnTo>
                    <a:pt x="8195" y="26462"/>
                  </a:lnTo>
                  <a:lnTo>
                    <a:pt x="7986" y="27662"/>
                  </a:lnTo>
                  <a:lnTo>
                    <a:pt x="7751" y="28863"/>
                  </a:lnTo>
                  <a:lnTo>
                    <a:pt x="7490" y="30037"/>
                  </a:lnTo>
                  <a:lnTo>
                    <a:pt x="7229" y="31185"/>
                  </a:lnTo>
                  <a:lnTo>
                    <a:pt x="6942" y="32281"/>
                  </a:lnTo>
                  <a:lnTo>
                    <a:pt x="6629" y="33351"/>
                  </a:lnTo>
                  <a:lnTo>
                    <a:pt x="6290" y="34369"/>
                  </a:lnTo>
                  <a:lnTo>
                    <a:pt x="5950" y="35334"/>
                  </a:lnTo>
                  <a:lnTo>
                    <a:pt x="5611" y="36274"/>
                  </a:lnTo>
                  <a:lnTo>
                    <a:pt x="5246" y="37135"/>
                  </a:lnTo>
                  <a:lnTo>
                    <a:pt x="4854" y="37944"/>
                  </a:lnTo>
                  <a:lnTo>
                    <a:pt x="4463" y="38701"/>
                  </a:lnTo>
                  <a:lnTo>
                    <a:pt x="4072" y="39379"/>
                  </a:lnTo>
                  <a:lnTo>
                    <a:pt x="3654" y="40005"/>
                  </a:lnTo>
                  <a:lnTo>
                    <a:pt x="3237" y="40554"/>
                  </a:lnTo>
                  <a:lnTo>
                    <a:pt x="2845" y="41023"/>
                  </a:lnTo>
                  <a:lnTo>
                    <a:pt x="2401" y="41415"/>
                  </a:lnTo>
                  <a:lnTo>
                    <a:pt x="1984" y="41728"/>
                  </a:lnTo>
                  <a:lnTo>
                    <a:pt x="1566" y="41963"/>
                  </a:lnTo>
                  <a:lnTo>
                    <a:pt x="1149" y="42093"/>
                  </a:lnTo>
                  <a:lnTo>
                    <a:pt x="757" y="42171"/>
                  </a:lnTo>
                  <a:lnTo>
                    <a:pt x="340" y="42145"/>
                  </a:lnTo>
                  <a:lnTo>
                    <a:pt x="1" y="44364"/>
                  </a:lnTo>
                  <a:lnTo>
                    <a:pt x="444" y="44390"/>
                  </a:lnTo>
                  <a:lnTo>
                    <a:pt x="888" y="44337"/>
                  </a:lnTo>
                  <a:lnTo>
                    <a:pt x="1358" y="44181"/>
                  </a:lnTo>
                  <a:lnTo>
                    <a:pt x="1827" y="43920"/>
                  </a:lnTo>
                  <a:lnTo>
                    <a:pt x="2297" y="43581"/>
                  </a:lnTo>
                  <a:lnTo>
                    <a:pt x="2767" y="43163"/>
                  </a:lnTo>
                  <a:lnTo>
                    <a:pt x="3210" y="42641"/>
                  </a:lnTo>
                  <a:lnTo>
                    <a:pt x="3680" y="42067"/>
                  </a:lnTo>
                  <a:lnTo>
                    <a:pt x="4124" y="41389"/>
                  </a:lnTo>
                  <a:lnTo>
                    <a:pt x="4567" y="40632"/>
                  </a:lnTo>
                  <a:lnTo>
                    <a:pt x="5011" y="39797"/>
                  </a:lnTo>
                  <a:lnTo>
                    <a:pt x="5429" y="38909"/>
                  </a:lnTo>
                  <a:lnTo>
                    <a:pt x="5846" y="37944"/>
                  </a:lnTo>
                  <a:lnTo>
                    <a:pt x="6238" y="36926"/>
                  </a:lnTo>
                  <a:lnTo>
                    <a:pt x="6603" y="35856"/>
                  </a:lnTo>
                  <a:lnTo>
                    <a:pt x="6968" y="34734"/>
                  </a:lnTo>
                  <a:lnTo>
                    <a:pt x="7307" y="33560"/>
                  </a:lnTo>
                  <a:lnTo>
                    <a:pt x="7647" y="32333"/>
                  </a:lnTo>
                  <a:lnTo>
                    <a:pt x="7934" y="31081"/>
                  </a:lnTo>
                  <a:lnTo>
                    <a:pt x="8221" y="29802"/>
                  </a:lnTo>
                  <a:lnTo>
                    <a:pt x="8482" y="28471"/>
                  </a:lnTo>
                  <a:lnTo>
                    <a:pt x="8717" y="27140"/>
                  </a:lnTo>
                  <a:lnTo>
                    <a:pt x="8925" y="25783"/>
                  </a:lnTo>
                  <a:lnTo>
                    <a:pt x="9108" y="24426"/>
                  </a:lnTo>
                  <a:lnTo>
                    <a:pt x="9265" y="23043"/>
                  </a:lnTo>
                  <a:lnTo>
                    <a:pt x="9395" y="21660"/>
                  </a:lnTo>
                  <a:lnTo>
                    <a:pt x="9499" y="20277"/>
                  </a:lnTo>
                  <a:lnTo>
                    <a:pt x="9578" y="18894"/>
                  </a:lnTo>
                  <a:lnTo>
                    <a:pt x="9630" y="17537"/>
                  </a:lnTo>
                  <a:lnTo>
                    <a:pt x="9656" y="16206"/>
                  </a:lnTo>
                  <a:lnTo>
                    <a:pt x="9656" y="14875"/>
                  </a:lnTo>
                  <a:lnTo>
                    <a:pt x="9630" y="13570"/>
                  </a:lnTo>
                  <a:lnTo>
                    <a:pt x="9552" y="12318"/>
                  </a:lnTo>
                  <a:lnTo>
                    <a:pt x="9473" y="11091"/>
                  </a:lnTo>
                  <a:lnTo>
                    <a:pt x="9343" y="9917"/>
                  </a:lnTo>
                  <a:lnTo>
                    <a:pt x="9212" y="8769"/>
                  </a:lnTo>
                  <a:lnTo>
                    <a:pt x="9030" y="7673"/>
                  </a:lnTo>
                  <a:lnTo>
                    <a:pt x="8821" y="6655"/>
                  </a:lnTo>
                  <a:lnTo>
                    <a:pt x="8612" y="5689"/>
                  </a:lnTo>
                  <a:lnTo>
                    <a:pt x="8351" y="4776"/>
                  </a:lnTo>
                  <a:lnTo>
                    <a:pt x="8090" y="3941"/>
                  </a:lnTo>
                  <a:lnTo>
                    <a:pt x="7777" y="3158"/>
                  </a:lnTo>
                  <a:lnTo>
                    <a:pt x="7464" y="2480"/>
                  </a:lnTo>
                  <a:lnTo>
                    <a:pt x="7125" y="1853"/>
                  </a:lnTo>
                  <a:lnTo>
                    <a:pt x="6759" y="1331"/>
                  </a:lnTo>
                  <a:lnTo>
                    <a:pt x="6368" y="888"/>
                  </a:lnTo>
                  <a:lnTo>
                    <a:pt x="5977" y="522"/>
                  </a:lnTo>
                  <a:lnTo>
                    <a:pt x="5559" y="261"/>
                  </a:lnTo>
                  <a:lnTo>
                    <a:pt x="5141" y="105"/>
                  </a:lnTo>
                  <a:lnTo>
                    <a:pt x="4698" y="0"/>
                  </a:lnTo>
                  <a:close/>
                </a:path>
              </a:pathLst>
            </a:custGeom>
            <a:solidFill>
              <a:srgbClr val="BABAB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5389775" y="2345350"/>
              <a:ext cx="304025" cy="998200"/>
            </a:xfrm>
            <a:custGeom>
              <a:avLst/>
              <a:gdLst/>
              <a:ahLst/>
              <a:cxnLst/>
              <a:rect l="l" t="t" r="r" b="b"/>
              <a:pathLst>
                <a:path w="12161" h="39928" extrusionOk="0">
                  <a:moveTo>
                    <a:pt x="7594" y="1"/>
                  </a:moveTo>
                  <a:lnTo>
                    <a:pt x="7490" y="1"/>
                  </a:lnTo>
                  <a:lnTo>
                    <a:pt x="7176" y="27"/>
                  </a:lnTo>
                  <a:lnTo>
                    <a:pt x="7046" y="53"/>
                  </a:lnTo>
                  <a:lnTo>
                    <a:pt x="6759" y="131"/>
                  </a:lnTo>
                  <a:lnTo>
                    <a:pt x="6628" y="209"/>
                  </a:lnTo>
                  <a:lnTo>
                    <a:pt x="6341" y="340"/>
                  </a:lnTo>
                  <a:lnTo>
                    <a:pt x="6211" y="444"/>
                  </a:lnTo>
                  <a:lnTo>
                    <a:pt x="5924" y="653"/>
                  </a:lnTo>
                  <a:lnTo>
                    <a:pt x="5793" y="758"/>
                  </a:lnTo>
                  <a:lnTo>
                    <a:pt x="5480" y="1018"/>
                  </a:lnTo>
                  <a:lnTo>
                    <a:pt x="5376" y="1149"/>
                  </a:lnTo>
                  <a:lnTo>
                    <a:pt x="5063" y="1488"/>
                  </a:lnTo>
                  <a:lnTo>
                    <a:pt x="4958" y="1619"/>
                  </a:lnTo>
                  <a:lnTo>
                    <a:pt x="4619" y="2036"/>
                  </a:lnTo>
                  <a:lnTo>
                    <a:pt x="4541" y="2167"/>
                  </a:lnTo>
                  <a:lnTo>
                    <a:pt x="4201" y="2663"/>
                  </a:lnTo>
                  <a:lnTo>
                    <a:pt x="4123" y="2767"/>
                  </a:lnTo>
                  <a:lnTo>
                    <a:pt x="3784" y="3367"/>
                  </a:lnTo>
                  <a:lnTo>
                    <a:pt x="3732" y="3445"/>
                  </a:lnTo>
                  <a:lnTo>
                    <a:pt x="3366" y="4150"/>
                  </a:lnTo>
                  <a:lnTo>
                    <a:pt x="3340" y="4176"/>
                  </a:lnTo>
                  <a:lnTo>
                    <a:pt x="3079" y="4750"/>
                  </a:lnTo>
                  <a:lnTo>
                    <a:pt x="3158" y="5011"/>
                  </a:lnTo>
                  <a:lnTo>
                    <a:pt x="3340" y="5924"/>
                  </a:lnTo>
                  <a:lnTo>
                    <a:pt x="3523" y="6890"/>
                  </a:lnTo>
                  <a:lnTo>
                    <a:pt x="3680" y="7882"/>
                  </a:lnTo>
                  <a:lnTo>
                    <a:pt x="3810" y="8952"/>
                  </a:lnTo>
                  <a:lnTo>
                    <a:pt x="3888" y="10048"/>
                  </a:lnTo>
                  <a:lnTo>
                    <a:pt x="3967" y="11170"/>
                  </a:lnTo>
                  <a:lnTo>
                    <a:pt x="4019" y="12318"/>
                  </a:lnTo>
                  <a:lnTo>
                    <a:pt x="4019" y="13492"/>
                  </a:lnTo>
                  <a:lnTo>
                    <a:pt x="4019" y="13492"/>
                  </a:lnTo>
                  <a:lnTo>
                    <a:pt x="4019" y="14693"/>
                  </a:lnTo>
                  <a:lnTo>
                    <a:pt x="3993" y="15919"/>
                  </a:lnTo>
                  <a:lnTo>
                    <a:pt x="3914" y="17146"/>
                  </a:lnTo>
                  <a:lnTo>
                    <a:pt x="3836" y="18398"/>
                  </a:lnTo>
                  <a:lnTo>
                    <a:pt x="3706" y="19625"/>
                  </a:lnTo>
                  <a:lnTo>
                    <a:pt x="3575" y="20877"/>
                  </a:lnTo>
                  <a:lnTo>
                    <a:pt x="3419" y="22104"/>
                  </a:lnTo>
                  <a:lnTo>
                    <a:pt x="3236" y="23304"/>
                  </a:lnTo>
                  <a:lnTo>
                    <a:pt x="3001" y="24531"/>
                  </a:lnTo>
                  <a:lnTo>
                    <a:pt x="2766" y="25705"/>
                  </a:lnTo>
                  <a:lnTo>
                    <a:pt x="2531" y="26853"/>
                  </a:lnTo>
                  <a:lnTo>
                    <a:pt x="2244" y="27976"/>
                  </a:lnTo>
                  <a:lnTo>
                    <a:pt x="1931" y="29072"/>
                  </a:lnTo>
                  <a:lnTo>
                    <a:pt x="1618" y="30141"/>
                  </a:lnTo>
                  <a:lnTo>
                    <a:pt x="1279" y="31159"/>
                  </a:lnTo>
                  <a:lnTo>
                    <a:pt x="939" y="32125"/>
                  </a:lnTo>
                  <a:lnTo>
                    <a:pt x="574" y="33038"/>
                  </a:lnTo>
                  <a:lnTo>
                    <a:pt x="183" y="33899"/>
                  </a:lnTo>
                  <a:lnTo>
                    <a:pt x="0" y="34265"/>
                  </a:lnTo>
                  <a:lnTo>
                    <a:pt x="131" y="34734"/>
                  </a:lnTo>
                  <a:lnTo>
                    <a:pt x="209" y="35048"/>
                  </a:lnTo>
                  <a:lnTo>
                    <a:pt x="339" y="35569"/>
                  </a:lnTo>
                  <a:lnTo>
                    <a:pt x="444" y="35883"/>
                  </a:lnTo>
                  <a:lnTo>
                    <a:pt x="600" y="36326"/>
                  </a:lnTo>
                  <a:lnTo>
                    <a:pt x="705" y="36665"/>
                  </a:lnTo>
                  <a:lnTo>
                    <a:pt x="861" y="37005"/>
                  </a:lnTo>
                  <a:lnTo>
                    <a:pt x="992" y="37344"/>
                  </a:lnTo>
                  <a:lnTo>
                    <a:pt x="1148" y="37631"/>
                  </a:lnTo>
                  <a:lnTo>
                    <a:pt x="1305" y="37970"/>
                  </a:lnTo>
                  <a:lnTo>
                    <a:pt x="1461" y="38205"/>
                  </a:lnTo>
                  <a:lnTo>
                    <a:pt x="1644" y="38492"/>
                  </a:lnTo>
                  <a:lnTo>
                    <a:pt x="1775" y="38675"/>
                  </a:lnTo>
                  <a:lnTo>
                    <a:pt x="1983" y="38962"/>
                  </a:lnTo>
                  <a:lnTo>
                    <a:pt x="2114" y="39092"/>
                  </a:lnTo>
                  <a:lnTo>
                    <a:pt x="2349" y="39327"/>
                  </a:lnTo>
                  <a:lnTo>
                    <a:pt x="2479" y="39432"/>
                  </a:lnTo>
                  <a:lnTo>
                    <a:pt x="2714" y="39614"/>
                  </a:lnTo>
                  <a:lnTo>
                    <a:pt x="2871" y="39666"/>
                  </a:lnTo>
                  <a:lnTo>
                    <a:pt x="3105" y="39797"/>
                  </a:lnTo>
                  <a:lnTo>
                    <a:pt x="3288" y="39849"/>
                  </a:lnTo>
                  <a:lnTo>
                    <a:pt x="3497" y="39901"/>
                  </a:lnTo>
                  <a:lnTo>
                    <a:pt x="3914" y="39927"/>
                  </a:lnTo>
                  <a:lnTo>
                    <a:pt x="4306" y="39849"/>
                  </a:lnTo>
                  <a:lnTo>
                    <a:pt x="4723" y="39719"/>
                  </a:lnTo>
                  <a:lnTo>
                    <a:pt x="5141" y="39484"/>
                  </a:lnTo>
                  <a:lnTo>
                    <a:pt x="5558" y="39171"/>
                  </a:lnTo>
                  <a:lnTo>
                    <a:pt x="6002" y="38779"/>
                  </a:lnTo>
                  <a:lnTo>
                    <a:pt x="6394" y="38310"/>
                  </a:lnTo>
                  <a:lnTo>
                    <a:pt x="6811" y="37761"/>
                  </a:lnTo>
                  <a:lnTo>
                    <a:pt x="7229" y="37135"/>
                  </a:lnTo>
                  <a:lnTo>
                    <a:pt x="7620" y="36457"/>
                  </a:lnTo>
                  <a:lnTo>
                    <a:pt x="8011" y="35700"/>
                  </a:lnTo>
                  <a:lnTo>
                    <a:pt x="8403" y="34891"/>
                  </a:lnTo>
                  <a:lnTo>
                    <a:pt x="8768" y="34030"/>
                  </a:lnTo>
                  <a:lnTo>
                    <a:pt x="9107" y="33090"/>
                  </a:lnTo>
                  <a:lnTo>
                    <a:pt x="9447" y="32125"/>
                  </a:lnTo>
                  <a:lnTo>
                    <a:pt x="9786" y="31107"/>
                  </a:lnTo>
                  <a:lnTo>
                    <a:pt x="10099" y="30037"/>
                  </a:lnTo>
                  <a:lnTo>
                    <a:pt x="10386" y="28941"/>
                  </a:lnTo>
                  <a:lnTo>
                    <a:pt x="10647" y="27793"/>
                  </a:lnTo>
                  <a:lnTo>
                    <a:pt x="10908" y="26619"/>
                  </a:lnTo>
                  <a:lnTo>
                    <a:pt x="11143" y="25418"/>
                  </a:lnTo>
                  <a:lnTo>
                    <a:pt x="11352" y="24218"/>
                  </a:lnTo>
                  <a:lnTo>
                    <a:pt x="11534" y="22991"/>
                  </a:lnTo>
                  <a:lnTo>
                    <a:pt x="11691" y="21739"/>
                  </a:lnTo>
                  <a:lnTo>
                    <a:pt x="11821" y="20486"/>
                  </a:lnTo>
                  <a:lnTo>
                    <a:pt x="11952" y="19233"/>
                  </a:lnTo>
                  <a:lnTo>
                    <a:pt x="12030" y="18007"/>
                  </a:lnTo>
                  <a:lnTo>
                    <a:pt x="12108" y="16754"/>
                  </a:lnTo>
                  <a:lnTo>
                    <a:pt x="12135" y="15528"/>
                  </a:lnTo>
                  <a:lnTo>
                    <a:pt x="12135" y="15528"/>
                  </a:lnTo>
                  <a:lnTo>
                    <a:pt x="12161" y="14327"/>
                  </a:lnTo>
                  <a:lnTo>
                    <a:pt x="12161" y="14327"/>
                  </a:lnTo>
                  <a:lnTo>
                    <a:pt x="12135" y="13127"/>
                  </a:lnTo>
                  <a:lnTo>
                    <a:pt x="12108" y="11953"/>
                  </a:lnTo>
                  <a:lnTo>
                    <a:pt x="12056" y="10831"/>
                  </a:lnTo>
                  <a:lnTo>
                    <a:pt x="11952" y="9734"/>
                  </a:lnTo>
                  <a:lnTo>
                    <a:pt x="11952" y="9734"/>
                  </a:lnTo>
                  <a:lnTo>
                    <a:pt x="11848" y="8665"/>
                  </a:lnTo>
                  <a:lnTo>
                    <a:pt x="11848" y="8665"/>
                  </a:lnTo>
                  <a:lnTo>
                    <a:pt x="11717" y="7647"/>
                  </a:lnTo>
                  <a:lnTo>
                    <a:pt x="11560" y="6681"/>
                  </a:lnTo>
                  <a:lnTo>
                    <a:pt x="11378" y="5768"/>
                  </a:lnTo>
                  <a:lnTo>
                    <a:pt x="11169" y="4907"/>
                  </a:lnTo>
                  <a:lnTo>
                    <a:pt x="10934" y="4098"/>
                  </a:lnTo>
                  <a:lnTo>
                    <a:pt x="10673" y="3341"/>
                  </a:lnTo>
                  <a:lnTo>
                    <a:pt x="10412" y="2689"/>
                  </a:lnTo>
                  <a:lnTo>
                    <a:pt x="10125" y="2062"/>
                  </a:lnTo>
                  <a:lnTo>
                    <a:pt x="9812" y="1540"/>
                  </a:lnTo>
                  <a:lnTo>
                    <a:pt x="9473" y="1071"/>
                  </a:lnTo>
                  <a:lnTo>
                    <a:pt x="9134" y="705"/>
                  </a:lnTo>
                  <a:lnTo>
                    <a:pt x="8768" y="392"/>
                  </a:lnTo>
                  <a:lnTo>
                    <a:pt x="8377" y="183"/>
                  </a:lnTo>
                  <a:lnTo>
                    <a:pt x="7985" y="53"/>
                  </a:lnTo>
                  <a:close/>
                </a:path>
              </a:pathLst>
            </a:custGeom>
            <a:solidFill>
              <a:srgbClr val="85858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5389775" y="2467350"/>
              <a:ext cx="100475" cy="734625"/>
            </a:xfrm>
            <a:custGeom>
              <a:avLst/>
              <a:gdLst/>
              <a:ahLst/>
              <a:cxnLst/>
              <a:rect l="l" t="t" r="r" b="b"/>
              <a:pathLst>
                <a:path w="4019" h="29385" fill="none" extrusionOk="0">
                  <a:moveTo>
                    <a:pt x="3158" y="131"/>
                  </a:moveTo>
                  <a:lnTo>
                    <a:pt x="3132" y="1"/>
                  </a:lnTo>
                  <a:lnTo>
                    <a:pt x="3340" y="1044"/>
                  </a:lnTo>
                  <a:lnTo>
                    <a:pt x="3523" y="2010"/>
                  </a:lnTo>
                  <a:lnTo>
                    <a:pt x="3680" y="3002"/>
                  </a:lnTo>
                  <a:lnTo>
                    <a:pt x="3810" y="4072"/>
                  </a:lnTo>
                  <a:lnTo>
                    <a:pt x="3888" y="5168"/>
                  </a:lnTo>
                  <a:lnTo>
                    <a:pt x="3967" y="6290"/>
                  </a:lnTo>
                  <a:lnTo>
                    <a:pt x="4019" y="7438"/>
                  </a:lnTo>
                  <a:lnTo>
                    <a:pt x="4019" y="8612"/>
                  </a:lnTo>
                  <a:lnTo>
                    <a:pt x="4019" y="9813"/>
                  </a:lnTo>
                  <a:lnTo>
                    <a:pt x="3993" y="11039"/>
                  </a:lnTo>
                  <a:lnTo>
                    <a:pt x="3914" y="12266"/>
                  </a:lnTo>
                  <a:lnTo>
                    <a:pt x="3836" y="13518"/>
                  </a:lnTo>
                  <a:lnTo>
                    <a:pt x="3706" y="14745"/>
                  </a:lnTo>
                  <a:lnTo>
                    <a:pt x="3575" y="15997"/>
                  </a:lnTo>
                  <a:lnTo>
                    <a:pt x="3419" y="17224"/>
                  </a:lnTo>
                  <a:lnTo>
                    <a:pt x="3236" y="18424"/>
                  </a:lnTo>
                  <a:lnTo>
                    <a:pt x="3001" y="19651"/>
                  </a:lnTo>
                  <a:lnTo>
                    <a:pt x="2766" y="20825"/>
                  </a:lnTo>
                  <a:lnTo>
                    <a:pt x="2531" y="21973"/>
                  </a:lnTo>
                  <a:lnTo>
                    <a:pt x="2244" y="23096"/>
                  </a:lnTo>
                  <a:lnTo>
                    <a:pt x="1931" y="24192"/>
                  </a:lnTo>
                  <a:lnTo>
                    <a:pt x="1618" y="25261"/>
                  </a:lnTo>
                  <a:lnTo>
                    <a:pt x="1279" y="26279"/>
                  </a:lnTo>
                  <a:lnTo>
                    <a:pt x="939" y="27245"/>
                  </a:lnTo>
                  <a:lnTo>
                    <a:pt x="574" y="28158"/>
                  </a:lnTo>
                  <a:lnTo>
                    <a:pt x="183" y="29019"/>
                  </a:lnTo>
                  <a:lnTo>
                    <a:pt x="0" y="2938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5477175" y="2345350"/>
              <a:ext cx="216625" cy="998200"/>
            </a:xfrm>
            <a:custGeom>
              <a:avLst/>
              <a:gdLst/>
              <a:ahLst/>
              <a:cxnLst/>
              <a:rect l="l" t="t" r="r" b="b"/>
              <a:pathLst>
                <a:path w="8665" h="39928" fill="none" extrusionOk="0">
                  <a:moveTo>
                    <a:pt x="4098" y="1"/>
                  </a:moveTo>
                  <a:lnTo>
                    <a:pt x="4489" y="53"/>
                  </a:lnTo>
                  <a:lnTo>
                    <a:pt x="4881" y="183"/>
                  </a:lnTo>
                  <a:lnTo>
                    <a:pt x="5272" y="392"/>
                  </a:lnTo>
                  <a:lnTo>
                    <a:pt x="5638" y="705"/>
                  </a:lnTo>
                  <a:lnTo>
                    <a:pt x="5977" y="1071"/>
                  </a:lnTo>
                  <a:lnTo>
                    <a:pt x="6316" y="1540"/>
                  </a:lnTo>
                  <a:lnTo>
                    <a:pt x="6603" y="2062"/>
                  </a:lnTo>
                  <a:lnTo>
                    <a:pt x="6916" y="2689"/>
                  </a:lnTo>
                  <a:lnTo>
                    <a:pt x="7177" y="3341"/>
                  </a:lnTo>
                  <a:lnTo>
                    <a:pt x="7438" y="4098"/>
                  </a:lnTo>
                  <a:lnTo>
                    <a:pt x="7673" y="4907"/>
                  </a:lnTo>
                  <a:lnTo>
                    <a:pt x="7882" y="5768"/>
                  </a:lnTo>
                  <a:lnTo>
                    <a:pt x="8064" y="6681"/>
                  </a:lnTo>
                  <a:lnTo>
                    <a:pt x="8221" y="7647"/>
                  </a:lnTo>
                  <a:lnTo>
                    <a:pt x="8352" y="8665"/>
                  </a:lnTo>
                  <a:lnTo>
                    <a:pt x="8456" y="9734"/>
                  </a:lnTo>
                  <a:lnTo>
                    <a:pt x="8560" y="10831"/>
                  </a:lnTo>
                  <a:lnTo>
                    <a:pt x="8612" y="11953"/>
                  </a:lnTo>
                  <a:lnTo>
                    <a:pt x="8639" y="13127"/>
                  </a:lnTo>
                  <a:lnTo>
                    <a:pt x="8665" y="14327"/>
                  </a:lnTo>
                  <a:lnTo>
                    <a:pt x="8639" y="15528"/>
                  </a:lnTo>
                  <a:lnTo>
                    <a:pt x="8612" y="16754"/>
                  </a:lnTo>
                  <a:lnTo>
                    <a:pt x="8534" y="18007"/>
                  </a:lnTo>
                  <a:lnTo>
                    <a:pt x="8456" y="19233"/>
                  </a:lnTo>
                  <a:lnTo>
                    <a:pt x="8325" y="20486"/>
                  </a:lnTo>
                  <a:lnTo>
                    <a:pt x="8195" y="21739"/>
                  </a:lnTo>
                  <a:lnTo>
                    <a:pt x="8038" y="22991"/>
                  </a:lnTo>
                  <a:lnTo>
                    <a:pt x="7856" y="24218"/>
                  </a:lnTo>
                  <a:lnTo>
                    <a:pt x="7647" y="25418"/>
                  </a:lnTo>
                  <a:lnTo>
                    <a:pt x="7412" y="26619"/>
                  </a:lnTo>
                  <a:lnTo>
                    <a:pt x="7151" y="27793"/>
                  </a:lnTo>
                  <a:lnTo>
                    <a:pt x="6890" y="28941"/>
                  </a:lnTo>
                  <a:lnTo>
                    <a:pt x="6603" y="30037"/>
                  </a:lnTo>
                  <a:lnTo>
                    <a:pt x="6290" y="31107"/>
                  </a:lnTo>
                  <a:lnTo>
                    <a:pt x="5951" y="32125"/>
                  </a:lnTo>
                  <a:lnTo>
                    <a:pt x="5611" y="33090"/>
                  </a:lnTo>
                  <a:lnTo>
                    <a:pt x="5272" y="34030"/>
                  </a:lnTo>
                  <a:lnTo>
                    <a:pt x="4907" y="34891"/>
                  </a:lnTo>
                  <a:lnTo>
                    <a:pt x="4515" y="35700"/>
                  </a:lnTo>
                  <a:lnTo>
                    <a:pt x="4124" y="36457"/>
                  </a:lnTo>
                  <a:lnTo>
                    <a:pt x="3733" y="37135"/>
                  </a:lnTo>
                  <a:lnTo>
                    <a:pt x="3315" y="37761"/>
                  </a:lnTo>
                  <a:lnTo>
                    <a:pt x="2898" y="38310"/>
                  </a:lnTo>
                  <a:lnTo>
                    <a:pt x="2506" y="38779"/>
                  </a:lnTo>
                  <a:lnTo>
                    <a:pt x="2062" y="39171"/>
                  </a:lnTo>
                  <a:lnTo>
                    <a:pt x="1645" y="39484"/>
                  </a:lnTo>
                  <a:lnTo>
                    <a:pt x="1227" y="39719"/>
                  </a:lnTo>
                  <a:lnTo>
                    <a:pt x="810" y="39849"/>
                  </a:lnTo>
                  <a:lnTo>
                    <a:pt x="418" y="39927"/>
                  </a:lnTo>
                  <a:lnTo>
                    <a:pt x="1" y="3990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5468700" y="2289250"/>
              <a:ext cx="241425" cy="1109750"/>
            </a:xfrm>
            <a:custGeom>
              <a:avLst/>
              <a:gdLst/>
              <a:ahLst/>
              <a:cxnLst/>
              <a:rect l="l" t="t" r="r" b="b"/>
              <a:pathLst>
                <a:path w="9657" h="44390" fill="none" extrusionOk="0">
                  <a:moveTo>
                    <a:pt x="4698" y="0"/>
                  </a:moveTo>
                  <a:lnTo>
                    <a:pt x="5141" y="105"/>
                  </a:lnTo>
                  <a:lnTo>
                    <a:pt x="5559" y="261"/>
                  </a:lnTo>
                  <a:lnTo>
                    <a:pt x="5977" y="522"/>
                  </a:lnTo>
                  <a:lnTo>
                    <a:pt x="6368" y="888"/>
                  </a:lnTo>
                  <a:lnTo>
                    <a:pt x="6759" y="1331"/>
                  </a:lnTo>
                  <a:lnTo>
                    <a:pt x="7125" y="1853"/>
                  </a:lnTo>
                  <a:lnTo>
                    <a:pt x="7464" y="2480"/>
                  </a:lnTo>
                  <a:lnTo>
                    <a:pt x="7777" y="3158"/>
                  </a:lnTo>
                  <a:lnTo>
                    <a:pt x="8090" y="3941"/>
                  </a:lnTo>
                  <a:lnTo>
                    <a:pt x="8351" y="4776"/>
                  </a:lnTo>
                  <a:lnTo>
                    <a:pt x="8612" y="5689"/>
                  </a:lnTo>
                  <a:lnTo>
                    <a:pt x="8821" y="6655"/>
                  </a:lnTo>
                  <a:lnTo>
                    <a:pt x="9030" y="7673"/>
                  </a:lnTo>
                  <a:lnTo>
                    <a:pt x="9212" y="8769"/>
                  </a:lnTo>
                  <a:lnTo>
                    <a:pt x="9343" y="9917"/>
                  </a:lnTo>
                  <a:lnTo>
                    <a:pt x="9473" y="11091"/>
                  </a:lnTo>
                  <a:lnTo>
                    <a:pt x="9552" y="12318"/>
                  </a:lnTo>
                  <a:lnTo>
                    <a:pt x="9630" y="13570"/>
                  </a:lnTo>
                  <a:lnTo>
                    <a:pt x="9656" y="14875"/>
                  </a:lnTo>
                  <a:lnTo>
                    <a:pt x="9656" y="16180"/>
                  </a:lnTo>
                  <a:lnTo>
                    <a:pt x="9630" y="17537"/>
                  </a:lnTo>
                  <a:lnTo>
                    <a:pt x="9578" y="18894"/>
                  </a:lnTo>
                  <a:lnTo>
                    <a:pt x="9499" y="20277"/>
                  </a:lnTo>
                  <a:lnTo>
                    <a:pt x="9395" y="21660"/>
                  </a:lnTo>
                  <a:lnTo>
                    <a:pt x="9265" y="23043"/>
                  </a:lnTo>
                  <a:lnTo>
                    <a:pt x="9108" y="24426"/>
                  </a:lnTo>
                  <a:lnTo>
                    <a:pt x="8925" y="25783"/>
                  </a:lnTo>
                  <a:lnTo>
                    <a:pt x="8717" y="27140"/>
                  </a:lnTo>
                  <a:lnTo>
                    <a:pt x="8482" y="28471"/>
                  </a:lnTo>
                  <a:lnTo>
                    <a:pt x="8221" y="29802"/>
                  </a:lnTo>
                  <a:lnTo>
                    <a:pt x="7934" y="31081"/>
                  </a:lnTo>
                  <a:lnTo>
                    <a:pt x="7647" y="32333"/>
                  </a:lnTo>
                  <a:lnTo>
                    <a:pt x="7307" y="33560"/>
                  </a:lnTo>
                  <a:lnTo>
                    <a:pt x="6968" y="34734"/>
                  </a:lnTo>
                  <a:lnTo>
                    <a:pt x="6603" y="35856"/>
                  </a:lnTo>
                  <a:lnTo>
                    <a:pt x="6238" y="36926"/>
                  </a:lnTo>
                  <a:lnTo>
                    <a:pt x="5846" y="37944"/>
                  </a:lnTo>
                  <a:lnTo>
                    <a:pt x="5429" y="38909"/>
                  </a:lnTo>
                  <a:lnTo>
                    <a:pt x="5011" y="39797"/>
                  </a:lnTo>
                  <a:lnTo>
                    <a:pt x="4567" y="40632"/>
                  </a:lnTo>
                  <a:lnTo>
                    <a:pt x="4124" y="41389"/>
                  </a:lnTo>
                  <a:lnTo>
                    <a:pt x="3680" y="42067"/>
                  </a:lnTo>
                  <a:lnTo>
                    <a:pt x="3210" y="42641"/>
                  </a:lnTo>
                  <a:lnTo>
                    <a:pt x="2767" y="43163"/>
                  </a:lnTo>
                  <a:lnTo>
                    <a:pt x="2297" y="43581"/>
                  </a:lnTo>
                  <a:lnTo>
                    <a:pt x="1827" y="43920"/>
                  </a:lnTo>
                  <a:lnTo>
                    <a:pt x="1358" y="44181"/>
                  </a:lnTo>
                  <a:lnTo>
                    <a:pt x="888" y="44337"/>
                  </a:lnTo>
                  <a:lnTo>
                    <a:pt x="444" y="44390"/>
                  </a:lnTo>
                  <a:lnTo>
                    <a:pt x="1" y="4436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1785925" y="1903025"/>
              <a:ext cx="733325" cy="1155525"/>
            </a:xfrm>
            <a:custGeom>
              <a:avLst/>
              <a:gdLst/>
              <a:ahLst/>
              <a:cxnLst/>
              <a:rect l="l" t="t" r="r" b="b"/>
              <a:pathLst>
                <a:path w="29333" h="46221" extrusionOk="0">
                  <a:moveTo>
                    <a:pt x="16382" y="0"/>
                  </a:moveTo>
                  <a:cubicBezTo>
                    <a:pt x="14355" y="0"/>
                    <a:pt x="12272" y="710"/>
                    <a:pt x="10282" y="2141"/>
                  </a:cubicBezTo>
                  <a:cubicBezTo>
                    <a:pt x="8586" y="3367"/>
                    <a:pt x="7021" y="5063"/>
                    <a:pt x="5664" y="7125"/>
                  </a:cubicBezTo>
                  <a:lnTo>
                    <a:pt x="3471" y="4620"/>
                  </a:lnTo>
                  <a:lnTo>
                    <a:pt x="3550" y="15841"/>
                  </a:lnTo>
                  <a:lnTo>
                    <a:pt x="10543" y="12709"/>
                  </a:lnTo>
                  <a:lnTo>
                    <a:pt x="8117" y="9917"/>
                  </a:lnTo>
                  <a:cubicBezTo>
                    <a:pt x="9082" y="8586"/>
                    <a:pt x="10152" y="7438"/>
                    <a:pt x="11352" y="6551"/>
                  </a:cubicBezTo>
                  <a:cubicBezTo>
                    <a:pt x="13005" y="5335"/>
                    <a:pt x="14688" y="4763"/>
                    <a:pt x="16301" y="4763"/>
                  </a:cubicBezTo>
                  <a:cubicBezTo>
                    <a:pt x="20467" y="4763"/>
                    <a:pt x="24159" y="8583"/>
                    <a:pt x="25627" y="14980"/>
                  </a:cubicBezTo>
                  <a:cubicBezTo>
                    <a:pt x="27610" y="23644"/>
                    <a:pt x="24844" y="34317"/>
                    <a:pt x="19312" y="39118"/>
                  </a:cubicBezTo>
                  <a:cubicBezTo>
                    <a:pt x="17450" y="40727"/>
                    <a:pt x="15491" y="41499"/>
                    <a:pt x="13611" y="41499"/>
                  </a:cubicBezTo>
                  <a:cubicBezTo>
                    <a:pt x="9667" y="41499"/>
                    <a:pt x="6071" y="38102"/>
                    <a:pt x="4463" y="31916"/>
                  </a:cubicBezTo>
                  <a:cubicBezTo>
                    <a:pt x="3211" y="27167"/>
                    <a:pt x="3445" y="21791"/>
                    <a:pt x="4802" y="17041"/>
                  </a:cubicBezTo>
                  <a:lnTo>
                    <a:pt x="4802" y="17041"/>
                  </a:lnTo>
                  <a:lnTo>
                    <a:pt x="2480" y="18111"/>
                  </a:lnTo>
                  <a:lnTo>
                    <a:pt x="2428" y="13832"/>
                  </a:lnTo>
                  <a:cubicBezTo>
                    <a:pt x="2193" y="14484"/>
                    <a:pt x="1984" y="15162"/>
                    <a:pt x="1801" y="15841"/>
                  </a:cubicBezTo>
                  <a:cubicBezTo>
                    <a:pt x="105" y="21973"/>
                    <a:pt x="1" y="28654"/>
                    <a:pt x="1488" y="34291"/>
                  </a:cubicBezTo>
                  <a:cubicBezTo>
                    <a:pt x="2976" y="39875"/>
                    <a:pt x="5872" y="43868"/>
                    <a:pt x="9474" y="45460"/>
                  </a:cubicBezTo>
                  <a:cubicBezTo>
                    <a:pt x="10615" y="45971"/>
                    <a:pt x="11799" y="46221"/>
                    <a:pt x="12995" y="46221"/>
                  </a:cubicBezTo>
                  <a:cubicBezTo>
                    <a:pt x="15462" y="46221"/>
                    <a:pt x="17983" y="45158"/>
                    <a:pt x="20303" y="43137"/>
                  </a:cubicBezTo>
                  <a:cubicBezTo>
                    <a:pt x="23644" y="40188"/>
                    <a:pt x="26305" y="35387"/>
                    <a:pt x="27741" y="29776"/>
                  </a:cubicBezTo>
                  <a:cubicBezTo>
                    <a:pt x="29176" y="24218"/>
                    <a:pt x="29332" y="18190"/>
                    <a:pt x="28132" y="12970"/>
                  </a:cubicBezTo>
                  <a:cubicBezTo>
                    <a:pt x="26958" y="7673"/>
                    <a:pt x="24479" y="3524"/>
                    <a:pt x="21191" y="1436"/>
                  </a:cubicBezTo>
                  <a:cubicBezTo>
                    <a:pt x="19682" y="481"/>
                    <a:pt x="18051" y="0"/>
                    <a:pt x="163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3359500" y="2865325"/>
              <a:ext cx="26775" cy="1306775"/>
            </a:xfrm>
            <a:custGeom>
              <a:avLst/>
              <a:gdLst/>
              <a:ahLst/>
              <a:cxnLst/>
              <a:rect l="l" t="t" r="r" b="b"/>
              <a:pathLst>
                <a:path w="1071" h="52271" fill="none" extrusionOk="0">
                  <a:moveTo>
                    <a:pt x="1" y="0"/>
                  </a:moveTo>
                  <a:lnTo>
                    <a:pt x="1071" y="5227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3348425" y="4112050"/>
              <a:ext cx="74400" cy="101800"/>
            </a:xfrm>
            <a:custGeom>
              <a:avLst/>
              <a:gdLst/>
              <a:ahLst/>
              <a:cxnLst/>
              <a:rect l="l" t="t" r="r" b="b"/>
              <a:pathLst>
                <a:path w="2976" h="4072" extrusionOk="0">
                  <a:moveTo>
                    <a:pt x="2975" y="0"/>
                  </a:moveTo>
                  <a:lnTo>
                    <a:pt x="1566" y="4071"/>
                  </a:lnTo>
                  <a:lnTo>
                    <a:pt x="0" y="53"/>
                  </a:lnTo>
                  <a:cubicBezTo>
                    <a:pt x="887" y="679"/>
                    <a:pt x="2088" y="653"/>
                    <a:pt x="297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2328075" y="2742675"/>
              <a:ext cx="52225" cy="1249350"/>
            </a:xfrm>
            <a:custGeom>
              <a:avLst/>
              <a:gdLst/>
              <a:ahLst/>
              <a:cxnLst/>
              <a:rect l="l" t="t" r="r" b="b"/>
              <a:pathLst>
                <a:path w="2089" h="49974" fill="none" extrusionOk="0">
                  <a:moveTo>
                    <a:pt x="0" y="0"/>
                  </a:moveTo>
                  <a:lnTo>
                    <a:pt x="2088" y="4997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2341125" y="3930675"/>
              <a:ext cx="73750" cy="102450"/>
            </a:xfrm>
            <a:custGeom>
              <a:avLst/>
              <a:gdLst/>
              <a:ahLst/>
              <a:cxnLst/>
              <a:rect l="l" t="t" r="r" b="b"/>
              <a:pathLst>
                <a:path w="2950" h="4098" extrusionOk="0">
                  <a:moveTo>
                    <a:pt x="2949" y="1"/>
                  </a:moveTo>
                  <a:lnTo>
                    <a:pt x="1644" y="4098"/>
                  </a:lnTo>
                  <a:lnTo>
                    <a:pt x="0" y="131"/>
                  </a:lnTo>
                  <a:cubicBezTo>
                    <a:pt x="888" y="731"/>
                    <a:pt x="2088" y="679"/>
                    <a:pt x="29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2831075" y="2802675"/>
              <a:ext cx="33300" cy="1303525"/>
            </a:xfrm>
            <a:custGeom>
              <a:avLst/>
              <a:gdLst/>
              <a:ahLst/>
              <a:cxnLst/>
              <a:rect l="l" t="t" r="r" b="b"/>
              <a:pathLst>
                <a:path w="1332" h="52141" fill="none" extrusionOk="0">
                  <a:moveTo>
                    <a:pt x="0" y="1"/>
                  </a:moveTo>
                  <a:lnTo>
                    <a:pt x="1331" y="5214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2825850" y="4046150"/>
              <a:ext cx="74400" cy="101800"/>
            </a:xfrm>
            <a:custGeom>
              <a:avLst/>
              <a:gdLst/>
              <a:ahLst/>
              <a:cxnLst/>
              <a:rect l="l" t="t" r="r" b="b"/>
              <a:pathLst>
                <a:path w="2976" h="4072" extrusionOk="0">
                  <a:moveTo>
                    <a:pt x="2975" y="1"/>
                  </a:moveTo>
                  <a:lnTo>
                    <a:pt x="1592" y="4072"/>
                  </a:lnTo>
                  <a:lnTo>
                    <a:pt x="0" y="79"/>
                  </a:lnTo>
                  <a:cubicBezTo>
                    <a:pt x="888" y="705"/>
                    <a:pt x="2088" y="653"/>
                    <a:pt x="297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3929050" y="1971525"/>
              <a:ext cx="16325" cy="1832625"/>
            </a:xfrm>
            <a:custGeom>
              <a:avLst/>
              <a:gdLst/>
              <a:ahLst/>
              <a:cxnLst/>
              <a:rect l="l" t="t" r="r" b="b"/>
              <a:pathLst>
                <a:path w="653" h="73305" fill="none" extrusionOk="0">
                  <a:moveTo>
                    <a:pt x="0" y="1"/>
                  </a:moveTo>
                  <a:lnTo>
                    <a:pt x="653" y="7330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3908175" y="3744100"/>
              <a:ext cx="74400" cy="101800"/>
            </a:xfrm>
            <a:custGeom>
              <a:avLst/>
              <a:gdLst/>
              <a:ahLst/>
              <a:cxnLst/>
              <a:rect l="l" t="t" r="r" b="b"/>
              <a:pathLst>
                <a:path w="2976" h="4072" extrusionOk="0">
                  <a:moveTo>
                    <a:pt x="2975" y="0"/>
                  </a:moveTo>
                  <a:lnTo>
                    <a:pt x="1514" y="4071"/>
                  </a:lnTo>
                  <a:lnTo>
                    <a:pt x="0" y="26"/>
                  </a:lnTo>
                  <a:cubicBezTo>
                    <a:pt x="888" y="679"/>
                    <a:pt x="2088" y="653"/>
                    <a:pt x="297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2968725" y="3595350"/>
              <a:ext cx="74400" cy="101800"/>
            </a:xfrm>
            <a:custGeom>
              <a:avLst/>
              <a:gdLst/>
              <a:ahLst/>
              <a:cxnLst/>
              <a:rect l="l" t="t" r="r" b="b"/>
              <a:pathLst>
                <a:path w="2976" h="4072" extrusionOk="0">
                  <a:moveTo>
                    <a:pt x="2975" y="0"/>
                  </a:moveTo>
                  <a:lnTo>
                    <a:pt x="1592" y="4071"/>
                  </a:lnTo>
                  <a:lnTo>
                    <a:pt x="0" y="79"/>
                  </a:lnTo>
                  <a:cubicBezTo>
                    <a:pt x="888" y="705"/>
                    <a:pt x="2088" y="653"/>
                    <a:pt x="297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3432575" y="1933700"/>
              <a:ext cx="33950" cy="1794775"/>
            </a:xfrm>
            <a:custGeom>
              <a:avLst/>
              <a:gdLst/>
              <a:ahLst/>
              <a:cxnLst/>
              <a:rect l="l" t="t" r="r" b="b"/>
              <a:pathLst>
                <a:path w="1358" h="71791" fill="none" extrusionOk="0">
                  <a:moveTo>
                    <a:pt x="1" y="0"/>
                  </a:moveTo>
                  <a:lnTo>
                    <a:pt x="1358" y="7179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3428000" y="3668425"/>
              <a:ext cx="74400" cy="101800"/>
            </a:xfrm>
            <a:custGeom>
              <a:avLst/>
              <a:gdLst/>
              <a:ahLst/>
              <a:cxnLst/>
              <a:rect l="l" t="t" r="r" b="b"/>
              <a:pathLst>
                <a:path w="2976" h="4072" extrusionOk="0">
                  <a:moveTo>
                    <a:pt x="2976" y="0"/>
                  </a:moveTo>
                  <a:lnTo>
                    <a:pt x="1567" y="4071"/>
                  </a:lnTo>
                  <a:lnTo>
                    <a:pt x="1" y="52"/>
                  </a:lnTo>
                  <a:cubicBezTo>
                    <a:pt x="888" y="679"/>
                    <a:pt x="2089" y="653"/>
                    <a:pt x="297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3657000" y="2398850"/>
              <a:ext cx="22850" cy="1580125"/>
            </a:xfrm>
            <a:custGeom>
              <a:avLst/>
              <a:gdLst/>
              <a:ahLst/>
              <a:cxnLst/>
              <a:rect l="l" t="t" r="r" b="b"/>
              <a:pathLst>
                <a:path w="914" h="63205" fill="none" extrusionOk="0">
                  <a:moveTo>
                    <a:pt x="1" y="1"/>
                  </a:moveTo>
                  <a:lnTo>
                    <a:pt x="914" y="6320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3642000" y="3918950"/>
              <a:ext cx="74400" cy="101775"/>
            </a:xfrm>
            <a:custGeom>
              <a:avLst/>
              <a:gdLst/>
              <a:ahLst/>
              <a:cxnLst/>
              <a:rect l="l" t="t" r="r" b="b"/>
              <a:pathLst>
                <a:path w="2976" h="4071" extrusionOk="0">
                  <a:moveTo>
                    <a:pt x="2975" y="0"/>
                  </a:moveTo>
                  <a:lnTo>
                    <a:pt x="1540" y="4071"/>
                  </a:lnTo>
                  <a:lnTo>
                    <a:pt x="0" y="52"/>
                  </a:lnTo>
                  <a:cubicBezTo>
                    <a:pt x="888" y="679"/>
                    <a:pt x="2088" y="652"/>
                    <a:pt x="297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2656225" y="2302300"/>
              <a:ext cx="52225" cy="1513575"/>
            </a:xfrm>
            <a:custGeom>
              <a:avLst/>
              <a:gdLst/>
              <a:ahLst/>
              <a:cxnLst/>
              <a:rect l="l" t="t" r="r" b="b"/>
              <a:pathLst>
                <a:path w="2089" h="60543" fill="none" extrusionOk="0">
                  <a:moveTo>
                    <a:pt x="1" y="0"/>
                  </a:moveTo>
                  <a:lnTo>
                    <a:pt x="2088" y="6054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2669925" y="3755175"/>
              <a:ext cx="73750" cy="102450"/>
            </a:xfrm>
            <a:custGeom>
              <a:avLst/>
              <a:gdLst/>
              <a:ahLst/>
              <a:cxnLst/>
              <a:rect l="l" t="t" r="r" b="b"/>
              <a:pathLst>
                <a:path w="2950" h="4098" extrusionOk="0">
                  <a:moveTo>
                    <a:pt x="2949" y="1"/>
                  </a:moveTo>
                  <a:lnTo>
                    <a:pt x="1619" y="4098"/>
                  </a:lnTo>
                  <a:lnTo>
                    <a:pt x="1" y="105"/>
                  </a:lnTo>
                  <a:cubicBezTo>
                    <a:pt x="888" y="706"/>
                    <a:pt x="2088" y="679"/>
                    <a:pt x="29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3144875" y="2349275"/>
              <a:ext cx="38500" cy="1546200"/>
            </a:xfrm>
            <a:custGeom>
              <a:avLst/>
              <a:gdLst/>
              <a:ahLst/>
              <a:cxnLst/>
              <a:rect l="l" t="t" r="r" b="b"/>
              <a:pathLst>
                <a:path w="1540" h="61848" fill="none" extrusionOk="0">
                  <a:moveTo>
                    <a:pt x="0" y="0"/>
                  </a:moveTo>
                  <a:lnTo>
                    <a:pt x="1540" y="6184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3144875" y="3835425"/>
              <a:ext cx="74400" cy="101800"/>
            </a:xfrm>
            <a:custGeom>
              <a:avLst/>
              <a:gdLst/>
              <a:ahLst/>
              <a:cxnLst/>
              <a:rect l="l" t="t" r="r" b="b"/>
              <a:pathLst>
                <a:path w="2976" h="4072" extrusionOk="0">
                  <a:moveTo>
                    <a:pt x="2975" y="1"/>
                  </a:moveTo>
                  <a:lnTo>
                    <a:pt x="1592" y="4072"/>
                  </a:lnTo>
                  <a:lnTo>
                    <a:pt x="0" y="53"/>
                  </a:lnTo>
                  <a:cubicBezTo>
                    <a:pt x="888" y="679"/>
                    <a:pt x="2088" y="653"/>
                    <a:pt x="297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3032650" y="3378750"/>
              <a:ext cx="28075" cy="1007975"/>
            </a:xfrm>
            <a:custGeom>
              <a:avLst/>
              <a:gdLst/>
              <a:ahLst/>
              <a:cxnLst/>
              <a:rect l="l" t="t" r="r" b="b"/>
              <a:pathLst>
                <a:path w="1123" h="40319" fill="none" extrusionOk="0">
                  <a:moveTo>
                    <a:pt x="1" y="1"/>
                  </a:moveTo>
                  <a:lnTo>
                    <a:pt x="1123" y="4031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3021575" y="4326025"/>
              <a:ext cx="74400" cy="102450"/>
            </a:xfrm>
            <a:custGeom>
              <a:avLst/>
              <a:gdLst/>
              <a:ahLst/>
              <a:cxnLst/>
              <a:rect l="l" t="t" r="r" b="b"/>
              <a:pathLst>
                <a:path w="2976" h="4098" extrusionOk="0">
                  <a:moveTo>
                    <a:pt x="2975" y="1"/>
                  </a:moveTo>
                  <a:lnTo>
                    <a:pt x="1618" y="4098"/>
                  </a:lnTo>
                  <a:lnTo>
                    <a:pt x="0" y="105"/>
                  </a:lnTo>
                  <a:cubicBezTo>
                    <a:pt x="914" y="705"/>
                    <a:pt x="2114" y="679"/>
                    <a:pt x="297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1969900" y="3224775"/>
              <a:ext cx="47650" cy="961675"/>
            </a:xfrm>
            <a:custGeom>
              <a:avLst/>
              <a:gdLst/>
              <a:ahLst/>
              <a:cxnLst/>
              <a:rect l="l" t="t" r="r" b="b"/>
              <a:pathLst>
                <a:path w="1906" h="38467" fill="none" extrusionOk="0">
                  <a:moveTo>
                    <a:pt x="1" y="1"/>
                  </a:moveTo>
                  <a:lnTo>
                    <a:pt x="1906" y="38466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1977075" y="4125100"/>
              <a:ext cx="74400" cy="103100"/>
            </a:xfrm>
            <a:custGeom>
              <a:avLst/>
              <a:gdLst/>
              <a:ahLst/>
              <a:cxnLst/>
              <a:rect l="l" t="t" r="r" b="b"/>
              <a:pathLst>
                <a:path w="2976" h="4124" extrusionOk="0">
                  <a:moveTo>
                    <a:pt x="2976" y="0"/>
                  </a:moveTo>
                  <a:lnTo>
                    <a:pt x="1697" y="4123"/>
                  </a:lnTo>
                  <a:lnTo>
                    <a:pt x="1" y="157"/>
                  </a:lnTo>
                  <a:cubicBezTo>
                    <a:pt x="914" y="757"/>
                    <a:pt x="2115" y="679"/>
                    <a:pt x="297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2487250" y="3299825"/>
              <a:ext cx="38525" cy="984475"/>
            </a:xfrm>
            <a:custGeom>
              <a:avLst/>
              <a:gdLst/>
              <a:ahLst/>
              <a:cxnLst/>
              <a:rect l="l" t="t" r="r" b="b"/>
              <a:pathLst>
                <a:path w="1541" h="39379" fill="none" extrusionOk="0">
                  <a:moveTo>
                    <a:pt x="1" y="0"/>
                  </a:moveTo>
                  <a:lnTo>
                    <a:pt x="1540" y="3937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2486600" y="4222950"/>
              <a:ext cx="74400" cy="102450"/>
            </a:xfrm>
            <a:custGeom>
              <a:avLst/>
              <a:gdLst/>
              <a:ahLst/>
              <a:cxnLst/>
              <a:rect l="l" t="t" r="r" b="b"/>
              <a:pathLst>
                <a:path w="2976" h="4098" extrusionOk="0">
                  <a:moveTo>
                    <a:pt x="2976" y="1"/>
                  </a:moveTo>
                  <a:lnTo>
                    <a:pt x="1645" y="4098"/>
                  </a:lnTo>
                  <a:lnTo>
                    <a:pt x="1" y="131"/>
                  </a:lnTo>
                  <a:cubicBezTo>
                    <a:pt x="888" y="731"/>
                    <a:pt x="2088" y="679"/>
                    <a:pt x="2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1657400" y="1743850"/>
              <a:ext cx="4705750" cy="1870450"/>
            </a:xfrm>
            <a:custGeom>
              <a:avLst/>
              <a:gdLst/>
              <a:ahLst/>
              <a:cxnLst/>
              <a:rect l="l" t="t" r="r" b="b"/>
              <a:pathLst>
                <a:path w="188230" h="74818" fill="none" extrusionOk="0">
                  <a:moveTo>
                    <a:pt x="188230" y="33351"/>
                  </a:moveTo>
                  <a:lnTo>
                    <a:pt x="184446" y="43868"/>
                  </a:lnTo>
                  <a:lnTo>
                    <a:pt x="82959" y="33325"/>
                  </a:lnTo>
                  <a:lnTo>
                    <a:pt x="101487" y="3497"/>
                  </a:lnTo>
                  <a:lnTo>
                    <a:pt x="50209" y="0"/>
                  </a:lnTo>
                  <a:lnTo>
                    <a:pt x="1" y="65892"/>
                  </a:lnTo>
                  <a:lnTo>
                    <a:pt x="57359" y="74817"/>
                  </a:lnTo>
                  <a:lnTo>
                    <a:pt x="79593" y="38779"/>
                  </a:lnTo>
                  <a:lnTo>
                    <a:pt x="149739" y="46529"/>
                  </a:lnTo>
                  <a:lnTo>
                    <a:pt x="148538" y="49269"/>
                  </a:lnTo>
                </a:path>
              </a:pathLst>
            </a:custGeom>
            <a:noFill/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3842925" y="1995025"/>
              <a:ext cx="249900" cy="402550"/>
            </a:xfrm>
            <a:custGeom>
              <a:avLst/>
              <a:gdLst/>
              <a:ahLst/>
              <a:cxnLst/>
              <a:rect l="l" t="t" r="r" b="b"/>
              <a:pathLst>
                <a:path w="9996" h="16102" fill="none" extrusionOk="0">
                  <a:moveTo>
                    <a:pt x="9996" y="0"/>
                  </a:moveTo>
                  <a:lnTo>
                    <a:pt x="1" y="16101"/>
                  </a:lnTo>
                </a:path>
              </a:pathLst>
            </a:custGeom>
            <a:noFill/>
            <a:ln w="9525" cap="flat" cmpd="sng">
              <a:solidFill>
                <a:srgbClr val="3434FF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3820750" y="2327750"/>
              <a:ext cx="84850" cy="105050"/>
            </a:xfrm>
            <a:custGeom>
              <a:avLst/>
              <a:gdLst/>
              <a:ahLst/>
              <a:cxnLst/>
              <a:rect l="l" t="t" r="r" b="b"/>
              <a:pathLst>
                <a:path w="3394" h="4202" extrusionOk="0">
                  <a:moveTo>
                    <a:pt x="3393" y="1566"/>
                  </a:moveTo>
                  <a:lnTo>
                    <a:pt x="1" y="4202"/>
                  </a:lnTo>
                  <a:lnTo>
                    <a:pt x="888" y="0"/>
                  </a:lnTo>
                  <a:cubicBezTo>
                    <a:pt x="1279" y="992"/>
                    <a:pt x="2297" y="1644"/>
                    <a:pt x="3393" y="1566"/>
                  </a:cubicBezTo>
                  <a:close/>
                </a:path>
              </a:pathLst>
            </a:custGeom>
            <a:solidFill>
              <a:srgbClr val="3434FF"/>
            </a:solidFill>
            <a:ln w="9525" cap="flat" cmpd="sng">
              <a:solidFill>
                <a:srgbClr val="3434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4026900" y="2756375"/>
              <a:ext cx="471075" cy="51550"/>
            </a:xfrm>
            <a:custGeom>
              <a:avLst/>
              <a:gdLst/>
              <a:ahLst/>
              <a:cxnLst/>
              <a:rect l="l" t="t" r="r" b="b"/>
              <a:pathLst>
                <a:path w="18843" h="2062" fill="none" extrusionOk="0">
                  <a:moveTo>
                    <a:pt x="18842" y="2062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3434FF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3985800" y="2725700"/>
              <a:ext cx="104425" cy="73750"/>
            </a:xfrm>
            <a:custGeom>
              <a:avLst/>
              <a:gdLst/>
              <a:ahLst/>
              <a:cxnLst/>
              <a:rect l="l" t="t" r="r" b="b"/>
              <a:pathLst>
                <a:path w="4177" h="2950" extrusionOk="0">
                  <a:moveTo>
                    <a:pt x="3837" y="2949"/>
                  </a:moveTo>
                  <a:lnTo>
                    <a:pt x="1" y="1044"/>
                  </a:lnTo>
                  <a:lnTo>
                    <a:pt x="4176" y="1"/>
                  </a:lnTo>
                  <a:cubicBezTo>
                    <a:pt x="3445" y="810"/>
                    <a:pt x="3315" y="2010"/>
                    <a:pt x="3837" y="2949"/>
                  </a:cubicBezTo>
                  <a:close/>
                </a:path>
              </a:pathLst>
            </a:custGeom>
            <a:solidFill>
              <a:srgbClr val="3434FF"/>
            </a:solidFill>
            <a:ln w="9525" cap="flat" cmpd="sng">
              <a:solidFill>
                <a:srgbClr val="3434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4098675" y="2614150"/>
              <a:ext cx="470400" cy="51550"/>
            </a:xfrm>
            <a:custGeom>
              <a:avLst/>
              <a:gdLst/>
              <a:ahLst/>
              <a:cxnLst/>
              <a:rect l="l" t="t" r="r" b="b"/>
              <a:pathLst>
                <a:path w="18816" h="2062" fill="none" extrusionOk="0">
                  <a:moveTo>
                    <a:pt x="0" y="0"/>
                  </a:moveTo>
                  <a:lnTo>
                    <a:pt x="18815" y="2062"/>
                  </a:lnTo>
                </a:path>
              </a:pathLst>
            </a:custGeom>
            <a:noFill/>
            <a:ln w="9525" cap="flat" cmpd="sng">
              <a:solidFill>
                <a:srgbClr val="3434FF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4506425" y="2622625"/>
              <a:ext cx="104400" cy="73750"/>
            </a:xfrm>
            <a:custGeom>
              <a:avLst/>
              <a:gdLst/>
              <a:ahLst/>
              <a:cxnLst/>
              <a:rect l="l" t="t" r="r" b="b"/>
              <a:pathLst>
                <a:path w="4176" h="2950" extrusionOk="0">
                  <a:moveTo>
                    <a:pt x="313" y="0"/>
                  </a:moveTo>
                  <a:lnTo>
                    <a:pt x="4176" y="1905"/>
                  </a:lnTo>
                  <a:lnTo>
                    <a:pt x="0" y="2949"/>
                  </a:lnTo>
                  <a:cubicBezTo>
                    <a:pt x="731" y="2140"/>
                    <a:pt x="861" y="940"/>
                    <a:pt x="313" y="0"/>
                  </a:cubicBezTo>
                  <a:close/>
                </a:path>
              </a:pathLst>
            </a:custGeom>
            <a:solidFill>
              <a:srgbClr val="3434FF"/>
            </a:solidFill>
            <a:ln w="9525" cap="flat" cmpd="sng">
              <a:solidFill>
                <a:srgbClr val="3434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3306000" y="1767975"/>
              <a:ext cx="473025" cy="29400"/>
            </a:xfrm>
            <a:custGeom>
              <a:avLst/>
              <a:gdLst/>
              <a:ahLst/>
              <a:cxnLst/>
              <a:rect l="l" t="t" r="r" b="b"/>
              <a:pathLst>
                <a:path w="18921" h="1176" fill="none" extrusionOk="0">
                  <a:moveTo>
                    <a:pt x="1" y="1"/>
                  </a:moveTo>
                  <a:lnTo>
                    <a:pt x="18920" y="1175"/>
                  </a:lnTo>
                </a:path>
              </a:pathLst>
            </a:custGeom>
            <a:noFill/>
            <a:ln w="9525" cap="flat" cmpd="sng">
              <a:solidFill>
                <a:srgbClr val="3434FF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3717025" y="1756900"/>
              <a:ext cx="103750" cy="73750"/>
            </a:xfrm>
            <a:custGeom>
              <a:avLst/>
              <a:gdLst/>
              <a:ahLst/>
              <a:cxnLst/>
              <a:rect l="l" t="t" r="r" b="b"/>
              <a:pathLst>
                <a:path w="4150" h="2950" extrusionOk="0">
                  <a:moveTo>
                    <a:pt x="209" y="0"/>
                  </a:moveTo>
                  <a:lnTo>
                    <a:pt x="4150" y="1723"/>
                  </a:lnTo>
                  <a:lnTo>
                    <a:pt x="0" y="2949"/>
                  </a:lnTo>
                  <a:cubicBezTo>
                    <a:pt x="705" y="2114"/>
                    <a:pt x="783" y="914"/>
                    <a:pt x="209" y="0"/>
                  </a:cubicBezTo>
                  <a:close/>
                </a:path>
              </a:pathLst>
            </a:custGeom>
            <a:solidFill>
              <a:srgbClr val="3434FF"/>
            </a:solidFill>
            <a:ln w="9525" cap="flat" cmpd="sng">
              <a:solidFill>
                <a:srgbClr val="3434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2140175" y="3468125"/>
              <a:ext cx="468450" cy="69175"/>
            </a:xfrm>
            <a:custGeom>
              <a:avLst/>
              <a:gdLst/>
              <a:ahLst/>
              <a:cxnLst/>
              <a:rect l="l" t="t" r="r" b="b"/>
              <a:pathLst>
                <a:path w="18738" h="2767" fill="none" extrusionOk="0">
                  <a:moveTo>
                    <a:pt x="18738" y="2767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3434FF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2099075" y="3440075"/>
              <a:ext cx="105075" cy="73750"/>
            </a:xfrm>
            <a:custGeom>
              <a:avLst/>
              <a:gdLst/>
              <a:ahLst/>
              <a:cxnLst/>
              <a:rect l="l" t="t" r="r" b="b"/>
              <a:pathLst>
                <a:path w="4203" h="2950" extrusionOk="0">
                  <a:moveTo>
                    <a:pt x="3785" y="2949"/>
                  </a:moveTo>
                  <a:lnTo>
                    <a:pt x="1" y="888"/>
                  </a:lnTo>
                  <a:lnTo>
                    <a:pt x="4202" y="1"/>
                  </a:lnTo>
                  <a:cubicBezTo>
                    <a:pt x="3445" y="784"/>
                    <a:pt x="3263" y="1958"/>
                    <a:pt x="3785" y="2949"/>
                  </a:cubicBezTo>
                  <a:close/>
                </a:path>
              </a:pathLst>
            </a:custGeom>
            <a:solidFill>
              <a:srgbClr val="3434FF"/>
            </a:solidFill>
            <a:ln w="9525" cap="flat" cmpd="sng">
              <a:solidFill>
                <a:srgbClr val="3434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3248600" y="2957950"/>
              <a:ext cx="246625" cy="404525"/>
            </a:xfrm>
            <a:custGeom>
              <a:avLst/>
              <a:gdLst/>
              <a:ahLst/>
              <a:cxnLst/>
              <a:rect l="l" t="t" r="r" b="b"/>
              <a:pathLst>
                <a:path w="9865" h="16181" fill="none" extrusionOk="0">
                  <a:moveTo>
                    <a:pt x="9865" y="1"/>
                  </a:moveTo>
                  <a:lnTo>
                    <a:pt x="1" y="16180"/>
                  </a:lnTo>
                </a:path>
              </a:pathLst>
            </a:custGeom>
            <a:noFill/>
            <a:ln w="9525" cap="flat" cmpd="sng">
              <a:solidFill>
                <a:srgbClr val="3434FF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3227075" y="3291975"/>
              <a:ext cx="84175" cy="105725"/>
            </a:xfrm>
            <a:custGeom>
              <a:avLst/>
              <a:gdLst/>
              <a:ahLst/>
              <a:cxnLst/>
              <a:rect l="l" t="t" r="r" b="b"/>
              <a:pathLst>
                <a:path w="3367" h="4229" extrusionOk="0">
                  <a:moveTo>
                    <a:pt x="3367" y="1567"/>
                  </a:moveTo>
                  <a:lnTo>
                    <a:pt x="0" y="4228"/>
                  </a:lnTo>
                  <a:lnTo>
                    <a:pt x="835" y="1"/>
                  </a:lnTo>
                  <a:cubicBezTo>
                    <a:pt x="1253" y="1019"/>
                    <a:pt x="2271" y="1645"/>
                    <a:pt x="3367" y="1567"/>
                  </a:cubicBezTo>
                  <a:close/>
                </a:path>
              </a:pathLst>
            </a:custGeom>
            <a:solidFill>
              <a:srgbClr val="3434FF"/>
            </a:solidFill>
            <a:ln w="9525" cap="flat" cmpd="sng">
              <a:solidFill>
                <a:srgbClr val="3434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2137575" y="2385800"/>
              <a:ext cx="286425" cy="377125"/>
            </a:xfrm>
            <a:custGeom>
              <a:avLst/>
              <a:gdLst/>
              <a:ahLst/>
              <a:cxnLst/>
              <a:rect l="l" t="t" r="r" b="b"/>
              <a:pathLst>
                <a:path w="11457" h="15085" fill="none" extrusionOk="0">
                  <a:moveTo>
                    <a:pt x="0" y="15084"/>
                  </a:moveTo>
                  <a:lnTo>
                    <a:pt x="11456" y="1"/>
                  </a:lnTo>
                </a:path>
              </a:pathLst>
            </a:custGeom>
            <a:noFill/>
            <a:ln w="9525" cap="flat" cmpd="sng">
              <a:solidFill>
                <a:srgbClr val="3434FF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2358725" y="2352525"/>
              <a:ext cx="90725" cy="103100"/>
            </a:xfrm>
            <a:custGeom>
              <a:avLst/>
              <a:gdLst/>
              <a:ahLst/>
              <a:cxnLst/>
              <a:rect l="l" t="t" r="r" b="b"/>
              <a:pathLst>
                <a:path w="3629" h="4124" extrusionOk="0">
                  <a:moveTo>
                    <a:pt x="1" y="2323"/>
                  </a:moveTo>
                  <a:lnTo>
                    <a:pt x="3628" y="1"/>
                  </a:lnTo>
                  <a:lnTo>
                    <a:pt x="2349" y="4124"/>
                  </a:lnTo>
                  <a:cubicBezTo>
                    <a:pt x="2062" y="3054"/>
                    <a:pt x="1097" y="2349"/>
                    <a:pt x="1" y="2323"/>
                  </a:cubicBezTo>
                  <a:close/>
                </a:path>
              </a:pathLst>
            </a:custGeom>
            <a:solidFill>
              <a:srgbClr val="3434FF"/>
            </a:solidFill>
            <a:ln w="9525" cap="flat" cmpd="sng">
              <a:solidFill>
                <a:srgbClr val="3434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3324275" y="1184100"/>
              <a:ext cx="35250" cy="1681250"/>
            </a:xfrm>
            <a:custGeom>
              <a:avLst/>
              <a:gdLst/>
              <a:ahLst/>
              <a:cxnLst/>
              <a:rect l="l" t="t" r="r" b="b"/>
              <a:pathLst>
                <a:path w="1410" h="67250" fill="none" extrusionOk="0">
                  <a:moveTo>
                    <a:pt x="1" y="0"/>
                  </a:moveTo>
                  <a:lnTo>
                    <a:pt x="1410" y="6724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2264125" y="1201700"/>
              <a:ext cx="63975" cy="1541000"/>
            </a:xfrm>
            <a:custGeom>
              <a:avLst/>
              <a:gdLst/>
              <a:ahLst/>
              <a:cxnLst/>
              <a:rect l="l" t="t" r="r" b="b"/>
              <a:pathLst>
                <a:path w="2559" h="61640" fill="none" extrusionOk="0">
                  <a:moveTo>
                    <a:pt x="1" y="1"/>
                  </a:moveTo>
                  <a:lnTo>
                    <a:pt x="2558" y="6163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2781475" y="1224525"/>
              <a:ext cx="49625" cy="1578175"/>
            </a:xfrm>
            <a:custGeom>
              <a:avLst/>
              <a:gdLst/>
              <a:ahLst/>
              <a:cxnLst/>
              <a:rect l="l" t="t" r="r" b="b"/>
              <a:pathLst>
                <a:path w="1985" h="63127" fill="none" extrusionOk="0">
                  <a:moveTo>
                    <a:pt x="1" y="1"/>
                  </a:moveTo>
                  <a:lnTo>
                    <a:pt x="1984" y="6312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3921225" y="1094700"/>
              <a:ext cx="7850" cy="876850"/>
            </a:xfrm>
            <a:custGeom>
              <a:avLst/>
              <a:gdLst/>
              <a:ahLst/>
              <a:cxnLst/>
              <a:rect l="l" t="t" r="r" b="b"/>
              <a:pathLst>
                <a:path w="314" h="35074" fill="none" extrusionOk="0">
                  <a:moveTo>
                    <a:pt x="0" y="1"/>
                  </a:moveTo>
                  <a:lnTo>
                    <a:pt x="313" y="3507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3418225" y="1169725"/>
              <a:ext cx="14375" cy="764000"/>
            </a:xfrm>
            <a:custGeom>
              <a:avLst/>
              <a:gdLst/>
              <a:ahLst/>
              <a:cxnLst/>
              <a:rect l="l" t="t" r="r" b="b"/>
              <a:pathLst>
                <a:path w="575" h="30560" fill="none" extrusionOk="0">
                  <a:moveTo>
                    <a:pt x="0" y="1"/>
                  </a:moveTo>
                  <a:lnTo>
                    <a:pt x="575" y="3055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3638725" y="1137125"/>
              <a:ext cx="18300" cy="1261750"/>
            </a:xfrm>
            <a:custGeom>
              <a:avLst/>
              <a:gdLst/>
              <a:ahLst/>
              <a:cxnLst/>
              <a:rect l="l" t="t" r="r" b="b"/>
              <a:pathLst>
                <a:path w="732" h="50470" fill="none" extrusionOk="0">
                  <a:moveTo>
                    <a:pt x="1" y="0"/>
                  </a:moveTo>
                  <a:lnTo>
                    <a:pt x="732" y="5047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2619050" y="1217350"/>
              <a:ext cx="37200" cy="1084975"/>
            </a:xfrm>
            <a:custGeom>
              <a:avLst/>
              <a:gdLst/>
              <a:ahLst/>
              <a:cxnLst/>
              <a:rect l="l" t="t" r="r" b="b"/>
              <a:pathLst>
                <a:path w="1488" h="43399" fill="none" extrusionOk="0">
                  <a:moveTo>
                    <a:pt x="0" y="1"/>
                  </a:moveTo>
                  <a:lnTo>
                    <a:pt x="1488" y="4339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3116825" y="1214750"/>
              <a:ext cx="28075" cy="1134550"/>
            </a:xfrm>
            <a:custGeom>
              <a:avLst/>
              <a:gdLst/>
              <a:ahLst/>
              <a:cxnLst/>
              <a:rect l="l" t="t" r="r" b="b"/>
              <a:pathLst>
                <a:path w="1123" h="45382" fill="none" extrusionOk="0">
                  <a:moveTo>
                    <a:pt x="0" y="1"/>
                  </a:moveTo>
                  <a:lnTo>
                    <a:pt x="1122" y="4538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2973300" y="1233025"/>
              <a:ext cx="59375" cy="2145750"/>
            </a:xfrm>
            <a:custGeom>
              <a:avLst/>
              <a:gdLst/>
              <a:ahLst/>
              <a:cxnLst/>
              <a:rect l="l" t="t" r="r" b="b"/>
              <a:pathLst>
                <a:path w="2375" h="85830" fill="none" extrusionOk="0">
                  <a:moveTo>
                    <a:pt x="0" y="0"/>
                  </a:moveTo>
                  <a:lnTo>
                    <a:pt x="2375" y="8583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1869425" y="1184100"/>
              <a:ext cx="100500" cy="2040700"/>
            </a:xfrm>
            <a:custGeom>
              <a:avLst/>
              <a:gdLst/>
              <a:ahLst/>
              <a:cxnLst/>
              <a:rect l="l" t="t" r="r" b="b"/>
              <a:pathLst>
                <a:path w="4020" h="81628" fill="none" extrusionOk="0">
                  <a:moveTo>
                    <a:pt x="1" y="0"/>
                  </a:moveTo>
                  <a:lnTo>
                    <a:pt x="4020" y="8162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2406350" y="1208225"/>
              <a:ext cx="80925" cy="2091625"/>
            </a:xfrm>
            <a:custGeom>
              <a:avLst/>
              <a:gdLst/>
              <a:ahLst/>
              <a:cxnLst/>
              <a:rect l="l" t="t" r="r" b="b"/>
              <a:pathLst>
                <a:path w="3237" h="83665" fill="none" extrusionOk="0">
                  <a:moveTo>
                    <a:pt x="1" y="1"/>
                  </a:moveTo>
                  <a:lnTo>
                    <a:pt x="3237" y="8366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1031750" y="490600"/>
              <a:ext cx="4001175" cy="114825"/>
            </a:xfrm>
            <a:custGeom>
              <a:avLst/>
              <a:gdLst/>
              <a:ahLst/>
              <a:cxnLst/>
              <a:rect l="l" t="t" r="r" b="b"/>
              <a:pathLst>
                <a:path w="160047" h="4593" extrusionOk="0">
                  <a:moveTo>
                    <a:pt x="101044" y="0"/>
                  </a:moveTo>
                  <a:lnTo>
                    <a:pt x="1" y="3445"/>
                  </a:lnTo>
                  <a:lnTo>
                    <a:pt x="77532" y="4593"/>
                  </a:lnTo>
                  <a:lnTo>
                    <a:pt x="160047" y="522"/>
                  </a:lnTo>
                  <a:lnTo>
                    <a:pt x="101044" y="0"/>
                  </a:lnTo>
                  <a:close/>
                </a:path>
              </a:pathLst>
            </a:custGeom>
            <a:solidFill>
              <a:srgbClr val="00AE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1031750" y="576700"/>
              <a:ext cx="1955275" cy="657650"/>
            </a:xfrm>
            <a:custGeom>
              <a:avLst/>
              <a:gdLst/>
              <a:ahLst/>
              <a:cxnLst/>
              <a:rect l="l" t="t" r="r" b="b"/>
              <a:pathLst>
                <a:path w="78211" h="26306" extrusionOk="0">
                  <a:moveTo>
                    <a:pt x="1" y="1"/>
                  </a:moveTo>
                  <a:lnTo>
                    <a:pt x="1488" y="22913"/>
                  </a:lnTo>
                  <a:lnTo>
                    <a:pt x="78210" y="26305"/>
                  </a:lnTo>
                  <a:lnTo>
                    <a:pt x="77532" y="11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AE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2970025" y="503650"/>
              <a:ext cx="2062900" cy="730700"/>
            </a:xfrm>
            <a:custGeom>
              <a:avLst/>
              <a:gdLst/>
              <a:ahLst/>
              <a:cxnLst/>
              <a:rect l="l" t="t" r="r" b="b"/>
              <a:pathLst>
                <a:path w="82516" h="29228" extrusionOk="0">
                  <a:moveTo>
                    <a:pt x="82516" y="0"/>
                  </a:moveTo>
                  <a:lnTo>
                    <a:pt x="1" y="4071"/>
                  </a:lnTo>
                  <a:lnTo>
                    <a:pt x="679" y="29227"/>
                  </a:lnTo>
                  <a:lnTo>
                    <a:pt x="15997" y="26931"/>
                  </a:lnTo>
                  <a:lnTo>
                    <a:pt x="75939" y="17980"/>
                  </a:lnTo>
                  <a:lnTo>
                    <a:pt x="82516" y="0"/>
                  </a:lnTo>
                  <a:close/>
                </a:path>
              </a:pathLst>
            </a:custGeom>
            <a:solidFill>
              <a:srgbClr val="00AE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1031750" y="503650"/>
              <a:ext cx="4001175" cy="730700"/>
            </a:xfrm>
            <a:custGeom>
              <a:avLst/>
              <a:gdLst/>
              <a:ahLst/>
              <a:cxnLst/>
              <a:rect l="l" t="t" r="r" b="b"/>
              <a:pathLst>
                <a:path w="160047" h="29228" fill="none" extrusionOk="0">
                  <a:moveTo>
                    <a:pt x="78210" y="29227"/>
                  </a:moveTo>
                  <a:lnTo>
                    <a:pt x="77532" y="4071"/>
                  </a:lnTo>
                  <a:moveTo>
                    <a:pt x="160047" y="0"/>
                  </a:moveTo>
                  <a:lnTo>
                    <a:pt x="77532" y="4071"/>
                  </a:lnTo>
                  <a:moveTo>
                    <a:pt x="77532" y="4071"/>
                  </a:moveTo>
                  <a:lnTo>
                    <a:pt x="1" y="292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1031750" y="490600"/>
              <a:ext cx="4001175" cy="743750"/>
            </a:xfrm>
            <a:custGeom>
              <a:avLst/>
              <a:gdLst/>
              <a:ahLst/>
              <a:cxnLst/>
              <a:rect l="l" t="t" r="r" b="b"/>
              <a:pathLst>
                <a:path w="160047" h="29750" fill="none" extrusionOk="0">
                  <a:moveTo>
                    <a:pt x="153470" y="18502"/>
                  </a:moveTo>
                  <a:lnTo>
                    <a:pt x="78210" y="29749"/>
                  </a:lnTo>
                  <a:moveTo>
                    <a:pt x="78210" y="29749"/>
                  </a:moveTo>
                  <a:lnTo>
                    <a:pt x="1488" y="26357"/>
                  </a:lnTo>
                  <a:lnTo>
                    <a:pt x="1" y="3445"/>
                  </a:lnTo>
                  <a:lnTo>
                    <a:pt x="101044" y="0"/>
                  </a:lnTo>
                  <a:lnTo>
                    <a:pt x="160047" y="52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5961925" y="2338825"/>
              <a:ext cx="439075" cy="1165875"/>
            </a:xfrm>
            <a:custGeom>
              <a:avLst/>
              <a:gdLst/>
              <a:ahLst/>
              <a:cxnLst/>
              <a:rect l="l" t="t" r="r" b="b"/>
              <a:pathLst>
                <a:path w="17563" h="46635" extrusionOk="0">
                  <a:moveTo>
                    <a:pt x="8533" y="1"/>
                  </a:moveTo>
                  <a:lnTo>
                    <a:pt x="8142" y="27"/>
                  </a:lnTo>
                  <a:lnTo>
                    <a:pt x="7751" y="131"/>
                  </a:lnTo>
                  <a:lnTo>
                    <a:pt x="7359" y="366"/>
                  </a:lnTo>
                  <a:lnTo>
                    <a:pt x="6942" y="679"/>
                  </a:lnTo>
                  <a:lnTo>
                    <a:pt x="6524" y="1097"/>
                  </a:lnTo>
                  <a:lnTo>
                    <a:pt x="6106" y="1593"/>
                  </a:lnTo>
                  <a:lnTo>
                    <a:pt x="5689" y="2219"/>
                  </a:lnTo>
                  <a:lnTo>
                    <a:pt x="5271" y="2924"/>
                  </a:lnTo>
                  <a:lnTo>
                    <a:pt x="4854" y="3706"/>
                  </a:lnTo>
                  <a:lnTo>
                    <a:pt x="4462" y="4594"/>
                  </a:lnTo>
                  <a:lnTo>
                    <a:pt x="4045" y="5559"/>
                  </a:lnTo>
                  <a:lnTo>
                    <a:pt x="3653" y="6603"/>
                  </a:lnTo>
                  <a:lnTo>
                    <a:pt x="3288" y="7725"/>
                  </a:lnTo>
                  <a:lnTo>
                    <a:pt x="2923" y="8926"/>
                  </a:lnTo>
                  <a:lnTo>
                    <a:pt x="2557" y="10178"/>
                  </a:lnTo>
                  <a:lnTo>
                    <a:pt x="2218" y="11509"/>
                  </a:lnTo>
                  <a:lnTo>
                    <a:pt x="1905" y="12892"/>
                  </a:lnTo>
                  <a:lnTo>
                    <a:pt x="1618" y="14327"/>
                  </a:lnTo>
                  <a:lnTo>
                    <a:pt x="1331" y="15789"/>
                  </a:lnTo>
                  <a:lnTo>
                    <a:pt x="1070" y="17302"/>
                  </a:lnTo>
                  <a:lnTo>
                    <a:pt x="861" y="18816"/>
                  </a:lnTo>
                  <a:lnTo>
                    <a:pt x="652" y="20382"/>
                  </a:lnTo>
                  <a:lnTo>
                    <a:pt x="470" y="21921"/>
                  </a:lnTo>
                  <a:lnTo>
                    <a:pt x="313" y="23487"/>
                  </a:lnTo>
                  <a:lnTo>
                    <a:pt x="209" y="25053"/>
                  </a:lnTo>
                  <a:lnTo>
                    <a:pt x="104" y="26619"/>
                  </a:lnTo>
                  <a:lnTo>
                    <a:pt x="52" y="28132"/>
                  </a:lnTo>
                  <a:lnTo>
                    <a:pt x="0" y="29646"/>
                  </a:lnTo>
                  <a:lnTo>
                    <a:pt x="0" y="29646"/>
                  </a:lnTo>
                  <a:lnTo>
                    <a:pt x="0" y="31107"/>
                  </a:lnTo>
                  <a:lnTo>
                    <a:pt x="26" y="32542"/>
                  </a:lnTo>
                  <a:lnTo>
                    <a:pt x="26" y="32542"/>
                  </a:lnTo>
                  <a:lnTo>
                    <a:pt x="78" y="33925"/>
                  </a:lnTo>
                  <a:lnTo>
                    <a:pt x="157" y="35256"/>
                  </a:lnTo>
                  <a:lnTo>
                    <a:pt x="287" y="36509"/>
                  </a:lnTo>
                  <a:lnTo>
                    <a:pt x="418" y="37709"/>
                  </a:lnTo>
                  <a:lnTo>
                    <a:pt x="574" y="38831"/>
                  </a:lnTo>
                  <a:lnTo>
                    <a:pt x="757" y="39901"/>
                  </a:lnTo>
                  <a:lnTo>
                    <a:pt x="992" y="40867"/>
                  </a:lnTo>
                  <a:lnTo>
                    <a:pt x="1227" y="41754"/>
                  </a:lnTo>
                  <a:lnTo>
                    <a:pt x="1488" y="42537"/>
                  </a:lnTo>
                  <a:lnTo>
                    <a:pt x="1775" y="43242"/>
                  </a:lnTo>
                  <a:lnTo>
                    <a:pt x="2062" y="43868"/>
                  </a:lnTo>
                  <a:lnTo>
                    <a:pt x="2375" y="44390"/>
                  </a:lnTo>
                  <a:lnTo>
                    <a:pt x="2714" y="44807"/>
                  </a:lnTo>
                  <a:lnTo>
                    <a:pt x="3079" y="45121"/>
                  </a:lnTo>
                  <a:lnTo>
                    <a:pt x="3445" y="45329"/>
                  </a:lnTo>
                  <a:lnTo>
                    <a:pt x="12474" y="46530"/>
                  </a:lnTo>
                  <a:lnTo>
                    <a:pt x="12135" y="46295"/>
                  </a:lnTo>
                  <a:lnTo>
                    <a:pt x="11821" y="45982"/>
                  </a:lnTo>
                  <a:lnTo>
                    <a:pt x="11508" y="45564"/>
                  </a:lnTo>
                  <a:lnTo>
                    <a:pt x="11221" y="45042"/>
                  </a:lnTo>
                  <a:lnTo>
                    <a:pt x="10934" y="44442"/>
                  </a:lnTo>
                  <a:lnTo>
                    <a:pt x="10673" y="43737"/>
                  </a:lnTo>
                  <a:lnTo>
                    <a:pt x="10438" y="42929"/>
                  </a:lnTo>
                  <a:lnTo>
                    <a:pt x="10230" y="42041"/>
                  </a:lnTo>
                  <a:lnTo>
                    <a:pt x="10047" y="41050"/>
                  </a:lnTo>
                  <a:lnTo>
                    <a:pt x="9864" y="40006"/>
                  </a:lnTo>
                  <a:lnTo>
                    <a:pt x="9708" y="38858"/>
                  </a:lnTo>
                  <a:lnTo>
                    <a:pt x="9603" y="37657"/>
                  </a:lnTo>
                  <a:lnTo>
                    <a:pt x="9499" y="36378"/>
                  </a:lnTo>
                  <a:lnTo>
                    <a:pt x="9447" y="35048"/>
                  </a:lnTo>
                  <a:lnTo>
                    <a:pt x="9447" y="35048"/>
                  </a:lnTo>
                  <a:lnTo>
                    <a:pt x="9395" y="33638"/>
                  </a:lnTo>
                  <a:lnTo>
                    <a:pt x="9395" y="32203"/>
                  </a:lnTo>
                  <a:lnTo>
                    <a:pt x="9395" y="30716"/>
                  </a:lnTo>
                  <a:lnTo>
                    <a:pt x="9447" y="29202"/>
                  </a:lnTo>
                  <a:lnTo>
                    <a:pt x="9447" y="29202"/>
                  </a:lnTo>
                  <a:lnTo>
                    <a:pt x="9525" y="27662"/>
                  </a:lnTo>
                  <a:lnTo>
                    <a:pt x="9603" y="26097"/>
                  </a:lnTo>
                  <a:lnTo>
                    <a:pt x="9734" y="24531"/>
                  </a:lnTo>
                  <a:lnTo>
                    <a:pt x="9890" y="22939"/>
                  </a:lnTo>
                  <a:lnTo>
                    <a:pt x="10073" y="21373"/>
                  </a:lnTo>
                  <a:lnTo>
                    <a:pt x="10256" y="19808"/>
                  </a:lnTo>
                  <a:lnTo>
                    <a:pt x="10491" y="18242"/>
                  </a:lnTo>
                  <a:lnTo>
                    <a:pt x="10725" y="16728"/>
                  </a:lnTo>
                  <a:lnTo>
                    <a:pt x="11012" y="15241"/>
                  </a:lnTo>
                  <a:lnTo>
                    <a:pt x="11300" y="13805"/>
                  </a:lnTo>
                  <a:lnTo>
                    <a:pt x="11587" y="12422"/>
                  </a:lnTo>
                  <a:lnTo>
                    <a:pt x="11926" y="11065"/>
                  </a:lnTo>
                  <a:lnTo>
                    <a:pt x="12265" y="9787"/>
                  </a:lnTo>
                  <a:lnTo>
                    <a:pt x="12604" y="8586"/>
                  </a:lnTo>
                  <a:lnTo>
                    <a:pt x="12970" y="7438"/>
                  </a:lnTo>
                  <a:lnTo>
                    <a:pt x="13335" y="6394"/>
                  </a:lnTo>
                  <a:lnTo>
                    <a:pt x="13726" y="5403"/>
                  </a:lnTo>
                  <a:lnTo>
                    <a:pt x="14118" y="4515"/>
                  </a:lnTo>
                  <a:lnTo>
                    <a:pt x="14509" y="3706"/>
                  </a:lnTo>
                  <a:lnTo>
                    <a:pt x="14901" y="3002"/>
                  </a:lnTo>
                  <a:lnTo>
                    <a:pt x="15292" y="2402"/>
                  </a:lnTo>
                  <a:lnTo>
                    <a:pt x="15684" y="1880"/>
                  </a:lnTo>
                  <a:lnTo>
                    <a:pt x="16075" y="1436"/>
                  </a:lnTo>
                  <a:lnTo>
                    <a:pt x="16440" y="1123"/>
                  </a:lnTo>
                  <a:lnTo>
                    <a:pt x="16832" y="914"/>
                  </a:lnTo>
                  <a:lnTo>
                    <a:pt x="17197" y="784"/>
                  </a:lnTo>
                  <a:lnTo>
                    <a:pt x="17563" y="758"/>
                  </a:lnTo>
                  <a:close/>
                  <a:moveTo>
                    <a:pt x="12474" y="46530"/>
                  </a:moveTo>
                  <a:lnTo>
                    <a:pt x="3445" y="45329"/>
                  </a:lnTo>
                  <a:lnTo>
                    <a:pt x="3810" y="45460"/>
                  </a:lnTo>
                  <a:lnTo>
                    <a:pt x="12813" y="46634"/>
                  </a:lnTo>
                  <a:close/>
                </a:path>
              </a:pathLst>
            </a:custGeom>
            <a:solidFill>
              <a:srgbClr val="85858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6196775" y="2357750"/>
              <a:ext cx="204225" cy="1146950"/>
            </a:xfrm>
            <a:custGeom>
              <a:avLst/>
              <a:gdLst/>
              <a:ahLst/>
              <a:cxnLst/>
              <a:rect l="l" t="t" r="r" b="b"/>
              <a:pathLst>
                <a:path w="8169" h="45878" extrusionOk="0">
                  <a:moveTo>
                    <a:pt x="8169" y="1"/>
                  </a:moveTo>
                  <a:lnTo>
                    <a:pt x="7803" y="27"/>
                  </a:lnTo>
                  <a:lnTo>
                    <a:pt x="7438" y="157"/>
                  </a:lnTo>
                  <a:lnTo>
                    <a:pt x="7046" y="366"/>
                  </a:lnTo>
                  <a:lnTo>
                    <a:pt x="6681" y="679"/>
                  </a:lnTo>
                  <a:lnTo>
                    <a:pt x="6290" y="1123"/>
                  </a:lnTo>
                  <a:lnTo>
                    <a:pt x="5898" y="1645"/>
                  </a:lnTo>
                  <a:lnTo>
                    <a:pt x="5507" y="2245"/>
                  </a:lnTo>
                  <a:lnTo>
                    <a:pt x="5115" y="2949"/>
                  </a:lnTo>
                  <a:lnTo>
                    <a:pt x="4724" y="3758"/>
                  </a:lnTo>
                  <a:lnTo>
                    <a:pt x="4332" y="4646"/>
                  </a:lnTo>
                  <a:lnTo>
                    <a:pt x="3941" y="5637"/>
                  </a:lnTo>
                  <a:lnTo>
                    <a:pt x="3576" y="6681"/>
                  </a:lnTo>
                  <a:lnTo>
                    <a:pt x="3210" y="7829"/>
                  </a:lnTo>
                  <a:lnTo>
                    <a:pt x="2871" y="9030"/>
                  </a:lnTo>
                  <a:lnTo>
                    <a:pt x="2532" y="10308"/>
                  </a:lnTo>
                  <a:lnTo>
                    <a:pt x="2193" y="11665"/>
                  </a:lnTo>
                  <a:lnTo>
                    <a:pt x="1906" y="13048"/>
                  </a:lnTo>
                  <a:lnTo>
                    <a:pt x="1618" y="14484"/>
                  </a:lnTo>
                  <a:lnTo>
                    <a:pt x="1331" y="15971"/>
                  </a:lnTo>
                  <a:lnTo>
                    <a:pt x="1097" y="17485"/>
                  </a:lnTo>
                  <a:lnTo>
                    <a:pt x="862" y="19051"/>
                  </a:lnTo>
                  <a:lnTo>
                    <a:pt x="679" y="20616"/>
                  </a:lnTo>
                  <a:lnTo>
                    <a:pt x="496" y="22182"/>
                  </a:lnTo>
                  <a:lnTo>
                    <a:pt x="340" y="23774"/>
                  </a:lnTo>
                  <a:lnTo>
                    <a:pt x="209" y="25340"/>
                  </a:lnTo>
                  <a:lnTo>
                    <a:pt x="131" y="26905"/>
                  </a:lnTo>
                  <a:lnTo>
                    <a:pt x="53" y="28445"/>
                  </a:lnTo>
                  <a:lnTo>
                    <a:pt x="1" y="29959"/>
                  </a:lnTo>
                  <a:lnTo>
                    <a:pt x="1" y="31446"/>
                  </a:lnTo>
                  <a:lnTo>
                    <a:pt x="1" y="32881"/>
                  </a:lnTo>
                  <a:lnTo>
                    <a:pt x="53" y="34291"/>
                  </a:lnTo>
                  <a:lnTo>
                    <a:pt x="105" y="35621"/>
                  </a:lnTo>
                  <a:lnTo>
                    <a:pt x="209" y="36900"/>
                  </a:lnTo>
                  <a:lnTo>
                    <a:pt x="314" y="38101"/>
                  </a:lnTo>
                  <a:lnTo>
                    <a:pt x="470" y="39249"/>
                  </a:lnTo>
                  <a:lnTo>
                    <a:pt x="653" y="40293"/>
                  </a:lnTo>
                  <a:lnTo>
                    <a:pt x="836" y="41284"/>
                  </a:lnTo>
                  <a:lnTo>
                    <a:pt x="1044" y="42172"/>
                  </a:lnTo>
                  <a:lnTo>
                    <a:pt x="1279" y="42980"/>
                  </a:lnTo>
                  <a:lnTo>
                    <a:pt x="1540" y="43685"/>
                  </a:lnTo>
                  <a:lnTo>
                    <a:pt x="1827" y="44285"/>
                  </a:lnTo>
                  <a:lnTo>
                    <a:pt x="2114" y="44807"/>
                  </a:lnTo>
                  <a:lnTo>
                    <a:pt x="2427" y="45225"/>
                  </a:lnTo>
                  <a:lnTo>
                    <a:pt x="2741" y="45538"/>
                  </a:lnTo>
                  <a:lnTo>
                    <a:pt x="3080" y="45773"/>
                  </a:lnTo>
                  <a:lnTo>
                    <a:pt x="3419" y="45877"/>
                  </a:lnTo>
                  <a:lnTo>
                    <a:pt x="3680" y="43555"/>
                  </a:lnTo>
                  <a:lnTo>
                    <a:pt x="3602" y="43529"/>
                  </a:lnTo>
                  <a:lnTo>
                    <a:pt x="3445" y="43476"/>
                  </a:lnTo>
                  <a:lnTo>
                    <a:pt x="3263" y="43372"/>
                  </a:lnTo>
                  <a:lnTo>
                    <a:pt x="3132" y="43294"/>
                  </a:lnTo>
                  <a:lnTo>
                    <a:pt x="2949" y="43137"/>
                  </a:lnTo>
                  <a:lnTo>
                    <a:pt x="2845" y="43033"/>
                  </a:lnTo>
                  <a:lnTo>
                    <a:pt x="2688" y="42798"/>
                  </a:lnTo>
                  <a:lnTo>
                    <a:pt x="2584" y="42667"/>
                  </a:lnTo>
                  <a:lnTo>
                    <a:pt x="2401" y="42380"/>
                  </a:lnTo>
                  <a:lnTo>
                    <a:pt x="2297" y="42198"/>
                  </a:lnTo>
                  <a:lnTo>
                    <a:pt x="2167" y="41884"/>
                  </a:lnTo>
                  <a:lnTo>
                    <a:pt x="2062" y="41650"/>
                  </a:lnTo>
                  <a:lnTo>
                    <a:pt x="1932" y="41336"/>
                  </a:lnTo>
                  <a:lnTo>
                    <a:pt x="1827" y="41023"/>
                  </a:lnTo>
                  <a:lnTo>
                    <a:pt x="1723" y="40684"/>
                  </a:lnTo>
                  <a:lnTo>
                    <a:pt x="1618" y="40319"/>
                  </a:lnTo>
                  <a:lnTo>
                    <a:pt x="1514" y="39979"/>
                  </a:lnTo>
                  <a:lnTo>
                    <a:pt x="1410" y="39536"/>
                  </a:lnTo>
                  <a:lnTo>
                    <a:pt x="1358" y="39197"/>
                  </a:lnTo>
                  <a:lnTo>
                    <a:pt x="1227" y="38675"/>
                  </a:lnTo>
                  <a:lnTo>
                    <a:pt x="1175" y="38362"/>
                  </a:lnTo>
                  <a:lnTo>
                    <a:pt x="1070" y="37735"/>
                  </a:lnTo>
                  <a:lnTo>
                    <a:pt x="1044" y="37448"/>
                  </a:lnTo>
                  <a:lnTo>
                    <a:pt x="940" y="36717"/>
                  </a:lnTo>
                  <a:lnTo>
                    <a:pt x="940" y="36509"/>
                  </a:lnTo>
                  <a:lnTo>
                    <a:pt x="836" y="35648"/>
                  </a:lnTo>
                  <a:lnTo>
                    <a:pt x="836" y="35491"/>
                  </a:lnTo>
                  <a:lnTo>
                    <a:pt x="757" y="34499"/>
                  </a:lnTo>
                  <a:lnTo>
                    <a:pt x="757" y="34447"/>
                  </a:lnTo>
                  <a:lnTo>
                    <a:pt x="679" y="33351"/>
                  </a:lnTo>
                  <a:lnTo>
                    <a:pt x="679" y="33325"/>
                  </a:lnTo>
                  <a:lnTo>
                    <a:pt x="653" y="32229"/>
                  </a:lnTo>
                  <a:lnTo>
                    <a:pt x="653" y="32072"/>
                  </a:lnTo>
                  <a:lnTo>
                    <a:pt x="653" y="31655"/>
                  </a:lnTo>
                  <a:lnTo>
                    <a:pt x="627" y="30794"/>
                  </a:lnTo>
                  <a:lnTo>
                    <a:pt x="653" y="29463"/>
                  </a:lnTo>
                  <a:lnTo>
                    <a:pt x="679" y="28106"/>
                  </a:lnTo>
                  <a:lnTo>
                    <a:pt x="731" y="26723"/>
                  </a:lnTo>
                  <a:lnTo>
                    <a:pt x="836" y="25340"/>
                  </a:lnTo>
                  <a:lnTo>
                    <a:pt x="940" y="23930"/>
                  </a:lnTo>
                  <a:lnTo>
                    <a:pt x="1070" y="22495"/>
                  </a:lnTo>
                  <a:lnTo>
                    <a:pt x="1227" y="21086"/>
                  </a:lnTo>
                  <a:lnTo>
                    <a:pt x="1384" y="19703"/>
                  </a:lnTo>
                  <a:lnTo>
                    <a:pt x="1592" y="18294"/>
                  </a:lnTo>
                  <a:lnTo>
                    <a:pt x="1801" y="16937"/>
                  </a:lnTo>
                  <a:lnTo>
                    <a:pt x="2036" y="15606"/>
                  </a:lnTo>
                  <a:lnTo>
                    <a:pt x="2297" y="14301"/>
                  </a:lnTo>
                  <a:lnTo>
                    <a:pt x="2532" y="13257"/>
                  </a:lnTo>
                  <a:lnTo>
                    <a:pt x="2558" y="13048"/>
                  </a:lnTo>
                  <a:lnTo>
                    <a:pt x="2688" y="12553"/>
                  </a:lnTo>
                  <a:lnTo>
                    <a:pt x="2845" y="11822"/>
                  </a:lnTo>
                  <a:lnTo>
                    <a:pt x="2949" y="11457"/>
                  </a:lnTo>
                  <a:lnTo>
                    <a:pt x="3158" y="10674"/>
                  </a:lnTo>
                  <a:lnTo>
                    <a:pt x="3236" y="10413"/>
                  </a:lnTo>
                  <a:lnTo>
                    <a:pt x="3471" y="9578"/>
                  </a:lnTo>
                  <a:lnTo>
                    <a:pt x="3523" y="9421"/>
                  </a:lnTo>
                  <a:lnTo>
                    <a:pt x="3784" y="8534"/>
                  </a:lnTo>
                  <a:lnTo>
                    <a:pt x="3811" y="8456"/>
                  </a:lnTo>
                  <a:lnTo>
                    <a:pt x="4124" y="7568"/>
                  </a:lnTo>
                  <a:lnTo>
                    <a:pt x="4437" y="6733"/>
                  </a:lnTo>
                  <a:lnTo>
                    <a:pt x="4463" y="6681"/>
                  </a:lnTo>
                  <a:lnTo>
                    <a:pt x="4776" y="5950"/>
                  </a:lnTo>
                  <a:lnTo>
                    <a:pt x="4802" y="5872"/>
                  </a:lnTo>
                  <a:lnTo>
                    <a:pt x="5089" y="5246"/>
                  </a:lnTo>
                  <a:lnTo>
                    <a:pt x="5141" y="5115"/>
                  </a:lnTo>
                  <a:lnTo>
                    <a:pt x="5428" y="4593"/>
                  </a:lnTo>
                  <a:lnTo>
                    <a:pt x="5507" y="4463"/>
                  </a:lnTo>
                  <a:lnTo>
                    <a:pt x="5768" y="4045"/>
                  </a:lnTo>
                  <a:lnTo>
                    <a:pt x="5872" y="3889"/>
                  </a:lnTo>
                  <a:lnTo>
                    <a:pt x="6107" y="3550"/>
                  </a:lnTo>
                  <a:lnTo>
                    <a:pt x="6211" y="3419"/>
                  </a:lnTo>
                  <a:lnTo>
                    <a:pt x="6446" y="3132"/>
                  </a:lnTo>
                  <a:lnTo>
                    <a:pt x="6551" y="3002"/>
                  </a:lnTo>
                  <a:lnTo>
                    <a:pt x="6785" y="2793"/>
                  </a:lnTo>
                  <a:lnTo>
                    <a:pt x="6916" y="2688"/>
                  </a:lnTo>
                  <a:lnTo>
                    <a:pt x="7125" y="2558"/>
                  </a:lnTo>
                  <a:lnTo>
                    <a:pt x="7255" y="2480"/>
                  </a:lnTo>
                  <a:lnTo>
                    <a:pt x="7464" y="2375"/>
                  </a:lnTo>
                  <a:lnTo>
                    <a:pt x="7594" y="2349"/>
                  </a:lnTo>
                  <a:lnTo>
                    <a:pt x="7829" y="2297"/>
                  </a:lnTo>
                  <a:lnTo>
                    <a:pt x="7934" y="2297"/>
                  </a:lnTo>
                  <a:lnTo>
                    <a:pt x="8169" y="1"/>
                  </a:lnTo>
                  <a:close/>
                </a:path>
              </a:pathLst>
            </a:custGeom>
            <a:solidFill>
              <a:srgbClr val="BABAB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6196775" y="2357750"/>
              <a:ext cx="204225" cy="1146950"/>
            </a:xfrm>
            <a:custGeom>
              <a:avLst/>
              <a:gdLst/>
              <a:ahLst/>
              <a:cxnLst/>
              <a:rect l="l" t="t" r="r" b="b"/>
              <a:pathLst>
                <a:path w="8169" h="45878" fill="none" extrusionOk="0">
                  <a:moveTo>
                    <a:pt x="3419" y="45877"/>
                  </a:moveTo>
                  <a:lnTo>
                    <a:pt x="3080" y="45773"/>
                  </a:lnTo>
                  <a:lnTo>
                    <a:pt x="2741" y="45538"/>
                  </a:lnTo>
                  <a:lnTo>
                    <a:pt x="2427" y="45225"/>
                  </a:lnTo>
                  <a:lnTo>
                    <a:pt x="2114" y="44807"/>
                  </a:lnTo>
                  <a:lnTo>
                    <a:pt x="1827" y="44285"/>
                  </a:lnTo>
                  <a:lnTo>
                    <a:pt x="1540" y="43685"/>
                  </a:lnTo>
                  <a:lnTo>
                    <a:pt x="1279" y="42980"/>
                  </a:lnTo>
                  <a:lnTo>
                    <a:pt x="1044" y="42172"/>
                  </a:lnTo>
                  <a:lnTo>
                    <a:pt x="836" y="41284"/>
                  </a:lnTo>
                  <a:lnTo>
                    <a:pt x="653" y="40293"/>
                  </a:lnTo>
                  <a:lnTo>
                    <a:pt x="470" y="39249"/>
                  </a:lnTo>
                  <a:lnTo>
                    <a:pt x="314" y="38101"/>
                  </a:lnTo>
                  <a:lnTo>
                    <a:pt x="209" y="36900"/>
                  </a:lnTo>
                  <a:lnTo>
                    <a:pt x="105" y="35621"/>
                  </a:lnTo>
                  <a:lnTo>
                    <a:pt x="53" y="34291"/>
                  </a:lnTo>
                  <a:lnTo>
                    <a:pt x="1" y="32881"/>
                  </a:lnTo>
                  <a:lnTo>
                    <a:pt x="1" y="31446"/>
                  </a:lnTo>
                  <a:lnTo>
                    <a:pt x="1" y="29959"/>
                  </a:lnTo>
                  <a:lnTo>
                    <a:pt x="53" y="28445"/>
                  </a:lnTo>
                  <a:lnTo>
                    <a:pt x="131" y="26905"/>
                  </a:lnTo>
                  <a:lnTo>
                    <a:pt x="209" y="25340"/>
                  </a:lnTo>
                  <a:lnTo>
                    <a:pt x="340" y="23774"/>
                  </a:lnTo>
                  <a:lnTo>
                    <a:pt x="496" y="22182"/>
                  </a:lnTo>
                  <a:lnTo>
                    <a:pt x="679" y="20616"/>
                  </a:lnTo>
                  <a:lnTo>
                    <a:pt x="862" y="19051"/>
                  </a:lnTo>
                  <a:lnTo>
                    <a:pt x="1097" y="17485"/>
                  </a:lnTo>
                  <a:lnTo>
                    <a:pt x="1331" y="15971"/>
                  </a:lnTo>
                  <a:lnTo>
                    <a:pt x="1618" y="14484"/>
                  </a:lnTo>
                  <a:lnTo>
                    <a:pt x="1906" y="13048"/>
                  </a:lnTo>
                  <a:lnTo>
                    <a:pt x="2193" y="11665"/>
                  </a:lnTo>
                  <a:lnTo>
                    <a:pt x="2532" y="10308"/>
                  </a:lnTo>
                  <a:lnTo>
                    <a:pt x="2871" y="9030"/>
                  </a:lnTo>
                  <a:lnTo>
                    <a:pt x="3210" y="7829"/>
                  </a:lnTo>
                  <a:lnTo>
                    <a:pt x="3576" y="6681"/>
                  </a:lnTo>
                  <a:lnTo>
                    <a:pt x="3941" y="5637"/>
                  </a:lnTo>
                  <a:lnTo>
                    <a:pt x="4332" y="4646"/>
                  </a:lnTo>
                  <a:lnTo>
                    <a:pt x="4724" y="3758"/>
                  </a:lnTo>
                  <a:lnTo>
                    <a:pt x="5115" y="2949"/>
                  </a:lnTo>
                  <a:lnTo>
                    <a:pt x="5507" y="2245"/>
                  </a:lnTo>
                  <a:lnTo>
                    <a:pt x="5898" y="1645"/>
                  </a:lnTo>
                  <a:lnTo>
                    <a:pt x="6290" y="1123"/>
                  </a:lnTo>
                  <a:lnTo>
                    <a:pt x="6681" y="679"/>
                  </a:lnTo>
                  <a:lnTo>
                    <a:pt x="7046" y="366"/>
                  </a:lnTo>
                  <a:lnTo>
                    <a:pt x="7438" y="157"/>
                  </a:lnTo>
                  <a:lnTo>
                    <a:pt x="7803" y="27"/>
                  </a:lnTo>
                  <a:lnTo>
                    <a:pt x="8169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5961925" y="2338825"/>
              <a:ext cx="439075" cy="1165875"/>
            </a:xfrm>
            <a:custGeom>
              <a:avLst/>
              <a:gdLst/>
              <a:ahLst/>
              <a:cxnLst/>
              <a:rect l="l" t="t" r="r" b="b"/>
              <a:pathLst>
                <a:path w="17563" h="46635" fill="none" extrusionOk="0">
                  <a:moveTo>
                    <a:pt x="12813" y="46634"/>
                  </a:moveTo>
                  <a:lnTo>
                    <a:pt x="3810" y="45460"/>
                  </a:lnTo>
                  <a:lnTo>
                    <a:pt x="3419" y="45329"/>
                  </a:lnTo>
                  <a:lnTo>
                    <a:pt x="3079" y="45121"/>
                  </a:lnTo>
                  <a:lnTo>
                    <a:pt x="2714" y="44807"/>
                  </a:lnTo>
                  <a:lnTo>
                    <a:pt x="2375" y="44390"/>
                  </a:lnTo>
                  <a:lnTo>
                    <a:pt x="2062" y="43868"/>
                  </a:lnTo>
                  <a:lnTo>
                    <a:pt x="1775" y="43242"/>
                  </a:lnTo>
                  <a:lnTo>
                    <a:pt x="1488" y="42537"/>
                  </a:lnTo>
                  <a:lnTo>
                    <a:pt x="1227" y="41754"/>
                  </a:lnTo>
                  <a:lnTo>
                    <a:pt x="992" y="40867"/>
                  </a:lnTo>
                  <a:lnTo>
                    <a:pt x="757" y="39901"/>
                  </a:lnTo>
                  <a:lnTo>
                    <a:pt x="574" y="38858"/>
                  </a:lnTo>
                  <a:lnTo>
                    <a:pt x="418" y="37709"/>
                  </a:lnTo>
                  <a:lnTo>
                    <a:pt x="261" y="36509"/>
                  </a:lnTo>
                  <a:lnTo>
                    <a:pt x="157" y="35256"/>
                  </a:lnTo>
                  <a:lnTo>
                    <a:pt x="78" y="33925"/>
                  </a:lnTo>
                  <a:lnTo>
                    <a:pt x="26" y="32542"/>
                  </a:lnTo>
                  <a:lnTo>
                    <a:pt x="0" y="31107"/>
                  </a:lnTo>
                  <a:lnTo>
                    <a:pt x="0" y="29646"/>
                  </a:lnTo>
                  <a:lnTo>
                    <a:pt x="52" y="28132"/>
                  </a:lnTo>
                  <a:lnTo>
                    <a:pt x="104" y="26619"/>
                  </a:lnTo>
                  <a:lnTo>
                    <a:pt x="209" y="25053"/>
                  </a:lnTo>
                  <a:lnTo>
                    <a:pt x="313" y="23487"/>
                  </a:lnTo>
                  <a:lnTo>
                    <a:pt x="470" y="21921"/>
                  </a:lnTo>
                  <a:lnTo>
                    <a:pt x="652" y="20382"/>
                  </a:lnTo>
                  <a:lnTo>
                    <a:pt x="861" y="18816"/>
                  </a:lnTo>
                  <a:lnTo>
                    <a:pt x="1070" y="17302"/>
                  </a:lnTo>
                  <a:lnTo>
                    <a:pt x="1331" y="15789"/>
                  </a:lnTo>
                  <a:lnTo>
                    <a:pt x="1618" y="14327"/>
                  </a:lnTo>
                  <a:lnTo>
                    <a:pt x="1905" y="12892"/>
                  </a:lnTo>
                  <a:lnTo>
                    <a:pt x="2218" y="11509"/>
                  </a:lnTo>
                  <a:lnTo>
                    <a:pt x="2557" y="10178"/>
                  </a:lnTo>
                  <a:lnTo>
                    <a:pt x="2923" y="8926"/>
                  </a:lnTo>
                  <a:lnTo>
                    <a:pt x="3288" y="7725"/>
                  </a:lnTo>
                  <a:lnTo>
                    <a:pt x="3653" y="6603"/>
                  </a:lnTo>
                  <a:lnTo>
                    <a:pt x="4045" y="5559"/>
                  </a:lnTo>
                  <a:lnTo>
                    <a:pt x="4462" y="4594"/>
                  </a:lnTo>
                  <a:lnTo>
                    <a:pt x="4854" y="3706"/>
                  </a:lnTo>
                  <a:lnTo>
                    <a:pt x="5271" y="2924"/>
                  </a:lnTo>
                  <a:lnTo>
                    <a:pt x="5689" y="2219"/>
                  </a:lnTo>
                  <a:lnTo>
                    <a:pt x="6106" y="1593"/>
                  </a:lnTo>
                  <a:lnTo>
                    <a:pt x="6524" y="1097"/>
                  </a:lnTo>
                  <a:lnTo>
                    <a:pt x="6942" y="679"/>
                  </a:lnTo>
                  <a:lnTo>
                    <a:pt x="7333" y="366"/>
                  </a:lnTo>
                  <a:lnTo>
                    <a:pt x="7751" y="131"/>
                  </a:lnTo>
                  <a:lnTo>
                    <a:pt x="8142" y="27"/>
                  </a:lnTo>
                  <a:lnTo>
                    <a:pt x="8533" y="1"/>
                  </a:lnTo>
                  <a:lnTo>
                    <a:pt x="17563" y="75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6212425" y="2415150"/>
              <a:ext cx="180100" cy="1031475"/>
            </a:xfrm>
            <a:custGeom>
              <a:avLst/>
              <a:gdLst/>
              <a:ahLst/>
              <a:cxnLst/>
              <a:rect l="l" t="t" r="r" b="b"/>
              <a:pathLst>
                <a:path w="7204" h="41259" fill="none" extrusionOk="0">
                  <a:moveTo>
                    <a:pt x="7203" y="1"/>
                  </a:moveTo>
                  <a:lnTo>
                    <a:pt x="6968" y="53"/>
                  </a:lnTo>
                  <a:lnTo>
                    <a:pt x="6838" y="79"/>
                  </a:lnTo>
                  <a:lnTo>
                    <a:pt x="6629" y="184"/>
                  </a:lnTo>
                  <a:lnTo>
                    <a:pt x="6499" y="262"/>
                  </a:lnTo>
                  <a:lnTo>
                    <a:pt x="6290" y="392"/>
                  </a:lnTo>
                  <a:lnTo>
                    <a:pt x="6159" y="497"/>
                  </a:lnTo>
                  <a:lnTo>
                    <a:pt x="5925" y="706"/>
                  </a:lnTo>
                  <a:lnTo>
                    <a:pt x="5820" y="836"/>
                  </a:lnTo>
                  <a:lnTo>
                    <a:pt x="5585" y="1123"/>
                  </a:lnTo>
                  <a:lnTo>
                    <a:pt x="5481" y="1254"/>
                  </a:lnTo>
                  <a:lnTo>
                    <a:pt x="5246" y="1593"/>
                  </a:lnTo>
                  <a:lnTo>
                    <a:pt x="5142" y="1749"/>
                  </a:lnTo>
                  <a:lnTo>
                    <a:pt x="4881" y="2167"/>
                  </a:lnTo>
                  <a:lnTo>
                    <a:pt x="4802" y="2297"/>
                  </a:lnTo>
                  <a:lnTo>
                    <a:pt x="4515" y="2819"/>
                  </a:lnTo>
                  <a:lnTo>
                    <a:pt x="4463" y="2950"/>
                  </a:lnTo>
                  <a:lnTo>
                    <a:pt x="4176" y="3576"/>
                  </a:lnTo>
                  <a:lnTo>
                    <a:pt x="4150" y="3654"/>
                  </a:lnTo>
                  <a:lnTo>
                    <a:pt x="3837" y="4385"/>
                  </a:lnTo>
                  <a:lnTo>
                    <a:pt x="3811" y="4437"/>
                  </a:lnTo>
                  <a:lnTo>
                    <a:pt x="3498" y="5272"/>
                  </a:lnTo>
                  <a:lnTo>
                    <a:pt x="3498" y="5272"/>
                  </a:lnTo>
                  <a:lnTo>
                    <a:pt x="3185" y="6160"/>
                  </a:lnTo>
                  <a:lnTo>
                    <a:pt x="3158" y="6238"/>
                  </a:lnTo>
                  <a:lnTo>
                    <a:pt x="2897" y="7125"/>
                  </a:lnTo>
                  <a:lnTo>
                    <a:pt x="2845" y="7282"/>
                  </a:lnTo>
                  <a:lnTo>
                    <a:pt x="2610" y="8117"/>
                  </a:lnTo>
                  <a:lnTo>
                    <a:pt x="2532" y="8378"/>
                  </a:lnTo>
                  <a:lnTo>
                    <a:pt x="2323" y="9161"/>
                  </a:lnTo>
                  <a:lnTo>
                    <a:pt x="2219" y="9526"/>
                  </a:lnTo>
                  <a:lnTo>
                    <a:pt x="2062" y="10257"/>
                  </a:lnTo>
                  <a:lnTo>
                    <a:pt x="1932" y="10752"/>
                  </a:lnTo>
                  <a:lnTo>
                    <a:pt x="1906" y="10961"/>
                  </a:lnTo>
                  <a:lnTo>
                    <a:pt x="1671" y="12005"/>
                  </a:lnTo>
                  <a:lnTo>
                    <a:pt x="1410" y="13310"/>
                  </a:lnTo>
                  <a:lnTo>
                    <a:pt x="1175" y="14641"/>
                  </a:lnTo>
                  <a:lnTo>
                    <a:pt x="966" y="15998"/>
                  </a:lnTo>
                  <a:lnTo>
                    <a:pt x="758" y="17407"/>
                  </a:lnTo>
                  <a:lnTo>
                    <a:pt x="601" y="18790"/>
                  </a:lnTo>
                  <a:lnTo>
                    <a:pt x="444" y="20199"/>
                  </a:lnTo>
                  <a:lnTo>
                    <a:pt x="314" y="21634"/>
                  </a:lnTo>
                  <a:lnTo>
                    <a:pt x="210" y="23044"/>
                  </a:lnTo>
                  <a:lnTo>
                    <a:pt x="105" y="24427"/>
                  </a:lnTo>
                  <a:lnTo>
                    <a:pt x="53" y="25810"/>
                  </a:lnTo>
                  <a:lnTo>
                    <a:pt x="27" y="27167"/>
                  </a:lnTo>
                  <a:lnTo>
                    <a:pt x="1" y="28498"/>
                  </a:lnTo>
                  <a:lnTo>
                    <a:pt x="27" y="29359"/>
                  </a:lnTo>
                  <a:lnTo>
                    <a:pt x="27" y="29776"/>
                  </a:lnTo>
                  <a:lnTo>
                    <a:pt x="27" y="29933"/>
                  </a:lnTo>
                  <a:lnTo>
                    <a:pt x="53" y="31029"/>
                  </a:lnTo>
                  <a:lnTo>
                    <a:pt x="53" y="31055"/>
                  </a:lnTo>
                  <a:lnTo>
                    <a:pt x="131" y="32151"/>
                  </a:lnTo>
                  <a:lnTo>
                    <a:pt x="131" y="32203"/>
                  </a:lnTo>
                  <a:lnTo>
                    <a:pt x="210" y="33195"/>
                  </a:lnTo>
                  <a:lnTo>
                    <a:pt x="210" y="33352"/>
                  </a:lnTo>
                  <a:lnTo>
                    <a:pt x="314" y="34213"/>
                  </a:lnTo>
                  <a:lnTo>
                    <a:pt x="314" y="34421"/>
                  </a:lnTo>
                  <a:lnTo>
                    <a:pt x="418" y="35152"/>
                  </a:lnTo>
                  <a:lnTo>
                    <a:pt x="444" y="35439"/>
                  </a:lnTo>
                  <a:lnTo>
                    <a:pt x="549" y="36066"/>
                  </a:lnTo>
                  <a:lnTo>
                    <a:pt x="601" y="36379"/>
                  </a:lnTo>
                  <a:lnTo>
                    <a:pt x="732" y="36901"/>
                  </a:lnTo>
                  <a:lnTo>
                    <a:pt x="784" y="37240"/>
                  </a:lnTo>
                  <a:lnTo>
                    <a:pt x="888" y="37683"/>
                  </a:lnTo>
                  <a:lnTo>
                    <a:pt x="992" y="38023"/>
                  </a:lnTo>
                  <a:lnTo>
                    <a:pt x="1097" y="38388"/>
                  </a:lnTo>
                  <a:lnTo>
                    <a:pt x="1201" y="38727"/>
                  </a:lnTo>
                  <a:lnTo>
                    <a:pt x="1306" y="39040"/>
                  </a:lnTo>
                  <a:lnTo>
                    <a:pt x="1436" y="39354"/>
                  </a:lnTo>
                  <a:lnTo>
                    <a:pt x="1541" y="39588"/>
                  </a:lnTo>
                  <a:lnTo>
                    <a:pt x="1671" y="39902"/>
                  </a:lnTo>
                  <a:lnTo>
                    <a:pt x="1775" y="40084"/>
                  </a:lnTo>
                  <a:lnTo>
                    <a:pt x="1958" y="40371"/>
                  </a:lnTo>
                  <a:lnTo>
                    <a:pt x="2062" y="40502"/>
                  </a:lnTo>
                  <a:lnTo>
                    <a:pt x="2219" y="40737"/>
                  </a:lnTo>
                  <a:lnTo>
                    <a:pt x="2323" y="40841"/>
                  </a:lnTo>
                  <a:lnTo>
                    <a:pt x="2506" y="40998"/>
                  </a:lnTo>
                  <a:lnTo>
                    <a:pt x="2637" y="41076"/>
                  </a:lnTo>
                  <a:lnTo>
                    <a:pt x="2819" y="41206"/>
                  </a:lnTo>
                  <a:lnTo>
                    <a:pt x="3054" y="41259"/>
                  </a:lnTo>
                  <a:lnTo>
                    <a:pt x="2976" y="4123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5131425" y="2271625"/>
              <a:ext cx="454725" cy="1126725"/>
            </a:xfrm>
            <a:custGeom>
              <a:avLst/>
              <a:gdLst/>
              <a:ahLst/>
              <a:cxnLst/>
              <a:rect l="l" t="t" r="r" b="b"/>
              <a:pathLst>
                <a:path w="18189" h="45069" extrusionOk="0">
                  <a:moveTo>
                    <a:pt x="9734" y="1"/>
                  </a:moveTo>
                  <a:lnTo>
                    <a:pt x="9264" y="27"/>
                  </a:lnTo>
                  <a:lnTo>
                    <a:pt x="8794" y="131"/>
                  </a:lnTo>
                  <a:lnTo>
                    <a:pt x="8299" y="340"/>
                  </a:lnTo>
                  <a:lnTo>
                    <a:pt x="7803" y="627"/>
                  </a:lnTo>
                  <a:lnTo>
                    <a:pt x="7281" y="1019"/>
                  </a:lnTo>
                  <a:lnTo>
                    <a:pt x="6785" y="1514"/>
                  </a:lnTo>
                  <a:lnTo>
                    <a:pt x="6289" y="2089"/>
                  </a:lnTo>
                  <a:lnTo>
                    <a:pt x="5793" y="2767"/>
                  </a:lnTo>
                  <a:lnTo>
                    <a:pt x="5298" y="3524"/>
                  </a:lnTo>
                  <a:lnTo>
                    <a:pt x="4828" y="4359"/>
                  </a:lnTo>
                  <a:lnTo>
                    <a:pt x="4358" y="5298"/>
                  </a:lnTo>
                  <a:lnTo>
                    <a:pt x="3914" y="6290"/>
                  </a:lnTo>
                  <a:lnTo>
                    <a:pt x="3471" y="7360"/>
                  </a:lnTo>
                  <a:lnTo>
                    <a:pt x="3053" y="8534"/>
                  </a:lnTo>
                  <a:lnTo>
                    <a:pt x="2636" y="9735"/>
                  </a:lnTo>
                  <a:lnTo>
                    <a:pt x="2270" y="11013"/>
                  </a:lnTo>
                  <a:lnTo>
                    <a:pt x="1905" y="12344"/>
                  </a:lnTo>
                  <a:lnTo>
                    <a:pt x="1566" y="13701"/>
                  </a:lnTo>
                  <a:lnTo>
                    <a:pt x="1279" y="15137"/>
                  </a:lnTo>
                  <a:lnTo>
                    <a:pt x="992" y="16572"/>
                  </a:lnTo>
                  <a:lnTo>
                    <a:pt x="757" y="18059"/>
                  </a:lnTo>
                  <a:lnTo>
                    <a:pt x="548" y="19547"/>
                  </a:lnTo>
                  <a:lnTo>
                    <a:pt x="365" y="21060"/>
                  </a:lnTo>
                  <a:lnTo>
                    <a:pt x="209" y="22574"/>
                  </a:lnTo>
                  <a:lnTo>
                    <a:pt x="104" y="24061"/>
                  </a:lnTo>
                  <a:lnTo>
                    <a:pt x="26" y="25575"/>
                  </a:lnTo>
                  <a:lnTo>
                    <a:pt x="0" y="27062"/>
                  </a:lnTo>
                  <a:lnTo>
                    <a:pt x="0" y="27062"/>
                  </a:lnTo>
                  <a:lnTo>
                    <a:pt x="0" y="28498"/>
                  </a:lnTo>
                  <a:lnTo>
                    <a:pt x="26" y="29933"/>
                  </a:lnTo>
                  <a:lnTo>
                    <a:pt x="78" y="31316"/>
                  </a:lnTo>
                  <a:lnTo>
                    <a:pt x="183" y="32647"/>
                  </a:lnTo>
                  <a:lnTo>
                    <a:pt x="313" y="33952"/>
                  </a:lnTo>
                  <a:lnTo>
                    <a:pt x="496" y="35178"/>
                  </a:lnTo>
                  <a:lnTo>
                    <a:pt x="679" y="36352"/>
                  </a:lnTo>
                  <a:lnTo>
                    <a:pt x="913" y="37448"/>
                  </a:lnTo>
                  <a:lnTo>
                    <a:pt x="1174" y="38466"/>
                  </a:lnTo>
                  <a:lnTo>
                    <a:pt x="1461" y="39406"/>
                  </a:lnTo>
                  <a:lnTo>
                    <a:pt x="1775" y="40267"/>
                  </a:lnTo>
                  <a:lnTo>
                    <a:pt x="2114" y="41050"/>
                  </a:lnTo>
                  <a:lnTo>
                    <a:pt x="2479" y="41754"/>
                  </a:lnTo>
                  <a:lnTo>
                    <a:pt x="2871" y="42355"/>
                  </a:lnTo>
                  <a:lnTo>
                    <a:pt x="3288" y="42876"/>
                  </a:lnTo>
                  <a:lnTo>
                    <a:pt x="3706" y="43294"/>
                  </a:lnTo>
                  <a:lnTo>
                    <a:pt x="4149" y="43607"/>
                  </a:lnTo>
                  <a:lnTo>
                    <a:pt x="4593" y="43842"/>
                  </a:lnTo>
                  <a:lnTo>
                    <a:pt x="5063" y="43972"/>
                  </a:lnTo>
                  <a:lnTo>
                    <a:pt x="13492" y="45069"/>
                  </a:lnTo>
                  <a:lnTo>
                    <a:pt x="13048" y="44938"/>
                  </a:lnTo>
                  <a:lnTo>
                    <a:pt x="12630" y="44703"/>
                  </a:lnTo>
                  <a:lnTo>
                    <a:pt x="12213" y="44390"/>
                  </a:lnTo>
                  <a:lnTo>
                    <a:pt x="11795" y="43972"/>
                  </a:lnTo>
                  <a:lnTo>
                    <a:pt x="11430" y="43451"/>
                  </a:lnTo>
                  <a:lnTo>
                    <a:pt x="11065" y="42850"/>
                  </a:lnTo>
                  <a:lnTo>
                    <a:pt x="10699" y="42172"/>
                  </a:lnTo>
                  <a:lnTo>
                    <a:pt x="10386" y="41363"/>
                  </a:lnTo>
                  <a:lnTo>
                    <a:pt x="10099" y="40502"/>
                  </a:lnTo>
                  <a:lnTo>
                    <a:pt x="9812" y="39562"/>
                  </a:lnTo>
                  <a:lnTo>
                    <a:pt x="9577" y="38518"/>
                  </a:lnTo>
                  <a:lnTo>
                    <a:pt x="9368" y="37422"/>
                  </a:lnTo>
                  <a:lnTo>
                    <a:pt x="9186" y="36248"/>
                  </a:lnTo>
                  <a:lnTo>
                    <a:pt x="9029" y="34995"/>
                  </a:lnTo>
                  <a:lnTo>
                    <a:pt x="8899" y="33691"/>
                  </a:lnTo>
                  <a:lnTo>
                    <a:pt x="8899" y="33691"/>
                  </a:lnTo>
                  <a:lnTo>
                    <a:pt x="8820" y="32360"/>
                  </a:lnTo>
                  <a:lnTo>
                    <a:pt x="8768" y="30951"/>
                  </a:lnTo>
                  <a:lnTo>
                    <a:pt x="8742" y="29515"/>
                  </a:lnTo>
                  <a:lnTo>
                    <a:pt x="8768" y="28054"/>
                  </a:lnTo>
                  <a:lnTo>
                    <a:pt x="8768" y="28054"/>
                  </a:lnTo>
                  <a:lnTo>
                    <a:pt x="8794" y="26540"/>
                  </a:lnTo>
                  <a:lnTo>
                    <a:pt x="8873" y="25027"/>
                  </a:lnTo>
                  <a:lnTo>
                    <a:pt x="9003" y="23513"/>
                  </a:lnTo>
                  <a:lnTo>
                    <a:pt x="9134" y="22000"/>
                  </a:lnTo>
                  <a:lnTo>
                    <a:pt x="9316" y="20460"/>
                  </a:lnTo>
                  <a:lnTo>
                    <a:pt x="9525" y="18973"/>
                  </a:lnTo>
                  <a:lnTo>
                    <a:pt x="9760" y="17485"/>
                  </a:lnTo>
                  <a:lnTo>
                    <a:pt x="10047" y="15998"/>
                  </a:lnTo>
                  <a:lnTo>
                    <a:pt x="10334" y="14588"/>
                  </a:lnTo>
                  <a:lnTo>
                    <a:pt x="10647" y="13179"/>
                  </a:lnTo>
                  <a:lnTo>
                    <a:pt x="11013" y="11848"/>
                  </a:lnTo>
                  <a:lnTo>
                    <a:pt x="11378" y="10570"/>
                  </a:lnTo>
                  <a:lnTo>
                    <a:pt x="11769" y="9343"/>
                  </a:lnTo>
                  <a:lnTo>
                    <a:pt x="12161" y="8169"/>
                  </a:lnTo>
                  <a:lnTo>
                    <a:pt x="12604" y="7073"/>
                  </a:lnTo>
                  <a:lnTo>
                    <a:pt x="13022" y="6055"/>
                  </a:lnTo>
                  <a:lnTo>
                    <a:pt x="13492" y="5116"/>
                  </a:lnTo>
                  <a:lnTo>
                    <a:pt x="13935" y="4281"/>
                  </a:lnTo>
                  <a:lnTo>
                    <a:pt x="14405" y="3498"/>
                  </a:lnTo>
                  <a:lnTo>
                    <a:pt x="14901" y="2819"/>
                  </a:lnTo>
                  <a:lnTo>
                    <a:pt x="15371" y="2245"/>
                  </a:lnTo>
                  <a:lnTo>
                    <a:pt x="15840" y="1749"/>
                  </a:lnTo>
                  <a:lnTo>
                    <a:pt x="16336" y="1358"/>
                  </a:lnTo>
                  <a:lnTo>
                    <a:pt x="16806" y="1045"/>
                  </a:lnTo>
                  <a:lnTo>
                    <a:pt x="17276" y="836"/>
                  </a:lnTo>
                  <a:lnTo>
                    <a:pt x="17745" y="732"/>
                  </a:lnTo>
                  <a:lnTo>
                    <a:pt x="18189" y="705"/>
                  </a:lnTo>
                  <a:close/>
                </a:path>
              </a:pathLst>
            </a:custGeom>
            <a:solidFill>
              <a:srgbClr val="85858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5349975" y="2289250"/>
              <a:ext cx="236175" cy="1109100"/>
            </a:xfrm>
            <a:custGeom>
              <a:avLst/>
              <a:gdLst/>
              <a:ahLst/>
              <a:cxnLst/>
              <a:rect l="l" t="t" r="r" b="b"/>
              <a:pathLst>
                <a:path w="9447" h="44364" extrusionOk="0">
                  <a:moveTo>
                    <a:pt x="9447" y="0"/>
                  </a:moveTo>
                  <a:lnTo>
                    <a:pt x="9003" y="27"/>
                  </a:lnTo>
                  <a:lnTo>
                    <a:pt x="8534" y="131"/>
                  </a:lnTo>
                  <a:lnTo>
                    <a:pt x="8064" y="340"/>
                  </a:lnTo>
                  <a:lnTo>
                    <a:pt x="7594" y="653"/>
                  </a:lnTo>
                  <a:lnTo>
                    <a:pt x="7098" y="1044"/>
                  </a:lnTo>
                  <a:lnTo>
                    <a:pt x="6629" y="1540"/>
                  </a:lnTo>
                  <a:lnTo>
                    <a:pt x="6159" y="2114"/>
                  </a:lnTo>
                  <a:lnTo>
                    <a:pt x="5663" y="2793"/>
                  </a:lnTo>
                  <a:lnTo>
                    <a:pt x="5193" y="3576"/>
                  </a:lnTo>
                  <a:lnTo>
                    <a:pt x="4750" y="4437"/>
                  </a:lnTo>
                  <a:lnTo>
                    <a:pt x="4280" y="5350"/>
                  </a:lnTo>
                  <a:lnTo>
                    <a:pt x="3862" y="6368"/>
                  </a:lnTo>
                  <a:lnTo>
                    <a:pt x="3419" y="7464"/>
                  </a:lnTo>
                  <a:lnTo>
                    <a:pt x="3027" y="8638"/>
                  </a:lnTo>
                  <a:lnTo>
                    <a:pt x="2636" y="9865"/>
                  </a:lnTo>
                  <a:lnTo>
                    <a:pt x="2271" y="11143"/>
                  </a:lnTo>
                  <a:lnTo>
                    <a:pt x="1905" y="12500"/>
                  </a:lnTo>
                  <a:lnTo>
                    <a:pt x="1592" y="13883"/>
                  </a:lnTo>
                  <a:lnTo>
                    <a:pt x="1305" y="15293"/>
                  </a:lnTo>
                  <a:lnTo>
                    <a:pt x="1018" y="16780"/>
                  </a:lnTo>
                  <a:lnTo>
                    <a:pt x="783" y="18268"/>
                  </a:lnTo>
                  <a:lnTo>
                    <a:pt x="574" y="19755"/>
                  </a:lnTo>
                  <a:lnTo>
                    <a:pt x="392" y="21295"/>
                  </a:lnTo>
                  <a:lnTo>
                    <a:pt x="261" y="22808"/>
                  </a:lnTo>
                  <a:lnTo>
                    <a:pt x="131" y="24348"/>
                  </a:lnTo>
                  <a:lnTo>
                    <a:pt x="52" y="25835"/>
                  </a:lnTo>
                  <a:lnTo>
                    <a:pt x="26" y="27349"/>
                  </a:lnTo>
                  <a:lnTo>
                    <a:pt x="0" y="28810"/>
                  </a:lnTo>
                  <a:lnTo>
                    <a:pt x="26" y="30246"/>
                  </a:lnTo>
                  <a:lnTo>
                    <a:pt x="78" y="31655"/>
                  </a:lnTo>
                  <a:lnTo>
                    <a:pt x="157" y="32986"/>
                  </a:lnTo>
                  <a:lnTo>
                    <a:pt x="287" y="34290"/>
                  </a:lnTo>
                  <a:lnTo>
                    <a:pt x="444" y="35543"/>
                  </a:lnTo>
                  <a:lnTo>
                    <a:pt x="626" y="36717"/>
                  </a:lnTo>
                  <a:lnTo>
                    <a:pt x="835" y="37813"/>
                  </a:lnTo>
                  <a:lnTo>
                    <a:pt x="1070" y="38857"/>
                  </a:lnTo>
                  <a:lnTo>
                    <a:pt x="1357" y="39797"/>
                  </a:lnTo>
                  <a:lnTo>
                    <a:pt x="1644" y="40658"/>
                  </a:lnTo>
                  <a:lnTo>
                    <a:pt x="1957" y="41467"/>
                  </a:lnTo>
                  <a:lnTo>
                    <a:pt x="2323" y="42145"/>
                  </a:lnTo>
                  <a:lnTo>
                    <a:pt x="2688" y="42746"/>
                  </a:lnTo>
                  <a:lnTo>
                    <a:pt x="3053" y="43267"/>
                  </a:lnTo>
                  <a:lnTo>
                    <a:pt x="3471" y="43685"/>
                  </a:lnTo>
                  <a:lnTo>
                    <a:pt x="3888" y="43998"/>
                  </a:lnTo>
                  <a:lnTo>
                    <a:pt x="4306" y="44233"/>
                  </a:lnTo>
                  <a:lnTo>
                    <a:pt x="4750" y="44364"/>
                  </a:lnTo>
                  <a:lnTo>
                    <a:pt x="5089" y="42145"/>
                  </a:lnTo>
                  <a:lnTo>
                    <a:pt x="4880" y="42093"/>
                  </a:lnTo>
                  <a:lnTo>
                    <a:pt x="4697" y="42041"/>
                  </a:lnTo>
                  <a:lnTo>
                    <a:pt x="4463" y="41910"/>
                  </a:lnTo>
                  <a:lnTo>
                    <a:pt x="4306" y="41858"/>
                  </a:lnTo>
                  <a:lnTo>
                    <a:pt x="4071" y="41676"/>
                  </a:lnTo>
                  <a:lnTo>
                    <a:pt x="3941" y="41571"/>
                  </a:lnTo>
                  <a:lnTo>
                    <a:pt x="3706" y="41336"/>
                  </a:lnTo>
                  <a:lnTo>
                    <a:pt x="3575" y="41206"/>
                  </a:lnTo>
                  <a:lnTo>
                    <a:pt x="3367" y="40919"/>
                  </a:lnTo>
                  <a:lnTo>
                    <a:pt x="3236" y="40736"/>
                  </a:lnTo>
                  <a:lnTo>
                    <a:pt x="3053" y="40449"/>
                  </a:lnTo>
                  <a:lnTo>
                    <a:pt x="2897" y="40214"/>
                  </a:lnTo>
                  <a:lnTo>
                    <a:pt x="2740" y="39875"/>
                  </a:lnTo>
                  <a:lnTo>
                    <a:pt x="2584" y="39588"/>
                  </a:lnTo>
                  <a:lnTo>
                    <a:pt x="2453" y="39249"/>
                  </a:lnTo>
                  <a:lnTo>
                    <a:pt x="2297" y="38909"/>
                  </a:lnTo>
                  <a:lnTo>
                    <a:pt x="2192" y="38570"/>
                  </a:lnTo>
                  <a:lnTo>
                    <a:pt x="2036" y="38127"/>
                  </a:lnTo>
                  <a:lnTo>
                    <a:pt x="1931" y="37813"/>
                  </a:lnTo>
                  <a:lnTo>
                    <a:pt x="1801" y="37292"/>
                  </a:lnTo>
                  <a:lnTo>
                    <a:pt x="1723" y="36978"/>
                  </a:lnTo>
                  <a:lnTo>
                    <a:pt x="1592" y="36509"/>
                  </a:lnTo>
                  <a:lnTo>
                    <a:pt x="1566" y="36378"/>
                  </a:lnTo>
                  <a:lnTo>
                    <a:pt x="1383" y="35387"/>
                  </a:lnTo>
                  <a:lnTo>
                    <a:pt x="1201" y="34343"/>
                  </a:lnTo>
                  <a:lnTo>
                    <a:pt x="1070" y="33221"/>
                  </a:lnTo>
                  <a:lnTo>
                    <a:pt x="940" y="32072"/>
                  </a:lnTo>
                  <a:lnTo>
                    <a:pt x="861" y="30872"/>
                  </a:lnTo>
                  <a:lnTo>
                    <a:pt x="809" y="29619"/>
                  </a:lnTo>
                  <a:lnTo>
                    <a:pt x="783" y="28341"/>
                  </a:lnTo>
                  <a:lnTo>
                    <a:pt x="809" y="27036"/>
                  </a:lnTo>
                  <a:lnTo>
                    <a:pt x="835" y="25705"/>
                  </a:lnTo>
                  <a:lnTo>
                    <a:pt x="887" y="24348"/>
                  </a:lnTo>
                  <a:lnTo>
                    <a:pt x="992" y="22991"/>
                  </a:lnTo>
                  <a:lnTo>
                    <a:pt x="1122" y="21608"/>
                  </a:lnTo>
                  <a:lnTo>
                    <a:pt x="1279" y="20251"/>
                  </a:lnTo>
                  <a:lnTo>
                    <a:pt x="1462" y="18894"/>
                  </a:lnTo>
                  <a:lnTo>
                    <a:pt x="1670" y="17563"/>
                  </a:lnTo>
                  <a:lnTo>
                    <a:pt x="1905" y="16258"/>
                  </a:lnTo>
                  <a:lnTo>
                    <a:pt x="2166" y="14953"/>
                  </a:lnTo>
                  <a:lnTo>
                    <a:pt x="2453" y="13701"/>
                  </a:lnTo>
                  <a:lnTo>
                    <a:pt x="2766" y="12500"/>
                  </a:lnTo>
                  <a:lnTo>
                    <a:pt x="3079" y="11326"/>
                  </a:lnTo>
                  <a:lnTo>
                    <a:pt x="3419" y="10230"/>
                  </a:lnTo>
                  <a:lnTo>
                    <a:pt x="3784" y="9160"/>
                  </a:lnTo>
                  <a:lnTo>
                    <a:pt x="4176" y="8168"/>
                  </a:lnTo>
                  <a:lnTo>
                    <a:pt x="4567" y="7255"/>
                  </a:lnTo>
                  <a:lnTo>
                    <a:pt x="4671" y="6994"/>
                  </a:lnTo>
                  <a:lnTo>
                    <a:pt x="4932" y="6420"/>
                  </a:lnTo>
                  <a:lnTo>
                    <a:pt x="4958" y="6394"/>
                  </a:lnTo>
                  <a:lnTo>
                    <a:pt x="5324" y="5689"/>
                  </a:lnTo>
                  <a:lnTo>
                    <a:pt x="5376" y="5611"/>
                  </a:lnTo>
                  <a:lnTo>
                    <a:pt x="5715" y="5011"/>
                  </a:lnTo>
                  <a:lnTo>
                    <a:pt x="5793" y="4907"/>
                  </a:lnTo>
                  <a:lnTo>
                    <a:pt x="6133" y="4411"/>
                  </a:lnTo>
                  <a:lnTo>
                    <a:pt x="6211" y="4280"/>
                  </a:lnTo>
                  <a:lnTo>
                    <a:pt x="6550" y="3863"/>
                  </a:lnTo>
                  <a:lnTo>
                    <a:pt x="6655" y="3732"/>
                  </a:lnTo>
                  <a:lnTo>
                    <a:pt x="6968" y="3393"/>
                  </a:lnTo>
                  <a:lnTo>
                    <a:pt x="7072" y="3262"/>
                  </a:lnTo>
                  <a:lnTo>
                    <a:pt x="7385" y="3002"/>
                  </a:lnTo>
                  <a:lnTo>
                    <a:pt x="7516" y="2897"/>
                  </a:lnTo>
                  <a:lnTo>
                    <a:pt x="7803" y="2688"/>
                  </a:lnTo>
                  <a:lnTo>
                    <a:pt x="7933" y="2584"/>
                  </a:lnTo>
                  <a:lnTo>
                    <a:pt x="8220" y="2453"/>
                  </a:lnTo>
                  <a:lnTo>
                    <a:pt x="8351" y="2375"/>
                  </a:lnTo>
                  <a:lnTo>
                    <a:pt x="8638" y="2297"/>
                  </a:lnTo>
                  <a:lnTo>
                    <a:pt x="8768" y="2271"/>
                  </a:lnTo>
                  <a:lnTo>
                    <a:pt x="9082" y="2245"/>
                  </a:lnTo>
                  <a:lnTo>
                    <a:pt x="9186" y="2245"/>
                  </a:lnTo>
                  <a:lnTo>
                    <a:pt x="9447" y="0"/>
                  </a:lnTo>
                  <a:close/>
                </a:path>
              </a:pathLst>
            </a:custGeom>
            <a:solidFill>
              <a:srgbClr val="BABAB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5349975" y="2289250"/>
              <a:ext cx="236175" cy="1109100"/>
            </a:xfrm>
            <a:custGeom>
              <a:avLst/>
              <a:gdLst/>
              <a:ahLst/>
              <a:cxnLst/>
              <a:rect l="l" t="t" r="r" b="b"/>
              <a:pathLst>
                <a:path w="9447" h="44364" fill="none" extrusionOk="0">
                  <a:moveTo>
                    <a:pt x="4750" y="44364"/>
                  </a:moveTo>
                  <a:lnTo>
                    <a:pt x="4306" y="44233"/>
                  </a:lnTo>
                  <a:lnTo>
                    <a:pt x="3888" y="43998"/>
                  </a:lnTo>
                  <a:lnTo>
                    <a:pt x="3471" y="43685"/>
                  </a:lnTo>
                  <a:lnTo>
                    <a:pt x="3053" y="43267"/>
                  </a:lnTo>
                  <a:lnTo>
                    <a:pt x="2688" y="42746"/>
                  </a:lnTo>
                  <a:lnTo>
                    <a:pt x="2323" y="42145"/>
                  </a:lnTo>
                  <a:lnTo>
                    <a:pt x="1957" y="41467"/>
                  </a:lnTo>
                  <a:lnTo>
                    <a:pt x="1644" y="40658"/>
                  </a:lnTo>
                  <a:lnTo>
                    <a:pt x="1357" y="39797"/>
                  </a:lnTo>
                  <a:lnTo>
                    <a:pt x="1070" y="38857"/>
                  </a:lnTo>
                  <a:lnTo>
                    <a:pt x="835" y="37813"/>
                  </a:lnTo>
                  <a:lnTo>
                    <a:pt x="626" y="36717"/>
                  </a:lnTo>
                  <a:lnTo>
                    <a:pt x="444" y="35543"/>
                  </a:lnTo>
                  <a:lnTo>
                    <a:pt x="287" y="34290"/>
                  </a:lnTo>
                  <a:lnTo>
                    <a:pt x="157" y="32986"/>
                  </a:lnTo>
                  <a:lnTo>
                    <a:pt x="78" y="31655"/>
                  </a:lnTo>
                  <a:lnTo>
                    <a:pt x="26" y="30246"/>
                  </a:lnTo>
                  <a:lnTo>
                    <a:pt x="0" y="28810"/>
                  </a:lnTo>
                  <a:lnTo>
                    <a:pt x="26" y="27349"/>
                  </a:lnTo>
                  <a:lnTo>
                    <a:pt x="52" y="25835"/>
                  </a:lnTo>
                  <a:lnTo>
                    <a:pt x="131" y="24348"/>
                  </a:lnTo>
                  <a:lnTo>
                    <a:pt x="261" y="22808"/>
                  </a:lnTo>
                  <a:lnTo>
                    <a:pt x="392" y="21295"/>
                  </a:lnTo>
                  <a:lnTo>
                    <a:pt x="574" y="19755"/>
                  </a:lnTo>
                  <a:lnTo>
                    <a:pt x="783" y="18268"/>
                  </a:lnTo>
                  <a:lnTo>
                    <a:pt x="1018" y="16780"/>
                  </a:lnTo>
                  <a:lnTo>
                    <a:pt x="1305" y="15293"/>
                  </a:lnTo>
                  <a:lnTo>
                    <a:pt x="1592" y="13883"/>
                  </a:lnTo>
                  <a:lnTo>
                    <a:pt x="1905" y="12500"/>
                  </a:lnTo>
                  <a:lnTo>
                    <a:pt x="2271" y="11143"/>
                  </a:lnTo>
                  <a:lnTo>
                    <a:pt x="2636" y="9865"/>
                  </a:lnTo>
                  <a:lnTo>
                    <a:pt x="3027" y="8638"/>
                  </a:lnTo>
                  <a:lnTo>
                    <a:pt x="3419" y="7464"/>
                  </a:lnTo>
                  <a:lnTo>
                    <a:pt x="3862" y="6368"/>
                  </a:lnTo>
                  <a:lnTo>
                    <a:pt x="4280" y="5350"/>
                  </a:lnTo>
                  <a:lnTo>
                    <a:pt x="4750" y="4411"/>
                  </a:lnTo>
                  <a:lnTo>
                    <a:pt x="5193" y="3576"/>
                  </a:lnTo>
                  <a:lnTo>
                    <a:pt x="5663" y="2793"/>
                  </a:lnTo>
                  <a:lnTo>
                    <a:pt x="6159" y="2114"/>
                  </a:lnTo>
                  <a:lnTo>
                    <a:pt x="6629" y="1540"/>
                  </a:lnTo>
                  <a:lnTo>
                    <a:pt x="7098" y="1044"/>
                  </a:lnTo>
                  <a:lnTo>
                    <a:pt x="7594" y="653"/>
                  </a:lnTo>
                  <a:lnTo>
                    <a:pt x="8064" y="340"/>
                  </a:lnTo>
                  <a:lnTo>
                    <a:pt x="8534" y="131"/>
                  </a:lnTo>
                  <a:lnTo>
                    <a:pt x="8977" y="27"/>
                  </a:lnTo>
                  <a:lnTo>
                    <a:pt x="9447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5131425" y="2271625"/>
              <a:ext cx="454725" cy="1126725"/>
            </a:xfrm>
            <a:custGeom>
              <a:avLst/>
              <a:gdLst/>
              <a:ahLst/>
              <a:cxnLst/>
              <a:rect l="l" t="t" r="r" b="b"/>
              <a:pathLst>
                <a:path w="18189" h="45069" fill="none" extrusionOk="0">
                  <a:moveTo>
                    <a:pt x="13492" y="45069"/>
                  </a:moveTo>
                  <a:lnTo>
                    <a:pt x="5063" y="43972"/>
                  </a:lnTo>
                  <a:lnTo>
                    <a:pt x="4593" y="43842"/>
                  </a:lnTo>
                  <a:lnTo>
                    <a:pt x="4149" y="43607"/>
                  </a:lnTo>
                  <a:lnTo>
                    <a:pt x="3706" y="43294"/>
                  </a:lnTo>
                  <a:lnTo>
                    <a:pt x="3288" y="42876"/>
                  </a:lnTo>
                  <a:lnTo>
                    <a:pt x="2871" y="42355"/>
                  </a:lnTo>
                  <a:lnTo>
                    <a:pt x="2479" y="41754"/>
                  </a:lnTo>
                  <a:lnTo>
                    <a:pt x="2114" y="41050"/>
                  </a:lnTo>
                  <a:lnTo>
                    <a:pt x="1775" y="40267"/>
                  </a:lnTo>
                  <a:lnTo>
                    <a:pt x="1461" y="39406"/>
                  </a:lnTo>
                  <a:lnTo>
                    <a:pt x="1174" y="38466"/>
                  </a:lnTo>
                  <a:lnTo>
                    <a:pt x="913" y="37448"/>
                  </a:lnTo>
                  <a:lnTo>
                    <a:pt x="679" y="36352"/>
                  </a:lnTo>
                  <a:lnTo>
                    <a:pt x="496" y="35178"/>
                  </a:lnTo>
                  <a:lnTo>
                    <a:pt x="313" y="33952"/>
                  </a:lnTo>
                  <a:lnTo>
                    <a:pt x="183" y="32647"/>
                  </a:lnTo>
                  <a:lnTo>
                    <a:pt x="78" y="31316"/>
                  </a:lnTo>
                  <a:lnTo>
                    <a:pt x="26" y="29933"/>
                  </a:lnTo>
                  <a:lnTo>
                    <a:pt x="0" y="28498"/>
                  </a:lnTo>
                  <a:lnTo>
                    <a:pt x="0" y="27062"/>
                  </a:lnTo>
                  <a:lnTo>
                    <a:pt x="26" y="25575"/>
                  </a:lnTo>
                  <a:lnTo>
                    <a:pt x="104" y="24061"/>
                  </a:lnTo>
                  <a:lnTo>
                    <a:pt x="209" y="22574"/>
                  </a:lnTo>
                  <a:lnTo>
                    <a:pt x="365" y="21060"/>
                  </a:lnTo>
                  <a:lnTo>
                    <a:pt x="548" y="19547"/>
                  </a:lnTo>
                  <a:lnTo>
                    <a:pt x="757" y="18059"/>
                  </a:lnTo>
                  <a:lnTo>
                    <a:pt x="992" y="16572"/>
                  </a:lnTo>
                  <a:lnTo>
                    <a:pt x="1279" y="15137"/>
                  </a:lnTo>
                  <a:lnTo>
                    <a:pt x="1566" y="13701"/>
                  </a:lnTo>
                  <a:lnTo>
                    <a:pt x="1905" y="12344"/>
                  </a:lnTo>
                  <a:lnTo>
                    <a:pt x="2270" y="11013"/>
                  </a:lnTo>
                  <a:lnTo>
                    <a:pt x="2636" y="9735"/>
                  </a:lnTo>
                  <a:lnTo>
                    <a:pt x="3053" y="8534"/>
                  </a:lnTo>
                  <a:lnTo>
                    <a:pt x="3471" y="7386"/>
                  </a:lnTo>
                  <a:lnTo>
                    <a:pt x="3914" y="6290"/>
                  </a:lnTo>
                  <a:lnTo>
                    <a:pt x="4358" y="5298"/>
                  </a:lnTo>
                  <a:lnTo>
                    <a:pt x="4828" y="4359"/>
                  </a:lnTo>
                  <a:lnTo>
                    <a:pt x="5298" y="3524"/>
                  </a:lnTo>
                  <a:lnTo>
                    <a:pt x="5793" y="2767"/>
                  </a:lnTo>
                  <a:lnTo>
                    <a:pt x="6289" y="2089"/>
                  </a:lnTo>
                  <a:lnTo>
                    <a:pt x="6785" y="1514"/>
                  </a:lnTo>
                  <a:lnTo>
                    <a:pt x="7281" y="1019"/>
                  </a:lnTo>
                  <a:lnTo>
                    <a:pt x="7803" y="627"/>
                  </a:lnTo>
                  <a:lnTo>
                    <a:pt x="8299" y="340"/>
                  </a:lnTo>
                  <a:lnTo>
                    <a:pt x="8768" y="131"/>
                  </a:lnTo>
                  <a:lnTo>
                    <a:pt x="9264" y="27"/>
                  </a:lnTo>
                  <a:lnTo>
                    <a:pt x="9734" y="1"/>
                  </a:lnTo>
                  <a:lnTo>
                    <a:pt x="18189" y="70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5369550" y="2345350"/>
              <a:ext cx="207475" cy="996900"/>
            </a:xfrm>
            <a:custGeom>
              <a:avLst/>
              <a:gdLst/>
              <a:ahLst/>
              <a:cxnLst/>
              <a:rect l="l" t="t" r="r" b="b"/>
              <a:pathLst>
                <a:path w="8299" h="39876" fill="none" extrusionOk="0">
                  <a:moveTo>
                    <a:pt x="8299" y="1"/>
                  </a:moveTo>
                  <a:lnTo>
                    <a:pt x="7985" y="27"/>
                  </a:lnTo>
                  <a:lnTo>
                    <a:pt x="7855" y="53"/>
                  </a:lnTo>
                  <a:lnTo>
                    <a:pt x="7568" y="131"/>
                  </a:lnTo>
                  <a:lnTo>
                    <a:pt x="7437" y="209"/>
                  </a:lnTo>
                  <a:lnTo>
                    <a:pt x="7150" y="340"/>
                  </a:lnTo>
                  <a:lnTo>
                    <a:pt x="7020" y="444"/>
                  </a:lnTo>
                  <a:lnTo>
                    <a:pt x="6733" y="653"/>
                  </a:lnTo>
                  <a:lnTo>
                    <a:pt x="6602" y="758"/>
                  </a:lnTo>
                  <a:lnTo>
                    <a:pt x="6289" y="1018"/>
                  </a:lnTo>
                  <a:lnTo>
                    <a:pt x="6185" y="1149"/>
                  </a:lnTo>
                  <a:lnTo>
                    <a:pt x="5872" y="1488"/>
                  </a:lnTo>
                  <a:lnTo>
                    <a:pt x="5767" y="1619"/>
                  </a:lnTo>
                  <a:lnTo>
                    <a:pt x="5428" y="2036"/>
                  </a:lnTo>
                  <a:lnTo>
                    <a:pt x="5350" y="2167"/>
                  </a:lnTo>
                  <a:lnTo>
                    <a:pt x="5010" y="2663"/>
                  </a:lnTo>
                  <a:lnTo>
                    <a:pt x="4932" y="2767"/>
                  </a:lnTo>
                  <a:lnTo>
                    <a:pt x="4593" y="3367"/>
                  </a:lnTo>
                  <a:lnTo>
                    <a:pt x="4541" y="3445"/>
                  </a:lnTo>
                  <a:lnTo>
                    <a:pt x="4175" y="4150"/>
                  </a:lnTo>
                  <a:lnTo>
                    <a:pt x="4149" y="4176"/>
                  </a:lnTo>
                  <a:lnTo>
                    <a:pt x="3888" y="4750"/>
                  </a:lnTo>
                  <a:lnTo>
                    <a:pt x="3784" y="5011"/>
                  </a:lnTo>
                  <a:lnTo>
                    <a:pt x="3393" y="5924"/>
                  </a:lnTo>
                  <a:lnTo>
                    <a:pt x="3001" y="6916"/>
                  </a:lnTo>
                  <a:lnTo>
                    <a:pt x="2636" y="7986"/>
                  </a:lnTo>
                  <a:lnTo>
                    <a:pt x="2296" y="9082"/>
                  </a:lnTo>
                  <a:lnTo>
                    <a:pt x="1983" y="10256"/>
                  </a:lnTo>
                  <a:lnTo>
                    <a:pt x="1670" y="11457"/>
                  </a:lnTo>
                  <a:lnTo>
                    <a:pt x="1383" y="12709"/>
                  </a:lnTo>
                  <a:lnTo>
                    <a:pt x="1122" y="14014"/>
                  </a:lnTo>
                  <a:lnTo>
                    <a:pt x="887" y="15319"/>
                  </a:lnTo>
                  <a:lnTo>
                    <a:pt x="679" y="16650"/>
                  </a:lnTo>
                  <a:lnTo>
                    <a:pt x="496" y="18007"/>
                  </a:lnTo>
                  <a:lnTo>
                    <a:pt x="339" y="19364"/>
                  </a:lnTo>
                  <a:lnTo>
                    <a:pt x="209" y="20747"/>
                  </a:lnTo>
                  <a:lnTo>
                    <a:pt x="104" y="22104"/>
                  </a:lnTo>
                  <a:lnTo>
                    <a:pt x="52" y="23461"/>
                  </a:lnTo>
                  <a:lnTo>
                    <a:pt x="26" y="24792"/>
                  </a:lnTo>
                  <a:lnTo>
                    <a:pt x="0" y="26097"/>
                  </a:lnTo>
                  <a:lnTo>
                    <a:pt x="26" y="27375"/>
                  </a:lnTo>
                  <a:lnTo>
                    <a:pt x="78" y="28628"/>
                  </a:lnTo>
                  <a:lnTo>
                    <a:pt x="157" y="29828"/>
                  </a:lnTo>
                  <a:lnTo>
                    <a:pt x="287" y="30977"/>
                  </a:lnTo>
                  <a:lnTo>
                    <a:pt x="418" y="32099"/>
                  </a:lnTo>
                  <a:lnTo>
                    <a:pt x="600" y="33143"/>
                  </a:lnTo>
                  <a:lnTo>
                    <a:pt x="783" y="34108"/>
                  </a:lnTo>
                  <a:lnTo>
                    <a:pt x="809" y="34265"/>
                  </a:lnTo>
                  <a:lnTo>
                    <a:pt x="940" y="34734"/>
                  </a:lnTo>
                  <a:lnTo>
                    <a:pt x="1018" y="35048"/>
                  </a:lnTo>
                  <a:lnTo>
                    <a:pt x="1148" y="35569"/>
                  </a:lnTo>
                  <a:lnTo>
                    <a:pt x="1253" y="35883"/>
                  </a:lnTo>
                  <a:lnTo>
                    <a:pt x="1409" y="36326"/>
                  </a:lnTo>
                  <a:lnTo>
                    <a:pt x="1514" y="36665"/>
                  </a:lnTo>
                  <a:lnTo>
                    <a:pt x="1670" y="37005"/>
                  </a:lnTo>
                  <a:lnTo>
                    <a:pt x="1801" y="37344"/>
                  </a:lnTo>
                  <a:lnTo>
                    <a:pt x="1957" y="37631"/>
                  </a:lnTo>
                  <a:lnTo>
                    <a:pt x="2114" y="37970"/>
                  </a:lnTo>
                  <a:lnTo>
                    <a:pt x="2270" y="38205"/>
                  </a:lnTo>
                  <a:lnTo>
                    <a:pt x="2453" y="38492"/>
                  </a:lnTo>
                  <a:lnTo>
                    <a:pt x="2584" y="38675"/>
                  </a:lnTo>
                  <a:lnTo>
                    <a:pt x="2792" y="38962"/>
                  </a:lnTo>
                  <a:lnTo>
                    <a:pt x="2923" y="39092"/>
                  </a:lnTo>
                  <a:lnTo>
                    <a:pt x="3158" y="39327"/>
                  </a:lnTo>
                  <a:lnTo>
                    <a:pt x="3288" y="39432"/>
                  </a:lnTo>
                  <a:lnTo>
                    <a:pt x="3523" y="39614"/>
                  </a:lnTo>
                  <a:lnTo>
                    <a:pt x="3680" y="39666"/>
                  </a:lnTo>
                  <a:lnTo>
                    <a:pt x="3914" y="39797"/>
                  </a:lnTo>
                  <a:lnTo>
                    <a:pt x="4201" y="39875"/>
                  </a:lnTo>
                  <a:lnTo>
                    <a:pt x="4097" y="3984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Factors Affecting EM Induction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6" name="Google Shape;34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6.16</a:t>
            </a:r>
            <a:endParaRPr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generation of electricity by the rotation of a magnet within a coil of wire and of a coil of wire within a magnetic field, and describe the factors that affect the size of the induced voltage.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Several factors can affect the magnitude and direction of the induced voltage: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7" name="Google Shape;34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348" name="Google Shape;348;p24"/>
          <p:cNvGraphicFramePr/>
          <p:nvPr/>
        </p:nvGraphicFramePr>
        <p:xfrm>
          <a:off x="952500" y="252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{3822F7D1-BCF2-48DF-B1C3-EACD62B1FC47}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Factor</a:t>
                      </a:r>
                      <a:endParaRPr sz="10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Reasoning</a:t>
                      </a:r>
                      <a:endParaRPr sz="10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Speed at which wire or magnet is moved.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Increasing the rate of movement increases the rate at which the magnetic field lines are </a:t>
                      </a:r>
                      <a:r>
                        <a:rPr lang="en" sz="10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disrupted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Number of turns on wire or size of wire coils.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More magnetic field lines will be disrupted if the wire has </a:t>
                      </a:r>
                      <a:r>
                        <a:rPr lang="en" sz="10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greater surface area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Strength of magnet.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Increasing the strength of the magnetic increases the induced voltage, due to their proportional relationship.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Orientation of magnet.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Reversing the direction of the magnet reverses the polarity of the induced voltage.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Current and Magnetic Fields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41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6.8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an electric current in a conductor produces a magnetic field around it.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an </a:t>
            </a:r>
            <a:r>
              <a:rPr lang="en" b="1">
                <a:solidFill>
                  <a:srgbClr val="FCFF00"/>
                </a:solidFill>
                <a:latin typeface="Cambria"/>
                <a:ea typeface="Cambria"/>
                <a:cs typeface="Cambria"/>
                <a:sym typeface="Cambria"/>
              </a:rPr>
              <a:t>electric current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flows through a wire,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produced.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positive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relationship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between the size of the current and the strength of the magnetic field.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larger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current,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stronger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field.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direction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current determines the direction of the magnetic field.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5859200" y="1658650"/>
            <a:ext cx="2378838" cy="2609110"/>
            <a:chOff x="5853100" y="1634175"/>
            <a:chExt cx="2378838" cy="2609110"/>
          </a:xfrm>
        </p:grpSpPr>
        <p:grpSp>
          <p:nvGrpSpPr>
            <p:cNvPr id="65" name="Google Shape;65;p14"/>
            <p:cNvGrpSpPr/>
            <p:nvPr/>
          </p:nvGrpSpPr>
          <p:grpSpPr>
            <a:xfrm>
              <a:off x="5853100" y="1634175"/>
              <a:ext cx="2378838" cy="2609110"/>
              <a:chOff x="5852075" y="1291675"/>
              <a:chExt cx="2378838" cy="2609110"/>
            </a:xfrm>
          </p:grpSpPr>
          <p:grpSp>
            <p:nvGrpSpPr>
              <p:cNvPr id="66" name="Google Shape;66;p14"/>
              <p:cNvGrpSpPr/>
              <p:nvPr/>
            </p:nvGrpSpPr>
            <p:grpSpPr>
              <a:xfrm>
                <a:off x="5852075" y="1291675"/>
                <a:ext cx="2378838" cy="2609110"/>
                <a:chOff x="1668775" y="518525"/>
                <a:chExt cx="4247925" cy="4659125"/>
              </a:xfrm>
            </p:grpSpPr>
            <p:sp>
              <p:nvSpPr>
                <p:cNvPr id="67" name="Google Shape;67;p14"/>
                <p:cNvSpPr/>
                <p:nvPr/>
              </p:nvSpPr>
              <p:spPr>
                <a:xfrm>
                  <a:off x="3250750" y="3007625"/>
                  <a:ext cx="1087125" cy="23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85" h="9376" fill="none" extrusionOk="0">
                      <a:moveTo>
                        <a:pt x="0" y="9375"/>
                      </a:moveTo>
                      <a:cubicBezTo>
                        <a:pt x="0" y="4186"/>
                        <a:pt x="9752" y="1"/>
                        <a:pt x="21721" y="1"/>
                      </a:cubicBezTo>
                      <a:cubicBezTo>
                        <a:pt x="33733" y="1"/>
                        <a:pt x="43484" y="4186"/>
                        <a:pt x="43484" y="9375"/>
                      </a:cubicBezTo>
                    </a:path>
                  </a:pathLst>
                </a:custGeom>
                <a:noFill/>
                <a:ln w="11500" cap="flat" cmpd="sng">
                  <a:solidFill>
                    <a:schemeClr val="dk1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14"/>
                <p:cNvSpPr/>
                <p:nvPr/>
              </p:nvSpPr>
              <p:spPr>
                <a:xfrm>
                  <a:off x="3585550" y="3141550"/>
                  <a:ext cx="416450" cy="8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8" h="3559" fill="none" extrusionOk="0">
                      <a:moveTo>
                        <a:pt x="1" y="3558"/>
                      </a:moveTo>
                      <a:cubicBezTo>
                        <a:pt x="1" y="1591"/>
                        <a:pt x="3768" y="1"/>
                        <a:pt x="8455" y="1"/>
                      </a:cubicBezTo>
                      <a:cubicBezTo>
                        <a:pt x="13142" y="1"/>
                        <a:pt x="16658" y="1591"/>
                        <a:pt x="16658" y="3558"/>
                      </a:cubicBezTo>
                    </a:path>
                  </a:pathLst>
                </a:custGeom>
                <a:noFill/>
                <a:ln w="11500" cap="flat" cmpd="sng">
                  <a:solidFill>
                    <a:schemeClr val="dk1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14"/>
                <p:cNvSpPr/>
                <p:nvPr/>
              </p:nvSpPr>
              <p:spPr>
                <a:xfrm>
                  <a:off x="3755050" y="550950"/>
                  <a:ext cx="90025" cy="13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" h="53780" extrusionOk="0">
                      <a:moveTo>
                        <a:pt x="1" y="1"/>
                      </a:moveTo>
                      <a:lnTo>
                        <a:pt x="1" y="53780"/>
                      </a:lnTo>
                      <a:lnTo>
                        <a:pt x="3600" y="53780"/>
                      </a:lnTo>
                      <a:lnTo>
                        <a:pt x="3600" y="1"/>
                      </a:lnTo>
                      <a:close/>
                    </a:path>
                  </a:pathLst>
                </a:custGeom>
                <a:solidFill>
                  <a:srgbClr val="6361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14"/>
                <p:cNvSpPr/>
                <p:nvPr/>
              </p:nvSpPr>
              <p:spPr>
                <a:xfrm>
                  <a:off x="3755050" y="550950"/>
                  <a:ext cx="90025" cy="13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" h="53780" fill="none" extrusionOk="0">
                      <a:moveTo>
                        <a:pt x="1" y="53780"/>
                      </a:moveTo>
                      <a:lnTo>
                        <a:pt x="1" y="1"/>
                      </a:lnTo>
                      <a:lnTo>
                        <a:pt x="3600" y="1"/>
                      </a:lnTo>
                      <a:lnTo>
                        <a:pt x="3600" y="53780"/>
                      </a:lnTo>
                    </a:path>
                  </a:pathLst>
                </a:custGeom>
                <a:noFill/>
                <a:ln w="5225" cap="flat" cmpd="sng">
                  <a:solidFill>
                    <a:srgbClr val="000000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14"/>
                <p:cNvSpPr/>
                <p:nvPr/>
              </p:nvSpPr>
              <p:spPr>
                <a:xfrm>
                  <a:off x="3760300" y="556175"/>
                  <a:ext cx="72200" cy="13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53571" extrusionOk="0">
                      <a:moveTo>
                        <a:pt x="0" y="1"/>
                      </a:moveTo>
                      <a:lnTo>
                        <a:pt x="0" y="53571"/>
                      </a:lnTo>
                      <a:lnTo>
                        <a:pt x="2888" y="53571"/>
                      </a:lnTo>
                      <a:lnTo>
                        <a:pt x="2888" y="1"/>
                      </a:lnTo>
                      <a:close/>
                    </a:path>
                  </a:pathLst>
                </a:custGeom>
                <a:solidFill>
                  <a:srgbClr val="8E8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14"/>
                <p:cNvSpPr/>
                <p:nvPr/>
              </p:nvSpPr>
              <p:spPr>
                <a:xfrm>
                  <a:off x="3760300" y="556175"/>
                  <a:ext cx="59650" cy="13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53571" extrusionOk="0">
                      <a:moveTo>
                        <a:pt x="0" y="1"/>
                      </a:moveTo>
                      <a:lnTo>
                        <a:pt x="0" y="53571"/>
                      </a:lnTo>
                      <a:lnTo>
                        <a:pt x="2386" y="53571"/>
                      </a:lnTo>
                      <a:lnTo>
                        <a:pt x="2386" y="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14"/>
                <p:cNvSpPr/>
                <p:nvPr/>
              </p:nvSpPr>
              <p:spPr>
                <a:xfrm>
                  <a:off x="3768650" y="556175"/>
                  <a:ext cx="23050" cy="13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" h="53571" extrusionOk="0">
                      <a:moveTo>
                        <a:pt x="1" y="1"/>
                      </a:moveTo>
                      <a:lnTo>
                        <a:pt x="1" y="53571"/>
                      </a:lnTo>
                      <a:lnTo>
                        <a:pt x="922" y="53571"/>
                      </a:lnTo>
                      <a:lnTo>
                        <a:pt x="922" y="1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14"/>
                <p:cNvSpPr/>
                <p:nvPr/>
              </p:nvSpPr>
              <p:spPr>
                <a:xfrm>
                  <a:off x="3755050" y="518525"/>
                  <a:ext cx="90025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" h="2554" extrusionOk="0">
                      <a:moveTo>
                        <a:pt x="1800" y="0"/>
                      </a:moveTo>
                      <a:cubicBezTo>
                        <a:pt x="796" y="0"/>
                        <a:pt x="1" y="586"/>
                        <a:pt x="1" y="1298"/>
                      </a:cubicBezTo>
                      <a:cubicBezTo>
                        <a:pt x="1" y="2009"/>
                        <a:pt x="796" y="2553"/>
                        <a:pt x="1800" y="2553"/>
                      </a:cubicBezTo>
                      <a:cubicBezTo>
                        <a:pt x="2805" y="2553"/>
                        <a:pt x="3600" y="2009"/>
                        <a:pt x="3600" y="1298"/>
                      </a:cubicBezTo>
                      <a:cubicBezTo>
                        <a:pt x="3600" y="586"/>
                        <a:pt x="2805" y="0"/>
                        <a:pt x="1800" y="0"/>
                      </a:cubicBezTo>
                      <a:close/>
                    </a:path>
                  </a:pathLst>
                </a:custGeom>
                <a:solidFill>
                  <a:srgbClr val="4444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14"/>
                <p:cNvSpPr/>
                <p:nvPr/>
              </p:nvSpPr>
              <p:spPr>
                <a:xfrm>
                  <a:off x="3755050" y="518525"/>
                  <a:ext cx="90025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" h="2554" fill="none" extrusionOk="0">
                      <a:moveTo>
                        <a:pt x="3600" y="1298"/>
                      </a:moveTo>
                      <a:cubicBezTo>
                        <a:pt x="3600" y="586"/>
                        <a:pt x="2805" y="0"/>
                        <a:pt x="1800" y="0"/>
                      </a:cubicBezTo>
                      <a:cubicBezTo>
                        <a:pt x="796" y="0"/>
                        <a:pt x="1" y="586"/>
                        <a:pt x="1" y="1298"/>
                      </a:cubicBezTo>
                      <a:cubicBezTo>
                        <a:pt x="1" y="2009"/>
                        <a:pt x="796" y="2553"/>
                        <a:pt x="1800" y="2553"/>
                      </a:cubicBezTo>
                      <a:cubicBezTo>
                        <a:pt x="2805" y="2553"/>
                        <a:pt x="3600" y="2009"/>
                        <a:pt x="3600" y="1298"/>
                      </a:cubicBezTo>
                      <a:close/>
                      <a:moveTo>
                        <a:pt x="3600" y="1298"/>
                      </a:moveTo>
                      <a:close/>
                    </a:path>
                  </a:pathLst>
                </a:custGeom>
                <a:noFill/>
                <a:ln w="5225" cap="flat" cmpd="sng">
                  <a:solidFill>
                    <a:srgbClr val="000000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14"/>
                <p:cNvSpPr/>
                <p:nvPr/>
              </p:nvSpPr>
              <p:spPr>
                <a:xfrm>
                  <a:off x="3755050" y="1888100"/>
                  <a:ext cx="90025" cy="328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" h="131582" extrusionOk="0">
                      <a:moveTo>
                        <a:pt x="1" y="1"/>
                      </a:moveTo>
                      <a:lnTo>
                        <a:pt x="1" y="130284"/>
                      </a:lnTo>
                      <a:cubicBezTo>
                        <a:pt x="1" y="130996"/>
                        <a:pt x="796" y="131582"/>
                        <a:pt x="1800" y="131582"/>
                      </a:cubicBezTo>
                      <a:cubicBezTo>
                        <a:pt x="2805" y="131582"/>
                        <a:pt x="3600" y="130996"/>
                        <a:pt x="3600" y="130284"/>
                      </a:cubicBezTo>
                      <a:lnTo>
                        <a:pt x="3600" y="1"/>
                      </a:lnTo>
                      <a:close/>
                    </a:path>
                  </a:pathLst>
                </a:custGeom>
                <a:solidFill>
                  <a:srgbClr val="6361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14"/>
                <p:cNvSpPr/>
                <p:nvPr/>
              </p:nvSpPr>
              <p:spPr>
                <a:xfrm>
                  <a:off x="3755050" y="1880775"/>
                  <a:ext cx="90025" cy="329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" h="131875" fill="none" extrusionOk="0">
                      <a:moveTo>
                        <a:pt x="1" y="1"/>
                      </a:moveTo>
                      <a:lnTo>
                        <a:pt x="1" y="130577"/>
                      </a:lnTo>
                      <a:cubicBezTo>
                        <a:pt x="1" y="131289"/>
                        <a:pt x="796" y="131875"/>
                        <a:pt x="1800" y="131875"/>
                      </a:cubicBezTo>
                      <a:cubicBezTo>
                        <a:pt x="2805" y="131875"/>
                        <a:pt x="3600" y="131289"/>
                        <a:pt x="3600" y="130577"/>
                      </a:cubicBezTo>
                      <a:lnTo>
                        <a:pt x="3600" y="1"/>
                      </a:lnTo>
                    </a:path>
                  </a:pathLst>
                </a:custGeom>
                <a:noFill/>
                <a:ln w="5225" cap="flat" cmpd="sng">
                  <a:solidFill>
                    <a:srgbClr val="000000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14"/>
                <p:cNvSpPr/>
                <p:nvPr/>
              </p:nvSpPr>
              <p:spPr>
                <a:xfrm>
                  <a:off x="3760300" y="1886000"/>
                  <a:ext cx="72200" cy="328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131540" extrusionOk="0">
                      <a:moveTo>
                        <a:pt x="0" y="1"/>
                      </a:moveTo>
                      <a:lnTo>
                        <a:pt x="0" y="130828"/>
                      </a:lnTo>
                      <a:cubicBezTo>
                        <a:pt x="84" y="130954"/>
                        <a:pt x="209" y="131080"/>
                        <a:pt x="335" y="131163"/>
                      </a:cubicBezTo>
                      <a:cubicBezTo>
                        <a:pt x="586" y="131331"/>
                        <a:pt x="921" y="131456"/>
                        <a:pt x="1256" y="131498"/>
                      </a:cubicBezTo>
                      <a:cubicBezTo>
                        <a:pt x="1381" y="131540"/>
                        <a:pt x="1507" y="131540"/>
                        <a:pt x="1590" y="131540"/>
                      </a:cubicBezTo>
                      <a:cubicBezTo>
                        <a:pt x="1883" y="131540"/>
                        <a:pt x="2134" y="131498"/>
                        <a:pt x="2386" y="131414"/>
                      </a:cubicBezTo>
                      <a:cubicBezTo>
                        <a:pt x="2553" y="131331"/>
                        <a:pt x="2720" y="131247"/>
                        <a:pt x="2888" y="131163"/>
                      </a:cubicBezTo>
                      <a:lnTo>
                        <a:pt x="2888" y="1"/>
                      </a:lnTo>
                      <a:close/>
                    </a:path>
                  </a:pathLst>
                </a:custGeom>
                <a:solidFill>
                  <a:srgbClr val="8E8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14"/>
                <p:cNvSpPr/>
                <p:nvPr/>
              </p:nvSpPr>
              <p:spPr>
                <a:xfrm>
                  <a:off x="3760300" y="1886000"/>
                  <a:ext cx="59650" cy="328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131540" extrusionOk="0">
                      <a:moveTo>
                        <a:pt x="0" y="1"/>
                      </a:moveTo>
                      <a:lnTo>
                        <a:pt x="0" y="130828"/>
                      </a:lnTo>
                      <a:cubicBezTo>
                        <a:pt x="84" y="130954"/>
                        <a:pt x="209" y="131080"/>
                        <a:pt x="335" y="131163"/>
                      </a:cubicBezTo>
                      <a:cubicBezTo>
                        <a:pt x="586" y="131331"/>
                        <a:pt x="921" y="131456"/>
                        <a:pt x="1256" y="131498"/>
                      </a:cubicBezTo>
                      <a:cubicBezTo>
                        <a:pt x="1381" y="131540"/>
                        <a:pt x="1507" y="131540"/>
                        <a:pt x="1590" y="131540"/>
                      </a:cubicBezTo>
                      <a:cubicBezTo>
                        <a:pt x="1883" y="131540"/>
                        <a:pt x="2134" y="131498"/>
                        <a:pt x="2386" y="131414"/>
                      </a:cubicBezTo>
                      <a:lnTo>
                        <a:pt x="2386" y="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14"/>
                <p:cNvSpPr/>
                <p:nvPr/>
              </p:nvSpPr>
              <p:spPr>
                <a:xfrm>
                  <a:off x="3768650" y="1886000"/>
                  <a:ext cx="23050" cy="328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" h="131499" extrusionOk="0">
                      <a:moveTo>
                        <a:pt x="1" y="1"/>
                      </a:moveTo>
                      <a:lnTo>
                        <a:pt x="1" y="131163"/>
                      </a:lnTo>
                      <a:cubicBezTo>
                        <a:pt x="252" y="131331"/>
                        <a:pt x="587" y="131456"/>
                        <a:pt x="922" y="131498"/>
                      </a:cubicBezTo>
                      <a:lnTo>
                        <a:pt x="922" y="1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14"/>
                <p:cNvSpPr/>
                <p:nvPr/>
              </p:nvSpPr>
              <p:spPr>
                <a:xfrm>
                  <a:off x="2580075" y="2809875"/>
                  <a:ext cx="2429500" cy="90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80" h="36077" fill="none" extrusionOk="0">
                      <a:moveTo>
                        <a:pt x="50641" y="1"/>
                      </a:moveTo>
                      <a:cubicBezTo>
                        <a:pt x="76631" y="377"/>
                        <a:pt x="97180" y="8287"/>
                        <a:pt x="97180" y="18039"/>
                      </a:cubicBezTo>
                      <a:cubicBezTo>
                        <a:pt x="97180" y="27999"/>
                        <a:pt x="75459" y="36077"/>
                        <a:pt x="48590" y="36077"/>
                      </a:cubicBezTo>
                      <a:cubicBezTo>
                        <a:pt x="21763" y="36077"/>
                        <a:pt x="1" y="27999"/>
                        <a:pt x="1" y="18039"/>
                      </a:cubicBezTo>
                      <a:cubicBezTo>
                        <a:pt x="1" y="8329"/>
                        <a:pt x="21094" y="377"/>
                        <a:pt x="47042" y="1"/>
                      </a:cubicBezTo>
                    </a:path>
                  </a:pathLst>
                </a:custGeom>
                <a:noFill/>
                <a:ln w="11500" cap="flat" cmpd="sng">
                  <a:solidFill>
                    <a:schemeClr val="dk1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14"/>
                <p:cNvSpPr/>
                <p:nvPr/>
              </p:nvSpPr>
              <p:spPr>
                <a:xfrm>
                  <a:off x="1668775" y="2464600"/>
                  <a:ext cx="4247925" cy="17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917" h="68428" fill="none" extrusionOk="0">
                      <a:moveTo>
                        <a:pt x="87093" y="1"/>
                      </a:moveTo>
                      <a:cubicBezTo>
                        <a:pt x="134762" y="294"/>
                        <a:pt x="169917" y="15528"/>
                        <a:pt x="169917" y="34235"/>
                      </a:cubicBezTo>
                      <a:cubicBezTo>
                        <a:pt x="169917" y="53110"/>
                        <a:pt x="135892" y="68428"/>
                        <a:pt x="87511" y="68428"/>
                      </a:cubicBezTo>
                      <a:cubicBezTo>
                        <a:pt x="39173" y="68428"/>
                        <a:pt x="0" y="53110"/>
                        <a:pt x="0" y="34235"/>
                      </a:cubicBezTo>
                      <a:cubicBezTo>
                        <a:pt x="0" y="15611"/>
                        <a:pt x="36076" y="503"/>
                        <a:pt x="83410" y="43"/>
                      </a:cubicBezTo>
                    </a:path>
                  </a:pathLst>
                </a:custGeom>
                <a:solidFill>
                  <a:schemeClr val="dk1"/>
                </a:solidFill>
                <a:ln w="11500" cap="flat" cmpd="sng">
                  <a:solidFill>
                    <a:schemeClr val="dk1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14"/>
                <p:cNvSpPr/>
                <p:nvPr/>
              </p:nvSpPr>
              <p:spPr>
                <a:xfrm>
                  <a:off x="2854200" y="2509600"/>
                  <a:ext cx="2180500" cy="156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20" h="62778" extrusionOk="0">
                      <a:moveTo>
                        <a:pt x="1" y="0"/>
                      </a:moveTo>
                      <a:lnTo>
                        <a:pt x="1005" y="1465"/>
                      </a:lnTo>
                      <a:lnTo>
                        <a:pt x="670" y="3223"/>
                      </a:lnTo>
                      <a:lnTo>
                        <a:pt x="4186" y="837"/>
                      </a:lnTo>
                      <a:lnTo>
                        <a:pt x="1" y="0"/>
                      </a:lnTo>
                      <a:close/>
                      <a:moveTo>
                        <a:pt x="11552" y="13100"/>
                      </a:moveTo>
                      <a:lnTo>
                        <a:pt x="12598" y="14565"/>
                      </a:lnTo>
                      <a:lnTo>
                        <a:pt x="12263" y="16322"/>
                      </a:lnTo>
                      <a:lnTo>
                        <a:pt x="15737" y="13853"/>
                      </a:lnTo>
                      <a:lnTo>
                        <a:pt x="11552" y="13100"/>
                      </a:lnTo>
                      <a:close/>
                      <a:moveTo>
                        <a:pt x="21052" y="21219"/>
                      </a:moveTo>
                      <a:lnTo>
                        <a:pt x="22224" y="22600"/>
                      </a:lnTo>
                      <a:lnTo>
                        <a:pt x="22015" y="24358"/>
                      </a:lnTo>
                      <a:lnTo>
                        <a:pt x="22015" y="24358"/>
                      </a:lnTo>
                      <a:lnTo>
                        <a:pt x="25279" y="21679"/>
                      </a:lnTo>
                      <a:lnTo>
                        <a:pt x="21052" y="21219"/>
                      </a:lnTo>
                      <a:close/>
                      <a:moveTo>
                        <a:pt x="29171" y="25739"/>
                      </a:moveTo>
                      <a:lnTo>
                        <a:pt x="30427" y="26995"/>
                      </a:lnTo>
                      <a:lnTo>
                        <a:pt x="30427" y="28794"/>
                      </a:lnTo>
                      <a:lnTo>
                        <a:pt x="33398" y="25781"/>
                      </a:lnTo>
                      <a:lnTo>
                        <a:pt x="29171" y="25739"/>
                      </a:lnTo>
                      <a:close/>
                      <a:moveTo>
                        <a:pt x="44907" y="28627"/>
                      </a:moveTo>
                      <a:lnTo>
                        <a:pt x="42145" y="31849"/>
                      </a:lnTo>
                      <a:lnTo>
                        <a:pt x="46414" y="31598"/>
                      </a:lnTo>
                      <a:lnTo>
                        <a:pt x="45033" y="30426"/>
                      </a:lnTo>
                      <a:lnTo>
                        <a:pt x="44907" y="28627"/>
                      </a:lnTo>
                      <a:close/>
                      <a:moveTo>
                        <a:pt x="53947" y="33230"/>
                      </a:moveTo>
                      <a:lnTo>
                        <a:pt x="51185" y="36453"/>
                      </a:lnTo>
                      <a:lnTo>
                        <a:pt x="55454" y="36160"/>
                      </a:lnTo>
                      <a:lnTo>
                        <a:pt x="54073" y="35030"/>
                      </a:lnTo>
                      <a:lnTo>
                        <a:pt x="53947" y="33230"/>
                      </a:lnTo>
                      <a:close/>
                      <a:moveTo>
                        <a:pt x="66126" y="42940"/>
                      </a:moveTo>
                      <a:lnTo>
                        <a:pt x="62778" y="45535"/>
                      </a:lnTo>
                      <a:lnTo>
                        <a:pt x="67005" y="46121"/>
                      </a:lnTo>
                      <a:lnTo>
                        <a:pt x="67005" y="46121"/>
                      </a:lnTo>
                      <a:lnTo>
                        <a:pt x="65875" y="44740"/>
                      </a:lnTo>
                      <a:lnTo>
                        <a:pt x="66126" y="42940"/>
                      </a:lnTo>
                      <a:close/>
                      <a:moveTo>
                        <a:pt x="86340" y="59639"/>
                      </a:moveTo>
                      <a:lnTo>
                        <a:pt x="83034" y="62275"/>
                      </a:lnTo>
                      <a:lnTo>
                        <a:pt x="87219" y="62778"/>
                      </a:lnTo>
                      <a:lnTo>
                        <a:pt x="86131" y="61396"/>
                      </a:lnTo>
                      <a:lnTo>
                        <a:pt x="86340" y="596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14"/>
                <p:cNvSpPr/>
                <p:nvPr/>
              </p:nvSpPr>
              <p:spPr>
                <a:xfrm>
                  <a:off x="3585550" y="3230500"/>
                  <a:ext cx="416450" cy="8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8" h="3558" fill="none" extrusionOk="0">
                      <a:moveTo>
                        <a:pt x="16658" y="0"/>
                      </a:moveTo>
                      <a:cubicBezTo>
                        <a:pt x="16658" y="1967"/>
                        <a:pt x="13142" y="3557"/>
                        <a:pt x="8455" y="3557"/>
                      </a:cubicBezTo>
                      <a:cubicBezTo>
                        <a:pt x="3768" y="3557"/>
                        <a:pt x="1" y="1967"/>
                        <a:pt x="1" y="0"/>
                      </a:cubicBezTo>
                    </a:path>
                  </a:pathLst>
                </a:custGeom>
                <a:noFill/>
                <a:ln w="11500" cap="flat" cmpd="sng">
                  <a:solidFill>
                    <a:schemeClr val="dk1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14"/>
                <p:cNvSpPr/>
                <p:nvPr/>
              </p:nvSpPr>
              <p:spPr>
                <a:xfrm>
                  <a:off x="3250750" y="3242000"/>
                  <a:ext cx="1087125" cy="23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85" h="9376" fill="none" extrusionOk="0">
                      <a:moveTo>
                        <a:pt x="43484" y="0"/>
                      </a:moveTo>
                      <a:cubicBezTo>
                        <a:pt x="43484" y="5148"/>
                        <a:pt x="33733" y="9375"/>
                        <a:pt x="21721" y="9375"/>
                      </a:cubicBezTo>
                      <a:cubicBezTo>
                        <a:pt x="9752" y="9375"/>
                        <a:pt x="0" y="5148"/>
                        <a:pt x="0" y="0"/>
                      </a:cubicBezTo>
                    </a:path>
                  </a:pathLst>
                </a:custGeom>
                <a:noFill/>
                <a:ln w="11500" cap="flat" cmpd="sng">
                  <a:solidFill>
                    <a:schemeClr val="dk1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86" name="Google Shape;86;p14"/>
              <p:cNvCxnSpPr/>
              <p:nvPr/>
            </p:nvCxnSpPr>
            <p:spPr>
              <a:xfrm rot="10800000">
                <a:off x="7192475" y="1321300"/>
                <a:ext cx="0" cy="1021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CFF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sp>
          <p:nvSpPr>
            <p:cNvPr id="87" name="Google Shape;87;p14"/>
            <p:cNvSpPr txBox="1"/>
            <p:nvPr/>
          </p:nvSpPr>
          <p:spPr>
            <a:xfrm>
              <a:off x="7235200" y="1981975"/>
              <a:ext cx="9966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CFF00"/>
                  </a:solidFill>
                  <a:latin typeface="Kalam"/>
                  <a:ea typeface="Kalam"/>
                  <a:cs typeface="Kalam"/>
                  <a:sym typeface="Kalam"/>
                </a:rPr>
                <a:t>DIRECTION OF CURRENT</a:t>
              </a:r>
              <a:endParaRPr sz="800">
                <a:solidFill>
                  <a:srgbClr val="FCFF00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8" name="Google Shape;88;p14"/>
            <p:cNvSpPr txBox="1"/>
            <p:nvPr/>
          </p:nvSpPr>
          <p:spPr>
            <a:xfrm>
              <a:off x="7235200" y="3718400"/>
              <a:ext cx="996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MAGNETIC FIELD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Motor Effect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6.12</a:t>
            </a:r>
            <a:endParaRPr sz="16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why a force is exerted on a current-carrying wire in a magnetic field, and how this effect is applied in simple D.C. electric motors and loudspeakers.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a wire with a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current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flowing through it is put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between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two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poles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a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exerted on the wire.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called the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motor effect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force will cause the wire to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move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motor effect is due to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two magnetic fields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that are interacting with each other.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first is the magnetic field produced by the current-carrying wire itself.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second is the magnetic field created by the two bar magnets.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experience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full force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motor effect, the wire should be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perpendicular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the magnetic field.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wire will experience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maximum force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 90° to the magnetic field.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wire is parallel to the magnetic field, it will experience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no force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at all.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01" name="Google Shape;101;p16"/>
          <p:cNvGrpSpPr/>
          <p:nvPr/>
        </p:nvGrpSpPr>
        <p:grpSpPr>
          <a:xfrm>
            <a:off x="624075" y="1221950"/>
            <a:ext cx="4242400" cy="2699575"/>
            <a:chOff x="1143925" y="1450750"/>
            <a:chExt cx="4242400" cy="2699575"/>
          </a:xfrm>
        </p:grpSpPr>
        <p:grpSp>
          <p:nvGrpSpPr>
            <p:cNvPr id="102" name="Google Shape;102;p16"/>
            <p:cNvGrpSpPr/>
            <p:nvPr/>
          </p:nvGrpSpPr>
          <p:grpSpPr>
            <a:xfrm>
              <a:off x="1143925" y="1450750"/>
              <a:ext cx="4242400" cy="2376475"/>
              <a:chOff x="483425" y="1383513"/>
              <a:chExt cx="4242400" cy="2376475"/>
            </a:xfrm>
          </p:grpSpPr>
          <p:sp>
            <p:nvSpPr>
              <p:cNvPr id="103" name="Google Shape;103;p16"/>
              <p:cNvSpPr/>
              <p:nvPr/>
            </p:nvSpPr>
            <p:spPr>
              <a:xfrm>
                <a:off x="2945225" y="3237138"/>
                <a:ext cx="1338750" cy="515800"/>
              </a:xfrm>
              <a:custGeom>
                <a:avLst/>
                <a:gdLst/>
                <a:ahLst/>
                <a:cxnLst/>
                <a:rect l="l" t="t" r="r" b="b"/>
                <a:pathLst>
                  <a:path w="53550" h="20632" fill="none" extrusionOk="0">
                    <a:moveTo>
                      <a:pt x="1" y="1"/>
                    </a:moveTo>
                    <a:lnTo>
                      <a:pt x="13626" y="1"/>
                    </a:lnTo>
                    <a:lnTo>
                      <a:pt x="13626" y="20632"/>
                    </a:lnTo>
                    <a:lnTo>
                      <a:pt x="53550" y="20632"/>
                    </a:lnTo>
                  </a:path>
                </a:pathLst>
              </a:custGeom>
              <a:noFill/>
              <a:ln w="21125" cap="rnd" cmpd="sng">
                <a:solidFill>
                  <a:srgbClr val="00AE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6"/>
              <p:cNvSpPr/>
              <p:nvPr/>
            </p:nvSpPr>
            <p:spPr>
              <a:xfrm>
                <a:off x="927025" y="3237138"/>
                <a:ext cx="1337000" cy="515800"/>
              </a:xfrm>
              <a:custGeom>
                <a:avLst/>
                <a:gdLst/>
                <a:ahLst/>
                <a:cxnLst/>
                <a:rect l="l" t="t" r="r" b="b"/>
                <a:pathLst>
                  <a:path w="53480" h="20632" fill="none" extrusionOk="0">
                    <a:moveTo>
                      <a:pt x="53479" y="1"/>
                    </a:moveTo>
                    <a:lnTo>
                      <a:pt x="39925" y="1"/>
                    </a:lnTo>
                    <a:lnTo>
                      <a:pt x="39925" y="20632"/>
                    </a:lnTo>
                    <a:lnTo>
                      <a:pt x="0" y="20632"/>
                    </a:lnTo>
                  </a:path>
                </a:pathLst>
              </a:custGeom>
              <a:noFill/>
              <a:ln w="21125" cap="rnd" cmpd="sng">
                <a:solidFill>
                  <a:srgbClr val="FF004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6"/>
              <p:cNvSpPr/>
              <p:nvPr/>
            </p:nvSpPr>
            <p:spPr>
              <a:xfrm>
                <a:off x="2807925" y="3263538"/>
                <a:ext cx="2632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1550" extrusionOk="0">
                    <a:moveTo>
                      <a:pt x="1" y="1"/>
                    </a:moveTo>
                    <a:lnTo>
                      <a:pt x="1" y="1550"/>
                    </a:lnTo>
                    <a:lnTo>
                      <a:pt x="10527" y="1550"/>
                    </a:lnTo>
                    <a:lnTo>
                      <a:pt x="10527" y="1"/>
                    </a:lnTo>
                    <a:close/>
                  </a:path>
                </a:pathLst>
              </a:custGeom>
              <a:solidFill>
                <a:srgbClr val="9BA2A4"/>
              </a:solidFill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6"/>
              <p:cNvSpPr/>
              <p:nvPr/>
            </p:nvSpPr>
            <p:spPr>
              <a:xfrm>
                <a:off x="2791200" y="3211613"/>
                <a:ext cx="2799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11197" h="2078" extrusionOk="0">
                    <a:moveTo>
                      <a:pt x="1" y="1"/>
                    </a:moveTo>
                    <a:lnTo>
                      <a:pt x="670" y="2078"/>
                    </a:lnTo>
                    <a:lnTo>
                      <a:pt x="11196" y="2078"/>
                    </a:lnTo>
                    <a:lnTo>
                      <a:pt x="10528" y="1"/>
                    </a:lnTo>
                    <a:close/>
                  </a:path>
                </a:pathLst>
              </a:custGeom>
              <a:solidFill>
                <a:srgbClr val="9BA2A4"/>
              </a:solidFill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6"/>
              <p:cNvSpPr/>
              <p:nvPr/>
            </p:nvSpPr>
            <p:spPr>
              <a:xfrm>
                <a:off x="2139000" y="3263538"/>
                <a:ext cx="26145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0458" h="1550" extrusionOk="0">
                    <a:moveTo>
                      <a:pt x="1" y="1"/>
                    </a:moveTo>
                    <a:lnTo>
                      <a:pt x="1" y="1550"/>
                    </a:lnTo>
                    <a:lnTo>
                      <a:pt x="10457" y="1550"/>
                    </a:lnTo>
                    <a:lnTo>
                      <a:pt x="10422" y="1"/>
                    </a:lnTo>
                    <a:close/>
                  </a:path>
                </a:pathLst>
              </a:custGeom>
              <a:solidFill>
                <a:srgbClr val="9BA2A4"/>
              </a:solidFill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6"/>
              <p:cNvSpPr/>
              <p:nvPr/>
            </p:nvSpPr>
            <p:spPr>
              <a:xfrm>
                <a:off x="2139000" y="3211613"/>
                <a:ext cx="2799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11197" h="2078" extrusionOk="0">
                    <a:moveTo>
                      <a:pt x="705" y="1"/>
                    </a:moveTo>
                    <a:lnTo>
                      <a:pt x="1" y="2078"/>
                    </a:lnTo>
                    <a:lnTo>
                      <a:pt x="10457" y="2078"/>
                    </a:lnTo>
                    <a:lnTo>
                      <a:pt x="11196" y="1"/>
                    </a:lnTo>
                    <a:close/>
                  </a:path>
                </a:pathLst>
              </a:custGeom>
              <a:solidFill>
                <a:srgbClr val="9BA2A4"/>
              </a:solidFill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6"/>
              <p:cNvSpPr/>
              <p:nvPr/>
            </p:nvSpPr>
            <p:spPr>
              <a:xfrm>
                <a:off x="483425" y="2002263"/>
                <a:ext cx="916275" cy="1547350"/>
              </a:xfrm>
              <a:custGeom>
                <a:avLst/>
                <a:gdLst/>
                <a:ahLst/>
                <a:cxnLst/>
                <a:rect l="l" t="t" r="r" b="b"/>
                <a:pathLst>
                  <a:path w="36651" h="61894" extrusionOk="0">
                    <a:moveTo>
                      <a:pt x="32918" y="1"/>
                    </a:moveTo>
                    <a:lnTo>
                      <a:pt x="4084" y="106"/>
                    </a:lnTo>
                    <a:lnTo>
                      <a:pt x="3767" y="41897"/>
                    </a:lnTo>
                    <a:lnTo>
                      <a:pt x="0" y="61894"/>
                    </a:lnTo>
                    <a:lnTo>
                      <a:pt x="32918" y="61894"/>
                    </a:lnTo>
                    <a:lnTo>
                      <a:pt x="36650" y="41897"/>
                    </a:lnTo>
                    <a:cubicBezTo>
                      <a:pt x="31686" y="39855"/>
                      <a:pt x="27954" y="30525"/>
                      <a:pt x="27954" y="19364"/>
                    </a:cubicBezTo>
                    <a:cubicBezTo>
                      <a:pt x="27954" y="11232"/>
                      <a:pt x="29891" y="4120"/>
                      <a:pt x="32918" y="1"/>
                    </a:cubicBezTo>
                    <a:close/>
                  </a:path>
                </a:pathLst>
              </a:custGeom>
              <a:solidFill>
                <a:srgbClr val="FF0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6"/>
              <p:cNvSpPr/>
              <p:nvPr/>
            </p:nvSpPr>
            <p:spPr>
              <a:xfrm>
                <a:off x="483425" y="2002263"/>
                <a:ext cx="916275" cy="1547350"/>
              </a:xfrm>
              <a:custGeom>
                <a:avLst/>
                <a:gdLst/>
                <a:ahLst/>
                <a:cxnLst/>
                <a:rect l="l" t="t" r="r" b="b"/>
                <a:pathLst>
                  <a:path w="36651" h="61894" fill="none" extrusionOk="0">
                    <a:moveTo>
                      <a:pt x="27954" y="19364"/>
                    </a:moveTo>
                    <a:cubicBezTo>
                      <a:pt x="27954" y="11232"/>
                      <a:pt x="29891" y="4120"/>
                      <a:pt x="32918" y="1"/>
                    </a:cubicBezTo>
                    <a:lnTo>
                      <a:pt x="4084" y="106"/>
                    </a:lnTo>
                    <a:lnTo>
                      <a:pt x="3767" y="41897"/>
                    </a:lnTo>
                    <a:lnTo>
                      <a:pt x="0" y="61894"/>
                    </a:lnTo>
                    <a:lnTo>
                      <a:pt x="32918" y="61894"/>
                    </a:lnTo>
                    <a:lnTo>
                      <a:pt x="36650" y="41897"/>
                    </a:lnTo>
                    <a:cubicBezTo>
                      <a:pt x="31686" y="39855"/>
                      <a:pt x="27954" y="30525"/>
                      <a:pt x="27954" y="19364"/>
                    </a:cubicBezTo>
                    <a:close/>
                    <a:moveTo>
                      <a:pt x="27954" y="19364"/>
                    </a:moveTo>
                    <a:close/>
                  </a:path>
                </a:pathLst>
              </a:custGeom>
              <a:noFill/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6"/>
              <p:cNvSpPr/>
              <p:nvPr/>
            </p:nvSpPr>
            <p:spPr>
              <a:xfrm>
                <a:off x="483425" y="2004038"/>
                <a:ext cx="824725" cy="1544700"/>
              </a:xfrm>
              <a:custGeom>
                <a:avLst/>
                <a:gdLst/>
                <a:ahLst/>
                <a:cxnLst/>
                <a:rect l="l" t="t" r="r" b="b"/>
                <a:pathLst>
                  <a:path w="32989" h="61788" extrusionOk="0">
                    <a:moveTo>
                      <a:pt x="0" y="0"/>
                    </a:moveTo>
                    <a:lnTo>
                      <a:pt x="0" y="61788"/>
                    </a:lnTo>
                    <a:lnTo>
                      <a:pt x="32918" y="61788"/>
                    </a:lnTo>
                    <a:cubicBezTo>
                      <a:pt x="27954" y="59006"/>
                      <a:pt x="24187" y="46262"/>
                      <a:pt x="24187" y="30912"/>
                    </a:cubicBezTo>
                    <a:cubicBezTo>
                      <a:pt x="24187" y="15526"/>
                      <a:pt x="27990" y="2711"/>
                      <a:pt x="32989" y="0"/>
                    </a:cubicBezTo>
                    <a:close/>
                  </a:path>
                </a:pathLst>
              </a:custGeom>
              <a:solidFill>
                <a:srgbClr val="FF004D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6"/>
              <p:cNvSpPr/>
              <p:nvPr/>
            </p:nvSpPr>
            <p:spPr>
              <a:xfrm>
                <a:off x="483425" y="2004038"/>
                <a:ext cx="824725" cy="1544700"/>
              </a:xfrm>
              <a:custGeom>
                <a:avLst/>
                <a:gdLst/>
                <a:ahLst/>
                <a:cxnLst/>
                <a:rect l="l" t="t" r="r" b="b"/>
                <a:pathLst>
                  <a:path w="32989" h="61788" fill="none" extrusionOk="0">
                    <a:moveTo>
                      <a:pt x="24187" y="30912"/>
                    </a:moveTo>
                    <a:cubicBezTo>
                      <a:pt x="24187" y="15526"/>
                      <a:pt x="27990" y="2711"/>
                      <a:pt x="32989" y="0"/>
                    </a:cubicBezTo>
                    <a:lnTo>
                      <a:pt x="0" y="0"/>
                    </a:lnTo>
                    <a:lnTo>
                      <a:pt x="0" y="61788"/>
                    </a:lnTo>
                    <a:lnTo>
                      <a:pt x="32918" y="61788"/>
                    </a:lnTo>
                    <a:cubicBezTo>
                      <a:pt x="27954" y="59006"/>
                      <a:pt x="24187" y="46262"/>
                      <a:pt x="24187" y="30912"/>
                    </a:cubicBezTo>
                    <a:close/>
                    <a:moveTo>
                      <a:pt x="24187" y="30912"/>
                    </a:moveTo>
                    <a:close/>
                  </a:path>
                </a:pathLst>
              </a:custGeom>
              <a:noFill/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6"/>
              <p:cNvSpPr/>
              <p:nvPr/>
            </p:nvSpPr>
            <p:spPr>
              <a:xfrm>
                <a:off x="483425" y="1383513"/>
                <a:ext cx="1050050" cy="621425"/>
              </a:xfrm>
              <a:custGeom>
                <a:avLst/>
                <a:gdLst/>
                <a:ahLst/>
                <a:cxnLst/>
                <a:rect l="l" t="t" r="r" b="b"/>
                <a:pathLst>
                  <a:path w="42002" h="24857" extrusionOk="0">
                    <a:moveTo>
                      <a:pt x="24046" y="0"/>
                    </a:moveTo>
                    <a:lnTo>
                      <a:pt x="0" y="24856"/>
                    </a:lnTo>
                    <a:lnTo>
                      <a:pt x="32989" y="24856"/>
                    </a:lnTo>
                    <a:lnTo>
                      <a:pt x="42002" y="0"/>
                    </a:lnTo>
                    <a:close/>
                  </a:path>
                </a:pathLst>
              </a:custGeom>
              <a:solidFill>
                <a:srgbClr val="FF0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6"/>
              <p:cNvSpPr/>
              <p:nvPr/>
            </p:nvSpPr>
            <p:spPr>
              <a:xfrm>
                <a:off x="483425" y="1383513"/>
                <a:ext cx="1050050" cy="621425"/>
              </a:xfrm>
              <a:custGeom>
                <a:avLst/>
                <a:gdLst/>
                <a:ahLst/>
                <a:cxnLst/>
                <a:rect l="l" t="t" r="r" b="b"/>
                <a:pathLst>
                  <a:path w="42002" h="24857" fill="none" extrusionOk="0">
                    <a:moveTo>
                      <a:pt x="42002" y="0"/>
                    </a:moveTo>
                    <a:lnTo>
                      <a:pt x="24046" y="0"/>
                    </a:lnTo>
                    <a:lnTo>
                      <a:pt x="0" y="24856"/>
                    </a:lnTo>
                    <a:lnTo>
                      <a:pt x="32989" y="24856"/>
                    </a:lnTo>
                    <a:close/>
                    <a:moveTo>
                      <a:pt x="42002" y="0"/>
                    </a:moveTo>
                    <a:close/>
                  </a:path>
                </a:pathLst>
              </a:custGeom>
              <a:noFill/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6"/>
              <p:cNvSpPr/>
              <p:nvPr/>
            </p:nvSpPr>
            <p:spPr>
              <a:xfrm>
                <a:off x="3808675" y="2002263"/>
                <a:ext cx="916275" cy="1547350"/>
              </a:xfrm>
              <a:custGeom>
                <a:avLst/>
                <a:gdLst/>
                <a:ahLst/>
                <a:cxnLst/>
                <a:rect l="l" t="t" r="r" b="b"/>
                <a:pathLst>
                  <a:path w="36651" h="61894" extrusionOk="0">
                    <a:moveTo>
                      <a:pt x="3803" y="1"/>
                    </a:moveTo>
                    <a:lnTo>
                      <a:pt x="3803" y="1"/>
                    </a:lnTo>
                    <a:cubicBezTo>
                      <a:pt x="6795" y="4120"/>
                      <a:pt x="8767" y="11232"/>
                      <a:pt x="8767" y="19364"/>
                    </a:cubicBezTo>
                    <a:cubicBezTo>
                      <a:pt x="8767" y="30525"/>
                      <a:pt x="5000" y="39855"/>
                      <a:pt x="1" y="41897"/>
                    </a:cubicBezTo>
                    <a:lnTo>
                      <a:pt x="3768" y="61894"/>
                    </a:lnTo>
                    <a:lnTo>
                      <a:pt x="36650" y="61894"/>
                    </a:lnTo>
                    <a:lnTo>
                      <a:pt x="32883" y="41897"/>
                    </a:lnTo>
                    <a:lnTo>
                      <a:pt x="32602" y="106"/>
                    </a:lnTo>
                    <a:lnTo>
                      <a:pt x="3803" y="1"/>
                    </a:lnTo>
                    <a:close/>
                  </a:path>
                </a:pathLst>
              </a:custGeom>
              <a:solidFill>
                <a:srgbClr val="00A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6"/>
              <p:cNvSpPr/>
              <p:nvPr/>
            </p:nvSpPr>
            <p:spPr>
              <a:xfrm>
                <a:off x="3808675" y="2002263"/>
                <a:ext cx="916275" cy="1547350"/>
              </a:xfrm>
              <a:custGeom>
                <a:avLst/>
                <a:gdLst/>
                <a:ahLst/>
                <a:cxnLst/>
                <a:rect l="l" t="t" r="r" b="b"/>
                <a:pathLst>
                  <a:path w="36651" h="61894" fill="none" extrusionOk="0">
                    <a:moveTo>
                      <a:pt x="8767" y="19364"/>
                    </a:moveTo>
                    <a:cubicBezTo>
                      <a:pt x="8767" y="11232"/>
                      <a:pt x="6795" y="4120"/>
                      <a:pt x="3803" y="1"/>
                    </a:cubicBezTo>
                    <a:lnTo>
                      <a:pt x="32602" y="106"/>
                    </a:lnTo>
                    <a:lnTo>
                      <a:pt x="32883" y="41897"/>
                    </a:lnTo>
                    <a:lnTo>
                      <a:pt x="36650" y="61894"/>
                    </a:lnTo>
                    <a:lnTo>
                      <a:pt x="3768" y="61894"/>
                    </a:lnTo>
                    <a:lnTo>
                      <a:pt x="1" y="41897"/>
                    </a:lnTo>
                    <a:cubicBezTo>
                      <a:pt x="5000" y="39855"/>
                      <a:pt x="8767" y="30525"/>
                      <a:pt x="8767" y="19364"/>
                    </a:cubicBezTo>
                    <a:close/>
                    <a:moveTo>
                      <a:pt x="8767" y="19364"/>
                    </a:moveTo>
                    <a:close/>
                  </a:path>
                </a:pathLst>
              </a:custGeom>
              <a:noFill/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6"/>
              <p:cNvSpPr/>
              <p:nvPr/>
            </p:nvSpPr>
            <p:spPr>
              <a:xfrm>
                <a:off x="3901975" y="2004038"/>
                <a:ext cx="823850" cy="1544700"/>
              </a:xfrm>
              <a:custGeom>
                <a:avLst/>
                <a:gdLst/>
                <a:ahLst/>
                <a:cxnLst/>
                <a:rect l="l" t="t" r="r" b="b"/>
                <a:pathLst>
                  <a:path w="32954" h="61788" extrusionOk="0">
                    <a:moveTo>
                      <a:pt x="0" y="0"/>
                    </a:moveTo>
                    <a:cubicBezTo>
                      <a:pt x="5000" y="2711"/>
                      <a:pt x="8802" y="15526"/>
                      <a:pt x="8802" y="30912"/>
                    </a:cubicBezTo>
                    <a:cubicBezTo>
                      <a:pt x="8802" y="46262"/>
                      <a:pt x="5035" y="59006"/>
                      <a:pt x="71" y="61788"/>
                    </a:cubicBezTo>
                    <a:lnTo>
                      <a:pt x="32954" y="61788"/>
                    </a:lnTo>
                    <a:lnTo>
                      <a:pt x="32954" y="0"/>
                    </a:lnTo>
                    <a:close/>
                  </a:path>
                </a:pathLst>
              </a:custGeom>
              <a:solidFill>
                <a:srgbClr val="00A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6"/>
              <p:cNvSpPr/>
              <p:nvPr/>
            </p:nvSpPr>
            <p:spPr>
              <a:xfrm>
                <a:off x="3901975" y="2004038"/>
                <a:ext cx="823850" cy="1544700"/>
              </a:xfrm>
              <a:custGeom>
                <a:avLst/>
                <a:gdLst/>
                <a:ahLst/>
                <a:cxnLst/>
                <a:rect l="l" t="t" r="r" b="b"/>
                <a:pathLst>
                  <a:path w="32954" h="61788" fill="none" extrusionOk="0">
                    <a:moveTo>
                      <a:pt x="8802" y="30912"/>
                    </a:moveTo>
                    <a:cubicBezTo>
                      <a:pt x="8802" y="15526"/>
                      <a:pt x="5000" y="2711"/>
                      <a:pt x="0" y="0"/>
                    </a:cubicBezTo>
                    <a:lnTo>
                      <a:pt x="32954" y="0"/>
                    </a:lnTo>
                    <a:lnTo>
                      <a:pt x="32954" y="61788"/>
                    </a:lnTo>
                    <a:lnTo>
                      <a:pt x="71" y="61788"/>
                    </a:lnTo>
                    <a:cubicBezTo>
                      <a:pt x="5035" y="59006"/>
                      <a:pt x="8802" y="46262"/>
                      <a:pt x="8802" y="30912"/>
                    </a:cubicBezTo>
                    <a:close/>
                    <a:moveTo>
                      <a:pt x="8802" y="30912"/>
                    </a:moveTo>
                    <a:close/>
                  </a:path>
                </a:pathLst>
              </a:custGeom>
              <a:noFill/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6"/>
              <p:cNvSpPr/>
              <p:nvPr/>
            </p:nvSpPr>
            <p:spPr>
              <a:xfrm>
                <a:off x="3676650" y="1383513"/>
                <a:ext cx="1049175" cy="621425"/>
              </a:xfrm>
              <a:custGeom>
                <a:avLst/>
                <a:gdLst/>
                <a:ahLst/>
                <a:cxnLst/>
                <a:rect l="l" t="t" r="r" b="b"/>
                <a:pathLst>
                  <a:path w="41967" h="24857" extrusionOk="0">
                    <a:moveTo>
                      <a:pt x="1" y="0"/>
                    </a:moveTo>
                    <a:lnTo>
                      <a:pt x="9013" y="24856"/>
                    </a:lnTo>
                    <a:lnTo>
                      <a:pt x="41967" y="24856"/>
                    </a:lnTo>
                    <a:lnTo>
                      <a:pt x="17991" y="0"/>
                    </a:lnTo>
                    <a:close/>
                  </a:path>
                </a:pathLst>
              </a:custGeom>
              <a:solidFill>
                <a:srgbClr val="00A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6"/>
              <p:cNvSpPr/>
              <p:nvPr/>
            </p:nvSpPr>
            <p:spPr>
              <a:xfrm>
                <a:off x="3676650" y="1383513"/>
                <a:ext cx="1049175" cy="621425"/>
              </a:xfrm>
              <a:custGeom>
                <a:avLst/>
                <a:gdLst/>
                <a:ahLst/>
                <a:cxnLst/>
                <a:rect l="l" t="t" r="r" b="b"/>
                <a:pathLst>
                  <a:path w="41967" h="24857" fill="none" extrusionOk="0">
                    <a:moveTo>
                      <a:pt x="1" y="0"/>
                    </a:moveTo>
                    <a:lnTo>
                      <a:pt x="17991" y="0"/>
                    </a:lnTo>
                    <a:lnTo>
                      <a:pt x="41967" y="24856"/>
                    </a:lnTo>
                    <a:lnTo>
                      <a:pt x="9013" y="24856"/>
                    </a:lnTo>
                    <a:close/>
                    <a:moveTo>
                      <a:pt x="1" y="0"/>
                    </a:moveTo>
                    <a:close/>
                  </a:path>
                </a:pathLst>
              </a:custGeom>
              <a:noFill/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6"/>
              <p:cNvSpPr/>
              <p:nvPr/>
            </p:nvSpPr>
            <p:spPr>
              <a:xfrm>
                <a:off x="1477125" y="1960013"/>
                <a:ext cx="2255875" cy="1146900"/>
              </a:xfrm>
              <a:custGeom>
                <a:avLst/>
                <a:gdLst/>
                <a:ahLst/>
                <a:cxnLst/>
                <a:rect l="l" t="t" r="r" b="b"/>
                <a:pathLst>
                  <a:path w="90235" h="45876" fill="none" extrusionOk="0">
                    <a:moveTo>
                      <a:pt x="48550" y="45875"/>
                    </a:moveTo>
                    <a:lnTo>
                      <a:pt x="48550" y="38446"/>
                    </a:lnTo>
                    <a:lnTo>
                      <a:pt x="90235" y="38446"/>
                    </a:lnTo>
                    <a:lnTo>
                      <a:pt x="68548" y="1"/>
                    </a:lnTo>
                    <a:lnTo>
                      <a:pt x="21688" y="1"/>
                    </a:lnTo>
                    <a:lnTo>
                      <a:pt x="0" y="38446"/>
                    </a:lnTo>
                    <a:lnTo>
                      <a:pt x="41650" y="38446"/>
                    </a:lnTo>
                    <a:lnTo>
                      <a:pt x="41650" y="4587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6"/>
              <p:cNvSpPr/>
              <p:nvPr/>
            </p:nvSpPr>
            <p:spPr>
              <a:xfrm>
                <a:off x="2605500" y="1760213"/>
                <a:ext cx="25" cy="19997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9991" fill="none" extrusionOk="0">
                    <a:moveTo>
                      <a:pt x="0" y="79990"/>
                    </a:moveTo>
                    <a:lnTo>
                      <a:pt x="0" y="1"/>
                    </a:lnTo>
                  </a:path>
                </a:pathLst>
              </a:custGeom>
              <a:noFill/>
              <a:ln w="10550" cap="rnd" cmpd="sng">
                <a:solidFill>
                  <a:srgbClr val="000000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6"/>
              <p:cNvSpPr/>
              <p:nvPr/>
            </p:nvSpPr>
            <p:spPr>
              <a:xfrm>
                <a:off x="2400425" y="3045263"/>
                <a:ext cx="408400" cy="336250"/>
              </a:xfrm>
              <a:custGeom>
                <a:avLst/>
                <a:gdLst/>
                <a:ahLst/>
                <a:cxnLst/>
                <a:rect l="l" t="t" r="r" b="b"/>
                <a:pathLst>
                  <a:path w="16336" h="13450" extrusionOk="0">
                    <a:moveTo>
                      <a:pt x="7323" y="1"/>
                    </a:moveTo>
                    <a:lnTo>
                      <a:pt x="7323" y="1"/>
                    </a:lnTo>
                    <a:cubicBezTo>
                      <a:pt x="4119" y="388"/>
                      <a:pt x="1549" y="2958"/>
                      <a:pt x="1232" y="6197"/>
                    </a:cubicBezTo>
                    <a:lnTo>
                      <a:pt x="0" y="11830"/>
                    </a:lnTo>
                    <a:lnTo>
                      <a:pt x="6830" y="13449"/>
                    </a:lnTo>
                    <a:lnTo>
                      <a:pt x="6830" y="5528"/>
                    </a:lnTo>
                    <a:lnTo>
                      <a:pt x="7323" y="1"/>
                    </a:lnTo>
                    <a:close/>
                    <a:moveTo>
                      <a:pt x="9083" y="1"/>
                    </a:moveTo>
                    <a:lnTo>
                      <a:pt x="9541" y="5528"/>
                    </a:lnTo>
                    <a:lnTo>
                      <a:pt x="9541" y="13449"/>
                    </a:lnTo>
                    <a:lnTo>
                      <a:pt x="16336" y="11830"/>
                    </a:lnTo>
                    <a:lnTo>
                      <a:pt x="14963" y="5458"/>
                    </a:lnTo>
                    <a:lnTo>
                      <a:pt x="14963" y="5422"/>
                    </a:lnTo>
                    <a:cubicBezTo>
                      <a:pt x="14364" y="2606"/>
                      <a:pt x="12006" y="388"/>
                      <a:pt x="9083" y="1"/>
                    </a:cubicBezTo>
                    <a:close/>
                  </a:path>
                </a:pathLst>
              </a:custGeom>
              <a:solidFill>
                <a:srgbClr val="DD9414"/>
              </a:solidFill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6"/>
              <p:cNvSpPr/>
              <p:nvPr/>
            </p:nvSpPr>
            <p:spPr>
              <a:xfrm>
                <a:off x="2396025" y="3183438"/>
                <a:ext cx="418100" cy="412825"/>
              </a:xfrm>
              <a:custGeom>
                <a:avLst/>
                <a:gdLst/>
                <a:ahLst/>
                <a:cxnLst/>
                <a:rect l="l" t="t" r="r" b="b"/>
                <a:pathLst>
                  <a:path w="16724" h="16513" extrusionOk="0">
                    <a:moveTo>
                      <a:pt x="7006" y="1"/>
                    </a:moveTo>
                    <a:cubicBezTo>
                      <a:pt x="3028" y="600"/>
                      <a:pt x="0" y="4085"/>
                      <a:pt x="0" y="8239"/>
                    </a:cubicBezTo>
                    <a:cubicBezTo>
                      <a:pt x="0" y="12429"/>
                      <a:pt x="3028" y="15844"/>
                      <a:pt x="7006" y="16513"/>
                    </a:cubicBezTo>
                    <a:lnTo>
                      <a:pt x="7006" y="1"/>
                    </a:lnTo>
                    <a:close/>
                    <a:moveTo>
                      <a:pt x="9717" y="1"/>
                    </a:moveTo>
                    <a:lnTo>
                      <a:pt x="9717" y="16513"/>
                    </a:lnTo>
                    <a:cubicBezTo>
                      <a:pt x="13660" y="15879"/>
                      <a:pt x="16723" y="12429"/>
                      <a:pt x="16723" y="8239"/>
                    </a:cubicBezTo>
                    <a:cubicBezTo>
                      <a:pt x="16723" y="4085"/>
                      <a:pt x="13660" y="600"/>
                      <a:pt x="9717" y="1"/>
                    </a:cubicBezTo>
                    <a:close/>
                  </a:path>
                </a:pathLst>
              </a:custGeom>
              <a:solidFill>
                <a:srgbClr val="FBC04F"/>
              </a:solidFill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6"/>
              <p:cNvSpPr/>
              <p:nvPr/>
            </p:nvSpPr>
            <p:spPr>
              <a:xfrm>
                <a:off x="2571175" y="3044388"/>
                <a:ext cx="67800" cy="551875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22075" extrusionOk="0">
                    <a:moveTo>
                      <a:pt x="493" y="0"/>
                    </a:moveTo>
                    <a:lnTo>
                      <a:pt x="0" y="5563"/>
                    </a:lnTo>
                    <a:lnTo>
                      <a:pt x="0" y="22075"/>
                    </a:lnTo>
                    <a:lnTo>
                      <a:pt x="669" y="14752"/>
                    </a:lnTo>
                    <a:lnTo>
                      <a:pt x="493" y="0"/>
                    </a:lnTo>
                    <a:close/>
                    <a:moveTo>
                      <a:pt x="2218" y="0"/>
                    </a:moveTo>
                    <a:lnTo>
                      <a:pt x="2042" y="14752"/>
                    </a:lnTo>
                    <a:lnTo>
                      <a:pt x="2711" y="22075"/>
                    </a:lnTo>
                    <a:lnTo>
                      <a:pt x="2711" y="5563"/>
                    </a:lnTo>
                    <a:lnTo>
                      <a:pt x="2218" y="0"/>
                    </a:lnTo>
                    <a:close/>
                  </a:path>
                </a:pathLst>
              </a:custGeom>
              <a:solidFill>
                <a:srgbClr val="68430E"/>
              </a:solidFill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" name="Google Shape;126;p16"/>
            <p:cNvSpPr txBox="1"/>
            <p:nvPr/>
          </p:nvSpPr>
          <p:spPr>
            <a:xfrm>
              <a:off x="1143925" y="2679200"/>
              <a:ext cx="599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latin typeface="Kalam"/>
                  <a:ea typeface="Kalam"/>
                  <a:cs typeface="Kalam"/>
                  <a:sym typeface="Kalam"/>
                </a:rPr>
                <a:t>NORTH</a:t>
              </a:r>
              <a:endParaRPr sz="1000" b="1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27" name="Google Shape;127;p16"/>
            <p:cNvSpPr txBox="1"/>
            <p:nvPr/>
          </p:nvSpPr>
          <p:spPr>
            <a:xfrm>
              <a:off x="4786925" y="2679200"/>
              <a:ext cx="599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latin typeface="Kalam"/>
                  <a:ea typeface="Kalam"/>
                  <a:cs typeface="Kalam"/>
                  <a:sym typeface="Kalam"/>
                </a:rPr>
                <a:t>SOUTH</a:t>
              </a:r>
              <a:endParaRPr sz="1000" b="1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28" name="Google Shape;128;p16"/>
            <p:cNvSpPr txBox="1"/>
            <p:nvPr/>
          </p:nvSpPr>
          <p:spPr>
            <a:xfrm>
              <a:off x="1569450" y="3827225"/>
              <a:ext cx="10056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FF004D"/>
                  </a:solidFill>
                  <a:latin typeface="Kalam"/>
                  <a:ea typeface="Kalam"/>
                  <a:cs typeface="Kalam"/>
                  <a:sym typeface="Kalam"/>
                </a:rPr>
                <a:t> + </a:t>
              </a: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CURRENT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29" name="Google Shape;129;p16"/>
            <p:cNvSpPr txBox="1"/>
            <p:nvPr/>
          </p:nvSpPr>
          <p:spPr>
            <a:xfrm>
              <a:off x="3935825" y="3827225"/>
              <a:ext cx="10056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FF004D"/>
                  </a:solidFill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900" b="1">
                  <a:solidFill>
                    <a:srgbClr val="00AEFF"/>
                  </a:solidFill>
                  <a:latin typeface="Kalam"/>
                  <a:ea typeface="Kalam"/>
                  <a:cs typeface="Kalam"/>
                  <a:sym typeface="Kalam"/>
                </a:rPr>
                <a:t>-</a:t>
              </a:r>
              <a:r>
                <a:rPr lang="en" sz="900" b="1">
                  <a:solidFill>
                    <a:srgbClr val="FF004D"/>
                  </a:solidFill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CURRENT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130" name="Google Shape;130;p16"/>
            <p:cNvCxnSpPr/>
            <p:nvPr/>
          </p:nvCxnSpPr>
          <p:spPr>
            <a:xfrm rot="10800000">
              <a:off x="3853200" y="2247600"/>
              <a:ext cx="0" cy="64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1" name="Google Shape;131;p16"/>
            <p:cNvCxnSpPr/>
            <p:nvPr/>
          </p:nvCxnSpPr>
          <p:spPr>
            <a:xfrm rot="10800000">
              <a:off x="2629500" y="2247600"/>
              <a:ext cx="0" cy="64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32" name="Google Shape;132;p16"/>
            <p:cNvSpPr txBox="1"/>
            <p:nvPr/>
          </p:nvSpPr>
          <p:spPr>
            <a:xfrm>
              <a:off x="2629500" y="2387100"/>
              <a:ext cx="599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Kalam"/>
                  <a:ea typeface="Kalam"/>
                  <a:cs typeface="Kalam"/>
                  <a:sym typeface="Kalam"/>
                </a:rPr>
                <a:t>DOWNWARD FORCE</a:t>
              </a:r>
              <a:endParaRPr sz="6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33" name="Google Shape;133;p16"/>
            <p:cNvSpPr txBox="1"/>
            <p:nvPr/>
          </p:nvSpPr>
          <p:spPr>
            <a:xfrm>
              <a:off x="3253800" y="2387100"/>
              <a:ext cx="599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Kalam"/>
                  <a:ea typeface="Kalam"/>
                  <a:cs typeface="Kalam"/>
                  <a:sym typeface="Kalam"/>
                </a:rPr>
                <a:t>UPWARD FORCE</a:t>
              </a:r>
              <a:endParaRPr sz="60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34" name="Google Shape;134;p16"/>
          <p:cNvSpPr txBox="1"/>
          <p:nvPr/>
        </p:nvSpPr>
        <p:spPr>
          <a:xfrm>
            <a:off x="5235400" y="1278725"/>
            <a:ext cx="36144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 simple D.C electric motor. A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current-carrying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wire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is passed between two magnets with </a:t>
            </a:r>
            <a:r>
              <a:rPr lang="en" sz="1200" b="1">
                <a:solidFill>
                  <a:srgbClr val="FF004D"/>
                </a:solidFill>
                <a:latin typeface="Cambria"/>
                <a:ea typeface="Cambria"/>
                <a:cs typeface="Cambria"/>
                <a:sym typeface="Cambria"/>
              </a:rPr>
              <a:t>opposing </a:t>
            </a:r>
            <a:r>
              <a:rPr lang="en" sz="1200" b="1">
                <a:solidFill>
                  <a:srgbClr val="00AEFF"/>
                </a:solidFill>
                <a:latin typeface="Cambria"/>
                <a:ea typeface="Cambria"/>
                <a:cs typeface="Cambria"/>
                <a:sym typeface="Cambria"/>
              </a:rPr>
              <a:t>poles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. As the wire moves between the magnets it experiences a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force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.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The positively charged section of the wire experiences a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downward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force whilst the negatively charged section of the wire experiences an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upward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force. This creates a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rotational effect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and drives the motor.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polarity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of the wire is reversed using a device called a </a:t>
            </a:r>
            <a:r>
              <a:rPr lang="en" sz="1200" b="1">
                <a:solidFill>
                  <a:srgbClr val="DD9414"/>
                </a:solidFill>
                <a:latin typeface="Cambria"/>
                <a:ea typeface="Cambria"/>
                <a:cs typeface="Cambria"/>
                <a:sym typeface="Cambria"/>
              </a:rPr>
              <a:t>split-ring commutator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.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5121325" y="1371150"/>
            <a:ext cx="36144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 simple D.C electric motor. A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current-carrying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wire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is passed between two magnets with </a:t>
            </a:r>
            <a:r>
              <a:rPr lang="en" sz="1200" b="1">
                <a:solidFill>
                  <a:srgbClr val="5733FD"/>
                </a:solidFill>
                <a:latin typeface="Cambria"/>
                <a:ea typeface="Cambria"/>
                <a:cs typeface="Cambria"/>
                <a:sym typeface="Cambria"/>
              </a:rPr>
              <a:t>opposing</a:t>
            </a:r>
            <a:r>
              <a:rPr lang="en" sz="1200" b="1">
                <a:solidFill>
                  <a:srgbClr val="FF004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 b="1">
                <a:solidFill>
                  <a:srgbClr val="F67A7A"/>
                </a:solidFill>
                <a:latin typeface="Cambria"/>
                <a:ea typeface="Cambria"/>
                <a:cs typeface="Cambria"/>
                <a:sym typeface="Cambria"/>
              </a:rPr>
              <a:t>poles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. As the wire moves between the magnets it experiences a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force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.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The speed at which the wire rotates can be increased using: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1. A larger current.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2. Stronger magnets.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3. More turns on the wire coil.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4. A soft iron core in the middle of the coil.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700" y="143925"/>
            <a:ext cx="4855650" cy="48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4827450" y="1555800"/>
            <a:ext cx="3645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Loudspeakers and headphones also work due to the motor effect.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 loudspeaker consists of a </a:t>
            </a:r>
            <a:r>
              <a:rPr lang="en" sz="1200" b="1">
                <a:solidFill>
                  <a:srgbClr val="E20909"/>
                </a:solidFill>
                <a:latin typeface="Cambria"/>
                <a:ea typeface="Cambria"/>
                <a:cs typeface="Cambria"/>
                <a:sym typeface="Cambria"/>
              </a:rPr>
              <a:t>coil of wire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 wrapped around a magnet. As an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alternating current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(one that constantly changes direction) is passed through the wire, a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force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is induced.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This force causes the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speaker cone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of the loudspeaker to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vibrate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, creating sound.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48" name="Google Shape;148;p18"/>
          <p:cNvGrpSpPr/>
          <p:nvPr/>
        </p:nvGrpSpPr>
        <p:grpSpPr>
          <a:xfrm>
            <a:off x="1088800" y="706588"/>
            <a:ext cx="3051900" cy="3730320"/>
            <a:chOff x="1033750" y="706588"/>
            <a:chExt cx="3051900" cy="3730320"/>
          </a:xfrm>
        </p:grpSpPr>
        <p:grpSp>
          <p:nvGrpSpPr>
            <p:cNvPr id="149" name="Google Shape;149;p18"/>
            <p:cNvGrpSpPr/>
            <p:nvPr/>
          </p:nvGrpSpPr>
          <p:grpSpPr>
            <a:xfrm>
              <a:off x="1379250" y="706588"/>
              <a:ext cx="2250580" cy="3730320"/>
              <a:chOff x="541350" y="157675"/>
              <a:chExt cx="2813225" cy="4662900"/>
            </a:xfrm>
          </p:grpSpPr>
          <p:sp>
            <p:nvSpPr>
              <p:cNvPr id="150" name="Google Shape;150;p18"/>
              <p:cNvSpPr/>
              <p:nvPr/>
            </p:nvSpPr>
            <p:spPr>
              <a:xfrm>
                <a:off x="546450" y="2266800"/>
                <a:ext cx="1416275" cy="444650"/>
              </a:xfrm>
              <a:custGeom>
                <a:avLst/>
                <a:gdLst/>
                <a:ahLst/>
                <a:cxnLst/>
                <a:rect l="l" t="t" r="r" b="b"/>
                <a:pathLst>
                  <a:path w="56651" h="17786" extrusionOk="0">
                    <a:moveTo>
                      <a:pt x="0" y="1"/>
                    </a:moveTo>
                    <a:lnTo>
                      <a:pt x="0" y="17785"/>
                    </a:lnTo>
                    <a:lnTo>
                      <a:pt x="56651" y="17785"/>
                    </a:lnTo>
                    <a:lnTo>
                      <a:pt x="56651" y="1"/>
                    </a:lnTo>
                    <a:close/>
                  </a:path>
                </a:pathLst>
              </a:custGeom>
              <a:solidFill>
                <a:srgbClr val="BABABA"/>
              </a:solidFill>
              <a:ln w="9525" cap="rnd" cmpd="sng">
                <a:solidFill>
                  <a:srgbClr val="000000"/>
                </a:solidFill>
                <a:prstDash val="solid"/>
                <a:miter lim="406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8"/>
              <p:cNvSpPr/>
              <p:nvPr/>
            </p:nvSpPr>
            <p:spPr>
              <a:xfrm>
                <a:off x="541350" y="157675"/>
                <a:ext cx="2813225" cy="4662900"/>
              </a:xfrm>
              <a:custGeom>
                <a:avLst/>
                <a:gdLst/>
                <a:ahLst/>
                <a:cxnLst/>
                <a:rect l="l" t="t" r="r" b="b"/>
                <a:pathLst>
                  <a:path w="112529" h="186516" fill="none" extrusionOk="0">
                    <a:moveTo>
                      <a:pt x="112529" y="186516"/>
                    </a:moveTo>
                    <a:lnTo>
                      <a:pt x="50872" y="110982"/>
                    </a:lnTo>
                    <a:lnTo>
                      <a:pt x="1" y="110982"/>
                    </a:lnTo>
                    <a:lnTo>
                      <a:pt x="1" y="75534"/>
                    </a:lnTo>
                    <a:lnTo>
                      <a:pt x="50872" y="75534"/>
                    </a:lnTo>
                    <a:lnTo>
                      <a:pt x="112529" y="0"/>
                    </a:lnTo>
                  </a:path>
                </a:pathLst>
              </a:custGeom>
              <a:noFill/>
              <a:ln w="9525" cap="flat" cmpd="sng">
                <a:solidFill>
                  <a:srgbClr val="0F0F0F"/>
                </a:solidFill>
                <a:prstDash val="solid"/>
                <a:miter lim="406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8"/>
              <p:cNvSpPr/>
              <p:nvPr/>
            </p:nvSpPr>
            <p:spPr>
              <a:xfrm>
                <a:off x="2140750" y="183100"/>
                <a:ext cx="1207725" cy="4612050"/>
              </a:xfrm>
              <a:custGeom>
                <a:avLst/>
                <a:gdLst/>
                <a:ahLst/>
                <a:cxnLst/>
                <a:rect l="l" t="t" r="r" b="b"/>
                <a:pathLst>
                  <a:path w="48309" h="184482" fill="none" extrusionOk="0">
                    <a:moveTo>
                      <a:pt x="48308" y="184481"/>
                    </a:moveTo>
                    <a:lnTo>
                      <a:pt x="1" y="104064"/>
                    </a:lnTo>
                    <a:lnTo>
                      <a:pt x="1" y="80419"/>
                    </a:lnTo>
                    <a:lnTo>
                      <a:pt x="48308" y="1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miter lim="406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8"/>
              <p:cNvSpPr/>
              <p:nvPr/>
            </p:nvSpPr>
            <p:spPr>
              <a:xfrm>
                <a:off x="834375" y="2193550"/>
                <a:ext cx="1452925" cy="591150"/>
              </a:xfrm>
              <a:custGeom>
                <a:avLst/>
                <a:gdLst/>
                <a:ahLst/>
                <a:cxnLst/>
                <a:rect l="l" t="t" r="r" b="b"/>
                <a:pathLst>
                  <a:path w="58117" h="23646" fill="none" extrusionOk="0">
                    <a:moveTo>
                      <a:pt x="52256" y="23646"/>
                    </a:moveTo>
                    <a:lnTo>
                      <a:pt x="1" y="23646"/>
                    </a:lnTo>
                    <a:lnTo>
                      <a:pt x="1" y="1"/>
                    </a:lnTo>
                    <a:lnTo>
                      <a:pt x="52256" y="1"/>
                    </a:lnTo>
                    <a:lnTo>
                      <a:pt x="52256" y="1"/>
                    </a:lnTo>
                    <a:cubicBezTo>
                      <a:pt x="58116" y="7367"/>
                      <a:pt x="57709" y="15262"/>
                      <a:pt x="52256" y="2364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miter lim="406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8"/>
              <p:cNvSpPr/>
              <p:nvPr/>
            </p:nvSpPr>
            <p:spPr>
              <a:xfrm>
                <a:off x="1886400" y="1695000"/>
                <a:ext cx="279825" cy="490425"/>
              </a:xfrm>
              <a:custGeom>
                <a:avLst/>
                <a:gdLst/>
                <a:ahLst/>
                <a:cxnLst/>
                <a:rect l="l" t="t" r="r" b="b"/>
                <a:pathLst>
                  <a:path w="11193" h="19617" fill="none" extrusionOk="0">
                    <a:moveTo>
                      <a:pt x="11030" y="1"/>
                    </a:moveTo>
                    <a:cubicBezTo>
                      <a:pt x="10826" y="245"/>
                      <a:pt x="11192" y="1995"/>
                      <a:pt x="11030" y="2280"/>
                    </a:cubicBezTo>
                    <a:cubicBezTo>
                      <a:pt x="10460" y="3460"/>
                      <a:pt x="9727" y="3989"/>
                      <a:pt x="9157" y="4925"/>
                    </a:cubicBezTo>
                    <a:cubicBezTo>
                      <a:pt x="6960" y="8385"/>
                      <a:pt x="5535" y="12332"/>
                      <a:pt x="3256" y="15710"/>
                    </a:cubicBezTo>
                    <a:cubicBezTo>
                      <a:pt x="2280" y="17094"/>
                      <a:pt x="1" y="18355"/>
                      <a:pt x="1" y="19617"/>
                    </a:cubicBezTo>
                  </a:path>
                </a:pathLst>
              </a:custGeom>
              <a:noFill/>
              <a:ln w="9525" cap="flat" cmpd="sng">
                <a:solidFill>
                  <a:srgbClr val="E20909"/>
                </a:solidFill>
                <a:prstDash val="solid"/>
                <a:miter lim="406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8"/>
              <p:cNvSpPr/>
              <p:nvPr/>
            </p:nvSpPr>
            <p:spPr>
              <a:xfrm>
                <a:off x="913750" y="2176250"/>
                <a:ext cx="993025" cy="636950"/>
              </a:xfrm>
              <a:custGeom>
                <a:avLst/>
                <a:gdLst/>
                <a:ahLst/>
                <a:cxnLst/>
                <a:rect l="l" t="t" r="r" b="b"/>
                <a:pathLst>
                  <a:path w="39721" h="25478" fill="none" extrusionOk="0">
                    <a:moveTo>
                      <a:pt x="39721" y="25314"/>
                    </a:moveTo>
                    <a:lnTo>
                      <a:pt x="39721" y="25314"/>
                    </a:lnTo>
                    <a:close/>
                    <a:moveTo>
                      <a:pt x="39721" y="25314"/>
                    </a:moveTo>
                    <a:lnTo>
                      <a:pt x="38866" y="204"/>
                    </a:lnTo>
                    <a:lnTo>
                      <a:pt x="34430" y="25477"/>
                    </a:lnTo>
                    <a:lnTo>
                      <a:pt x="33412" y="1"/>
                    </a:lnTo>
                    <a:lnTo>
                      <a:pt x="28976" y="25355"/>
                    </a:lnTo>
                    <a:lnTo>
                      <a:pt x="27796" y="204"/>
                    </a:lnTo>
                    <a:lnTo>
                      <a:pt x="23360" y="25274"/>
                    </a:lnTo>
                    <a:lnTo>
                      <a:pt x="22180" y="123"/>
                    </a:lnTo>
                    <a:lnTo>
                      <a:pt x="17988" y="25274"/>
                    </a:lnTo>
                    <a:lnTo>
                      <a:pt x="16808" y="204"/>
                    </a:lnTo>
                    <a:lnTo>
                      <a:pt x="12372" y="25355"/>
                    </a:lnTo>
                    <a:lnTo>
                      <a:pt x="11192" y="326"/>
                    </a:lnTo>
                    <a:lnTo>
                      <a:pt x="6634" y="25274"/>
                    </a:lnTo>
                    <a:lnTo>
                      <a:pt x="5616" y="204"/>
                    </a:lnTo>
                    <a:lnTo>
                      <a:pt x="0" y="25477"/>
                    </a:lnTo>
                  </a:path>
                </a:pathLst>
              </a:custGeom>
              <a:noFill/>
              <a:ln w="9525" cap="rnd" cmpd="sng">
                <a:solidFill>
                  <a:srgbClr val="E2090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8"/>
              <p:cNvSpPr/>
              <p:nvPr/>
            </p:nvSpPr>
            <p:spPr>
              <a:xfrm>
                <a:off x="1906750" y="2806050"/>
                <a:ext cx="264550" cy="431400"/>
              </a:xfrm>
              <a:custGeom>
                <a:avLst/>
                <a:gdLst/>
                <a:ahLst/>
                <a:cxnLst/>
                <a:rect l="l" t="t" r="r" b="b"/>
                <a:pathLst>
                  <a:path w="10582" h="17256" fill="none" extrusionOk="0">
                    <a:moveTo>
                      <a:pt x="10216" y="17256"/>
                    </a:moveTo>
                    <a:cubicBezTo>
                      <a:pt x="10582" y="14204"/>
                      <a:pt x="9035" y="13390"/>
                      <a:pt x="8262" y="11518"/>
                    </a:cubicBezTo>
                    <a:cubicBezTo>
                      <a:pt x="7529" y="9727"/>
                      <a:pt x="6797" y="7896"/>
                      <a:pt x="5698" y="6268"/>
                    </a:cubicBezTo>
                    <a:cubicBezTo>
                      <a:pt x="4111" y="3948"/>
                      <a:pt x="652" y="3256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rgbClr val="E2090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8"/>
              <p:cNvSpPr/>
              <p:nvPr/>
            </p:nvSpPr>
            <p:spPr>
              <a:xfrm>
                <a:off x="1005975" y="1695000"/>
                <a:ext cx="468404" cy="674579"/>
              </a:xfrm>
              <a:custGeom>
                <a:avLst/>
                <a:gdLst/>
                <a:ahLst/>
                <a:cxnLst/>
                <a:rect l="l" t="t" r="r" b="b"/>
                <a:pathLst>
                  <a:path w="26943" h="39763" fill="none" extrusionOk="0">
                    <a:moveTo>
                      <a:pt x="1" y="1"/>
                    </a:moveTo>
                    <a:lnTo>
                      <a:pt x="26942" y="39762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miter lim="406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8"/>
              <p:cNvSpPr/>
              <p:nvPr/>
            </p:nvSpPr>
            <p:spPr>
              <a:xfrm>
                <a:off x="1410250" y="2303425"/>
                <a:ext cx="153650" cy="153675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7" extrusionOk="0">
                    <a:moveTo>
                      <a:pt x="3053" y="1"/>
                    </a:moveTo>
                    <a:cubicBezTo>
                      <a:pt x="1343" y="1"/>
                      <a:pt x="0" y="1385"/>
                      <a:pt x="0" y="3053"/>
                    </a:cubicBezTo>
                    <a:cubicBezTo>
                      <a:pt x="0" y="4762"/>
                      <a:pt x="1343" y="6146"/>
                      <a:pt x="3053" y="6146"/>
                    </a:cubicBezTo>
                    <a:cubicBezTo>
                      <a:pt x="4762" y="6146"/>
                      <a:pt x="6146" y="4762"/>
                      <a:pt x="6146" y="3053"/>
                    </a:cubicBezTo>
                    <a:cubicBezTo>
                      <a:pt x="6146" y="1385"/>
                      <a:pt x="4762" y="1"/>
                      <a:pt x="3053" y="1"/>
                    </a:cubicBezTo>
                    <a:close/>
                  </a:path>
                </a:pathLst>
              </a:custGeom>
              <a:solidFill>
                <a:srgbClr val="00A9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8"/>
              <p:cNvSpPr/>
              <p:nvPr/>
            </p:nvSpPr>
            <p:spPr>
              <a:xfrm>
                <a:off x="645150" y="2558800"/>
                <a:ext cx="55975" cy="8261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33047" fill="none" extrusionOk="0">
                    <a:moveTo>
                      <a:pt x="2238" y="1"/>
                    </a:moveTo>
                    <a:lnTo>
                      <a:pt x="0" y="33047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miter lim="406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8"/>
              <p:cNvSpPr/>
              <p:nvPr/>
            </p:nvSpPr>
            <p:spPr>
              <a:xfrm>
                <a:off x="628850" y="2493700"/>
                <a:ext cx="153675" cy="153650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6146" extrusionOk="0">
                    <a:moveTo>
                      <a:pt x="3094" y="0"/>
                    </a:moveTo>
                    <a:cubicBezTo>
                      <a:pt x="1385" y="0"/>
                      <a:pt x="1" y="1384"/>
                      <a:pt x="1" y="3093"/>
                    </a:cubicBezTo>
                    <a:cubicBezTo>
                      <a:pt x="1" y="4762"/>
                      <a:pt x="1385" y="6146"/>
                      <a:pt x="3094" y="6146"/>
                    </a:cubicBezTo>
                    <a:cubicBezTo>
                      <a:pt x="4762" y="6146"/>
                      <a:pt x="6146" y="4762"/>
                      <a:pt x="6146" y="3093"/>
                    </a:cubicBezTo>
                    <a:cubicBezTo>
                      <a:pt x="6146" y="1384"/>
                      <a:pt x="4762" y="0"/>
                      <a:pt x="3094" y="0"/>
                    </a:cubicBezTo>
                    <a:close/>
                  </a:path>
                </a:pathLst>
              </a:custGeom>
              <a:solidFill>
                <a:srgbClr val="00A9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8"/>
              <p:cNvSpPr/>
              <p:nvPr/>
            </p:nvSpPr>
            <p:spPr>
              <a:xfrm>
                <a:off x="2650500" y="3163175"/>
                <a:ext cx="546964" cy="431399"/>
              </a:xfrm>
              <a:custGeom>
                <a:avLst/>
                <a:gdLst/>
                <a:ahLst/>
                <a:cxnLst/>
                <a:rect l="l" t="t" r="r" b="b"/>
                <a:pathLst>
                  <a:path w="43384" h="33657" fill="none" extrusionOk="0">
                    <a:moveTo>
                      <a:pt x="0" y="33657"/>
                    </a:moveTo>
                    <a:lnTo>
                      <a:pt x="43383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miter lim="406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8"/>
              <p:cNvSpPr/>
              <p:nvPr/>
            </p:nvSpPr>
            <p:spPr>
              <a:xfrm>
                <a:off x="2556900" y="3525375"/>
                <a:ext cx="153650" cy="153650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 extrusionOk="0">
                    <a:moveTo>
                      <a:pt x="3052" y="0"/>
                    </a:moveTo>
                    <a:cubicBezTo>
                      <a:pt x="1384" y="0"/>
                      <a:pt x="0" y="1343"/>
                      <a:pt x="0" y="3053"/>
                    </a:cubicBezTo>
                    <a:cubicBezTo>
                      <a:pt x="0" y="4762"/>
                      <a:pt x="1384" y="6145"/>
                      <a:pt x="3052" y="6145"/>
                    </a:cubicBezTo>
                    <a:cubicBezTo>
                      <a:pt x="4762" y="6145"/>
                      <a:pt x="6145" y="4762"/>
                      <a:pt x="6145" y="3053"/>
                    </a:cubicBezTo>
                    <a:cubicBezTo>
                      <a:pt x="6145" y="1343"/>
                      <a:pt x="4762" y="0"/>
                      <a:pt x="3052" y="0"/>
                    </a:cubicBezTo>
                    <a:close/>
                  </a:path>
                </a:pathLst>
              </a:custGeom>
              <a:solidFill>
                <a:srgbClr val="00A9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163;p18"/>
            <p:cNvSpPr txBox="1"/>
            <p:nvPr/>
          </p:nvSpPr>
          <p:spPr>
            <a:xfrm>
              <a:off x="1033750" y="3278575"/>
              <a:ext cx="8745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MAGNET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64" name="Google Shape;164;p18"/>
            <p:cNvSpPr txBox="1"/>
            <p:nvPr/>
          </p:nvSpPr>
          <p:spPr>
            <a:xfrm>
              <a:off x="1314600" y="1639575"/>
              <a:ext cx="8745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WIRE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65" name="Google Shape;165;p18"/>
            <p:cNvSpPr txBox="1"/>
            <p:nvPr/>
          </p:nvSpPr>
          <p:spPr>
            <a:xfrm>
              <a:off x="2932750" y="2811375"/>
              <a:ext cx="11529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SPEAKER CONE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676" y="386650"/>
            <a:ext cx="3804250" cy="437017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/>
        </p:nvSpPr>
        <p:spPr>
          <a:xfrm>
            <a:off x="4827450" y="1555800"/>
            <a:ext cx="3645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Loudspeakers and headphones also work due to the motor effect.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 loudspeaker consists of a </a:t>
            </a:r>
            <a:r>
              <a:rPr lang="en" sz="1200" b="1">
                <a:solidFill>
                  <a:srgbClr val="E20909"/>
                </a:solidFill>
                <a:latin typeface="Cambria"/>
                <a:ea typeface="Cambria"/>
                <a:cs typeface="Cambria"/>
                <a:sym typeface="Cambria"/>
              </a:rPr>
              <a:t>coil of wire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 wrapped around a magnet. As an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alternating current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(one that constantly changes direction) is passed through the wire, a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force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is induced.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This force causes the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speaker cone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of the loudspeaker to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vibrate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, creating sound.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Fleming’s Left-Hand Rule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8" name="Google Shape;17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441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6.13</a:t>
            </a:r>
            <a:endParaRPr sz="17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left-hand rule to predict the direction of the resulting force when a wire carries a current perpendicular to a magnetic field.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direction of the force (motion) exerted on a current-carrying wire depends on: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direction of the current.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direction of the magnetic field.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Motion, current and magnetic field are all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perpendicular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each other.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relationship between motion, current and magnetic field can be demonstrated using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Fleming’s left-hand rule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80" name="Google Shape;180;p20"/>
          <p:cNvGrpSpPr/>
          <p:nvPr/>
        </p:nvGrpSpPr>
        <p:grpSpPr>
          <a:xfrm>
            <a:off x="5284200" y="1134163"/>
            <a:ext cx="3320910" cy="3547513"/>
            <a:chOff x="5278100" y="1152563"/>
            <a:chExt cx="3320910" cy="3547513"/>
          </a:xfrm>
        </p:grpSpPr>
        <p:grpSp>
          <p:nvGrpSpPr>
            <p:cNvPr id="181" name="Google Shape;181;p20"/>
            <p:cNvGrpSpPr/>
            <p:nvPr/>
          </p:nvGrpSpPr>
          <p:grpSpPr>
            <a:xfrm>
              <a:off x="5278100" y="1152563"/>
              <a:ext cx="3320910" cy="2838375"/>
              <a:chOff x="5296850" y="912650"/>
              <a:chExt cx="3689900" cy="3153750"/>
            </a:xfrm>
          </p:grpSpPr>
          <p:grpSp>
            <p:nvGrpSpPr>
              <p:cNvPr id="182" name="Google Shape;182;p20"/>
              <p:cNvGrpSpPr/>
              <p:nvPr/>
            </p:nvGrpSpPr>
            <p:grpSpPr>
              <a:xfrm>
                <a:off x="5296850" y="1235744"/>
                <a:ext cx="3090352" cy="2830652"/>
                <a:chOff x="5549725" y="1220644"/>
                <a:chExt cx="2943193" cy="2695859"/>
              </a:xfrm>
            </p:grpSpPr>
            <p:sp>
              <p:nvSpPr>
                <p:cNvPr id="183" name="Google Shape;183;p20"/>
                <p:cNvSpPr/>
                <p:nvPr/>
              </p:nvSpPr>
              <p:spPr>
                <a:xfrm>
                  <a:off x="5549725" y="2758702"/>
                  <a:ext cx="1037282" cy="1157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2" h="87563" extrusionOk="0">
                      <a:moveTo>
                        <a:pt x="1" y="1390"/>
                      </a:moveTo>
                      <a:cubicBezTo>
                        <a:pt x="8180" y="10852"/>
                        <a:pt x="31968" y="0"/>
                        <a:pt x="42285" y="374"/>
                      </a:cubicBezTo>
                      <a:cubicBezTo>
                        <a:pt x="55435" y="2352"/>
                        <a:pt x="59605" y="16518"/>
                        <a:pt x="65806" y="26194"/>
                      </a:cubicBezTo>
                      <a:cubicBezTo>
                        <a:pt x="72702" y="34640"/>
                        <a:pt x="78582" y="45973"/>
                        <a:pt x="73236" y="56718"/>
                      </a:cubicBezTo>
                      <a:cubicBezTo>
                        <a:pt x="71686" y="60727"/>
                        <a:pt x="54794" y="76711"/>
                        <a:pt x="34748" y="8756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0"/>
                <p:cNvSpPr/>
                <p:nvPr/>
              </p:nvSpPr>
              <p:spPr>
                <a:xfrm>
                  <a:off x="5549725" y="2758702"/>
                  <a:ext cx="1037282" cy="1157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2" h="87563" fill="none" extrusionOk="0">
                      <a:moveTo>
                        <a:pt x="1" y="1390"/>
                      </a:moveTo>
                      <a:cubicBezTo>
                        <a:pt x="8180" y="10852"/>
                        <a:pt x="31968" y="0"/>
                        <a:pt x="42285" y="374"/>
                      </a:cubicBezTo>
                      <a:cubicBezTo>
                        <a:pt x="55435" y="2352"/>
                        <a:pt x="59605" y="16518"/>
                        <a:pt x="65806" y="26194"/>
                      </a:cubicBezTo>
                      <a:cubicBezTo>
                        <a:pt x="72702" y="34640"/>
                        <a:pt x="78582" y="45973"/>
                        <a:pt x="73236" y="56718"/>
                      </a:cubicBezTo>
                      <a:cubicBezTo>
                        <a:pt x="71686" y="60727"/>
                        <a:pt x="54794" y="76711"/>
                        <a:pt x="34748" y="87562"/>
                      </a:cubicBezTo>
                    </a:path>
                  </a:pathLst>
                </a:custGeom>
                <a:noFill/>
                <a:ln w="173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0"/>
                <p:cNvSpPr/>
                <p:nvPr/>
              </p:nvSpPr>
              <p:spPr>
                <a:xfrm>
                  <a:off x="5855595" y="1627147"/>
                  <a:ext cx="2422094" cy="184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492" h="139463" extrusionOk="0">
                      <a:moveTo>
                        <a:pt x="130266" y="108120"/>
                      </a:moveTo>
                      <a:lnTo>
                        <a:pt x="130356" y="108190"/>
                      </a:lnTo>
                      <a:cubicBezTo>
                        <a:pt x="130328" y="108158"/>
                        <a:pt x="130298" y="108135"/>
                        <a:pt x="130266" y="108120"/>
                      </a:cubicBezTo>
                      <a:close/>
                      <a:moveTo>
                        <a:pt x="101036" y="0"/>
                      </a:moveTo>
                      <a:cubicBezTo>
                        <a:pt x="97100" y="0"/>
                        <a:pt x="93242" y="5051"/>
                        <a:pt x="92616" y="13572"/>
                      </a:cubicBezTo>
                      <a:cubicBezTo>
                        <a:pt x="89836" y="26509"/>
                        <a:pt x="83047" y="41263"/>
                        <a:pt x="72783" y="47998"/>
                      </a:cubicBezTo>
                      <a:cubicBezTo>
                        <a:pt x="55250" y="62218"/>
                        <a:pt x="45146" y="79912"/>
                        <a:pt x="22374" y="86540"/>
                      </a:cubicBezTo>
                      <a:cubicBezTo>
                        <a:pt x="1" y="93053"/>
                        <a:pt x="39493" y="139347"/>
                        <a:pt x="51683" y="139347"/>
                      </a:cubicBezTo>
                      <a:cubicBezTo>
                        <a:pt x="51901" y="139347"/>
                        <a:pt x="52110" y="139332"/>
                        <a:pt x="52309" y="139302"/>
                      </a:cubicBezTo>
                      <a:cubicBezTo>
                        <a:pt x="58029" y="139142"/>
                        <a:pt x="59205" y="139463"/>
                        <a:pt x="69416" y="137859"/>
                      </a:cubicBezTo>
                      <a:cubicBezTo>
                        <a:pt x="120416" y="129969"/>
                        <a:pt x="128337" y="108101"/>
                        <a:pt x="130177" y="108101"/>
                      </a:cubicBezTo>
                      <a:cubicBezTo>
                        <a:pt x="130208" y="108101"/>
                        <a:pt x="130238" y="108107"/>
                        <a:pt x="130266" y="108120"/>
                      </a:cubicBezTo>
                      <a:lnTo>
                        <a:pt x="130266" y="108120"/>
                      </a:lnTo>
                      <a:lnTo>
                        <a:pt x="124518" y="103636"/>
                      </a:lnTo>
                      <a:lnTo>
                        <a:pt x="124518" y="103636"/>
                      </a:lnTo>
                      <a:cubicBezTo>
                        <a:pt x="125104" y="104003"/>
                        <a:pt x="125679" y="104379"/>
                        <a:pt x="126240" y="104769"/>
                      </a:cubicBezTo>
                      <a:cubicBezTo>
                        <a:pt x="135488" y="112253"/>
                        <a:pt x="139925" y="116850"/>
                        <a:pt x="148692" y="124441"/>
                      </a:cubicBezTo>
                      <a:cubicBezTo>
                        <a:pt x="153153" y="127467"/>
                        <a:pt x="157642" y="128770"/>
                        <a:pt x="161293" y="128770"/>
                      </a:cubicBezTo>
                      <a:cubicBezTo>
                        <a:pt x="167836" y="128770"/>
                        <a:pt x="171691" y="124584"/>
                        <a:pt x="167883" y="118614"/>
                      </a:cubicBezTo>
                      <a:cubicBezTo>
                        <a:pt x="154294" y="105982"/>
                        <a:pt x="134698" y="87604"/>
                        <a:pt x="120135" y="75884"/>
                      </a:cubicBezTo>
                      <a:lnTo>
                        <a:pt x="120135" y="75884"/>
                      </a:lnTo>
                      <a:cubicBezTo>
                        <a:pt x="132483" y="71344"/>
                        <a:pt x="148873" y="64519"/>
                        <a:pt x="160506" y="60026"/>
                      </a:cubicBezTo>
                      <a:cubicBezTo>
                        <a:pt x="169059" y="58208"/>
                        <a:pt x="183492" y="48533"/>
                        <a:pt x="173656" y="40568"/>
                      </a:cubicBezTo>
                      <a:cubicBezTo>
                        <a:pt x="171673" y="40103"/>
                        <a:pt x="169740" y="39900"/>
                        <a:pt x="167838" y="39900"/>
                      </a:cubicBezTo>
                      <a:cubicBezTo>
                        <a:pt x="159227" y="39900"/>
                        <a:pt x="151228" y="44068"/>
                        <a:pt x="141903" y="47089"/>
                      </a:cubicBezTo>
                      <a:cubicBezTo>
                        <a:pt x="129689" y="50913"/>
                        <a:pt x="113941" y="53734"/>
                        <a:pt x="97174" y="55815"/>
                      </a:cubicBezTo>
                      <a:lnTo>
                        <a:pt x="97174" y="55815"/>
                      </a:lnTo>
                      <a:cubicBezTo>
                        <a:pt x="99085" y="52284"/>
                        <a:pt x="99521" y="51369"/>
                        <a:pt x="101650" y="46662"/>
                      </a:cubicBezTo>
                      <a:cubicBezTo>
                        <a:pt x="107744" y="29235"/>
                        <a:pt x="112234" y="23301"/>
                        <a:pt x="108385" y="8120"/>
                      </a:cubicBezTo>
                      <a:cubicBezTo>
                        <a:pt x="106637" y="2521"/>
                        <a:pt x="103817" y="0"/>
                        <a:pt x="101036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0"/>
                <p:cNvSpPr/>
                <p:nvPr/>
              </p:nvSpPr>
              <p:spPr>
                <a:xfrm>
                  <a:off x="5850329" y="1555679"/>
                  <a:ext cx="2427361" cy="1936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91" h="146418" fill="none" extrusionOk="0">
                      <a:moveTo>
                        <a:pt x="130755" y="113595"/>
                      </a:moveTo>
                      <a:cubicBezTo>
                        <a:pt x="129258" y="111885"/>
                        <a:pt x="122683" y="135085"/>
                        <a:pt x="69815" y="143264"/>
                      </a:cubicBezTo>
                      <a:cubicBezTo>
                        <a:pt x="59604" y="144868"/>
                        <a:pt x="58428" y="144547"/>
                        <a:pt x="52708" y="144707"/>
                      </a:cubicBezTo>
                      <a:cubicBezTo>
                        <a:pt x="41322" y="146418"/>
                        <a:pt x="0" y="98574"/>
                        <a:pt x="22773" y="91945"/>
                      </a:cubicBezTo>
                      <a:cubicBezTo>
                        <a:pt x="45545" y="85317"/>
                        <a:pt x="55649" y="67623"/>
                        <a:pt x="73182" y="53403"/>
                      </a:cubicBezTo>
                      <a:cubicBezTo>
                        <a:pt x="83446" y="46668"/>
                        <a:pt x="90235" y="31914"/>
                        <a:pt x="93015" y="18977"/>
                      </a:cubicBezTo>
                      <a:cubicBezTo>
                        <a:pt x="94084" y="4437"/>
                        <a:pt x="104561" y="0"/>
                        <a:pt x="108784" y="13525"/>
                      </a:cubicBezTo>
                      <a:cubicBezTo>
                        <a:pt x="112633" y="28706"/>
                        <a:pt x="108143" y="34640"/>
                        <a:pt x="102049" y="52067"/>
                      </a:cubicBezTo>
                      <a:cubicBezTo>
                        <a:pt x="99269" y="58214"/>
                        <a:pt x="99376" y="57894"/>
                        <a:pt x="95313" y="65378"/>
                      </a:cubicBezTo>
                      <a:lnTo>
                        <a:pt x="97238" y="61261"/>
                      </a:lnTo>
                      <a:cubicBezTo>
                        <a:pt x="114130" y="59177"/>
                        <a:pt x="130007" y="56343"/>
                        <a:pt x="142302" y="52494"/>
                      </a:cubicBezTo>
                      <a:cubicBezTo>
                        <a:pt x="153688" y="48806"/>
                        <a:pt x="163096" y="43407"/>
                        <a:pt x="174055" y="45973"/>
                      </a:cubicBezTo>
                      <a:cubicBezTo>
                        <a:pt x="183891" y="53938"/>
                        <a:pt x="169458" y="63613"/>
                        <a:pt x="160905" y="65431"/>
                      </a:cubicBezTo>
                      <a:cubicBezTo>
                        <a:pt x="148449" y="70242"/>
                        <a:pt x="130541" y="77726"/>
                        <a:pt x="117979" y="82216"/>
                      </a:cubicBezTo>
                      <a:lnTo>
                        <a:pt x="120224" y="81040"/>
                      </a:lnTo>
                      <a:cubicBezTo>
                        <a:pt x="134818" y="92747"/>
                        <a:pt x="154597" y="111297"/>
                        <a:pt x="168282" y="124019"/>
                      </a:cubicBezTo>
                      <a:cubicBezTo>
                        <a:pt x="174215" y="133321"/>
                        <a:pt x="161546" y="138292"/>
                        <a:pt x="149091" y="129846"/>
                      </a:cubicBezTo>
                      <a:cubicBezTo>
                        <a:pt x="140324" y="122255"/>
                        <a:pt x="135887" y="117658"/>
                        <a:pt x="126639" y="110174"/>
                      </a:cubicBezTo>
                      <a:cubicBezTo>
                        <a:pt x="119102" y="104935"/>
                        <a:pt x="109052" y="102102"/>
                        <a:pt x="103760" y="92534"/>
                      </a:cubicBezTo>
                    </a:path>
                  </a:pathLst>
                </a:custGeom>
                <a:noFill/>
                <a:ln w="173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0"/>
                <p:cNvSpPr/>
                <p:nvPr/>
              </p:nvSpPr>
              <p:spPr>
                <a:xfrm>
                  <a:off x="6823380" y="3078184"/>
                  <a:ext cx="595571" cy="333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19" h="25233" extrusionOk="0">
                      <a:moveTo>
                        <a:pt x="44691" y="10692"/>
                      </a:moveTo>
                      <a:cubicBezTo>
                        <a:pt x="45118" y="22239"/>
                        <a:pt x="30525" y="25232"/>
                        <a:pt x="21490" y="20635"/>
                      </a:cubicBezTo>
                      <a:cubicBezTo>
                        <a:pt x="12029" y="19512"/>
                        <a:pt x="1" y="6683"/>
                        <a:pt x="11280" y="482"/>
                      </a:cubicBezTo>
                      <a:lnTo>
                        <a:pt x="14113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0"/>
                <p:cNvSpPr/>
                <p:nvPr/>
              </p:nvSpPr>
              <p:spPr>
                <a:xfrm>
                  <a:off x="6823380" y="3078184"/>
                  <a:ext cx="595571" cy="333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19" h="25233" fill="none" extrusionOk="0">
                      <a:moveTo>
                        <a:pt x="44691" y="10692"/>
                      </a:moveTo>
                      <a:cubicBezTo>
                        <a:pt x="45118" y="22239"/>
                        <a:pt x="30525" y="25232"/>
                        <a:pt x="21490" y="20635"/>
                      </a:cubicBezTo>
                      <a:cubicBezTo>
                        <a:pt x="12029" y="19512"/>
                        <a:pt x="1" y="6683"/>
                        <a:pt x="11280" y="482"/>
                      </a:cubicBezTo>
                      <a:lnTo>
                        <a:pt x="14113" y="1"/>
                      </a:lnTo>
                    </a:path>
                  </a:pathLst>
                </a:custGeom>
                <a:noFill/>
                <a:ln w="173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0"/>
                <p:cNvSpPr/>
                <p:nvPr/>
              </p:nvSpPr>
              <p:spPr>
                <a:xfrm>
                  <a:off x="6960977" y="2902179"/>
                  <a:ext cx="615331" cy="32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16" h="24529" extrusionOk="0">
                      <a:moveTo>
                        <a:pt x="28654" y="1"/>
                      </a:moveTo>
                      <a:cubicBezTo>
                        <a:pt x="26244" y="719"/>
                        <a:pt x="24375" y="3256"/>
                        <a:pt x="24745" y="5821"/>
                      </a:cubicBezTo>
                      <a:lnTo>
                        <a:pt x="24745" y="5821"/>
                      </a:lnTo>
                      <a:cubicBezTo>
                        <a:pt x="19309" y="4361"/>
                        <a:pt x="13581" y="296"/>
                        <a:pt x="8770" y="296"/>
                      </a:cubicBezTo>
                      <a:cubicBezTo>
                        <a:pt x="6127" y="296"/>
                        <a:pt x="3761" y="1522"/>
                        <a:pt x="1872" y="5079"/>
                      </a:cubicBezTo>
                      <a:cubicBezTo>
                        <a:pt x="1" y="15878"/>
                        <a:pt x="12296" y="22025"/>
                        <a:pt x="21277" y="23736"/>
                      </a:cubicBezTo>
                      <a:cubicBezTo>
                        <a:pt x="23645" y="24225"/>
                        <a:pt x="26035" y="24528"/>
                        <a:pt x="28373" y="24528"/>
                      </a:cubicBezTo>
                      <a:cubicBezTo>
                        <a:pt x="35745" y="24528"/>
                        <a:pt x="42597" y="21514"/>
                        <a:pt x="46615" y="11815"/>
                      </a:cubicBezTo>
                      <a:lnTo>
                        <a:pt x="31647" y="5667"/>
                      </a:lnTo>
                      <a:cubicBezTo>
                        <a:pt x="30554" y="6137"/>
                        <a:pt x="29421" y="6335"/>
                        <a:pt x="28260" y="6335"/>
                      </a:cubicBezTo>
                      <a:cubicBezTo>
                        <a:pt x="27184" y="6335"/>
                        <a:pt x="26085" y="6165"/>
                        <a:pt x="24973" y="5881"/>
                      </a:cubicBezTo>
                      <a:lnTo>
                        <a:pt x="24973" y="5881"/>
                      </a:lnTo>
                      <a:lnTo>
                        <a:pt x="2865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0"/>
                <p:cNvSpPr/>
                <p:nvPr/>
              </p:nvSpPr>
              <p:spPr>
                <a:xfrm>
                  <a:off x="6960977" y="2798991"/>
                  <a:ext cx="615331" cy="44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16" h="33572" fill="none" extrusionOk="0">
                      <a:moveTo>
                        <a:pt x="28654" y="7805"/>
                      </a:moveTo>
                      <a:cubicBezTo>
                        <a:pt x="26141" y="8553"/>
                        <a:pt x="24217" y="11280"/>
                        <a:pt x="24805" y="13952"/>
                      </a:cubicBezTo>
                      <a:moveTo>
                        <a:pt x="31647" y="13471"/>
                      </a:moveTo>
                      <a:cubicBezTo>
                        <a:pt x="21811" y="17694"/>
                        <a:pt x="8714" y="0"/>
                        <a:pt x="1872" y="12883"/>
                      </a:cubicBezTo>
                      <a:cubicBezTo>
                        <a:pt x="1" y="23682"/>
                        <a:pt x="12296" y="29829"/>
                        <a:pt x="21277" y="31540"/>
                      </a:cubicBezTo>
                      <a:cubicBezTo>
                        <a:pt x="31113" y="33571"/>
                        <a:pt x="41323" y="32395"/>
                        <a:pt x="46615" y="19619"/>
                      </a:cubicBezTo>
                    </a:path>
                  </a:pathLst>
                </a:custGeom>
                <a:noFill/>
                <a:ln w="173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0"/>
                <p:cNvSpPr/>
                <p:nvPr/>
              </p:nvSpPr>
              <p:spPr>
                <a:xfrm>
                  <a:off x="6933468" y="3105753"/>
                  <a:ext cx="171481" cy="192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1" h="14541" fill="none" extrusionOk="0">
                      <a:moveTo>
                        <a:pt x="4865" y="0"/>
                      </a:moveTo>
                      <a:cubicBezTo>
                        <a:pt x="12990" y="3475"/>
                        <a:pt x="6255" y="14541"/>
                        <a:pt x="0" y="6843"/>
                      </a:cubicBezTo>
                    </a:path>
                  </a:pathLst>
                </a:custGeom>
                <a:noFill/>
                <a:ln w="80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0"/>
                <p:cNvSpPr/>
                <p:nvPr/>
              </p:nvSpPr>
              <p:spPr>
                <a:xfrm>
                  <a:off x="6998385" y="2928333"/>
                  <a:ext cx="200402" cy="201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82" h="15236" fill="none" extrusionOk="0">
                      <a:moveTo>
                        <a:pt x="5399" y="1"/>
                      </a:moveTo>
                      <a:cubicBezTo>
                        <a:pt x="15182" y="1979"/>
                        <a:pt x="6148" y="15236"/>
                        <a:pt x="0" y="8233"/>
                      </a:cubicBezTo>
                    </a:path>
                  </a:pathLst>
                </a:custGeom>
                <a:noFill/>
                <a:ln w="80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0"/>
                <p:cNvSpPr/>
                <p:nvPr/>
              </p:nvSpPr>
              <p:spPr>
                <a:xfrm>
                  <a:off x="6576421" y="2575623"/>
                  <a:ext cx="564511" cy="539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66" h="40789" fill="none" extrusionOk="0">
                      <a:moveTo>
                        <a:pt x="0" y="40788"/>
                      </a:moveTo>
                      <a:cubicBezTo>
                        <a:pt x="32769" y="39238"/>
                        <a:pt x="34212" y="15290"/>
                        <a:pt x="42765" y="1"/>
                      </a:cubicBezTo>
                    </a:path>
                  </a:pathLst>
                </a:custGeom>
                <a:noFill/>
                <a:ln w="80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0"/>
                <p:cNvSpPr/>
                <p:nvPr/>
              </p:nvSpPr>
              <p:spPr>
                <a:xfrm>
                  <a:off x="7163493" y="2519839"/>
                  <a:ext cx="1196765" cy="996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64" h="75375" fill="none" extrusionOk="0">
                      <a:moveTo>
                        <a:pt x="1" y="1"/>
                      </a:moveTo>
                      <a:lnTo>
                        <a:pt x="82805" y="68960"/>
                      </a:lnTo>
                      <a:lnTo>
                        <a:pt x="84569" y="66768"/>
                      </a:lnTo>
                      <a:lnTo>
                        <a:pt x="90663" y="75375"/>
                      </a:lnTo>
                      <a:lnTo>
                        <a:pt x="81202" y="70884"/>
                      </a:lnTo>
                      <a:lnTo>
                        <a:pt x="82912" y="68906"/>
                      </a:lnTo>
                    </a:path>
                  </a:pathLst>
                </a:custGeom>
                <a:solidFill>
                  <a:srgbClr val="58FA82"/>
                </a:solidFill>
                <a:ln w="19050" cap="flat" cmpd="sng">
                  <a:solidFill>
                    <a:srgbClr val="58FA82"/>
                  </a:solidFill>
                  <a:prstDash val="solid"/>
                  <a:miter lim="5345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0"/>
                <p:cNvSpPr/>
                <p:nvPr/>
              </p:nvSpPr>
              <p:spPr>
                <a:xfrm>
                  <a:off x="7140921" y="1220644"/>
                  <a:ext cx="70567" cy="1294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6" h="97880" fill="none" extrusionOk="0">
                      <a:moveTo>
                        <a:pt x="2299" y="97880"/>
                      </a:moveTo>
                      <a:lnTo>
                        <a:pt x="2833" y="10211"/>
                      </a:lnTo>
                      <a:lnTo>
                        <a:pt x="0" y="10157"/>
                      </a:lnTo>
                      <a:lnTo>
                        <a:pt x="2833" y="1"/>
                      </a:lnTo>
                      <a:lnTo>
                        <a:pt x="5346" y="10157"/>
                      </a:lnTo>
                      <a:lnTo>
                        <a:pt x="2726" y="10157"/>
                      </a:lnTo>
                    </a:path>
                  </a:pathLst>
                </a:custGeom>
                <a:solidFill>
                  <a:srgbClr val="E20909"/>
                </a:solidFill>
                <a:ln w="19050" cap="flat" cmpd="sng">
                  <a:solidFill>
                    <a:srgbClr val="E20909"/>
                  </a:solidFill>
                  <a:prstDash val="solid"/>
                  <a:miter lim="5345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0"/>
                <p:cNvSpPr/>
                <p:nvPr/>
              </p:nvSpPr>
              <p:spPr>
                <a:xfrm>
                  <a:off x="7163506" y="2114752"/>
                  <a:ext cx="1329412" cy="400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13" h="30258" fill="none" extrusionOk="0">
                      <a:moveTo>
                        <a:pt x="1" y="30257"/>
                      </a:moveTo>
                      <a:lnTo>
                        <a:pt x="91037" y="3048"/>
                      </a:lnTo>
                      <a:lnTo>
                        <a:pt x="90182" y="375"/>
                      </a:lnTo>
                      <a:lnTo>
                        <a:pt x="100713" y="1"/>
                      </a:lnTo>
                      <a:lnTo>
                        <a:pt x="91786" y="5453"/>
                      </a:lnTo>
                      <a:lnTo>
                        <a:pt x="91037" y="2941"/>
                      </a:lnTo>
                    </a:path>
                  </a:pathLst>
                </a:custGeom>
                <a:solidFill>
                  <a:srgbClr val="00A9FF"/>
                </a:solidFill>
                <a:ln w="19050" cap="flat" cmpd="sng">
                  <a:solidFill>
                    <a:srgbClr val="00A9FF"/>
                  </a:solidFill>
                  <a:prstDash val="solid"/>
                  <a:miter lim="5345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7" name="Google Shape;197;p20"/>
              <p:cNvSpPr txBox="1"/>
              <p:nvPr/>
            </p:nvSpPr>
            <p:spPr>
              <a:xfrm>
                <a:off x="6336275" y="912650"/>
                <a:ext cx="13332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THU</a:t>
                </a:r>
                <a:r>
                  <a:rPr lang="en" sz="800">
                    <a:solidFill>
                      <a:srgbClr val="E20909"/>
                    </a:solidFill>
                    <a:latin typeface="Kalam"/>
                    <a:ea typeface="Kalam"/>
                    <a:cs typeface="Kalam"/>
                    <a:sym typeface="Kalam"/>
                  </a:rPr>
                  <a:t>M</a:t>
                </a:r>
                <a:r>
                  <a:rPr lang="en" sz="8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B - </a:t>
                </a:r>
                <a:r>
                  <a:rPr lang="en" sz="800">
                    <a:solidFill>
                      <a:srgbClr val="E20909"/>
                    </a:solidFill>
                    <a:latin typeface="Kalam"/>
                    <a:ea typeface="Kalam"/>
                    <a:cs typeface="Kalam"/>
                    <a:sym typeface="Kalam"/>
                  </a:rPr>
                  <a:t>MOTION</a:t>
                </a:r>
                <a:endParaRPr sz="800">
                  <a:solidFill>
                    <a:srgbClr val="E20909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98" name="Google Shape;198;p20"/>
              <p:cNvSpPr txBox="1"/>
              <p:nvPr/>
            </p:nvSpPr>
            <p:spPr>
              <a:xfrm>
                <a:off x="7590850" y="1841789"/>
                <a:ext cx="13959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rgbClr val="00AEFF"/>
                    </a:solidFill>
                    <a:latin typeface="Kalam"/>
                    <a:ea typeface="Kalam"/>
                    <a:cs typeface="Kalam"/>
                    <a:sym typeface="Kalam"/>
                  </a:rPr>
                  <a:t>F</a:t>
                </a:r>
                <a:r>
                  <a:rPr lang="en" sz="8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IRST FINGER - </a:t>
                </a:r>
                <a:r>
                  <a:rPr lang="en" sz="800">
                    <a:solidFill>
                      <a:srgbClr val="00A9FF"/>
                    </a:solidFill>
                    <a:latin typeface="Kalam"/>
                    <a:ea typeface="Kalam"/>
                    <a:cs typeface="Kalam"/>
                    <a:sym typeface="Kalam"/>
                  </a:rPr>
                  <a:t>FIELD</a:t>
                </a:r>
                <a:endParaRPr sz="800">
                  <a:solidFill>
                    <a:srgbClr val="00A9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99" name="Google Shape;199;p20"/>
              <p:cNvSpPr txBox="1"/>
              <p:nvPr/>
            </p:nvSpPr>
            <p:spPr>
              <a:xfrm>
                <a:off x="7590850" y="3635300"/>
                <a:ext cx="13332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SE</a:t>
                </a:r>
                <a:r>
                  <a:rPr lang="en" sz="800">
                    <a:solidFill>
                      <a:srgbClr val="58FA82"/>
                    </a:solidFill>
                    <a:latin typeface="Kalam"/>
                    <a:ea typeface="Kalam"/>
                    <a:cs typeface="Kalam"/>
                    <a:sym typeface="Kalam"/>
                  </a:rPr>
                  <a:t>C</a:t>
                </a:r>
                <a:r>
                  <a:rPr lang="en" sz="8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OND</a:t>
                </a:r>
                <a:r>
                  <a:rPr lang="en" sz="800">
                    <a:solidFill>
                      <a:srgbClr val="00AEFF"/>
                    </a:solidFill>
                    <a:latin typeface="Kalam"/>
                    <a:ea typeface="Kalam"/>
                    <a:cs typeface="Kalam"/>
                    <a:sym typeface="Kalam"/>
                  </a:rPr>
                  <a:t> </a:t>
                </a:r>
                <a:r>
                  <a:rPr lang="en" sz="8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FINGER - </a:t>
                </a:r>
                <a:r>
                  <a:rPr lang="en" sz="800">
                    <a:solidFill>
                      <a:srgbClr val="58FA82"/>
                    </a:solidFill>
                    <a:latin typeface="Kalam"/>
                    <a:ea typeface="Kalam"/>
                    <a:cs typeface="Kalam"/>
                    <a:sym typeface="Kalam"/>
                  </a:rPr>
                  <a:t>CURRENT</a:t>
                </a:r>
                <a:endParaRPr sz="800">
                  <a:solidFill>
                    <a:srgbClr val="58FA82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200" name="Google Shape;200;p20"/>
            <p:cNvSpPr txBox="1"/>
            <p:nvPr/>
          </p:nvSpPr>
          <p:spPr>
            <a:xfrm>
              <a:off x="5654250" y="4053575"/>
              <a:ext cx="2568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Fleming’s left-hand rule illustrates the 3D relationship between motion, magnetic field and current.</a:t>
              </a:r>
              <a:endPara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Factors Affecting Force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6" name="Google Shape;20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6.14</a:t>
            </a:r>
            <a:endParaRPr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how the force on a current-carrying conductor in a magnetic field changes with the magnitude and direction of the field and current.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strength of the magnetic field increases, the size of the force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referred to as an increase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magnitude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More powerful magnets will increase the strength of the force.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strength of the electric current increases, the size of the force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Larger currents (measured in amps) will increase the strength of the force.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Reversing the magnetic field or the current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also reverses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direction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force.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referred to as a change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polarity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7" name="Google Shape;20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1183</Words>
  <Application>Microsoft Office PowerPoint</Application>
  <PresentationFormat>On-screen Show (16:9)</PresentationFormat>
  <Paragraphs>120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Times New Roman</vt:lpstr>
      <vt:lpstr>gg sans</vt:lpstr>
      <vt:lpstr>Arial</vt:lpstr>
      <vt:lpstr>Kalam</vt:lpstr>
      <vt:lpstr>Cambria</vt:lpstr>
      <vt:lpstr>Simple Dark</vt:lpstr>
      <vt:lpstr>Edexcel IGCSE Physics 26 - Electromagnets Part 1</vt:lpstr>
      <vt:lpstr>Current and Magnetic Fields</vt:lpstr>
      <vt:lpstr>The Motor Effect</vt:lpstr>
      <vt:lpstr>PowerPoint Presentation</vt:lpstr>
      <vt:lpstr>PowerPoint Presentation</vt:lpstr>
      <vt:lpstr>PowerPoint Presentation</vt:lpstr>
      <vt:lpstr>PowerPoint Presentation</vt:lpstr>
      <vt:lpstr>Fleming’s Left-Hand Rule</vt:lpstr>
      <vt:lpstr>Factors Affecting Force</vt:lpstr>
      <vt:lpstr>Electromagnetic Induction</vt:lpstr>
      <vt:lpstr>PowerPoint Presentation</vt:lpstr>
      <vt:lpstr>Factors Affecting EM Induction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2025-07-22T07:06:22Z</dcterms:modified>
</cp:coreProperties>
</file>