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g sans" panose="00000800000000000000" pitchFamily="2" charset="0"/>
      <p:bold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11f869c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11f869cb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51bea8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51bea8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251bea8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251bea8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2496028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2496028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75f393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275f393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51bea8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251bea84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3b1d349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3b1d349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6H0mr3KX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25 - Magnetism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Attraction, Repulsion and Magnetic Fields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2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6.1 and 6.2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ampere (A), volt (V) and watt (W).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magnets repel and attract other magnets and attract magnetic substances.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an object which produces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fields exert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other objects.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magnets have two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have a 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north pole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a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Like poles will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repel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magnets with their north poles facing each other will experience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repulsive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Opposite poles will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attract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north pole of one magnet is brought to the south pole of another magnet, they will experience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attractive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224225" y="1319725"/>
            <a:ext cx="710400" cy="3176400"/>
            <a:chOff x="6374325" y="1319725"/>
            <a:chExt cx="710400" cy="317640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374325" y="1319725"/>
              <a:ext cx="710400" cy="3176400"/>
              <a:chOff x="6724575" y="1268700"/>
              <a:chExt cx="710400" cy="31764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6724575" y="1771200"/>
                <a:ext cx="710400" cy="21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6724575" y="1268700"/>
                <a:ext cx="710400" cy="502500"/>
              </a:xfrm>
              <a:prstGeom prst="rect">
                <a:avLst/>
              </a:prstGeom>
              <a:solidFill>
                <a:srgbClr val="FF004D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6724575" y="3942600"/>
                <a:ext cx="710400" cy="502500"/>
              </a:xfrm>
              <a:prstGeom prst="rect">
                <a:avLst/>
              </a:prstGeom>
              <a:solidFill>
                <a:srgbClr val="00AE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4"/>
            <p:cNvSpPr txBox="1"/>
            <p:nvPr/>
          </p:nvSpPr>
          <p:spPr>
            <a:xfrm>
              <a:off x="6374325" y="1424100"/>
              <a:ext cx="71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 b="1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6374325" y="4103422"/>
              <a:ext cx="71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7314850" y="2169175"/>
            <a:ext cx="146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magnets have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poles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north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south. Magnets are usually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metals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exert a non-contact force on other objects.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ECD4E8D-7890-65E8-FAEE-6A65AE65B851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6543B9E-1123-0770-CFDF-644638FFA769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D306-4DFE-B885-9F15-6FE3853A2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CF5F5-AFC8-2524-1BDA-CBA89BA13D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Soft and Hard Magnetic Materials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properties of magnetically hard and soft materials.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magnetic materials are described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‘soft’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Soft magnetic materials will lose their magnetism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Soft magnetic materials are only magnetised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temporarily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is an example of soft magnetic material.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transformers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because it can be quickly magnetised and demagnetised.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Other magnetic materials are described as ‘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’.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 magnetic materials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lose their magnetism.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 magnetic materials are magnetised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permanently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Steel is an example of a hard magnetic material.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Items made out of steel will be attracted to a magnet regardless of the conditions.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7104F4B-E71C-A366-BCF8-E8D7C8E0C082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8AE9950-D486-F027-861E-C98BC35D081F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773B-B3C5-7C8D-8066-A1887B6A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652BC-A291-0917-7803-52102C254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35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0175"/>
            <a:ext cx="5422699" cy="403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>
            <a:off x="5286625" y="400"/>
            <a:ext cx="0" cy="514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6"/>
          <p:cNvSpPr txBox="1"/>
          <p:nvPr/>
        </p:nvSpPr>
        <p:spPr>
          <a:xfrm>
            <a:off x="5803200" y="1833000"/>
            <a:ext cx="2871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Iron is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soft magnetic material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means it will can gain and lose its magnetism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easily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makes iron particularly useful as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a </a:t>
            </a:r>
            <a:r>
              <a:rPr lang="en" b="1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solenoid</a:t>
            </a:r>
            <a:r>
              <a:rPr lang="en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a piece of wire functioning as an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electromagnet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A22ED0B-173F-ABAE-371F-21456CDBFE34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E2FB4C5-8F07-0A3F-757E-9EBA035720F6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5A3A7-AA51-14FC-5ACA-3F806BD562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1DC6B-BFD3-DD19-DD49-8127C3B941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6.4 and</a:t>
            </a: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 6.6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the term magnetic field line.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magnetic field pattern for a permanent bar magnet and between two bar magnets.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are surrounded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display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defined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regions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where magnetic materials experience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point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pole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investigated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bar magnet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under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piece of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Scatter iron filings on top of the paper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 until a clear pattern is formed.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E0D1994-8A7C-4933-615A-8A8B8E755682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93EDF1A-5DD7-3E50-0D00-C74AF07545F5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9C727-72F9-238F-D14F-320F35A06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98EFF-0B41-CE75-37DB-BF5D0C1EE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9" name="Google Shape;99;p18"/>
          <p:cNvGrpSpPr/>
          <p:nvPr/>
        </p:nvGrpSpPr>
        <p:grpSpPr>
          <a:xfrm>
            <a:off x="0" y="12313"/>
            <a:ext cx="5571300" cy="5118859"/>
            <a:chOff x="702650" y="-87675"/>
            <a:chExt cx="6367200" cy="5850125"/>
          </a:xfrm>
        </p:grpSpPr>
        <p:sp>
          <p:nvSpPr>
            <p:cNvPr id="100" name="Google Shape;100;p18"/>
            <p:cNvSpPr/>
            <p:nvPr/>
          </p:nvSpPr>
          <p:spPr>
            <a:xfrm>
              <a:off x="2996925" y="394750"/>
              <a:ext cx="711200" cy="1954700"/>
            </a:xfrm>
            <a:custGeom>
              <a:avLst/>
              <a:gdLst/>
              <a:ahLst/>
              <a:cxnLst/>
              <a:rect l="l" t="t" r="r" b="b"/>
              <a:pathLst>
                <a:path w="28448" h="78188" fill="none" extrusionOk="0">
                  <a:moveTo>
                    <a:pt x="1" y="1"/>
                  </a:moveTo>
                  <a:lnTo>
                    <a:pt x="28447" y="78187"/>
                  </a:ln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3538975" y="2117900"/>
              <a:ext cx="195475" cy="231550"/>
            </a:xfrm>
            <a:custGeom>
              <a:avLst/>
              <a:gdLst/>
              <a:ahLst/>
              <a:cxnLst/>
              <a:rect l="l" t="t" r="r" b="b"/>
              <a:pathLst>
                <a:path w="7819" h="9262" extrusionOk="0">
                  <a:moveTo>
                    <a:pt x="7819" y="1"/>
                  </a:moveTo>
                  <a:lnTo>
                    <a:pt x="4769" y="3771"/>
                  </a:lnTo>
                  <a:lnTo>
                    <a:pt x="0" y="2829"/>
                  </a:lnTo>
                  <a:lnTo>
                    <a:pt x="6765" y="9261"/>
                  </a:lnTo>
                  <a:lnTo>
                    <a:pt x="7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4064375" y="3325350"/>
              <a:ext cx="711175" cy="1954675"/>
            </a:xfrm>
            <a:custGeom>
              <a:avLst/>
              <a:gdLst/>
              <a:ahLst/>
              <a:cxnLst/>
              <a:rect l="l" t="t" r="r" b="b"/>
              <a:pathLst>
                <a:path w="28447" h="78187" fill="none" extrusionOk="0">
                  <a:moveTo>
                    <a:pt x="0" y="1"/>
                  </a:moveTo>
                  <a:lnTo>
                    <a:pt x="28447" y="78187"/>
                  </a:ln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4624900" y="5094725"/>
              <a:ext cx="195500" cy="231525"/>
            </a:xfrm>
            <a:custGeom>
              <a:avLst/>
              <a:gdLst/>
              <a:ahLst/>
              <a:cxnLst/>
              <a:rect l="l" t="t" r="r" b="b"/>
              <a:pathLst>
                <a:path w="7820" h="9261" extrusionOk="0">
                  <a:moveTo>
                    <a:pt x="7819" y="1"/>
                  </a:moveTo>
                  <a:lnTo>
                    <a:pt x="4769" y="3771"/>
                  </a:lnTo>
                  <a:lnTo>
                    <a:pt x="1" y="2884"/>
                  </a:lnTo>
                  <a:lnTo>
                    <a:pt x="6766" y="9261"/>
                  </a:lnTo>
                  <a:lnTo>
                    <a:pt x="78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3389250" y="-87675"/>
              <a:ext cx="3680600" cy="4871425"/>
            </a:xfrm>
            <a:custGeom>
              <a:avLst/>
              <a:gdLst/>
              <a:ahLst/>
              <a:cxnLst/>
              <a:rect l="l" t="t" r="r" b="b"/>
              <a:pathLst>
                <a:path w="147224" h="194857" fill="none" extrusionOk="0">
                  <a:moveTo>
                    <a:pt x="30221" y="135357"/>
                  </a:moveTo>
                  <a:cubicBezTo>
                    <a:pt x="59278" y="194856"/>
                    <a:pt x="147223" y="162861"/>
                    <a:pt x="117557" y="81459"/>
                  </a:cubicBezTo>
                  <a:cubicBezTo>
                    <a:pt x="87946" y="1"/>
                    <a:pt x="1" y="32052"/>
                    <a:pt x="16026" y="96264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301825" y="1948775"/>
              <a:ext cx="195475" cy="230150"/>
            </a:xfrm>
            <a:custGeom>
              <a:avLst/>
              <a:gdLst/>
              <a:ahLst/>
              <a:cxnLst/>
              <a:rect l="l" t="t" r="r" b="b"/>
              <a:pathLst>
                <a:path w="7819" h="9206" extrusionOk="0">
                  <a:moveTo>
                    <a:pt x="1054" y="1"/>
                  </a:moveTo>
                  <a:lnTo>
                    <a:pt x="0" y="9206"/>
                  </a:lnTo>
                  <a:lnTo>
                    <a:pt x="3050" y="5435"/>
                  </a:lnTo>
                  <a:lnTo>
                    <a:pt x="7819" y="637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3619375" y="468225"/>
              <a:ext cx="2894575" cy="3878850"/>
            </a:xfrm>
            <a:custGeom>
              <a:avLst/>
              <a:gdLst/>
              <a:ahLst/>
              <a:cxnLst/>
              <a:rect l="l" t="t" r="r" b="b"/>
              <a:pathLst>
                <a:path w="115783" h="155154" fill="none" extrusionOk="0">
                  <a:moveTo>
                    <a:pt x="24288" y="111957"/>
                  </a:moveTo>
                  <a:cubicBezTo>
                    <a:pt x="47411" y="155153"/>
                    <a:pt x="115782" y="130256"/>
                    <a:pt x="92105" y="65156"/>
                  </a:cubicBezTo>
                  <a:cubicBezTo>
                    <a:pt x="68372" y="1"/>
                    <a:pt x="0" y="24898"/>
                    <a:pt x="10093" y="72864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5895650" y="2097125"/>
              <a:ext cx="195475" cy="230125"/>
            </a:xfrm>
            <a:custGeom>
              <a:avLst/>
              <a:gdLst/>
              <a:ahLst/>
              <a:cxnLst/>
              <a:rect l="l" t="t" r="r" b="b"/>
              <a:pathLst>
                <a:path w="7819" h="9205" extrusionOk="0">
                  <a:moveTo>
                    <a:pt x="1054" y="0"/>
                  </a:moveTo>
                  <a:lnTo>
                    <a:pt x="0" y="9205"/>
                  </a:lnTo>
                  <a:lnTo>
                    <a:pt x="3050" y="5434"/>
                  </a:lnTo>
                  <a:lnTo>
                    <a:pt x="7819" y="637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3726125" y="2065225"/>
              <a:ext cx="203800" cy="224600"/>
            </a:xfrm>
            <a:custGeom>
              <a:avLst/>
              <a:gdLst/>
              <a:ahLst/>
              <a:cxnLst/>
              <a:rect l="l" t="t" r="r" b="b"/>
              <a:pathLst>
                <a:path w="8152" h="8984" extrusionOk="0">
                  <a:moveTo>
                    <a:pt x="8152" y="1"/>
                  </a:moveTo>
                  <a:lnTo>
                    <a:pt x="4603" y="3272"/>
                  </a:lnTo>
                  <a:lnTo>
                    <a:pt x="0" y="1664"/>
                  </a:lnTo>
                  <a:lnTo>
                    <a:pt x="5823" y="8984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3849500" y="1024125"/>
              <a:ext cx="2109925" cy="2886275"/>
            </a:xfrm>
            <a:custGeom>
              <a:avLst/>
              <a:gdLst/>
              <a:ahLst/>
              <a:cxnLst/>
              <a:rect l="l" t="t" r="r" b="b"/>
              <a:pathLst>
                <a:path w="84397" h="115451" fill="none" extrusionOk="0">
                  <a:moveTo>
                    <a:pt x="18355" y="88501"/>
                  </a:moveTo>
                  <a:cubicBezTo>
                    <a:pt x="35544" y="115450"/>
                    <a:pt x="84397" y="97650"/>
                    <a:pt x="66597" y="48798"/>
                  </a:cubicBezTo>
                  <a:cubicBezTo>
                    <a:pt x="48797" y="1"/>
                    <a:pt x="0" y="17745"/>
                    <a:pt x="4104" y="49408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5488075" y="2244050"/>
              <a:ext cx="195500" cy="231550"/>
            </a:xfrm>
            <a:custGeom>
              <a:avLst/>
              <a:gdLst/>
              <a:ahLst/>
              <a:cxnLst/>
              <a:rect l="l" t="t" r="r" b="b"/>
              <a:pathLst>
                <a:path w="7820" h="9262" extrusionOk="0">
                  <a:moveTo>
                    <a:pt x="1054" y="1"/>
                  </a:moveTo>
                  <a:lnTo>
                    <a:pt x="1" y="9261"/>
                  </a:lnTo>
                  <a:lnTo>
                    <a:pt x="3050" y="5491"/>
                  </a:lnTo>
                  <a:lnTo>
                    <a:pt x="7819" y="6433"/>
                  </a:lnTo>
                  <a:lnTo>
                    <a:pt x="7819" y="6433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702650" y="891050"/>
              <a:ext cx="3680600" cy="4871400"/>
            </a:xfrm>
            <a:custGeom>
              <a:avLst/>
              <a:gdLst/>
              <a:ahLst/>
              <a:cxnLst/>
              <a:rect l="l" t="t" r="r" b="b"/>
              <a:pathLst>
                <a:path w="147224" h="194856" fill="none" extrusionOk="0">
                  <a:moveTo>
                    <a:pt x="131198" y="98593"/>
                  </a:moveTo>
                  <a:cubicBezTo>
                    <a:pt x="147223" y="162805"/>
                    <a:pt x="59278" y="194856"/>
                    <a:pt x="29667" y="113398"/>
                  </a:cubicBezTo>
                  <a:cubicBezTo>
                    <a:pt x="0" y="31996"/>
                    <a:pt x="87946" y="1"/>
                    <a:pt x="117002" y="59500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1416575" y="3726000"/>
              <a:ext cx="195500" cy="231525"/>
            </a:xfrm>
            <a:custGeom>
              <a:avLst/>
              <a:gdLst/>
              <a:ahLst/>
              <a:cxnLst/>
              <a:rect l="l" t="t" r="r" b="b"/>
              <a:pathLst>
                <a:path w="7820" h="9261" extrusionOk="0">
                  <a:moveTo>
                    <a:pt x="1110" y="0"/>
                  </a:moveTo>
                  <a:lnTo>
                    <a:pt x="1" y="9261"/>
                  </a:lnTo>
                  <a:lnTo>
                    <a:pt x="3051" y="5490"/>
                  </a:lnTo>
                  <a:lnTo>
                    <a:pt x="7819" y="643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1258550" y="1327725"/>
              <a:ext cx="2894575" cy="3878850"/>
            </a:xfrm>
            <a:custGeom>
              <a:avLst/>
              <a:gdLst/>
              <a:ahLst/>
              <a:cxnLst/>
              <a:rect l="l" t="t" r="r" b="b"/>
              <a:pathLst>
                <a:path w="115783" h="155154" fill="none" extrusionOk="0">
                  <a:moveTo>
                    <a:pt x="105690" y="82290"/>
                  </a:moveTo>
                  <a:cubicBezTo>
                    <a:pt x="115782" y="130255"/>
                    <a:pt x="47411" y="155153"/>
                    <a:pt x="23678" y="89998"/>
                  </a:cubicBezTo>
                  <a:cubicBezTo>
                    <a:pt x="0" y="24898"/>
                    <a:pt x="68371" y="1"/>
                    <a:pt x="91495" y="43197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824150" y="3577650"/>
              <a:ext cx="195475" cy="231550"/>
            </a:xfrm>
            <a:custGeom>
              <a:avLst/>
              <a:gdLst/>
              <a:ahLst/>
              <a:cxnLst/>
              <a:rect l="l" t="t" r="r" b="b"/>
              <a:pathLst>
                <a:path w="7819" h="9262" extrusionOk="0">
                  <a:moveTo>
                    <a:pt x="1054" y="1"/>
                  </a:moveTo>
                  <a:lnTo>
                    <a:pt x="0" y="9261"/>
                  </a:lnTo>
                  <a:lnTo>
                    <a:pt x="0" y="9261"/>
                  </a:lnTo>
                  <a:lnTo>
                    <a:pt x="3050" y="5491"/>
                  </a:lnTo>
                  <a:lnTo>
                    <a:pt x="7819" y="6433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3355975" y="2176125"/>
              <a:ext cx="189950" cy="231550"/>
            </a:xfrm>
            <a:custGeom>
              <a:avLst/>
              <a:gdLst/>
              <a:ahLst/>
              <a:cxnLst/>
              <a:rect l="l" t="t" r="r" b="b"/>
              <a:pathLst>
                <a:path w="7598" h="9262" extrusionOk="0">
                  <a:moveTo>
                    <a:pt x="7320" y="1"/>
                  </a:moveTo>
                  <a:lnTo>
                    <a:pt x="4825" y="4160"/>
                  </a:lnTo>
                  <a:lnTo>
                    <a:pt x="1" y="3882"/>
                  </a:lnTo>
                  <a:lnTo>
                    <a:pt x="1" y="3882"/>
                  </a:lnTo>
                  <a:lnTo>
                    <a:pt x="7598" y="9261"/>
                  </a:lnTo>
                  <a:lnTo>
                    <a:pt x="7598" y="9261"/>
                  </a:lnTo>
                  <a:lnTo>
                    <a:pt x="7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813050" y="1764400"/>
              <a:ext cx="2109950" cy="2886275"/>
            </a:xfrm>
            <a:custGeom>
              <a:avLst/>
              <a:gdLst/>
              <a:ahLst/>
              <a:cxnLst/>
              <a:rect l="l" t="t" r="r" b="b"/>
              <a:pathLst>
                <a:path w="84398" h="115451" fill="none" extrusionOk="0">
                  <a:moveTo>
                    <a:pt x="80294" y="66043"/>
                  </a:moveTo>
                  <a:cubicBezTo>
                    <a:pt x="84397" y="97706"/>
                    <a:pt x="35600" y="115450"/>
                    <a:pt x="17801" y="66653"/>
                  </a:cubicBezTo>
                  <a:cubicBezTo>
                    <a:pt x="1" y="17801"/>
                    <a:pt x="48853" y="1"/>
                    <a:pt x="66043" y="26950"/>
                  </a:cubicBezTo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2231700" y="3430725"/>
              <a:ext cx="195500" cy="230125"/>
            </a:xfrm>
            <a:custGeom>
              <a:avLst/>
              <a:gdLst/>
              <a:ahLst/>
              <a:cxnLst/>
              <a:rect l="l" t="t" r="r" b="b"/>
              <a:pathLst>
                <a:path w="7820" h="9205" extrusionOk="0">
                  <a:moveTo>
                    <a:pt x="1055" y="0"/>
                  </a:moveTo>
                  <a:lnTo>
                    <a:pt x="1" y="9205"/>
                  </a:lnTo>
                  <a:lnTo>
                    <a:pt x="1" y="9205"/>
                  </a:lnTo>
                  <a:lnTo>
                    <a:pt x="3051" y="5434"/>
                  </a:lnTo>
                  <a:lnTo>
                    <a:pt x="7820" y="6377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3464100" y="2259300"/>
              <a:ext cx="844275" cy="1156200"/>
            </a:xfrm>
            <a:custGeom>
              <a:avLst/>
              <a:gdLst/>
              <a:ahLst/>
              <a:cxnLst/>
              <a:rect l="l" t="t" r="r" b="b"/>
              <a:pathLst>
                <a:path w="33771" h="46248" fill="none" extrusionOk="0">
                  <a:moveTo>
                    <a:pt x="1" y="7154"/>
                  </a:moveTo>
                  <a:lnTo>
                    <a:pt x="19520" y="1"/>
                  </a:lnTo>
                  <a:lnTo>
                    <a:pt x="33771" y="39094"/>
                  </a:lnTo>
                  <a:lnTo>
                    <a:pt x="14252" y="46247"/>
                  </a:lnTo>
                  <a:lnTo>
                    <a:pt x="1" y="7154"/>
                  </a:lnTo>
                  <a:close/>
                </a:path>
              </a:pathLst>
            </a:custGeom>
            <a:noFill/>
            <a:ln w="34650" cap="flat" cmpd="sng">
              <a:solidFill>
                <a:srgbClr val="000000"/>
              </a:solidFill>
              <a:prstDash val="solid"/>
              <a:miter lim="554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3641550" y="2748675"/>
              <a:ext cx="666825" cy="666825"/>
            </a:xfrm>
            <a:custGeom>
              <a:avLst/>
              <a:gdLst/>
              <a:ahLst/>
              <a:cxnLst/>
              <a:rect l="l" t="t" r="r" b="b"/>
              <a:pathLst>
                <a:path w="26673" h="26673" extrusionOk="0">
                  <a:moveTo>
                    <a:pt x="19575" y="0"/>
                  </a:moveTo>
                  <a:lnTo>
                    <a:pt x="1" y="7098"/>
                  </a:lnTo>
                  <a:lnTo>
                    <a:pt x="7154" y="26672"/>
                  </a:lnTo>
                  <a:lnTo>
                    <a:pt x="26673" y="19519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8"/>
          <p:cNvSpPr txBox="1"/>
          <p:nvPr/>
        </p:nvSpPr>
        <p:spPr>
          <a:xfrm rot="-1164304">
            <a:off x="2656833" y="2629200"/>
            <a:ext cx="409036" cy="3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Kalam"/>
                <a:ea typeface="Kalam"/>
                <a:cs typeface="Kalam"/>
                <a:sym typeface="Kalam"/>
              </a:rPr>
              <a:t>N</a:t>
            </a:r>
            <a:endParaRPr sz="12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 rot="-1164304">
            <a:off x="2507358" y="2177825"/>
            <a:ext cx="409036" cy="3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Kalam"/>
                <a:ea typeface="Kalam"/>
                <a:cs typeface="Kalam"/>
                <a:sym typeface="Kalam"/>
              </a:rPr>
              <a:t>S</a:t>
            </a:r>
            <a:endParaRPr sz="12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651050" y="1294200"/>
            <a:ext cx="2881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Magnetic field lines as seen in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bar magnet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magnetic field is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strongest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at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poles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- this is represented by field lines that are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close together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As the distance from the magnet increases, the field lines get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further apart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indicating that the magnetic field is getting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weaker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CEE75B3-4364-547F-6E2F-3EDC85CDD8ED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2A00CC7-A959-05B2-E130-63D79CB163B4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A2D67-805E-0A4F-CB9F-B013874D9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57C8C-D645-55BA-9F2D-4388A11D8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Inducing Magnetism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6.5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magnetism is induced in some materials when they are placed in a magnetic field.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are surrounded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display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defined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regions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where magnetic materials experience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point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pole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investigated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bar magnet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under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piece of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Scatter iron filings on top of the paper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 until a clear pattern is 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Iron filings video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7F8069-1057-F017-7022-8C1387F4F1DD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D37540-DFB8-251D-1B98-F0877B2702AF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97C94-101C-4F97-B437-F7743F06D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28DEA-128D-BD87-B7D9-2DF57E8C9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t="11311" b="13681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007400" y="4537100"/>
            <a:ext cx="712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Magnetic field lines can be visualised using </a:t>
            </a:r>
            <a:r>
              <a:rPr lang="en" b="1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highlight>
                <a:srgbClr val="0000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A3F039E-1722-E6ED-2E2C-FE4B6D9561CB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B9C51D0-0174-916B-5E08-EFD8C0BA85D8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B773B-6B5D-43FE-B217-C274AD83E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21DE6-F3BD-33F9-8AC0-1C1D55BBC3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Uniform Fields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42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6.7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to use two permanent magnets to produce a uniform magnetic field pattern.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two bar magnets are placed next to each other, they produce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uniform magnetic field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magnets need to be placed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near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 to create a uniform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Uniform fields have the same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magnetic field will move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6005300" y="2168650"/>
            <a:ext cx="2558075" cy="1531625"/>
            <a:chOff x="6005300" y="2571750"/>
            <a:chExt cx="2558075" cy="1531625"/>
          </a:xfrm>
        </p:grpSpPr>
        <p:sp>
          <p:nvSpPr>
            <p:cNvPr id="145" name="Google Shape;145;p21"/>
            <p:cNvSpPr/>
            <p:nvPr/>
          </p:nvSpPr>
          <p:spPr>
            <a:xfrm>
              <a:off x="6016625" y="2571750"/>
              <a:ext cx="908400" cy="796500"/>
            </a:xfrm>
            <a:prstGeom prst="rect">
              <a:avLst/>
            </a:prstGeom>
            <a:solidFill>
              <a:srgbClr val="FF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7643650" y="2571750"/>
              <a:ext cx="908400" cy="796500"/>
            </a:xfrm>
            <a:prstGeom prst="rect">
              <a:avLst/>
            </a:prstGeom>
            <a:solidFill>
              <a:srgbClr val="00AE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6005300" y="2847362"/>
              <a:ext cx="908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 b="1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7654975" y="2858390"/>
              <a:ext cx="908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49" name="Google Shape;149;p21"/>
            <p:cNvCxnSpPr/>
            <p:nvPr/>
          </p:nvCxnSpPr>
          <p:spPr>
            <a:xfrm>
              <a:off x="6936325" y="2637025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0" name="Google Shape;150;p21"/>
            <p:cNvCxnSpPr/>
            <p:nvPr/>
          </p:nvCxnSpPr>
          <p:spPr>
            <a:xfrm>
              <a:off x="6936325" y="2848950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1" name="Google Shape;151;p21"/>
            <p:cNvCxnSpPr/>
            <p:nvPr/>
          </p:nvCxnSpPr>
          <p:spPr>
            <a:xfrm>
              <a:off x="6936325" y="3072150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" name="Google Shape;152;p21"/>
            <p:cNvCxnSpPr/>
            <p:nvPr/>
          </p:nvCxnSpPr>
          <p:spPr>
            <a:xfrm>
              <a:off x="6936325" y="3301225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3" name="Google Shape;153;p21"/>
            <p:cNvSpPr txBox="1"/>
            <p:nvPr/>
          </p:nvSpPr>
          <p:spPr>
            <a:xfrm>
              <a:off x="6016688" y="3456875"/>
              <a:ext cx="253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two bar magnets with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opposing poles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are placed next to each other, a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uniform field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created.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D090D70-C746-7F95-A9E0-90A4F1DB04E0}"/>
              </a:ext>
            </a:extLst>
          </p:cNvPr>
          <p:cNvSpPr txBox="1">
            <a:spLocks/>
          </p:cNvSpPr>
          <p:nvPr/>
        </p:nvSpPr>
        <p:spPr>
          <a:xfrm>
            <a:off x="221843" y="492258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5F61A71-4B03-5688-C1F0-CDF12A206FB6}"/>
              </a:ext>
            </a:extLst>
          </p:cNvPr>
          <p:cNvSpPr txBox="1"/>
          <p:nvPr/>
        </p:nvSpPr>
        <p:spPr>
          <a:xfrm>
            <a:off x="5874157" y="495874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BCF1A-5824-C87D-1709-EF4054759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5691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A5609-CB1A-9228-893D-86B3CA0B9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81937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On-screen Show (16:9)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Kalam</vt:lpstr>
      <vt:lpstr>Times New Roman</vt:lpstr>
      <vt:lpstr>gg sans</vt:lpstr>
      <vt:lpstr>Cambria</vt:lpstr>
      <vt:lpstr>Simple Dark</vt:lpstr>
      <vt:lpstr>Edexcel IGCSE Physics 25 - Magnetism</vt:lpstr>
      <vt:lpstr>Magnets</vt:lpstr>
      <vt:lpstr>Soft and Hard Magnetic Materials</vt:lpstr>
      <vt:lpstr>PowerPoint Presentation</vt:lpstr>
      <vt:lpstr>Magnetic Field Lines</vt:lpstr>
      <vt:lpstr>PowerPoint Presentation</vt:lpstr>
      <vt:lpstr>Inducing Magnetism</vt:lpstr>
      <vt:lpstr>PowerPoint Presentation</vt:lpstr>
      <vt:lpstr>Uniform 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25 - Magnetism</dc:title>
  <cp:lastModifiedBy>Chezka Mae Madrona</cp:lastModifiedBy>
  <cp:revision>2</cp:revision>
  <dcterms:modified xsi:type="dcterms:W3CDTF">2025-04-26T09:00:07Z</dcterms:modified>
</cp:coreProperties>
</file>