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gg sans" panose="00000800000000000000" pitchFamily="2" charset="0"/>
      <p:bold r:id="rId19"/>
    </p:embeddedFont>
    <p:embeddedFont>
      <p:font typeface="Kala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a5e531e73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a5e531e73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a5e531e73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a5e531e73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fa5e531e73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fa5e531e73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7733bccf1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7733bccf1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77305aa8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77305aa8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c2bde6ea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c2bde6ea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a5e531e7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a5e531e7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a5e531e7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a5e531e7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a5e531e7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a5e531e7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a5e531e73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a5e531e73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24 - Ideal Gases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Absolute Zero, Pressure and Volume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Boyle’s Law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5.22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the pressure and volume of a fixed mass of gas at constant temperature.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temperature of a gas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will adhere to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Boyle’s law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Boyle’s law states that pressure 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inversely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proportional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volume of gas.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as the pressure increases, the volume of the gas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pressure law can be abbreviated to </a:t>
            </a:r>
            <a:r>
              <a:rPr lang="en" sz="13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 ∝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 ÷ </a:t>
            </a:r>
            <a:r>
              <a:rPr lang="en" sz="13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volume of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sealed container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changes, the pressure will change accordingly.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Boyle’s law can be rewritten to summarise this phenomenon: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5" name="Google Shape;255;p22"/>
          <p:cNvGrpSpPr/>
          <p:nvPr/>
        </p:nvGrpSpPr>
        <p:grpSpPr>
          <a:xfrm>
            <a:off x="1914713" y="3442363"/>
            <a:ext cx="5314575" cy="923400"/>
            <a:chOff x="1746925" y="3445963"/>
            <a:chExt cx="5314575" cy="923400"/>
          </a:xfrm>
        </p:grpSpPr>
        <p:sp>
          <p:nvSpPr>
            <p:cNvPr id="256" name="Google Shape;256;p22"/>
            <p:cNvSpPr txBox="1"/>
            <p:nvPr/>
          </p:nvSpPr>
          <p:spPr>
            <a:xfrm>
              <a:off x="4062100" y="3445963"/>
              <a:ext cx="2999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initial pressure (kPa)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initial volume (cm</a:t>
              </a:r>
              <a:r>
                <a:rPr lang="en" sz="12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final pressure (kPa)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= final volume (cm</a:t>
              </a:r>
              <a:r>
                <a:rPr lang="en" sz="1200" baseline="30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57" name="Google Shape;257;p22"/>
            <p:cNvGrpSpPr/>
            <p:nvPr/>
          </p:nvGrpSpPr>
          <p:grpSpPr>
            <a:xfrm>
              <a:off x="1746925" y="3701325"/>
              <a:ext cx="2273904" cy="412664"/>
              <a:chOff x="238125" y="2144650"/>
              <a:chExt cx="7105950" cy="1289575"/>
            </a:xfrm>
          </p:grpSpPr>
          <p:sp>
            <p:nvSpPr>
              <p:cNvPr id="258" name="Google Shape;258;p22"/>
              <p:cNvSpPr/>
              <p:nvPr/>
            </p:nvSpPr>
            <p:spPr>
              <a:xfrm>
                <a:off x="238125" y="2500125"/>
                <a:ext cx="748800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37364" extrusionOk="0">
                    <a:moveTo>
                      <a:pt x="22388" y="1210"/>
                    </a:moveTo>
                    <a:cubicBezTo>
                      <a:pt x="24960" y="1210"/>
                      <a:pt x="26170" y="3782"/>
                      <a:pt x="26170" y="6807"/>
                    </a:cubicBezTo>
                    <a:cubicBezTo>
                      <a:pt x="26170" y="9681"/>
                      <a:pt x="24506" y="16337"/>
                      <a:pt x="22993" y="19362"/>
                    </a:cubicBezTo>
                    <a:cubicBezTo>
                      <a:pt x="21480" y="22539"/>
                      <a:pt x="18909" y="25413"/>
                      <a:pt x="16186" y="25413"/>
                    </a:cubicBezTo>
                    <a:cubicBezTo>
                      <a:pt x="12102" y="25413"/>
                      <a:pt x="11497" y="20270"/>
                      <a:pt x="11497" y="20119"/>
                    </a:cubicBezTo>
                    <a:cubicBezTo>
                      <a:pt x="11497" y="19968"/>
                      <a:pt x="11648" y="19514"/>
                      <a:pt x="11648" y="19211"/>
                    </a:cubicBezTo>
                    <a:lnTo>
                      <a:pt x="14522" y="7564"/>
                    </a:lnTo>
                    <a:cubicBezTo>
                      <a:pt x="14976" y="5900"/>
                      <a:pt x="16640" y="4236"/>
                      <a:pt x="17547" y="3479"/>
                    </a:cubicBezTo>
                    <a:cubicBezTo>
                      <a:pt x="18152" y="2874"/>
                      <a:pt x="20119" y="1210"/>
                      <a:pt x="22388" y="1210"/>
                    </a:cubicBezTo>
                    <a:close/>
                    <a:moveTo>
                      <a:pt x="9833" y="0"/>
                    </a:moveTo>
                    <a:cubicBezTo>
                      <a:pt x="8017" y="0"/>
                      <a:pt x="6656" y="908"/>
                      <a:pt x="5597" y="3026"/>
                    </a:cubicBezTo>
                    <a:cubicBezTo>
                      <a:pt x="4538" y="5143"/>
                      <a:pt x="3782" y="8774"/>
                      <a:pt x="3782" y="9076"/>
                    </a:cubicBezTo>
                    <a:cubicBezTo>
                      <a:pt x="3782" y="9228"/>
                      <a:pt x="3933" y="9530"/>
                      <a:pt x="4387" y="9530"/>
                    </a:cubicBezTo>
                    <a:cubicBezTo>
                      <a:pt x="4841" y="9530"/>
                      <a:pt x="4841" y="9530"/>
                      <a:pt x="5294" y="8169"/>
                    </a:cubicBezTo>
                    <a:cubicBezTo>
                      <a:pt x="6051" y="4689"/>
                      <a:pt x="7261" y="1210"/>
                      <a:pt x="9530" y="1210"/>
                    </a:cubicBezTo>
                    <a:cubicBezTo>
                      <a:pt x="10891" y="1210"/>
                      <a:pt x="11345" y="2118"/>
                      <a:pt x="11345" y="3933"/>
                    </a:cubicBezTo>
                    <a:cubicBezTo>
                      <a:pt x="11345" y="5295"/>
                      <a:pt x="11194" y="5900"/>
                      <a:pt x="11043" y="6959"/>
                    </a:cubicBezTo>
                    <a:lnTo>
                      <a:pt x="4387" y="33430"/>
                    </a:lnTo>
                    <a:cubicBezTo>
                      <a:pt x="3933" y="35246"/>
                      <a:pt x="3782" y="35699"/>
                      <a:pt x="1361" y="35699"/>
                    </a:cubicBezTo>
                    <a:cubicBezTo>
                      <a:pt x="605" y="35699"/>
                      <a:pt x="0" y="35699"/>
                      <a:pt x="0" y="36758"/>
                    </a:cubicBezTo>
                    <a:cubicBezTo>
                      <a:pt x="0" y="36910"/>
                      <a:pt x="0" y="37363"/>
                      <a:pt x="756" y="37363"/>
                    </a:cubicBezTo>
                    <a:lnTo>
                      <a:pt x="11043" y="37363"/>
                    </a:lnTo>
                    <a:cubicBezTo>
                      <a:pt x="11345" y="37363"/>
                      <a:pt x="12102" y="37363"/>
                      <a:pt x="12102" y="36304"/>
                    </a:cubicBezTo>
                    <a:cubicBezTo>
                      <a:pt x="12102" y="35699"/>
                      <a:pt x="11648" y="35699"/>
                      <a:pt x="10740" y="35699"/>
                    </a:cubicBezTo>
                    <a:cubicBezTo>
                      <a:pt x="8017" y="35699"/>
                      <a:pt x="7866" y="35246"/>
                      <a:pt x="7866" y="34792"/>
                    </a:cubicBezTo>
                    <a:cubicBezTo>
                      <a:pt x="7866" y="34035"/>
                      <a:pt x="10438" y="24052"/>
                      <a:pt x="10891" y="22690"/>
                    </a:cubicBezTo>
                    <a:cubicBezTo>
                      <a:pt x="11497" y="24354"/>
                      <a:pt x="13009" y="26623"/>
                      <a:pt x="16186" y="26623"/>
                    </a:cubicBezTo>
                    <a:cubicBezTo>
                      <a:pt x="22842" y="26623"/>
                      <a:pt x="29952" y="17850"/>
                      <a:pt x="29952" y="9228"/>
                    </a:cubicBezTo>
                    <a:cubicBezTo>
                      <a:pt x="29952" y="3782"/>
                      <a:pt x="26926" y="0"/>
                      <a:pt x="22539" y="0"/>
                    </a:cubicBezTo>
                    <a:cubicBezTo>
                      <a:pt x="18758" y="0"/>
                      <a:pt x="15581" y="3631"/>
                      <a:pt x="14825" y="4538"/>
                    </a:cubicBezTo>
                    <a:cubicBezTo>
                      <a:pt x="14371" y="1513"/>
                      <a:pt x="12102" y="0"/>
                      <a:pt x="9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1100350" y="2689200"/>
                <a:ext cx="325250" cy="6807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27229" extrusionOk="0">
                    <a:moveTo>
                      <a:pt x="7262" y="1"/>
                    </a:moveTo>
                    <a:cubicBezTo>
                      <a:pt x="6203" y="1211"/>
                      <a:pt x="4236" y="2723"/>
                      <a:pt x="1" y="2723"/>
                    </a:cubicBezTo>
                    <a:lnTo>
                      <a:pt x="1" y="3934"/>
                    </a:lnTo>
                    <a:cubicBezTo>
                      <a:pt x="908" y="3934"/>
                      <a:pt x="3026" y="3934"/>
                      <a:pt x="5144" y="2875"/>
                    </a:cubicBezTo>
                    <a:lnTo>
                      <a:pt x="5144" y="24052"/>
                    </a:lnTo>
                    <a:cubicBezTo>
                      <a:pt x="5144" y="25565"/>
                      <a:pt x="5144" y="26019"/>
                      <a:pt x="1513" y="26019"/>
                    </a:cubicBezTo>
                    <a:lnTo>
                      <a:pt x="303" y="26019"/>
                    </a:lnTo>
                    <a:lnTo>
                      <a:pt x="303" y="27229"/>
                    </a:lnTo>
                    <a:lnTo>
                      <a:pt x="13010" y="27229"/>
                    </a:lnTo>
                    <a:lnTo>
                      <a:pt x="13010" y="26019"/>
                    </a:lnTo>
                    <a:lnTo>
                      <a:pt x="11800" y="26019"/>
                    </a:lnTo>
                    <a:cubicBezTo>
                      <a:pt x="8169" y="26019"/>
                      <a:pt x="8018" y="25565"/>
                      <a:pt x="8018" y="24052"/>
                    </a:cubicBezTo>
                    <a:lnTo>
                      <a:pt x="8018" y="1059"/>
                    </a:lnTo>
                    <a:cubicBezTo>
                      <a:pt x="8018" y="152"/>
                      <a:pt x="8018" y="1"/>
                      <a:pt x="7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1622250" y="2144650"/>
                <a:ext cx="1028650" cy="1036200"/>
              </a:xfrm>
              <a:custGeom>
                <a:avLst/>
                <a:gdLst/>
                <a:ahLst/>
                <a:cxnLst/>
                <a:rect l="l" t="t" r="r" b="b"/>
                <a:pathLst>
                  <a:path w="41146" h="41448" extrusionOk="0">
                    <a:moveTo>
                      <a:pt x="1059" y="0"/>
                    </a:moveTo>
                    <a:cubicBezTo>
                      <a:pt x="756" y="0"/>
                      <a:pt x="0" y="0"/>
                      <a:pt x="0" y="1059"/>
                    </a:cubicBezTo>
                    <a:cubicBezTo>
                      <a:pt x="0" y="1664"/>
                      <a:pt x="454" y="1664"/>
                      <a:pt x="1361" y="1664"/>
                    </a:cubicBezTo>
                    <a:cubicBezTo>
                      <a:pt x="4387" y="1664"/>
                      <a:pt x="4538" y="2269"/>
                      <a:pt x="4689" y="3782"/>
                    </a:cubicBezTo>
                    <a:lnTo>
                      <a:pt x="9379" y="40086"/>
                    </a:lnTo>
                    <a:cubicBezTo>
                      <a:pt x="9530" y="41296"/>
                      <a:pt x="9530" y="41447"/>
                      <a:pt x="10438" y="41447"/>
                    </a:cubicBezTo>
                    <a:cubicBezTo>
                      <a:pt x="11194" y="41447"/>
                      <a:pt x="11345" y="41296"/>
                      <a:pt x="11950" y="40389"/>
                    </a:cubicBezTo>
                    <a:lnTo>
                      <a:pt x="33280" y="6505"/>
                    </a:lnTo>
                    <a:cubicBezTo>
                      <a:pt x="35246" y="3328"/>
                      <a:pt x="37061" y="1966"/>
                      <a:pt x="40087" y="1664"/>
                    </a:cubicBezTo>
                    <a:cubicBezTo>
                      <a:pt x="40692" y="1664"/>
                      <a:pt x="41146" y="1664"/>
                      <a:pt x="41146" y="605"/>
                    </a:cubicBezTo>
                    <a:cubicBezTo>
                      <a:pt x="41146" y="303"/>
                      <a:pt x="40994" y="0"/>
                      <a:pt x="40541" y="0"/>
                    </a:cubicBezTo>
                    <a:cubicBezTo>
                      <a:pt x="39482" y="0"/>
                      <a:pt x="36910" y="151"/>
                      <a:pt x="35851" y="151"/>
                    </a:cubicBezTo>
                    <a:cubicBezTo>
                      <a:pt x="34187" y="151"/>
                      <a:pt x="32372" y="0"/>
                      <a:pt x="30708" y="0"/>
                    </a:cubicBezTo>
                    <a:cubicBezTo>
                      <a:pt x="30254" y="0"/>
                      <a:pt x="29649" y="0"/>
                      <a:pt x="29649" y="1059"/>
                    </a:cubicBezTo>
                    <a:cubicBezTo>
                      <a:pt x="29649" y="1664"/>
                      <a:pt x="30254" y="1664"/>
                      <a:pt x="30405" y="1664"/>
                    </a:cubicBezTo>
                    <a:cubicBezTo>
                      <a:pt x="32674" y="1815"/>
                      <a:pt x="32826" y="2874"/>
                      <a:pt x="32826" y="3630"/>
                    </a:cubicBezTo>
                    <a:cubicBezTo>
                      <a:pt x="32826" y="4538"/>
                      <a:pt x="32069" y="5899"/>
                      <a:pt x="31918" y="5899"/>
                    </a:cubicBezTo>
                    <a:lnTo>
                      <a:pt x="13463" y="35245"/>
                    </a:lnTo>
                    <a:lnTo>
                      <a:pt x="9379" y="3479"/>
                    </a:lnTo>
                    <a:cubicBezTo>
                      <a:pt x="9379" y="1815"/>
                      <a:pt x="12404" y="1664"/>
                      <a:pt x="13009" y="1664"/>
                    </a:cubicBezTo>
                    <a:cubicBezTo>
                      <a:pt x="13917" y="1664"/>
                      <a:pt x="14522" y="1664"/>
                      <a:pt x="14522" y="605"/>
                    </a:cubicBezTo>
                    <a:cubicBezTo>
                      <a:pt x="14522" y="0"/>
                      <a:pt x="13766" y="0"/>
                      <a:pt x="13614" y="0"/>
                    </a:cubicBezTo>
                    <a:cubicBezTo>
                      <a:pt x="12707" y="0"/>
                      <a:pt x="11497" y="151"/>
                      <a:pt x="10438" y="151"/>
                    </a:cubicBezTo>
                    <a:lnTo>
                      <a:pt x="7110" y="151"/>
                    </a:lnTo>
                    <a:cubicBezTo>
                      <a:pt x="2874" y="151"/>
                      <a:pt x="1059" y="0"/>
                      <a:pt x="1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2476925" y="2689200"/>
                <a:ext cx="325250" cy="6807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27229" extrusionOk="0">
                    <a:moveTo>
                      <a:pt x="7261" y="1"/>
                    </a:moveTo>
                    <a:cubicBezTo>
                      <a:pt x="6202" y="1211"/>
                      <a:pt x="4236" y="2723"/>
                      <a:pt x="0" y="2723"/>
                    </a:cubicBezTo>
                    <a:lnTo>
                      <a:pt x="0" y="3934"/>
                    </a:lnTo>
                    <a:cubicBezTo>
                      <a:pt x="908" y="3934"/>
                      <a:pt x="2874" y="3934"/>
                      <a:pt x="5143" y="2875"/>
                    </a:cubicBezTo>
                    <a:lnTo>
                      <a:pt x="5143" y="24052"/>
                    </a:lnTo>
                    <a:cubicBezTo>
                      <a:pt x="5143" y="25565"/>
                      <a:pt x="4992" y="26019"/>
                      <a:pt x="1513" y="26019"/>
                    </a:cubicBezTo>
                    <a:lnTo>
                      <a:pt x="151" y="26019"/>
                    </a:lnTo>
                    <a:lnTo>
                      <a:pt x="151" y="27229"/>
                    </a:lnTo>
                    <a:lnTo>
                      <a:pt x="13009" y="27229"/>
                    </a:lnTo>
                    <a:lnTo>
                      <a:pt x="13009" y="26019"/>
                    </a:lnTo>
                    <a:lnTo>
                      <a:pt x="11648" y="26019"/>
                    </a:lnTo>
                    <a:cubicBezTo>
                      <a:pt x="8169" y="26019"/>
                      <a:pt x="8017" y="25565"/>
                      <a:pt x="8017" y="24052"/>
                    </a:cubicBezTo>
                    <a:lnTo>
                      <a:pt x="8017" y="1059"/>
                    </a:lnTo>
                    <a:cubicBezTo>
                      <a:pt x="8017" y="152"/>
                      <a:pt x="8017" y="1"/>
                      <a:pt x="7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3395875" y="2624925"/>
                <a:ext cx="922775" cy="313900"/>
              </a:xfrm>
              <a:custGeom>
                <a:avLst/>
                <a:gdLst/>
                <a:ahLst/>
                <a:cxnLst/>
                <a:rect l="l" t="t" r="r" b="b"/>
                <a:pathLst>
                  <a:path w="36911" h="12556" extrusionOk="0">
                    <a:moveTo>
                      <a:pt x="1967" y="0"/>
                    </a:moveTo>
                    <a:cubicBezTo>
                      <a:pt x="909" y="0"/>
                      <a:pt x="1" y="0"/>
                      <a:pt x="1" y="1059"/>
                    </a:cubicBezTo>
                    <a:cubicBezTo>
                      <a:pt x="1" y="2118"/>
                      <a:pt x="909" y="2118"/>
                      <a:pt x="1665" y="2118"/>
                    </a:cubicBezTo>
                    <a:lnTo>
                      <a:pt x="35096" y="2118"/>
                    </a:lnTo>
                    <a:cubicBezTo>
                      <a:pt x="36003" y="2118"/>
                      <a:pt x="36911" y="2118"/>
                      <a:pt x="36911" y="1059"/>
                    </a:cubicBezTo>
                    <a:cubicBezTo>
                      <a:pt x="36911" y="0"/>
                      <a:pt x="35852" y="0"/>
                      <a:pt x="34944" y="0"/>
                    </a:cubicBezTo>
                    <a:close/>
                    <a:moveTo>
                      <a:pt x="1665" y="10589"/>
                    </a:moveTo>
                    <a:cubicBezTo>
                      <a:pt x="909" y="10589"/>
                      <a:pt x="1" y="10589"/>
                      <a:pt x="1" y="11496"/>
                    </a:cubicBezTo>
                    <a:cubicBezTo>
                      <a:pt x="1" y="12555"/>
                      <a:pt x="909" y="12555"/>
                      <a:pt x="1967" y="12555"/>
                    </a:cubicBezTo>
                    <a:lnTo>
                      <a:pt x="34944" y="12555"/>
                    </a:lnTo>
                    <a:cubicBezTo>
                      <a:pt x="35852" y="12555"/>
                      <a:pt x="36911" y="12555"/>
                      <a:pt x="36911" y="11496"/>
                    </a:cubicBezTo>
                    <a:cubicBezTo>
                      <a:pt x="36911" y="10589"/>
                      <a:pt x="36003" y="10589"/>
                      <a:pt x="35096" y="1058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4749750" y="2500125"/>
                <a:ext cx="74882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953" h="37364" extrusionOk="0">
                    <a:moveTo>
                      <a:pt x="22389" y="1210"/>
                    </a:moveTo>
                    <a:cubicBezTo>
                      <a:pt x="24960" y="1210"/>
                      <a:pt x="26171" y="3782"/>
                      <a:pt x="26171" y="6807"/>
                    </a:cubicBezTo>
                    <a:cubicBezTo>
                      <a:pt x="26171" y="9681"/>
                      <a:pt x="24507" y="16337"/>
                      <a:pt x="22994" y="19362"/>
                    </a:cubicBezTo>
                    <a:cubicBezTo>
                      <a:pt x="21481" y="22539"/>
                      <a:pt x="18910" y="25413"/>
                      <a:pt x="16187" y="25413"/>
                    </a:cubicBezTo>
                    <a:cubicBezTo>
                      <a:pt x="12102" y="25413"/>
                      <a:pt x="11497" y="20270"/>
                      <a:pt x="11497" y="20119"/>
                    </a:cubicBezTo>
                    <a:cubicBezTo>
                      <a:pt x="11497" y="19968"/>
                      <a:pt x="11649" y="19514"/>
                      <a:pt x="11649" y="19211"/>
                    </a:cubicBezTo>
                    <a:lnTo>
                      <a:pt x="14523" y="7564"/>
                    </a:lnTo>
                    <a:cubicBezTo>
                      <a:pt x="14977" y="5900"/>
                      <a:pt x="16640" y="4236"/>
                      <a:pt x="17548" y="3479"/>
                    </a:cubicBezTo>
                    <a:cubicBezTo>
                      <a:pt x="18153" y="2874"/>
                      <a:pt x="20120" y="1210"/>
                      <a:pt x="22389" y="1210"/>
                    </a:cubicBezTo>
                    <a:close/>
                    <a:moveTo>
                      <a:pt x="9833" y="0"/>
                    </a:moveTo>
                    <a:cubicBezTo>
                      <a:pt x="8018" y="0"/>
                      <a:pt x="6657" y="908"/>
                      <a:pt x="5598" y="3026"/>
                    </a:cubicBezTo>
                    <a:cubicBezTo>
                      <a:pt x="4539" y="5143"/>
                      <a:pt x="3782" y="8774"/>
                      <a:pt x="3782" y="9076"/>
                    </a:cubicBezTo>
                    <a:cubicBezTo>
                      <a:pt x="3782" y="9228"/>
                      <a:pt x="3934" y="9530"/>
                      <a:pt x="4388" y="9530"/>
                    </a:cubicBezTo>
                    <a:cubicBezTo>
                      <a:pt x="4841" y="9530"/>
                      <a:pt x="4841" y="9530"/>
                      <a:pt x="5295" y="8169"/>
                    </a:cubicBezTo>
                    <a:cubicBezTo>
                      <a:pt x="6052" y="4689"/>
                      <a:pt x="7262" y="1210"/>
                      <a:pt x="9531" y="1210"/>
                    </a:cubicBezTo>
                    <a:cubicBezTo>
                      <a:pt x="10892" y="1210"/>
                      <a:pt x="11346" y="2118"/>
                      <a:pt x="11346" y="3933"/>
                    </a:cubicBezTo>
                    <a:cubicBezTo>
                      <a:pt x="11346" y="5295"/>
                      <a:pt x="11195" y="5900"/>
                      <a:pt x="11043" y="6959"/>
                    </a:cubicBezTo>
                    <a:lnTo>
                      <a:pt x="4388" y="33430"/>
                    </a:lnTo>
                    <a:cubicBezTo>
                      <a:pt x="3934" y="35246"/>
                      <a:pt x="3782" y="35699"/>
                      <a:pt x="1362" y="35699"/>
                    </a:cubicBezTo>
                    <a:cubicBezTo>
                      <a:pt x="606" y="35699"/>
                      <a:pt x="1" y="35699"/>
                      <a:pt x="1" y="36758"/>
                    </a:cubicBezTo>
                    <a:cubicBezTo>
                      <a:pt x="1" y="36910"/>
                      <a:pt x="1" y="37363"/>
                      <a:pt x="757" y="37363"/>
                    </a:cubicBezTo>
                    <a:lnTo>
                      <a:pt x="11043" y="37363"/>
                    </a:lnTo>
                    <a:cubicBezTo>
                      <a:pt x="11346" y="37363"/>
                      <a:pt x="12102" y="37363"/>
                      <a:pt x="12102" y="36304"/>
                    </a:cubicBezTo>
                    <a:cubicBezTo>
                      <a:pt x="12102" y="35699"/>
                      <a:pt x="11649" y="35699"/>
                      <a:pt x="10741" y="35699"/>
                    </a:cubicBezTo>
                    <a:cubicBezTo>
                      <a:pt x="8018" y="35699"/>
                      <a:pt x="7867" y="35246"/>
                      <a:pt x="7867" y="34792"/>
                    </a:cubicBezTo>
                    <a:cubicBezTo>
                      <a:pt x="7867" y="34035"/>
                      <a:pt x="10438" y="24052"/>
                      <a:pt x="10892" y="22690"/>
                    </a:cubicBezTo>
                    <a:cubicBezTo>
                      <a:pt x="11497" y="24354"/>
                      <a:pt x="13010" y="26623"/>
                      <a:pt x="16187" y="26623"/>
                    </a:cubicBezTo>
                    <a:cubicBezTo>
                      <a:pt x="22843" y="26623"/>
                      <a:pt x="29952" y="17850"/>
                      <a:pt x="29952" y="9228"/>
                    </a:cubicBezTo>
                    <a:cubicBezTo>
                      <a:pt x="29952" y="3782"/>
                      <a:pt x="26927" y="0"/>
                      <a:pt x="22540" y="0"/>
                    </a:cubicBezTo>
                    <a:cubicBezTo>
                      <a:pt x="18758" y="0"/>
                      <a:pt x="15582" y="3631"/>
                      <a:pt x="14825" y="4538"/>
                    </a:cubicBezTo>
                    <a:cubicBezTo>
                      <a:pt x="14371" y="1513"/>
                      <a:pt x="12102" y="0"/>
                      <a:pt x="9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5570400" y="2689200"/>
                <a:ext cx="397100" cy="680725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27229" extrusionOk="0">
                    <a:moveTo>
                      <a:pt x="7413" y="1"/>
                    </a:moveTo>
                    <a:cubicBezTo>
                      <a:pt x="2723" y="1"/>
                      <a:pt x="0" y="4085"/>
                      <a:pt x="0" y="7564"/>
                    </a:cubicBezTo>
                    <a:cubicBezTo>
                      <a:pt x="0" y="9682"/>
                      <a:pt x="1664" y="9682"/>
                      <a:pt x="1816" y="9682"/>
                    </a:cubicBezTo>
                    <a:cubicBezTo>
                      <a:pt x="2723" y="9682"/>
                      <a:pt x="3782" y="9077"/>
                      <a:pt x="3782" y="7867"/>
                    </a:cubicBezTo>
                    <a:cubicBezTo>
                      <a:pt x="3782" y="6656"/>
                      <a:pt x="3026" y="5900"/>
                      <a:pt x="1816" y="5900"/>
                    </a:cubicBezTo>
                    <a:lnTo>
                      <a:pt x="1211" y="5900"/>
                    </a:lnTo>
                    <a:cubicBezTo>
                      <a:pt x="2118" y="3177"/>
                      <a:pt x="4236" y="1211"/>
                      <a:pt x="6959" y="1211"/>
                    </a:cubicBezTo>
                    <a:cubicBezTo>
                      <a:pt x="10438" y="1211"/>
                      <a:pt x="12556" y="4236"/>
                      <a:pt x="12556" y="7867"/>
                    </a:cubicBezTo>
                    <a:cubicBezTo>
                      <a:pt x="12556" y="11346"/>
                      <a:pt x="10589" y="14371"/>
                      <a:pt x="8169" y="17094"/>
                    </a:cubicBezTo>
                    <a:lnTo>
                      <a:pt x="0" y="26321"/>
                    </a:lnTo>
                    <a:lnTo>
                      <a:pt x="0" y="27229"/>
                    </a:lnTo>
                    <a:lnTo>
                      <a:pt x="14825" y="27229"/>
                    </a:lnTo>
                    <a:lnTo>
                      <a:pt x="15884" y="20422"/>
                    </a:lnTo>
                    <a:lnTo>
                      <a:pt x="14976" y="20422"/>
                    </a:lnTo>
                    <a:cubicBezTo>
                      <a:pt x="14825" y="21027"/>
                      <a:pt x="14522" y="23296"/>
                      <a:pt x="14220" y="24052"/>
                    </a:cubicBezTo>
                    <a:cubicBezTo>
                      <a:pt x="13917" y="24355"/>
                      <a:pt x="11497" y="24355"/>
                      <a:pt x="10287" y="24355"/>
                    </a:cubicBezTo>
                    <a:lnTo>
                      <a:pt x="2723" y="24355"/>
                    </a:lnTo>
                    <a:cubicBezTo>
                      <a:pt x="3782" y="23447"/>
                      <a:pt x="6354" y="20724"/>
                      <a:pt x="7413" y="19817"/>
                    </a:cubicBezTo>
                    <a:cubicBezTo>
                      <a:pt x="13615" y="14068"/>
                      <a:pt x="15884" y="11951"/>
                      <a:pt x="15884" y="7867"/>
                    </a:cubicBezTo>
                    <a:cubicBezTo>
                      <a:pt x="15884" y="3177"/>
                      <a:pt x="12253" y="1"/>
                      <a:pt x="7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6133875" y="2144650"/>
                <a:ext cx="1028675" cy="1036200"/>
              </a:xfrm>
              <a:custGeom>
                <a:avLst/>
                <a:gdLst/>
                <a:ahLst/>
                <a:cxnLst/>
                <a:rect l="l" t="t" r="r" b="b"/>
                <a:pathLst>
                  <a:path w="41147" h="41448" extrusionOk="0">
                    <a:moveTo>
                      <a:pt x="1060" y="0"/>
                    </a:moveTo>
                    <a:cubicBezTo>
                      <a:pt x="757" y="0"/>
                      <a:pt x="1" y="0"/>
                      <a:pt x="1" y="1059"/>
                    </a:cubicBezTo>
                    <a:cubicBezTo>
                      <a:pt x="1" y="1664"/>
                      <a:pt x="455" y="1664"/>
                      <a:pt x="1362" y="1664"/>
                    </a:cubicBezTo>
                    <a:cubicBezTo>
                      <a:pt x="4388" y="1664"/>
                      <a:pt x="4539" y="2269"/>
                      <a:pt x="4690" y="3782"/>
                    </a:cubicBezTo>
                    <a:lnTo>
                      <a:pt x="9380" y="40086"/>
                    </a:lnTo>
                    <a:cubicBezTo>
                      <a:pt x="9531" y="41296"/>
                      <a:pt x="9531" y="41447"/>
                      <a:pt x="10438" y="41447"/>
                    </a:cubicBezTo>
                    <a:cubicBezTo>
                      <a:pt x="11195" y="41447"/>
                      <a:pt x="11346" y="41296"/>
                      <a:pt x="11951" y="40389"/>
                    </a:cubicBezTo>
                    <a:lnTo>
                      <a:pt x="33280" y="6505"/>
                    </a:lnTo>
                    <a:cubicBezTo>
                      <a:pt x="35247" y="3328"/>
                      <a:pt x="37062" y="1966"/>
                      <a:pt x="40087" y="1664"/>
                    </a:cubicBezTo>
                    <a:cubicBezTo>
                      <a:pt x="40693" y="1664"/>
                      <a:pt x="41146" y="1664"/>
                      <a:pt x="41146" y="605"/>
                    </a:cubicBezTo>
                    <a:cubicBezTo>
                      <a:pt x="41146" y="303"/>
                      <a:pt x="40995" y="0"/>
                      <a:pt x="40541" y="0"/>
                    </a:cubicBezTo>
                    <a:cubicBezTo>
                      <a:pt x="39482" y="0"/>
                      <a:pt x="36911" y="151"/>
                      <a:pt x="35852" y="151"/>
                    </a:cubicBezTo>
                    <a:cubicBezTo>
                      <a:pt x="34188" y="151"/>
                      <a:pt x="32373" y="0"/>
                      <a:pt x="30709" y="0"/>
                    </a:cubicBezTo>
                    <a:cubicBezTo>
                      <a:pt x="30255" y="0"/>
                      <a:pt x="29650" y="0"/>
                      <a:pt x="29650" y="1059"/>
                    </a:cubicBezTo>
                    <a:cubicBezTo>
                      <a:pt x="29650" y="1664"/>
                      <a:pt x="30255" y="1664"/>
                      <a:pt x="30406" y="1664"/>
                    </a:cubicBezTo>
                    <a:cubicBezTo>
                      <a:pt x="32675" y="1815"/>
                      <a:pt x="32826" y="2874"/>
                      <a:pt x="32826" y="3630"/>
                    </a:cubicBezTo>
                    <a:cubicBezTo>
                      <a:pt x="32826" y="4538"/>
                      <a:pt x="32070" y="5899"/>
                      <a:pt x="31919" y="5899"/>
                    </a:cubicBezTo>
                    <a:lnTo>
                      <a:pt x="13464" y="35245"/>
                    </a:lnTo>
                    <a:lnTo>
                      <a:pt x="9380" y="3479"/>
                    </a:lnTo>
                    <a:cubicBezTo>
                      <a:pt x="9380" y="1815"/>
                      <a:pt x="12405" y="1664"/>
                      <a:pt x="13010" y="1664"/>
                    </a:cubicBezTo>
                    <a:cubicBezTo>
                      <a:pt x="13918" y="1664"/>
                      <a:pt x="14523" y="1664"/>
                      <a:pt x="14523" y="605"/>
                    </a:cubicBezTo>
                    <a:cubicBezTo>
                      <a:pt x="14523" y="0"/>
                      <a:pt x="13766" y="0"/>
                      <a:pt x="13615" y="0"/>
                    </a:cubicBezTo>
                    <a:cubicBezTo>
                      <a:pt x="12707" y="0"/>
                      <a:pt x="11497" y="151"/>
                      <a:pt x="10438" y="151"/>
                    </a:cubicBezTo>
                    <a:lnTo>
                      <a:pt x="7110" y="151"/>
                    </a:lnTo>
                    <a:cubicBezTo>
                      <a:pt x="2875" y="151"/>
                      <a:pt x="1060" y="0"/>
                      <a:pt x="1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6943175" y="2689200"/>
                <a:ext cx="400900" cy="680725"/>
              </a:xfrm>
              <a:custGeom>
                <a:avLst/>
                <a:gdLst/>
                <a:ahLst/>
                <a:cxnLst/>
                <a:rect l="l" t="t" r="r" b="b"/>
                <a:pathLst>
                  <a:path w="16036" h="27229" extrusionOk="0">
                    <a:moveTo>
                      <a:pt x="7564" y="1"/>
                    </a:moveTo>
                    <a:cubicBezTo>
                      <a:pt x="2875" y="1"/>
                      <a:pt x="1" y="4085"/>
                      <a:pt x="1" y="7564"/>
                    </a:cubicBezTo>
                    <a:cubicBezTo>
                      <a:pt x="1" y="9682"/>
                      <a:pt x="1816" y="9682"/>
                      <a:pt x="1967" y="9682"/>
                    </a:cubicBezTo>
                    <a:cubicBezTo>
                      <a:pt x="2875" y="9682"/>
                      <a:pt x="3934" y="9077"/>
                      <a:pt x="3934" y="7867"/>
                    </a:cubicBezTo>
                    <a:cubicBezTo>
                      <a:pt x="3934" y="6656"/>
                      <a:pt x="3177" y="5900"/>
                      <a:pt x="1967" y="5900"/>
                    </a:cubicBezTo>
                    <a:lnTo>
                      <a:pt x="1362" y="5900"/>
                    </a:lnTo>
                    <a:cubicBezTo>
                      <a:pt x="2118" y="3177"/>
                      <a:pt x="4387" y="1211"/>
                      <a:pt x="7110" y="1211"/>
                    </a:cubicBezTo>
                    <a:cubicBezTo>
                      <a:pt x="10590" y="1211"/>
                      <a:pt x="12707" y="4236"/>
                      <a:pt x="12707" y="7867"/>
                    </a:cubicBezTo>
                    <a:cubicBezTo>
                      <a:pt x="12707" y="11346"/>
                      <a:pt x="10590" y="14371"/>
                      <a:pt x="8321" y="17094"/>
                    </a:cubicBezTo>
                    <a:lnTo>
                      <a:pt x="1" y="26321"/>
                    </a:lnTo>
                    <a:lnTo>
                      <a:pt x="1" y="27229"/>
                    </a:lnTo>
                    <a:lnTo>
                      <a:pt x="14976" y="27229"/>
                    </a:lnTo>
                    <a:lnTo>
                      <a:pt x="16035" y="20422"/>
                    </a:lnTo>
                    <a:lnTo>
                      <a:pt x="15128" y="20422"/>
                    </a:lnTo>
                    <a:cubicBezTo>
                      <a:pt x="14976" y="21027"/>
                      <a:pt x="14674" y="23296"/>
                      <a:pt x="14220" y="24052"/>
                    </a:cubicBezTo>
                    <a:cubicBezTo>
                      <a:pt x="13918" y="24355"/>
                      <a:pt x="11648" y="24355"/>
                      <a:pt x="10438" y="24355"/>
                    </a:cubicBezTo>
                    <a:lnTo>
                      <a:pt x="2875" y="24355"/>
                    </a:lnTo>
                    <a:cubicBezTo>
                      <a:pt x="3934" y="23447"/>
                      <a:pt x="6505" y="20724"/>
                      <a:pt x="7564" y="19817"/>
                    </a:cubicBezTo>
                    <a:cubicBezTo>
                      <a:pt x="13766" y="14068"/>
                      <a:pt x="16035" y="11951"/>
                      <a:pt x="16035" y="7867"/>
                    </a:cubicBezTo>
                    <a:cubicBezTo>
                      <a:pt x="16035" y="3177"/>
                      <a:pt x="12254" y="1"/>
                      <a:pt x="7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AE08609-A7FB-45D8-4F01-1EB74447AB2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B783A02-2A7D-DCB2-F0CF-5A255E776C7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FC7FA-4F32-08D6-FC32-075D9CDA9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AAE27-2D18-9D73-91DD-DE1572737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2" name="Google Shape;272;p23"/>
          <p:cNvGrpSpPr/>
          <p:nvPr/>
        </p:nvGrpSpPr>
        <p:grpSpPr>
          <a:xfrm>
            <a:off x="839465" y="931751"/>
            <a:ext cx="3672560" cy="3279978"/>
            <a:chOff x="819440" y="924001"/>
            <a:chExt cx="3672560" cy="3279978"/>
          </a:xfrm>
        </p:grpSpPr>
        <p:grpSp>
          <p:nvGrpSpPr>
            <p:cNvPr id="273" name="Google Shape;273;p23"/>
            <p:cNvGrpSpPr/>
            <p:nvPr/>
          </p:nvGrpSpPr>
          <p:grpSpPr>
            <a:xfrm>
              <a:off x="819440" y="924001"/>
              <a:ext cx="3513456" cy="2900406"/>
              <a:chOff x="768025" y="369200"/>
              <a:chExt cx="5332225" cy="4405100"/>
            </a:xfrm>
          </p:grpSpPr>
          <p:sp>
            <p:nvSpPr>
              <p:cNvPr id="274" name="Google Shape;274;p23"/>
              <p:cNvSpPr/>
              <p:nvPr/>
            </p:nvSpPr>
            <p:spPr>
              <a:xfrm>
                <a:off x="3943175" y="4289525"/>
                <a:ext cx="2153325" cy="451125"/>
              </a:xfrm>
              <a:custGeom>
                <a:avLst/>
                <a:gdLst/>
                <a:ahLst/>
                <a:cxnLst/>
                <a:rect l="l" t="t" r="r" b="b"/>
                <a:pathLst>
                  <a:path w="86133" h="18045" extrusionOk="0">
                    <a:moveTo>
                      <a:pt x="86133" y="1"/>
                    </a:moveTo>
                    <a:cubicBezTo>
                      <a:pt x="84244" y="3430"/>
                      <a:pt x="75766" y="11764"/>
                      <a:pt x="44789" y="11764"/>
                    </a:cubicBezTo>
                    <a:cubicBezTo>
                      <a:pt x="44697" y="11764"/>
                      <a:pt x="44604" y="11764"/>
                      <a:pt x="44512" y="11764"/>
                    </a:cubicBezTo>
                    <a:cubicBezTo>
                      <a:pt x="9620" y="11714"/>
                      <a:pt x="2542" y="3141"/>
                      <a:pt x="0" y="350"/>
                    </a:cubicBezTo>
                    <a:lnTo>
                      <a:pt x="0" y="6431"/>
                    </a:lnTo>
                    <a:cubicBezTo>
                      <a:pt x="2243" y="9521"/>
                      <a:pt x="9969" y="17945"/>
                      <a:pt x="44911" y="18045"/>
                    </a:cubicBezTo>
                    <a:cubicBezTo>
                      <a:pt x="45004" y="18045"/>
                      <a:pt x="45097" y="18045"/>
                      <a:pt x="45191" y="18045"/>
                    </a:cubicBezTo>
                    <a:cubicBezTo>
                      <a:pt x="76112" y="18045"/>
                      <a:pt x="83996" y="9809"/>
                      <a:pt x="86133" y="6132"/>
                    </a:cubicBezTo>
                    <a:lnTo>
                      <a:pt x="86133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3943175" y="4252150"/>
                <a:ext cx="2153325" cy="331500"/>
              </a:xfrm>
              <a:custGeom>
                <a:avLst/>
                <a:gdLst/>
                <a:ahLst/>
                <a:cxnLst/>
                <a:rect l="l" t="t" r="r" b="b"/>
                <a:pathLst>
                  <a:path w="86133" h="13260" extrusionOk="0">
                    <a:moveTo>
                      <a:pt x="0" y="0"/>
                    </a:moveTo>
                    <a:lnTo>
                      <a:pt x="0" y="1845"/>
                    </a:lnTo>
                    <a:cubicBezTo>
                      <a:pt x="2542" y="4636"/>
                      <a:pt x="9620" y="13209"/>
                      <a:pt x="44512" y="13259"/>
                    </a:cubicBezTo>
                    <a:cubicBezTo>
                      <a:pt x="44604" y="13259"/>
                      <a:pt x="44697" y="13259"/>
                      <a:pt x="44789" y="13259"/>
                    </a:cubicBezTo>
                    <a:cubicBezTo>
                      <a:pt x="75766" y="13259"/>
                      <a:pt x="84244" y="4925"/>
                      <a:pt x="86133" y="1496"/>
                    </a:cubicBezTo>
                    <a:lnTo>
                      <a:pt x="86133" y="0"/>
                    </a:lnTo>
                    <a:lnTo>
                      <a:pt x="80899" y="0"/>
                    </a:lnTo>
                    <a:lnTo>
                      <a:pt x="80899" y="1346"/>
                    </a:lnTo>
                    <a:cubicBezTo>
                      <a:pt x="79454" y="2792"/>
                      <a:pt x="71478" y="9770"/>
                      <a:pt x="45110" y="9820"/>
                    </a:cubicBezTo>
                    <a:cubicBezTo>
                      <a:pt x="44986" y="9820"/>
                      <a:pt x="44862" y="9820"/>
                      <a:pt x="44739" y="9820"/>
                    </a:cubicBezTo>
                    <a:cubicBezTo>
                      <a:pt x="14599" y="9820"/>
                      <a:pt x="7816" y="3775"/>
                      <a:pt x="5433" y="449"/>
                    </a:cubicBez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3943175" y="1984175"/>
                <a:ext cx="135850" cy="2268000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90720" extrusionOk="0">
                    <a:moveTo>
                      <a:pt x="50" y="1"/>
                    </a:moveTo>
                    <a:lnTo>
                      <a:pt x="0" y="90719"/>
                    </a:lnTo>
                    <a:lnTo>
                      <a:pt x="5433" y="90719"/>
                    </a:lnTo>
                    <a:lnTo>
                      <a:pt x="5383" y="28512"/>
                    </a:lnTo>
                    <a:lnTo>
                      <a:pt x="5333" y="3739"/>
                    </a:lnTo>
                    <a:cubicBezTo>
                      <a:pt x="2343" y="2194"/>
                      <a:pt x="798" y="798"/>
                      <a:pt x="50" y="1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4077750" y="2976100"/>
                <a:ext cx="1887925" cy="1521575"/>
              </a:xfrm>
              <a:custGeom>
                <a:avLst/>
                <a:gdLst/>
                <a:ahLst/>
                <a:cxnLst/>
                <a:rect l="l" t="t" r="r" b="b"/>
                <a:pathLst>
                  <a:path w="75517" h="60863" extrusionOk="0">
                    <a:moveTo>
                      <a:pt x="0" y="4287"/>
                    </a:moveTo>
                    <a:cubicBezTo>
                      <a:pt x="0" y="4419"/>
                      <a:pt x="0" y="4551"/>
                      <a:pt x="1" y="4682"/>
                    </a:cubicBezTo>
                    <a:lnTo>
                      <a:pt x="1" y="4682"/>
                    </a:lnTo>
                    <a:lnTo>
                      <a:pt x="0" y="4287"/>
                    </a:lnTo>
                    <a:close/>
                    <a:moveTo>
                      <a:pt x="75367" y="1"/>
                    </a:moveTo>
                    <a:cubicBezTo>
                      <a:pt x="75367" y="1"/>
                      <a:pt x="75367" y="1"/>
                      <a:pt x="75367" y="50"/>
                    </a:cubicBezTo>
                    <a:cubicBezTo>
                      <a:pt x="75367" y="698"/>
                      <a:pt x="75317" y="3689"/>
                      <a:pt x="75367" y="5783"/>
                    </a:cubicBezTo>
                    <a:cubicBezTo>
                      <a:pt x="74524" y="6873"/>
                      <a:pt x="66634" y="15553"/>
                      <a:pt x="39641" y="15553"/>
                    </a:cubicBezTo>
                    <a:cubicBezTo>
                      <a:pt x="39487" y="15553"/>
                      <a:pt x="39333" y="15553"/>
                      <a:pt x="39179" y="15552"/>
                    </a:cubicBezTo>
                    <a:cubicBezTo>
                      <a:pt x="8474" y="15503"/>
                      <a:pt x="1546" y="8026"/>
                      <a:pt x="50" y="6082"/>
                    </a:cubicBezTo>
                    <a:cubicBezTo>
                      <a:pt x="10" y="5685"/>
                      <a:pt x="2" y="5193"/>
                      <a:pt x="1" y="4682"/>
                    </a:cubicBezTo>
                    <a:lnTo>
                      <a:pt x="1" y="4682"/>
                    </a:lnTo>
                    <a:lnTo>
                      <a:pt x="50" y="51042"/>
                    </a:lnTo>
                    <a:lnTo>
                      <a:pt x="50" y="51491"/>
                    </a:lnTo>
                    <a:cubicBezTo>
                      <a:pt x="2433" y="54817"/>
                      <a:pt x="9216" y="60862"/>
                      <a:pt x="39356" y="60862"/>
                    </a:cubicBezTo>
                    <a:cubicBezTo>
                      <a:pt x="39479" y="60862"/>
                      <a:pt x="39603" y="60862"/>
                      <a:pt x="39727" y="60862"/>
                    </a:cubicBezTo>
                    <a:cubicBezTo>
                      <a:pt x="66095" y="60812"/>
                      <a:pt x="74071" y="53834"/>
                      <a:pt x="75516" y="52388"/>
                    </a:cubicBezTo>
                    <a:lnTo>
                      <a:pt x="75516" y="51042"/>
                    </a:lnTo>
                    <a:lnTo>
                      <a:pt x="75367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5960650" y="1974200"/>
                <a:ext cx="137100" cy="2277975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91119" extrusionOk="0">
                    <a:moveTo>
                      <a:pt x="5434" y="1"/>
                    </a:moveTo>
                    <a:cubicBezTo>
                      <a:pt x="4636" y="749"/>
                      <a:pt x="3091" y="2344"/>
                      <a:pt x="1" y="4038"/>
                    </a:cubicBezTo>
                    <a:lnTo>
                      <a:pt x="51" y="24425"/>
                    </a:lnTo>
                    <a:lnTo>
                      <a:pt x="51" y="24525"/>
                    </a:lnTo>
                    <a:lnTo>
                      <a:pt x="51" y="24625"/>
                    </a:lnTo>
                    <a:lnTo>
                      <a:pt x="200" y="91118"/>
                    </a:lnTo>
                    <a:lnTo>
                      <a:pt x="5434" y="91118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4083975" y="2740575"/>
                <a:ext cx="1881700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75268" h="21485" extrusionOk="0">
                    <a:moveTo>
                      <a:pt x="37584" y="1"/>
                    </a:moveTo>
                    <a:cubicBezTo>
                      <a:pt x="16848" y="1"/>
                      <a:pt x="1" y="4786"/>
                      <a:pt x="1" y="10718"/>
                    </a:cubicBezTo>
                    <a:cubicBezTo>
                      <a:pt x="1" y="16699"/>
                      <a:pt x="16848" y="21484"/>
                      <a:pt x="37634" y="21484"/>
                    </a:cubicBezTo>
                    <a:cubicBezTo>
                      <a:pt x="58270" y="21484"/>
                      <a:pt x="74968" y="16749"/>
                      <a:pt x="75267" y="10867"/>
                    </a:cubicBezTo>
                    <a:lnTo>
                      <a:pt x="75267" y="10817"/>
                    </a:lnTo>
                    <a:lnTo>
                      <a:pt x="75267" y="10668"/>
                    </a:lnTo>
                    <a:cubicBezTo>
                      <a:pt x="75068" y="4736"/>
                      <a:pt x="58270" y="1"/>
                      <a:pt x="37584" y="1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3944400" y="1773575"/>
                <a:ext cx="2153350" cy="464850"/>
              </a:xfrm>
              <a:custGeom>
                <a:avLst/>
                <a:gdLst/>
                <a:ahLst/>
                <a:cxnLst/>
                <a:rect l="l" t="t" r="r" b="b"/>
                <a:pathLst>
                  <a:path w="86134" h="18594" extrusionOk="0">
                    <a:moveTo>
                      <a:pt x="1" y="1"/>
                    </a:moveTo>
                    <a:lnTo>
                      <a:pt x="1" y="8425"/>
                    </a:lnTo>
                    <a:cubicBezTo>
                      <a:pt x="749" y="9222"/>
                      <a:pt x="2294" y="10618"/>
                      <a:pt x="5284" y="12163"/>
                    </a:cubicBezTo>
                    <a:cubicBezTo>
                      <a:pt x="11116" y="15154"/>
                      <a:pt x="22581" y="18543"/>
                      <a:pt x="44712" y="18593"/>
                    </a:cubicBezTo>
                    <a:cubicBezTo>
                      <a:pt x="44853" y="18593"/>
                      <a:pt x="44994" y="18594"/>
                      <a:pt x="45135" y="18594"/>
                    </a:cubicBezTo>
                    <a:cubicBezTo>
                      <a:pt x="64848" y="18594"/>
                      <a:pt x="75206" y="15132"/>
                      <a:pt x="80651" y="12063"/>
                    </a:cubicBezTo>
                    <a:cubicBezTo>
                      <a:pt x="83741" y="10369"/>
                      <a:pt x="85286" y="8774"/>
                      <a:pt x="86084" y="8026"/>
                    </a:cubicBezTo>
                    <a:lnTo>
                      <a:pt x="86134" y="8026"/>
                    </a:lnTo>
                    <a:lnTo>
                      <a:pt x="86134" y="1"/>
                    </a:lnTo>
                    <a:lnTo>
                      <a:pt x="85984" y="1"/>
                    </a:lnTo>
                    <a:cubicBezTo>
                      <a:pt x="85984" y="6879"/>
                      <a:pt x="66744" y="12512"/>
                      <a:pt x="43017" y="12512"/>
                    </a:cubicBezTo>
                    <a:cubicBezTo>
                      <a:pt x="19291" y="12512"/>
                      <a:pt x="51" y="6879"/>
                      <a:pt x="1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3944400" y="1459550"/>
                <a:ext cx="2149625" cy="626825"/>
              </a:xfrm>
              <a:custGeom>
                <a:avLst/>
                <a:gdLst/>
                <a:ahLst/>
                <a:cxnLst/>
                <a:rect l="l" t="t" r="r" b="b"/>
                <a:pathLst>
                  <a:path w="85985" h="25073" extrusionOk="0">
                    <a:moveTo>
                      <a:pt x="42968" y="2742"/>
                    </a:moveTo>
                    <a:cubicBezTo>
                      <a:pt x="63354" y="2742"/>
                      <a:pt x="79853" y="7029"/>
                      <a:pt x="79853" y="12313"/>
                    </a:cubicBezTo>
                    <a:cubicBezTo>
                      <a:pt x="79853" y="17596"/>
                      <a:pt x="63354" y="21883"/>
                      <a:pt x="42968" y="21883"/>
                    </a:cubicBezTo>
                    <a:cubicBezTo>
                      <a:pt x="22631" y="21883"/>
                      <a:pt x="6082" y="17596"/>
                      <a:pt x="6082" y="12313"/>
                    </a:cubicBezTo>
                    <a:cubicBezTo>
                      <a:pt x="6082" y="7029"/>
                      <a:pt x="22581" y="2742"/>
                      <a:pt x="42968" y="2742"/>
                    </a:cubicBezTo>
                    <a:close/>
                    <a:moveTo>
                      <a:pt x="42968" y="1"/>
                    </a:moveTo>
                    <a:cubicBezTo>
                      <a:pt x="19241" y="1"/>
                      <a:pt x="1" y="5633"/>
                      <a:pt x="1" y="12562"/>
                    </a:cubicBezTo>
                    <a:cubicBezTo>
                      <a:pt x="51" y="19440"/>
                      <a:pt x="19291" y="25073"/>
                      <a:pt x="43017" y="25073"/>
                    </a:cubicBezTo>
                    <a:cubicBezTo>
                      <a:pt x="66744" y="25073"/>
                      <a:pt x="85984" y="19440"/>
                      <a:pt x="85984" y="12562"/>
                    </a:cubicBezTo>
                    <a:cubicBezTo>
                      <a:pt x="85984" y="5633"/>
                      <a:pt x="66744" y="1"/>
                      <a:pt x="42968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4076500" y="1528100"/>
                <a:ext cx="1885425" cy="1590075"/>
              </a:xfrm>
              <a:custGeom>
                <a:avLst/>
                <a:gdLst/>
                <a:ahLst/>
                <a:cxnLst/>
                <a:rect l="l" t="t" r="r" b="b"/>
                <a:pathLst>
                  <a:path w="75417" h="63603" extrusionOk="0">
                    <a:moveTo>
                      <a:pt x="37684" y="0"/>
                    </a:moveTo>
                    <a:cubicBezTo>
                      <a:pt x="17297" y="0"/>
                      <a:pt x="798" y="4287"/>
                      <a:pt x="798" y="9571"/>
                    </a:cubicBezTo>
                    <a:cubicBezTo>
                      <a:pt x="798" y="14854"/>
                      <a:pt x="17347" y="19141"/>
                      <a:pt x="37684" y="19141"/>
                    </a:cubicBezTo>
                    <a:cubicBezTo>
                      <a:pt x="58070" y="19141"/>
                      <a:pt x="74569" y="14854"/>
                      <a:pt x="74569" y="9571"/>
                    </a:cubicBezTo>
                    <a:cubicBezTo>
                      <a:pt x="74569" y="4287"/>
                      <a:pt x="58070" y="0"/>
                      <a:pt x="37684" y="0"/>
                    </a:cubicBezTo>
                    <a:close/>
                    <a:moveTo>
                      <a:pt x="75367" y="21882"/>
                    </a:moveTo>
                    <a:cubicBezTo>
                      <a:pt x="69922" y="24951"/>
                      <a:pt x="59564" y="28413"/>
                      <a:pt x="39851" y="28413"/>
                    </a:cubicBezTo>
                    <a:cubicBezTo>
                      <a:pt x="39710" y="28413"/>
                      <a:pt x="39569" y="28412"/>
                      <a:pt x="39428" y="28412"/>
                    </a:cubicBezTo>
                    <a:cubicBezTo>
                      <a:pt x="17297" y="28362"/>
                      <a:pt x="5832" y="24973"/>
                      <a:pt x="0" y="21982"/>
                    </a:cubicBezTo>
                    <a:lnTo>
                      <a:pt x="0" y="21982"/>
                    </a:lnTo>
                    <a:lnTo>
                      <a:pt x="50" y="63603"/>
                    </a:lnTo>
                    <a:cubicBezTo>
                      <a:pt x="50" y="61559"/>
                      <a:pt x="150" y="59217"/>
                      <a:pt x="150" y="59217"/>
                    </a:cubicBezTo>
                    <a:cubicBezTo>
                      <a:pt x="150" y="53285"/>
                      <a:pt x="16998" y="48450"/>
                      <a:pt x="37783" y="48450"/>
                    </a:cubicBezTo>
                    <a:cubicBezTo>
                      <a:pt x="58469" y="48450"/>
                      <a:pt x="75267" y="53235"/>
                      <a:pt x="75417" y="59117"/>
                    </a:cubicBezTo>
                    <a:lnTo>
                      <a:pt x="75367" y="21882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4774325" y="1558000"/>
                <a:ext cx="442400" cy="143325"/>
              </a:xfrm>
              <a:custGeom>
                <a:avLst/>
                <a:gdLst/>
                <a:ahLst/>
                <a:cxnLst/>
                <a:rect l="l" t="t" r="r" b="b"/>
                <a:pathLst>
                  <a:path w="17696" h="5733" extrusionOk="0">
                    <a:moveTo>
                      <a:pt x="8824" y="1"/>
                    </a:moveTo>
                    <a:cubicBezTo>
                      <a:pt x="3939" y="1"/>
                      <a:pt x="1" y="1247"/>
                      <a:pt x="1" y="2842"/>
                    </a:cubicBezTo>
                    <a:cubicBezTo>
                      <a:pt x="1" y="4437"/>
                      <a:pt x="3939" y="5733"/>
                      <a:pt x="8824" y="5733"/>
                    </a:cubicBezTo>
                    <a:cubicBezTo>
                      <a:pt x="13359" y="5733"/>
                      <a:pt x="17098" y="4636"/>
                      <a:pt x="17596" y="3191"/>
                    </a:cubicBezTo>
                    <a:cubicBezTo>
                      <a:pt x="17646" y="3091"/>
                      <a:pt x="17696" y="2991"/>
                      <a:pt x="17696" y="2842"/>
                    </a:cubicBezTo>
                    <a:cubicBezTo>
                      <a:pt x="17696" y="1247"/>
                      <a:pt x="13708" y="1"/>
                      <a:pt x="8824" y="1"/>
                    </a:cubicBezTo>
                    <a:close/>
                  </a:path>
                </a:pathLst>
              </a:custGeom>
              <a:solidFill>
                <a:srgbClr val="EAEAEA"/>
              </a:solidFill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4774325" y="1629025"/>
                <a:ext cx="441175" cy="375275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15011" extrusionOk="0">
                    <a:moveTo>
                      <a:pt x="1" y="1"/>
                    </a:moveTo>
                    <a:cubicBezTo>
                      <a:pt x="1" y="5"/>
                      <a:pt x="1" y="10"/>
                      <a:pt x="1" y="14"/>
                    </a:cubicBezTo>
                    <a:lnTo>
                      <a:pt x="1" y="14"/>
                    </a:lnTo>
                    <a:lnTo>
                      <a:pt x="1" y="1"/>
                    </a:lnTo>
                    <a:close/>
                    <a:moveTo>
                      <a:pt x="1" y="14"/>
                    </a:moveTo>
                    <a:lnTo>
                      <a:pt x="101" y="14705"/>
                    </a:lnTo>
                    <a:cubicBezTo>
                      <a:pt x="101" y="14909"/>
                      <a:pt x="5426" y="15010"/>
                      <a:pt x="10241" y="15010"/>
                    </a:cubicBezTo>
                    <a:cubicBezTo>
                      <a:pt x="13679" y="15010"/>
                      <a:pt x="16857" y="14959"/>
                      <a:pt x="17646" y="14855"/>
                    </a:cubicBezTo>
                    <a:cubicBezTo>
                      <a:pt x="17646" y="12263"/>
                      <a:pt x="17596" y="3739"/>
                      <a:pt x="17596" y="350"/>
                    </a:cubicBezTo>
                    <a:cubicBezTo>
                      <a:pt x="17098" y="1795"/>
                      <a:pt x="13359" y="2892"/>
                      <a:pt x="8824" y="2892"/>
                    </a:cubicBezTo>
                    <a:cubicBezTo>
                      <a:pt x="3952" y="2892"/>
                      <a:pt x="23" y="1603"/>
                      <a:pt x="1" y="14"/>
                    </a:cubicBezTo>
                    <a:close/>
                  </a:path>
                </a:pathLst>
              </a:custGeom>
              <a:solidFill>
                <a:srgbClr val="D3D3D3"/>
              </a:solidFill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4075250" y="3161775"/>
                <a:ext cx="1894150" cy="663200"/>
              </a:xfrm>
              <a:custGeom>
                <a:avLst/>
                <a:gdLst/>
                <a:ahLst/>
                <a:cxnLst/>
                <a:rect l="l" t="t" r="r" b="b"/>
                <a:pathLst>
                  <a:path w="75766" h="26528" extrusionOk="0">
                    <a:moveTo>
                      <a:pt x="74769" y="1"/>
                    </a:moveTo>
                    <a:cubicBezTo>
                      <a:pt x="74220" y="1"/>
                      <a:pt x="73822" y="449"/>
                      <a:pt x="73772" y="997"/>
                    </a:cubicBezTo>
                    <a:cubicBezTo>
                      <a:pt x="73772" y="1097"/>
                      <a:pt x="73772" y="1197"/>
                      <a:pt x="73772" y="1297"/>
                    </a:cubicBezTo>
                    <a:cubicBezTo>
                      <a:pt x="73323" y="1745"/>
                      <a:pt x="72825" y="2194"/>
                      <a:pt x="72376" y="2593"/>
                    </a:cubicBezTo>
                    <a:cubicBezTo>
                      <a:pt x="69535" y="3988"/>
                      <a:pt x="66744" y="5434"/>
                      <a:pt x="63853" y="6630"/>
                    </a:cubicBezTo>
                    <a:cubicBezTo>
                      <a:pt x="62158" y="6979"/>
                      <a:pt x="60463" y="7428"/>
                      <a:pt x="58768" y="7876"/>
                    </a:cubicBezTo>
                    <a:lnTo>
                      <a:pt x="56824" y="8275"/>
                    </a:lnTo>
                    <a:cubicBezTo>
                      <a:pt x="54831" y="8275"/>
                      <a:pt x="52837" y="8474"/>
                      <a:pt x="50893" y="8823"/>
                    </a:cubicBezTo>
                    <a:cubicBezTo>
                      <a:pt x="50743" y="8873"/>
                      <a:pt x="50644" y="8973"/>
                      <a:pt x="50594" y="9072"/>
                    </a:cubicBezTo>
                    <a:cubicBezTo>
                      <a:pt x="48799" y="9222"/>
                      <a:pt x="46955" y="9372"/>
                      <a:pt x="45161" y="9471"/>
                    </a:cubicBezTo>
                    <a:cubicBezTo>
                      <a:pt x="44562" y="9471"/>
                      <a:pt x="44014" y="9521"/>
                      <a:pt x="43416" y="9571"/>
                    </a:cubicBezTo>
                    <a:cubicBezTo>
                      <a:pt x="43316" y="9521"/>
                      <a:pt x="43217" y="9471"/>
                      <a:pt x="43117" y="9471"/>
                    </a:cubicBezTo>
                    <a:cubicBezTo>
                      <a:pt x="41023" y="9521"/>
                      <a:pt x="38880" y="9621"/>
                      <a:pt x="36737" y="9720"/>
                    </a:cubicBezTo>
                    <a:lnTo>
                      <a:pt x="36587" y="9720"/>
                    </a:lnTo>
                    <a:cubicBezTo>
                      <a:pt x="36487" y="9671"/>
                      <a:pt x="36438" y="9621"/>
                      <a:pt x="36288" y="9621"/>
                    </a:cubicBezTo>
                    <a:lnTo>
                      <a:pt x="36039" y="9621"/>
                    </a:lnTo>
                    <a:cubicBezTo>
                      <a:pt x="35939" y="9471"/>
                      <a:pt x="35790" y="9322"/>
                      <a:pt x="35590" y="9322"/>
                    </a:cubicBezTo>
                    <a:cubicBezTo>
                      <a:pt x="34519" y="9297"/>
                      <a:pt x="33447" y="9284"/>
                      <a:pt x="32375" y="9284"/>
                    </a:cubicBezTo>
                    <a:cubicBezTo>
                      <a:pt x="31304" y="9284"/>
                      <a:pt x="30232" y="9297"/>
                      <a:pt x="29160" y="9322"/>
                    </a:cubicBezTo>
                    <a:cubicBezTo>
                      <a:pt x="29011" y="9322"/>
                      <a:pt x="28861" y="9372"/>
                      <a:pt x="28811" y="9471"/>
                    </a:cubicBezTo>
                    <a:cubicBezTo>
                      <a:pt x="28512" y="9421"/>
                      <a:pt x="28263" y="9421"/>
                      <a:pt x="27964" y="9372"/>
                    </a:cubicBezTo>
                    <a:cubicBezTo>
                      <a:pt x="27914" y="9172"/>
                      <a:pt x="27765" y="8973"/>
                      <a:pt x="27465" y="8973"/>
                    </a:cubicBezTo>
                    <a:cubicBezTo>
                      <a:pt x="26169" y="8873"/>
                      <a:pt x="24873" y="8823"/>
                      <a:pt x="23577" y="8724"/>
                    </a:cubicBezTo>
                    <a:cubicBezTo>
                      <a:pt x="23179" y="8624"/>
                      <a:pt x="22780" y="8574"/>
                      <a:pt x="22381" y="8524"/>
                    </a:cubicBezTo>
                    <a:cubicBezTo>
                      <a:pt x="22331" y="8474"/>
                      <a:pt x="22331" y="8474"/>
                      <a:pt x="22282" y="8474"/>
                    </a:cubicBezTo>
                    <a:lnTo>
                      <a:pt x="22182" y="8474"/>
                    </a:lnTo>
                    <a:cubicBezTo>
                      <a:pt x="21534" y="8375"/>
                      <a:pt x="20886" y="8275"/>
                      <a:pt x="20238" y="8225"/>
                    </a:cubicBezTo>
                    <a:cubicBezTo>
                      <a:pt x="20138" y="8175"/>
                      <a:pt x="20038" y="8125"/>
                      <a:pt x="19889" y="8125"/>
                    </a:cubicBezTo>
                    <a:cubicBezTo>
                      <a:pt x="18294" y="7926"/>
                      <a:pt x="16649" y="7627"/>
                      <a:pt x="15054" y="7228"/>
                    </a:cubicBezTo>
                    <a:cubicBezTo>
                      <a:pt x="15004" y="7228"/>
                      <a:pt x="14954" y="7178"/>
                      <a:pt x="14954" y="7178"/>
                    </a:cubicBezTo>
                    <a:cubicBezTo>
                      <a:pt x="14888" y="7178"/>
                      <a:pt x="14821" y="7156"/>
                      <a:pt x="14755" y="7156"/>
                    </a:cubicBezTo>
                    <a:cubicBezTo>
                      <a:pt x="14722" y="7156"/>
                      <a:pt x="14688" y="7162"/>
                      <a:pt x="14655" y="7178"/>
                    </a:cubicBezTo>
                    <a:cubicBezTo>
                      <a:pt x="14007" y="7029"/>
                      <a:pt x="13359" y="6879"/>
                      <a:pt x="12711" y="6780"/>
                    </a:cubicBezTo>
                    <a:cubicBezTo>
                      <a:pt x="12362" y="6630"/>
                      <a:pt x="12013" y="6530"/>
                      <a:pt x="11664" y="6431"/>
                    </a:cubicBezTo>
                    <a:cubicBezTo>
                      <a:pt x="9820" y="5783"/>
                      <a:pt x="8026" y="5085"/>
                      <a:pt x="6231" y="4337"/>
                    </a:cubicBezTo>
                    <a:cubicBezTo>
                      <a:pt x="6181" y="4287"/>
                      <a:pt x="6132" y="4287"/>
                      <a:pt x="6082" y="4287"/>
                    </a:cubicBezTo>
                    <a:cubicBezTo>
                      <a:pt x="4636" y="3440"/>
                      <a:pt x="3241" y="2543"/>
                      <a:pt x="1895" y="1546"/>
                    </a:cubicBezTo>
                    <a:cubicBezTo>
                      <a:pt x="1845" y="1496"/>
                      <a:pt x="1795" y="1446"/>
                      <a:pt x="1745" y="1446"/>
                    </a:cubicBezTo>
                    <a:cubicBezTo>
                      <a:pt x="1546" y="1297"/>
                      <a:pt x="1396" y="1147"/>
                      <a:pt x="1247" y="948"/>
                    </a:cubicBezTo>
                    <a:cubicBezTo>
                      <a:pt x="1197" y="898"/>
                      <a:pt x="1097" y="848"/>
                      <a:pt x="1047" y="848"/>
                    </a:cubicBezTo>
                    <a:cubicBezTo>
                      <a:pt x="1047" y="748"/>
                      <a:pt x="998" y="649"/>
                      <a:pt x="948" y="599"/>
                    </a:cubicBezTo>
                    <a:cubicBezTo>
                      <a:pt x="868" y="334"/>
                      <a:pt x="662" y="224"/>
                      <a:pt x="456" y="224"/>
                    </a:cubicBezTo>
                    <a:cubicBezTo>
                      <a:pt x="275" y="224"/>
                      <a:pt x="94" y="309"/>
                      <a:pt x="1" y="449"/>
                    </a:cubicBezTo>
                    <a:cubicBezTo>
                      <a:pt x="100" y="599"/>
                      <a:pt x="200" y="748"/>
                      <a:pt x="200" y="948"/>
                    </a:cubicBezTo>
                    <a:lnTo>
                      <a:pt x="200" y="1645"/>
                    </a:lnTo>
                    <a:cubicBezTo>
                      <a:pt x="200" y="1795"/>
                      <a:pt x="150" y="1895"/>
                      <a:pt x="50" y="2044"/>
                    </a:cubicBezTo>
                    <a:cubicBezTo>
                      <a:pt x="100" y="2842"/>
                      <a:pt x="200" y="3589"/>
                      <a:pt x="250" y="4387"/>
                    </a:cubicBezTo>
                    <a:cubicBezTo>
                      <a:pt x="300" y="5085"/>
                      <a:pt x="350" y="5733"/>
                      <a:pt x="399" y="6431"/>
                    </a:cubicBezTo>
                    <a:lnTo>
                      <a:pt x="449" y="6530"/>
                    </a:lnTo>
                    <a:cubicBezTo>
                      <a:pt x="449" y="6730"/>
                      <a:pt x="399" y="6979"/>
                      <a:pt x="399" y="7178"/>
                    </a:cubicBezTo>
                    <a:cubicBezTo>
                      <a:pt x="350" y="7278"/>
                      <a:pt x="300" y="7378"/>
                      <a:pt x="300" y="7527"/>
                    </a:cubicBezTo>
                    <a:cubicBezTo>
                      <a:pt x="200" y="9222"/>
                      <a:pt x="200" y="10967"/>
                      <a:pt x="300" y="12711"/>
                    </a:cubicBezTo>
                    <a:cubicBezTo>
                      <a:pt x="300" y="12761"/>
                      <a:pt x="300" y="12811"/>
                      <a:pt x="350" y="12811"/>
                    </a:cubicBezTo>
                    <a:cubicBezTo>
                      <a:pt x="250" y="13708"/>
                      <a:pt x="200" y="14555"/>
                      <a:pt x="100" y="15453"/>
                    </a:cubicBezTo>
                    <a:cubicBezTo>
                      <a:pt x="100" y="15802"/>
                      <a:pt x="350" y="15951"/>
                      <a:pt x="649" y="15951"/>
                    </a:cubicBezTo>
                    <a:cubicBezTo>
                      <a:pt x="649" y="16001"/>
                      <a:pt x="649" y="16001"/>
                      <a:pt x="698" y="16051"/>
                    </a:cubicBezTo>
                    <a:cubicBezTo>
                      <a:pt x="649" y="16101"/>
                      <a:pt x="649" y="16200"/>
                      <a:pt x="649" y="16250"/>
                    </a:cubicBezTo>
                    <a:cubicBezTo>
                      <a:pt x="599" y="16250"/>
                      <a:pt x="599" y="16250"/>
                      <a:pt x="599" y="16300"/>
                    </a:cubicBezTo>
                    <a:cubicBezTo>
                      <a:pt x="499" y="16350"/>
                      <a:pt x="449" y="16400"/>
                      <a:pt x="399" y="16499"/>
                    </a:cubicBezTo>
                    <a:cubicBezTo>
                      <a:pt x="449" y="16549"/>
                      <a:pt x="499" y="16649"/>
                      <a:pt x="499" y="16749"/>
                    </a:cubicBezTo>
                    <a:cubicBezTo>
                      <a:pt x="549" y="16948"/>
                      <a:pt x="649" y="17098"/>
                      <a:pt x="748" y="17297"/>
                    </a:cubicBezTo>
                    <a:cubicBezTo>
                      <a:pt x="2892" y="19440"/>
                      <a:pt x="5533" y="21085"/>
                      <a:pt x="8375" y="22082"/>
                    </a:cubicBezTo>
                    <a:cubicBezTo>
                      <a:pt x="11415" y="23577"/>
                      <a:pt x="14755" y="24325"/>
                      <a:pt x="18095" y="24824"/>
                    </a:cubicBezTo>
                    <a:cubicBezTo>
                      <a:pt x="20437" y="25671"/>
                      <a:pt x="22979" y="25820"/>
                      <a:pt x="25472" y="25820"/>
                    </a:cubicBezTo>
                    <a:cubicBezTo>
                      <a:pt x="25920" y="25820"/>
                      <a:pt x="26369" y="25870"/>
                      <a:pt x="26867" y="25870"/>
                    </a:cubicBezTo>
                    <a:cubicBezTo>
                      <a:pt x="27316" y="25920"/>
                      <a:pt x="27715" y="25970"/>
                      <a:pt x="28163" y="25970"/>
                    </a:cubicBezTo>
                    <a:cubicBezTo>
                      <a:pt x="32236" y="26364"/>
                      <a:pt x="36310" y="26527"/>
                      <a:pt x="40349" y="26527"/>
                    </a:cubicBezTo>
                    <a:cubicBezTo>
                      <a:pt x="40907" y="26527"/>
                      <a:pt x="41464" y="26524"/>
                      <a:pt x="42020" y="26518"/>
                    </a:cubicBezTo>
                    <a:cubicBezTo>
                      <a:pt x="42270" y="26518"/>
                      <a:pt x="42469" y="26468"/>
                      <a:pt x="42668" y="26369"/>
                    </a:cubicBezTo>
                    <a:cubicBezTo>
                      <a:pt x="42818" y="26369"/>
                      <a:pt x="43017" y="26319"/>
                      <a:pt x="43217" y="26319"/>
                    </a:cubicBezTo>
                    <a:cubicBezTo>
                      <a:pt x="44961" y="26269"/>
                      <a:pt x="46756" y="26120"/>
                      <a:pt x="48500" y="25820"/>
                    </a:cubicBezTo>
                    <a:cubicBezTo>
                      <a:pt x="50793" y="25721"/>
                      <a:pt x="53086" y="25472"/>
                      <a:pt x="55329" y="25073"/>
                    </a:cubicBezTo>
                    <a:cubicBezTo>
                      <a:pt x="57074" y="24873"/>
                      <a:pt x="58768" y="24624"/>
                      <a:pt x="60413" y="24126"/>
                    </a:cubicBezTo>
                    <a:cubicBezTo>
                      <a:pt x="60862" y="24076"/>
                      <a:pt x="61261" y="23976"/>
                      <a:pt x="61709" y="23926"/>
                    </a:cubicBezTo>
                    <a:lnTo>
                      <a:pt x="61859" y="23926"/>
                    </a:lnTo>
                    <a:cubicBezTo>
                      <a:pt x="61958" y="23877"/>
                      <a:pt x="62108" y="23827"/>
                      <a:pt x="62208" y="23777"/>
                    </a:cubicBezTo>
                    <a:cubicBezTo>
                      <a:pt x="63254" y="23577"/>
                      <a:pt x="64301" y="23278"/>
                      <a:pt x="65298" y="22929"/>
                    </a:cubicBezTo>
                    <a:cubicBezTo>
                      <a:pt x="66744" y="22481"/>
                      <a:pt x="68139" y="21982"/>
                      <a:pt x="69485" y="21334"/>
                    </a:cubicBezTo>
                    <a:cubicBezTo>
                      <a:pt x="70781" y="20786"/>
                      <a:pt x="71977" y="20138"/>
                      <a:pt x="73024" y="19291"/>
                    </a:cubicBezTo>
                    <a:cubicBezTo>
                      <a:pt x="73622" y="18792"/>
                      <a:pt x="74171" y="18244"/>
                      <a:pt x="74619" y="17646"/>
                    </a:cubicBezTo>
                    <a:cubicBezTo>
                      <a:pt x="74719" y="17496"/>
                      <a:pt x="74819" y="17397"/>
                      <a:pt x="74968" y="17247"/>
                    </a:cubicBezTo>
                    <a:cubicBezTo>
                      <a:pt x="75068" y="17197"/>
                      <a:pt x="75118" y="17147"/>
                      <a:pt x="75217" y="17098"/>
                    </a:cubicBezTo>
                    <a:cubicBezTo>
                      <a:pt x="75267" y="17048"/>
                      <a:pt x="75317" y="16998"/>
                      <a:pt x="75317" y="16898"/>
                    </a:cubicBezTo>
                    <a:cubicBezTo>
                      <a:pt x="75317" y="16898"/>
                      <a:pt x="75367" y="16848"/>
                      <a:pt x="75417" y="16798"/>
                    </a:cubicBezTo>
                    <a:cubicBezTo>
                      <a:pt x="75467" y="16749"/>
                      <a:pt x="75467" y="16699"/>
                      <a:pt x="75467" y="16599"/>
                    </a:cubicBezTo>
                    <a:cubicBezTo>
                      <a:pt x="75516" y="16549"/>
                      <a:pt x="75566" y="16450"/>
                      <a:pt x="75616" y="16400"/>
                    </a:cubicBezTo>
                    <a:cubicBezTo>
                      <a:pt x="75716" y="16300"/>
                      <a:pt x="75616" y="16150"/>
                      <a:pt x="75516" y="16101"/>
                    </a:cubicBezTo>
                    <a:cubicBezTo>
                      <a:pt x="75566" y="16051"/>
                      <a:pt x="75566" y="16051"/>
                      <a:pt x="75566" y="16001"/>
                    </a:cubicBezTo>
                    <a:cubicBezTo>
                      <a:pt x="75566" y="15403"/>
                      <a:pt x="75566" y="14755"/>
                      <a:pt x="75516" y="14157"/>
                    </a:cubicBezTo>
                    <a:cubicBezTo>
                      <a:pt x="75516" y="13309"/>
                      <a:pt x="75467" y="12462"/>
                      <a:pt x="75467" y="11565"/>
                    </a:cubicBezTo>
                    <a:cubicBezTo>
                      <a:pt x="75516" y="10717"/>
                      <a:pt x="75516" y="9870"/>
                      <a:pt x="75566" y="8973"/>
                    </a:cubicBezTo>
                    <a:cubicBezTo>
                      <a:pt x="75566" y="8923"/>
                      <a:pt x="75566" y="8873"/>
                      <a:pt x="75516" y="8873"/>
                    </a:cubicBezTo>
                    <a:cubicBezTo>
                      <a:pt x="75516" y="7527"/>
                      <a:pt x="75516" y="6181"/>
                      <a:pt x="75467" y="4836"/>
                    </a:cubicBezTo>
                    <a:cubicBezTo>
                      <a:pt x="75467" y="4786"/>
                      <a:pt x="75467" y="4736"/>
                      <a:pt x="75467" y="4686"/>
                    </a:cubicBezTo>
                    <a:cubicBezTo>
                      <a:pt x="75516" y="3440"/>
                      <a:pt x="75616" y="2244"/>
                      <a:pt x="75716" y="997"/>
                    </a:cubicBezTo>
                    <a:cubicBezTo>
                      <a:pt x="75766" y="449"/>
                      <a:pt x="75267" y="1"/>
                      <a:pt x="74769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4080250" y="3008500"/>
                <a:ext cx="1885425" cy="392575"/>
              </a:xfrm>
              <a:custGeom>
                <a:avLst/>
                <a:gdLst/>
                <a:ahLst/>
                <a:cxnLst/>
                <a:rect l="l" t="t" r="r" b="b"/>
                <a:pathLst>
                  <a:path w="75417" h="15703" extrusionOk="0">
                    <a:moveTo>
                      <a:pt x="75416" y="150"/>
                    </a:moveTo>
                    <a:cubicBezTo>
                      <a:pt x="75414" y="175"/>
                      <a:pt x="75413" y="203"/>
                      <a:pt x="75411" y="233"/>
                    </a:cubicBezTo>
                    <a:lnTo>
                      <a:pt x="75411" y="233"/>
                    </a:lnTo>
                    <a:cubicBezTo>
                      <a:pt x="75413" y="205"/>
                      <a:pt x="75415" y="178"/>
                      <a:pt x="75416" y="150"/>
                    </a:cubicBezTo>
                    <a:close/>
                    <a:moveTo>
                      <a:pt x="150" y="1"/>
                    </a:moveTo>
                    <a:cubicBezTo>
                      <a:pt x="150" y="1"/>
                      <a:pt x="0" y="2393"/>
                      <a:pt x="0" y="4437"/>
                    </a:cubicBezTo>
                    <a:cubicBezTo>
                      <a:pt x="0" y="5085"/>
                      <a:pt x="0" y="5733"/>
                      <a:pt x="50" y="6231"/>
                    </a:cubicBezTo>
                    <a:cubicBezTo>
                      <a:pt x="1595" y="8125"/>
                      <a:pt x="8524" y="15652"/>
                      <a:pt x="39178" y="15702"/>
                    </a:cubicBezTo>
                    <a:cubicBezTo>
                      <a:pt x="39256" y="15702"/>
                      <a:pt x="39334" y="15702"/>
                      <a:pt x="39412" y="15702"/>
                    </a:cubicBezTo>
                    <a:cubicBezTo>
                      <a:pt x="66589" y="15702"/>
                      <a:pt x="74571" y="7026"/>
                      <a:pt x="75366" y="5932"/>
                    </a:cubicBezTo>
                    <a:cubicBezTo>
                      <a:pt x="75318" y="3913"/>
                      <a:pt x="75363" y="1059"/>
                      <a:pt x="75411" y="233"/>
                    </a:cubicBezTo>
                    <a:lnTo>
                      <a:pt x="75411" y="233"/>
                    </a:lnTo>
                    <a:cubicBezTo>
                      <a:pt x="74960" y="6076"/>
                      <a:pt x="58322" y="10767"/>
                      <a:pt x="37783" y="10767"/>
                    </a:cubicBezTo>
                    <a:cubicBezTo>
                      <a:pt x="16997" y="10767"/>
                      <a:pt x="150" y="5982"/>
                      <a:pt x="150" y="1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4096450" y="1528100"/>
                <a:ext cx="1844300" cy="478525"/>
              </a:xfrm>
              <a:custGeom>
                <a:avLst/>
                <a:gdLst/>
                <a:ahLst/>
                <a:cxnLst/>
                <a:rect l="l" t="t" r="r" b="b"/>
                <a:pathLst>
                  <a:path w="73772" h="19141" fill="none" extrusionOk="0">
                    <a:moveTo>
                      <a:pt x="73771" y="9571"/>
                    </a:moveTo>
                    <a:cubicBezTo>
                      <a:pt x="73771" y="4287"/>
                      <a:pt x="57272" y="0"/>
                      <a:pt x="36886" y="0"/>
                    </a:cubicBezTo>
                    <a:cubicBezTo>
                      <a:pt x="16499" y="0"/>
                      <a:pt x="0" y="4287"/>
                      <a:pt x="0" y="9571"/>
                    </a:cubicBezTo>
                    <a:cubicBezTo>
                      <a:pt x="0" y="14854"/>
                      <a:pt x="16499" y="19141"/>
                      <a:pt x="36886" y="19141"/>
                    </a:cubicBezTo>
                    <a:cubicBezTo>
                      <a:pt x="57272" y="19141"/>
                      <a:pt x="73771" y="14854"/>
                      <a:pt x="73771" y="9571"/>
                    </a:cubicBezTo>
                    <a:close/>
                    <a:moveTo>
                      <a:pt x="73771" y="9571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3944400" y="1459550"/>
                <a:ext cx="2149625" cy="626825"/>
              </a:xfrm>
              <a:custGeom>
                <a:avLst/>
                <a:gdLst/>
                <a:ahLst/>
                <a:cxnLst/>
                <a:rect l="l" t="t" r="r" b="b"/>
                <a:pathLst>
                  <a:path w="85985" h="25073" fill="none" extrusionOk="0">
                    <a:moveTo>
                      <a:pt x="85984" y="12562"/>
                    </a:moveTo>
                    <a:cubicBezTo>
                      <a:pt x="85984" y="5633"/>
                      <a:pt x="66744" y="1"/>
                      <a:pt x="43017" y="1"/>
                    </a:cubicBezTo>
                    <a:cubicBezTo>
                      <a:pt x="19241" y="1"/>
                      <a:pt x="1" y="5633"/>
                      <a:pt x="1" y="12562"/>
                    </a:cubicBezTo>
                    <a:cubicBezTo>
                      <a:pt x="1" y="19490"/>
                      <a:pt x="19241" y="25073"/>
                      <a:pt x="43017" y="25073"/>
                    </a:cubicBezTo>
                    <a:cubicBezTo>
                      <a:pt x="66744" y="25073"/>
                      <a:pt x="85984" y="19490"/>
                      <a:pt x="85984" y="12562"/>
                    </a:cubicBezTo>
                    <a:close/>
                    <a:moveTo>
                      <a:pt x="85984" y="12562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4083975" y="2740575"/>
                <a:ext cx="1881700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75268" h="21485" fill="none" extrusionOk="0">
                    <a:moveTo>
                      <a:pt x="75267" y="10767"/>
                    </a:moveTo>
                    <a:cubicBezTo>
                      <a:pt x="75267" y="4786"/>
                      <a:pt x="58419" y="1"/>
                      <a:pt x="37634" y="1"/>
                    </a:cubicBezTo>
                    <a:cubicBezTo>
                      <a:pt x="16848" y="1"/>
                      <a:pt x="1" y="4786"/>
                      <a:pt x="1" y="10767"/>
                    </a:cubicBezTo>
                    <a:cubicBezTo>
                      <a:pt x="1" y="16699"/>
                      <a:pt x="16848" y="21484"/>
                      <a:pt x="37634" y="21484"/>
                    </a:cubicBezTo>
                    <a:cubicBezTo>
                      <a:pt x="58419" y="21484"/>
                      <a:pt x="75267" y="16699"/>
                      <a:pt x="75267" y="10767"/>
                    </a:cubicBezTo>
                    <a:close/>
                    <a:moveTo>
                      <a:pt x="75267" y="10767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4077750" y="3009750"/>
                <a:ext cx="1887925" cy="392550"/>
              </a:xfrm>
              <a:custGeom>
                <a:avLst/>
                <a:gdLst/>
                <a:ahLst/>
                <a:cxnLst/>
                <a:rect l="l" t="t" r="r" b="b"/>
                <a:pathLst>
                  <a:path w="75517" h="15702" fill="none" extrusionOk="0">
                    <a:moveTo>
                      <a:pt x="250" y="0"/>
                    </a:moveTo>
                    <a:cubicBezTo>
                      <a:pt x="250" y="0"/>
                      <a:pt x="0" y="4088"/>
                      <a:pt x="150" y="6181"/>
                    </a:cubicBezTo>
                    <a:cubicBezTo>
                      <a:pt x="1695" y="8075"/>
                      <a:pt x="8624" y="15602"/>
                      <a:pt x="39278" y="15652"/>
                    </a:cubicBezTo>
                    <a:cubicBezTo>
                      <a:pt x="66644" y="15702"/>
                      <a:pt x="74669" y="6979"/>
                      <a:pt x="75466" y="5882"/>
                    </a:cubicBezTo>
                    <a:cubicBezTo>
                      <a:pt x="75416" y="3490"/>
                      <a:pt x="75516" y="0"/>
                      <a:pt x="75516" y="0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3944400" y="1974200"/>
                <a:ext cx="21521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86084" h="10668" fill="none" extrusionOk="0">
                    <a:moveTo>
                      <a:pt x="1" y="400"/>
                    </a:moveTo>
                    <a:cubicBezTo>
                      <a:pt x="1745" y="2294"/>
                      <a:pt x="9771" y="10518"/>
                      <a:pt x="44712" y="10568"/>
                    </a:cubicBezTo>
                    <a:cubicBezTo>
                      <a:pt x="75866" y="10668"/>
                      <a:pt x="83891" y="2094"/>
                      <a:pt x="86084" y="1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4079000" y="4263350"/>
                <a:ext cx="1887900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75516" h="9422" fill="none" extrusionOk="0">
                    <a:moveTo>
                      <a:pt x="0" y="1"/>
                    </a:moveTo>
                    <a:cubicBezTo>
                      <a:pt x="2393" y="3341"/>
                      <a:pt x="9222" y="9422"/>
                      <a:pt x="39677" y="9372"/>
                    </a:cubicBezTo>
                    <a:cubicBezTo>
                      <a:pt x="66643" y="9322"/>
                      <a:pt x="74369" y="2045"/>
                      <a:pt x="75516" y="798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3943175" y="4289525"/>
                <a:ext cx="2153325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86133" h="11814" fill="none" extrusionOk="0">
                    <a:moveTo>
                      <a:pt x="0" y="350"/>
                    </a:moveTo>
                    <a:cubicBezTo>
                      <a:pt x="2542" y="3141"/>
                      <a:pt x="9620" y="11714"/>
                      <a:pt x="44512" y="11764"/>
                    </a:cubicBezTo>
                    <a:cubicBezTo>
                      <a:pt x="75715" y="11814"/>
                      <a:pt x="84189" y="3440"/>
                      <a:pt x="86133" y="1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3943175" y="1773575"/>
                <a:ext cx="2153325" cy="2968325"/>
              </a:xfrm>
              <a:custGeom>
                <a:avLst/>
                <a:gdLst/>
                <a:ahLst/>
                <a:cxnLst/>
                <a:rect l="l" t="t" r="r" b="b"/>
                <a:pathLst>
                  <a:path w="86133" h="118733" fill="none" extrusionOk="0">
                    <a:moveTo>
                      <a:pt x="50" y="1"/>
                    </a:moveTo>
                    <a:lnTo>
                      <a:pt x="0" y="107069"/>
                    </a:lnTo>
                    <a:cubicBezTo>
                      <a:pt x="2243" y="110159"/>
                      <a:pt x="9969" y="118583"/>
                      <a:pt x="44911" y="118683"/>
                    </a:cubicBezTo>
                    <a:cubicBezTo>
                      <a:pt x="76064" y="118733"/>
                      <a:pt x="83989" y="110458"/>
                      <a:pt x="86133" y="106770"/>
                    </a:cubicBezTo>
                    <a:lnTo>
                      <a:pt x="86133" y="106620"/>
                    </a:lnTo>
                    <a:lnTo>
                      <a:pt x="86033" y="1"/>
                    </a:ln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3943175" y="2075150"/>
                <a:ext cx="2157075" cy="2211900"/>
              </a:xfrm>
              <a:custGeom>
                <a:avLst/>
                <a:gdLst/>
                <a:ahLst/>
                <a:cxnLst/>
                <a:rect l="l" t="t" r="r" b="b"/>
                <a:pathLst>
                  <a:path w="86283" h="88476" fill="none" extrusionOk="0">
                    <a:moveTo>
                      <a:pt x="5433" y="87629"/>
                    </a:moveTo>
                    <a:lnTo>
                      <a:pt x="5333" y="100"/>
                    </a:lnTo>
                    <a:moveTo>
                      <a:pt x="80700" y="0"/>
                    </a:moveTo>
                    <a:lnTo>
                      <a:pt x="80899" y="88476"/>
                    </a:lnTo>
                    <a:moveTo>
                      <a:pt x="5433" y="87080"/>
                    </a:moveTo>
                    <a:lnTo>
                      <a:pt x="0" y="87080"/>
                    </a:lnTo>
                    <a:moveTo>
                      <a:pt x="86282" y="87080"/>
                    </a:moveTo>
                    <a:lnTo>
                      <a:pt x="80799" y="87080"/>
                    </a:ln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4771850" y="2229675"/>
                <a:ext cx="442400" cy="914600"/>
              </a:xfrm>
              <a:custGeom>
                <a:avLst/>
                <a:gdLst/>
                <a:ahLst/>
                <a:cxnLst/>
                <a:rect l="l" t="t" r="r" b="b"/>
                <a:pathLst>
                  <a:path w="17696" h="36584" extrusionOk="0">
                    <a:moveTo>
                      <a:pt x="0" y="0"/>
                    </a:moveTo>
                    <a:cubicBezTo>
                      <a:pt x="0" y="0"/>
                      <a:pt x="0" y="32001"/>
                      <a:pt x="0" y="33995"/>
                    </a:cubicBezTo>
                    <a:cubicBezTo>
                      <a:pt x="324" y="34512"/>
                      <a:pt x="3986" y="36584"/>
                      <a:pt x="8875" y="36584"/>
                    </a:cubicBezTo>
                    <a:cubicBezTo>
                      <a:pt x="11518" y="36584"/>
                      <a:pt x="14520" y="35978"/>
                      <a:pt x="17546" y="34194"/>
                    </a:cubicBezTo>
                    <a:cubicBezTo>
                      <a:pt x="17496" y="29758"/>
                      <a:pt x="17695" y="299"/>
                      <a:pt x="17695" y="299"/>
                    </a:cubicBezTo>
                    <a:lnTo>
                      <a:pt x="17695" y="299"/>
                    </a:lnTo>
                    <a:cubicBezTo>
                      <a:pt x="17695" y="299"/>
                      <a:pt x="14677" y="356"/>
                      <a:pt x="11042" y="356"/>
                    </a:cubicBezTo>
                    <a:cubicBezTo>
                      <a:pt x="7044" y="356"/>
                      <a:pt x="2298" y="287"/>
                      <a:pt x="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4345675" y="3454625"/>
                <a:ext cx="1467950" cy="933375"/>
              </a:xfrm>
              <a:custGeom>
                <a:avLst/>
                <a:gdLst/>
                <a:ahLst/>
                <a:cxnLst/>
                <a:rect l="l" t="t" r="r" b="b"/>
                <a:pathLst>
                  <a:path w="58718" h="37335" extrusionOk="0">
                    <a:moveTo>
                      <a:pt x="4636" y="0"/>
                    </a:moveTo>
                    <a:cubicBezTo>
                      <a:pt x="3788" y="0"/>
                      <a:pt x="3090" y="698"/>
                      <a:pt x="3090" y="1545"/>
                    </a:cubicBezTo>
                    <a:cubicBezTo>
                      <a:pt x="3090" y="2393"/>
                      <a:pt x="3788" y="3091"/>
                      <a:pt x="4636" y="3091"/>
                    </a:cubicBezTo>
                    <a:cubicBezTo>
                      <a:pt x="5483" y="3091"/>
                      <a:pt x="6181" y="2393"/>
                      <a:pt x="6181" y="1545"/>
                    </a:cubicBezTo>
                    <a:cubicBezTo>
                      <a:pt x="6181" y="698"/>
                      <a:pt x="5483" y="0"/>
                      <a:pt x="4636" y="0"/>
                    </a:cubicBezTo>
                    <a:close/>
                    <a:moveTo>
                      <a:pt x="23029" y="449"/>
                    </a:moveTo>
                    <a:cubicBezTo>
                      <a:pt x="22131" y="449"/>
                      <a:pt x="21483" y="1097"/>
                      <a:pt x="21483" y="1994"/>
                    </a:cubicBezTo>
                    <a:cubicBezTo>
                      <a:pt x="21483" y="2841"/>
                      <a:pt x="22131" y="3489"/>
                      <a:pt x="23029" y="3489"/>
                    </a:cubicBezTo>
                    <a:cubicBezTo>
                      <a:pt x="23876" y="3489"/>
                      <a:pt x="24574" y="2841"/>
                      <a:pt x="24574" y="1994"/>
                    </a:cubicBezTo>
                    <a:cubicBezTo>
                      <a:pt x="24574" y="1097"/>
                      <a:pt x="23876" y="449"/>
                      <a:pt x="23029" y="449"/>
                    </a:cubicBezTo>
                    <a:close/>
                    <a:moveTo>
                      <a:pt x="30356" y="449"/>
                    </a:moveTo>
                    <a:cubicBezTo>
                      <a:pt x="29509" y="449"/>
                      <a:pt x="28811" y="1097"/>
                      <a:pt x="28811" y="1994"/>
                    </a:cubicBezTo>
                    <a:cubicBezTo>
                      <a:pt x="28811" y="2841"/>
                      <a:pt x="29509" y="3489"/>
                      <a:pt x="30356" y="3489"/>
                    </a:cubicBezTo>
                    <a:cubicBezTo>
                      <a:pt x="31203" y="3489"/>
                      <a:pt x="31901" y="2841"/>
                      <a:pt x="31901" y="1994"/>
                    </a:cubicBezTo>
                    <a:cubicBezTo>
                      <a:pt x="31901" y="1097"/>
                      <a:pt x="31203" y="449"/>
                      <a:pt x="30356" y="449"/>
                    </a:cubicBezTo>
                    <a:close/>
                    <a:moveTo>
                      <a:pt x="44711" y="1994"/>
                    </a:moveTo>
                    <a:cubicBezTo>
                      <a:pt x="43864" y="1994"/>
                      <a:pt x="43166" y="2642"/>
                      <a:pt x="43166" y="3489"/>
                    </a:cubicBezTo>
                    <a:cubicBezTo>
                      <a:pt x="43166" y="4387"/>
                      <a:pt x="43864" y="5035"/>
                      <a:pt x="44711" y="5035"/>
                    </a:cubicBezTo>
                    <a:cubicBezTo>
                      <a:pt x="45559" y="5035"/>
                      <a:pt x="46257" y="4387"/>
                      <a:pt x="46257" y="3489"/>
                    </a:cubicBezTo>
                    <a:cubicBezTo>
                      <a:pt x="46257" y="2642"/>
                      <a:pt x="45559" y="1994"/>
                      <a:pt x="44711" y="1994"/>
                    </a:cubicBezTo>
                    <a:close/>
                    <a:moveTo>
                      <a:pt x="19390" y="4436"/>
                    </a:moveTo>
                    <a:cubicBezTo>
                      <a:pt x="18543" y="4436"/>
                      <a:pt x="17845" y="5134"/>
                      <a:pt x="17845" y="5982"/>
                    </a:cubicBezTo>
                    <a:cubicBezTo>
                      <a:pt x="17845" y="6879"/>
                      <a:pt x="18543" y="7527"/>
                      <a:pt x="19390" y="7527"/>
                    </a:cubicBezTo>
                    <a:cubicBezTo>
                      <a:pt x="20237" y="7527"/>
                      <a:pt x="20935" y="6879"/>
                      <a:pt x="20935" y="5982"/>
                    </a:cubicBezTo>
                    <a:cubicBezTo>
                      <a:pt x="20935" y="5134"/>
                      <a:pt x="20237" y="4436"/>
                      <a:pt x="19390" y="4436"/>
                    </a:cubicBezTo>
                    <a:close/>
                    <a:moveTo>
                      <a:pt x="50693" y="4436"/>
                    </a:moveTo>
                    <a:cubicBezTo>
                      <a:pt x="49796" y="4436"/>
                      <a:pt x="49148" y="5134"/>
                      <a:pt x="49148" y="5982"/>
                    </a:cubicBezTo>
                    <a:cubicBezTo>
                      <a:pt x="49148" y="6879"/>
                      <a:pt x="49796" y="7527"/>
                      <a:pt x="50693" y="7527"/>
                    </a:cubicBezTo>
                    <a:cubicBezTo>
                      <a:pt x="51540" y="7527"/>
                      <a:pt x="52188" y="6879"/>
                      <a:pt x="52188" y="5982"/>
                    </a:cubicBezTo>
                    <a:cubicBezTo>
                      <a:pt x="52188" y="5134"/>
                      <a:pt x="51540" y="4436"/>
                      <a:pt x="50693" y="4436"/>
                    </a:cubicBezTo>
                    <a:close/>
                    <a:moveTo>
                      <a:pt x="12810" y="6680"/>
                    </a:moveTo>
                    <a:cubicBezTo>
                      <a:pt x="11963" y="6680"/>
                      <a:pt x="11265" y="7377"/>
                      <a:pt x="11265" y="8225"/>
                    </a:cubicBezTo>
                    <a:cubicBezTo>
                      <a:pt x="11265" y="9072"/>
                      <a:pt x="11963" y="9770"/>
                      <a:pt x="12810" y="9770"/>
                    </a:cubicBezTo>
                    <a:cubicBezTo>
                      <a:pt x="13708" y="9770"/>
                      <a:pt x="14356" y="9072"/>
                      <a:pt x="14356" y="8225"/>
                    </a:cubicBezTo>
                    <a:cubicBezTo>
                      <a:pt x="14356" y="7377"/>
                      <a:pt x="13708" y="6680"/>
                      <a:pt x="12810" y="6680"/>
                    </a:cubicBezTo>
                    <a:close/>
                    <a:moveTo>
                      <a:pt x="28163" y="8225"/>
                    </a:moveTo>
                    <a:cubicBezTo>
                      <a:pt x="27315" y="8225"/>
                      <a:pt x="26618" y="8923"/>
                      <a:pt x="26618" y="9770"/>
                    </a:cubicBezTo>
                    <a:cubicBezTo>
                      <a:pt x="26618" y="10617"/>
                      <a:pt x="27315" y="11315"/>
                      <a:pt x="28163" y="11315"/>
                    </a:cubicBezTo>
                    <a:cubicBezTo>
                      <a:pt x="29010" y="11315"/>
                      <a:pt x="29708" y="10617"/>
                      <a:pt x="29708" y="9770"/>
                    </a:cubicBezTo>
                    <a:cubicBezTo>
                      <a:pt x="29708" y="8923"/>
                      <a:pt x="29010" y="8225"/>
                      <a:pt x="28163" y="8225"/>
                    </a:cubicBezTo>
                    <a:close/>
                    <a:moveTo>
                      <a:pt x="40225" y="8225"/>
                    </a:moveTo>
                    <a:cubicBezTo>
                      <a:pt x="39378" y="8225"/>
                      <a:pt x="38680" y="8923"/>
                      <a:pt x="38680" y="9770"/>
                    </a:cubicBezTo>
                    <a:cubicBezTo>
                      <a:pt x="38680" y="10617"/>
                      <a:pt x="39378" y="11315"/>
                      <a:pt x="40225" y="11315"/>
                    </a:cubicBezTo>
                    <a:cubicBezTo>
                      <a:pt x="41073" y="11315"/>
                      <a:pt x="41771" y="10617"/>
                      <a:pt x="41771" y="9770"/>
                    </a:cubicBezTo>
                    <a:cubicBezTo>
                      <a:pt x="41771" y="8923"/>
                      <a:pt x="41073" y="8225"/>
                      <a:pt x="40225" y="8225"/>
                    </a:cubicBezTo>
                    <a:close/>
                    <a:moveTo>
                      <a:pt x="5284" y="12860"/>
                    </a:moveTo>
                    <a:cubicBezTo>
                      <a:pt x="4436" y="12860"/>
                      <a:pt x="3738" y="13558"/>
                      <a:pt x="3738" y="14406"/>
                    </a:cubicBezTo>
                    <a:cubicBezTo>
                      <a:pt x="3738" y="15253"/>
                      <a:pt x="4436" y="15951"/>
                      <a:pt x="5284" y="15951"/>
                    </a:cubicBezTo>
                    <a:cubicBezTo>
                      <a:pt x="6131" y="15951"/>
                      <a:pt x="6829" y="15253"/>
                      <a:pt x="6829" y="14406"/>
                    </a:cubicBezTo>
                    <a:cubicBezTo>
                      <a:pt x="6829" y="13558"/>
                      <a:pt x="6131" y="12860"/>
                      <a:pt x="5284" y="12860"/>
                    </a:cubicBezTo>
                    <a:close/>
                    <a:moveTo>
                      <a:pt x="32848" y="14007"/>
                    </a:moveTo>
                    <a:cubicBezTo>
                      <a:pt x="32001" y="14007"/>
                      <a:pt x="31303" y="14705"/>
                      <a:pt x="31303" y="15552"/>
                    </a:cubicBezTo>
                    <a:cubicBezTo>
                      <a:pt x="31303" y="16399"/>
                      <a:pt x="32001" y="17097"/>
                      <a:pt x="32848" y="17097"/>
                    </a:cubicBezTo>
                    <a:cubicBezTo>
                      <a:pt x="33696" y="17097"/>
                      <a:pt x="34393" y="16399"/>
                      <a:pt x="34393" y="15552"/>
                    </a:cubicBezTo>
                    <a:cubicBezTo>
                      <a:pt x="34393" y="14705"/>
                      <a:pt x="33696" y="14007"/>
                      <a:pt x="32848" y="14007"/>
                    </a:cubicBezTo>
                    <a:close/>
                    <a:moveTo>
                      <a:pt x="16798" y="15054"/>
                    </a:moveTo>
                    <a:cubicBezTo>
                      <a:pt x="15951" y="15054"/>
                      <a:pt x="15253" y="15751"/>
                      <a:pt x="15253" y="16599"/>
                    </a:cubicBezTo>
                    <a:cubicBezTo>
                      <a:pt x="15253" y="17446"/>
                      <a:pt x="15951" y="18144"/>
                      <a:pt x="16798" y="18144"/>
                    </a:cubicBezTo>
                    <a:cubicBezTo>
                      <a:pt x="17695" y="18144"/>
                      <a:pt x="18343" y="17446"/>
                      <a:pt x="18343" y="16599"/>
                    </a:cubicBezTo>
                    <a:cubicBezTo>
                      <a:pt x="18343" y="15751"/>
                      <a:pt x="17695" y="15054"/>
                      <a:pt x="16798" y="15054"/>
                    </a:cubicBezTo>
                    <a:close/>
                    <a:moveTo>
                      <a:pt x="24574" y="15054"/>
                    </a:moveTo>
                    <a:cubicBezTo>
                      <a:pt x="23677" y="15054"/>
                      <a:pt x="23029" y="15751"/>
                      <a:pt x="23029" y="16599"/>
                    </a:cubicBezTo>
                    <a:cubicBezTo>
                      <a:pt x="23029" y="17446"/>
                      <a:pt x="23677" y="18144"/>
                      <a:pt x="24574" y="18144"/>
                    </a:cubicBezTo>
                    <a:cubicBezTo>
                      <a:pt x="25421" y="18144"/>
                      <a:pt x="26069" y="17446"/>
                      <a:pt x="26069" y="16599"/>
                    </a:cubicBezTo>
                    <a:cubicBezTo>
                      <a:pt x="26069" y="15751"/>
                      <a:pt x="25421" y="15054"/>
                      <a:pt x="24574" y="15054"/>
                    </a:cubicBezTo>
                    <a:close/>
                    <a:moveTo>
                      <a:pt x="1545" y="18842"/>
                    </a:moveTo>
                    <a:cubicBezTo>
                      <a:pt x="698" y="18842"/>
                      <a:pt x="0" y="19540"/>
                      <a:pt x="0" y="20387"/>
                    </a:cubicBezTo>
                    <a:cubicBezTo>
                      <a:pt x="0" y="21234"/>
                      <a:pt x="698" y="21932"/>
                      <a:pt x="1545" y="21932"/>
                    </a:cubicBezTo>
                    <a:cubicBezTo>
                      <a:pt x="2393" y="21932"/>
                      <a:pt x="3090" y="21234"/>
                      <a:pt x="3090" y="20387"/>
                    </a:cubicBezTo>
                    <a:cubicBezTo>
                      <a:pt x="3090" y="19540"/>
                      <a:pt x="2393" y="18842"/>
                      <a:pt x="1545" y="18842"/>
                    </a:cubicBezTo>
                    <a:close/>
                    <a:moveTo>
                      <a:pt x="50145" y="19290"/>
                    </a:moveTo>
                    <a:cubicBezTo>
                      <a:pt x="49247" y="19290"/>
                      <a:pt x="48599" y="19988"/>
                      <a:pt x="48599" y="20836"/>
                    </a:cubicBezTo>
                    <a:cubicBezTo>
                      <a:pt x="48599" y="21683"/>
                      <a:pt x="49247" y="22381"/>
                      <a:pt x="50145" y="22381"/>
                    </a:cubicBezTo>
                    <a:cubicBezTo>
                      <a:pt x="50992" y="22381"/>
                      <a:pt x="51640" y="21683"/>
                      <a:pt x="51640" y="20836"/>
                    </a:cubicBezTo>
                    <a:cubicBezTo>
                      <a:pt x="51640" y="19988"/>
                      <a:pt x="50992" y="19290"/>
                      <a:pt x="50145" y="19290"/>
                    </a:cubicBezTo>
                    <a:close/>
                    <a:moveTo>
                      <a:pt x="57173" y="19290"/>
                    </a:moveTo>
                    <a:cubicBezTo>
                      <a:pt x="56325" y="19290"/>
                      <a:pt x="55628" y="19988"/>
                      <a:pt x="55628" y="20836"/>
                    </a:cubicBezTo>
                    <a:cubicBezTo>
                      <a:pt x="55628" y="21683"/>
                      <a:pt x="56325" y="22381"/>
                      <a:pt x="57173" y="22381"/>
                    </a:cubicBezTo>
                    <a:cubicBezTo>
                      <a:pt x="58020" y="22381"/>
                      <a:pt x="58718" y="21683"/>
                      <a:pt x="58718" y="20836"/>
                    </a:cubicBezTo>
                    <a:cubicBezTo>
                      <a:pt x="58718" y="19988"/>
                      <a:pt x="58020" y="19290"/>
                      <a:pt x="57173" y="19290"/>
                    </a:cubicBezTo>
                    <a:close/>
                    <a:moveTo>
                      <a:pt x="10717" y="20387"/>
                    </a:moveTo>
                    <a:cubicBezTo>
                      <a:pt x="9869" y="20387"/>
                      <a:pt x="9221" y="21085"/>
                      <a:pt x="9221" y="21932"/>
                    </a:cubicBezTo>
                    <a:cubicBezTo>
                      <a:pt x="9221" y="22780"/>
                      <a:pt x="9869" y="23477"/>
                      <a:pt x="10717" y="23477"/>
                    </a:cubicBezTo>
                    <a:cubicBezTo>
                      <a:pt x="11614" y="23477"/>
                      <a:pt x="12262" y="22780"/>
                      <a:pt x="12262" y="21932"/>
                    </a:cubicBezTo>
                    <a:cubicBezTo>
                      <a:pt x="12262" y="21085"/>
                      <a:pt x="11614" y="20387"/>
                      <a:pt x="10717" y="20387"/>
                    </a:cubicBezTo>
                    <a:close/>
                    <a:moveTo>
                      <a:pt x="39527" y="20836"/>
                    </a:moveTo>
                    <a:cubicBezTo>
                      <a:pt x="38680" y="20836"/>
                      <a:pt x="37982" y="21533"/>
                      <a:pt x="37982" y="22381"/>
                    </a:cubicBezTo>
                    <a:cubicBezTo>
                      <a:pt x="37982" y="23228"/>
                      <a:pt x="38680" y="23926"/>
                      <a:pt x="39527" y="23926"/>
                    </a:cubicBezTo>
                    <a:cubicBezTo>
                      <a:pt x="40375" y="23926"/>
                      <a:pt x="41073" y="23228"/>
                      <a:pt x="41073" y="22381"/>
                    </a:cubicBezTo>
                    <a:cubicBezTo>
                      <a:pt x="41073" y="21533"/>
                      <a:pt x="40375" y="20836"/>
                      <a:pt x="39527" y="20836"/>
                    </a:cubicBezTo>
                    <a:close/>
                    <a:moveTo>
                      <a:pt x="25571" y="23328"/>
                    </a:moveTo>
                    <a:cubicBezTo>
                      <a:pt x="24723" y="23328"/>
                      <a:pt x="24026" y="24026"/>
                      <a:pt x="24026" y="24873"/>
                    </a:cubicBezTo>
                    <a:cubicBezTo>
                      <a:pt x="24026" y="25720"/>
                      <a:pt x="24723" y="26418"/>
                      <a:pt x="25571" y="26418"/>
                    </a:cubicBezTo>
                    <a:cubicBezTo>
                      <a:pt x="26418" y="26418"/>
                      <a:pt x="27116" y="25720"/>
                      <a:pt x="27116" y="24873"/>
                    </a:cubicBezTo>
                    <a:cubicBezTo>
                      <a:pt x="27116" y="24026"/>
                      <a:pt x="26418" y="23328"/>
                      <a:pt x="25571" y="23328"/>
                    </a:cubicBezTo>
                    <a:close/>
                    <a:moveTo>
                      <a:pt x="16798" y="24175"/>
                    </a:moveTo>
                    <a:cubicBezTo>
                      <a:pt x="15951" y="24175"/>
                      <a:pt x="15253" y="24873"/>
                      <a:pt x="15253" y="25720"/>
                    </a:cubicBezTo>
                    <a:cubicBezTo>
                      <a:pt x="15253" y="26568"/>
                      <a:pt x="15951" y="27266"/>
                      <a:pt x="16798" y="27266"/>
                    </a:cubicBezTo>
                    <a:cubicBezTo>
                      <a:pt x="17695" y="27266"/>
                      <a:pt x="18343" y="26568"/>
                      <a:pt x="18343" y="25720"/>
                    </a:cubicBezTo>
                    <a:cubicBezTo>
                      <a:pt x="18343" y="24873"/>
                      <a:pt x="17695" y="24175"/>
                      <a:pt x="16798" y="24175"/>
                    </a:cubicBezTo>
                    <a:close/>
                    <a:moveTo>
                      <a:pt x="49148" y="25720"/>
                    </a:moveTo>
                    <a:cubicBezTo>
                      <a:pt x="48300" y="25720"/>
                      <a:pt x="47602" y="26418"/>
                      <a:pt x="47602" y="27266"/>
                    </a:cubicBezTo>
                    <a:cubicBezTo>
                      <a:pt x="47602" y="28113"/>
                      <a:pt x="48300" y="28811"/>
                      <a:pt x="49148" y="28811"/>
                    </a:cubicBezTo>
                    <a:cubicBezTo>
                      <a:pt x="49995" y="28811"/>
                      <a:pt x="50693" y="28113"/>
                      <a:pt x="50693" y="27266"/>
                    </a:cubicBezTo>
                    <a:cubicBezTo>
                      <a:pt x="50693" y="26418"/>
                      <a:pt x="49995" y="25720"/>
                      <a:pt x="49148" y="25720"/>
                    </a:cubicBezTo>
                    <a:close/>
                    <a:moveTo>
                      <a:pt x="31303" y="26817"/>
                    </a:moveTo>
                    <a:cubicBezTo>
                      <a:pt x="30456" y="26817"/>
                      <a:pt x="29758" y="27515"/>
                      <a:pt x="29758" y="28362"/>
                    </a:cubicBezTo>
                    <a:cubicBezTo>
                      <a:pt x="29758" y="29210"/>
                      <a:pt x="30456" y="29907"/>
                      <a:pt x="31303" y="29907"/>
                    </a:cubicBezTo>
                    <a:cubicBezTo>
                      <a:pt x="32150" y="29907"/>
                      <a:pt x="32848" y="29210"/>
                      <a:pt x="32848" y="28362"/>
                    </a:cubicBezTo>
                    <a:cubicBezTo>
                      <a:pt x="32848" y="27515"/>
                      <a:pt x="32150" y="26817"/>
                      <a:pt x="31303" y="26817"/>
                    </a:cubicBezTo>
                    <a:close/>
                    <a:moveTo>
                      <a:pt x="7626" y="27266"/>
                    </a:moveTo>
                    <a:cubicBezTo>
                      <a:pt x="6779" y="27266"/>
                      <a:pt x="6081" y="27964"/>
                      <a:pt x="6081" y="28811"/>
                    </a:cubicBezTo>
                    <a:cubicBezTo>
                      <a:pt x="6081" y="29658"/>
                      <a:pt x="6779" y="30356"/>
                      <a:pt x="7626" y="30356"/>
                    </a:cubicBezTo>
                    <a:cubicBezTo>
                      <a:pt x="8474" y="30356"/>
                      <a:pt x="9172" y="29658"/>
                      <a:pt x="9172" y="28811"/>
                    </a:cubicBezTo>
                    <a:cubicBezTo>
                      <a:pt x="9172" y="27964"/>
                      <a:pt x="8474" y="27266"/>
                      <a:pt x="7626" y="27266"/>
                    </a:cubicBezTo>
                    <a:close/>
                    <a:moveTo>
                      <a:pt x="25072" y="30256"/>
                    </a:moveTo>
                    <a:cubicBezTo>
                      <a:pt x="24225" y="30256"/>
                      <a:pt x="23527" y="30954"/>
                      <a:pt x="23527" y="31802"/>
                    </a:cubicBezTo>
                    <a:cubicBezTo>
                      <a:pt x="23527" y="32649"/>
                      <a:pt x="24225" y="33347"/>
                      <a:pt x="25072" y="33347"/>
                    </a:cubicBezTo>
                    <a:cubicBezTo>
                      <a:pt x="25920" y="33347"/>
                      <a:pt x="26618" y="32649"/>
                      <a:pt x="26618" y="31802"/>
                    </a:cubicBezTo>
                    <a:cubicBezTo>
                      <a:pt x="26618" y="30954"/>
                      <a:pt x="25920" y="30256"/>
                      <a:pt x="25072" y="30256"/>
                    </a:cubicBezTo>
                    <a:close/>
                    <a:moveTo>
                      <a:pt x="1545" y="34244"/>
                    </a:moveTo>
                    <a:cubicBezTo>
                      <a:pt x="698" y="34244"/>
                      <a:pt x="0" y="34942"/>
                      <a:pt x="0" y="35789"/>
                    </a:cubicBezTo>
                    <a:cubicBezTo>
                      <a:pt x="0" y="36637"/>
                      <a:pt x="698" y="37334"/>
                      <a:pt x="1545" y="37334"/>
                    </a:cubicBezTo>
                    <a:cubicBezTo>
                      <a:pt x="2393" y="37334"/>
                      <a:pt x="3090" y="36637"/>
                      <a:pt x="3090" y="35789"/>
                    </a:cubicBezTo>
                    <a:cubicBezTo>
                      <a:pt x="3090" y="34942"/>
                      <a:pt x="2393" y="34244"/>
                      <a:pt x="1545" y="34244"/>
                    </a:cubicBezTo>
                    <a:close/>
                  </a:path>
                </a:pathLst>
              </a:custGeom>
              <a:solidFill>
                <a:srgbClr val="0DF79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907575" y="1551775"/>
                <a:ext cx="1881700" cy="477300"/>
              </a:xfrm>
              <a:custGeom>
                <a:avLst/>
                <a:gdLst/>
                <a:ahLst/>
                <a:cxnLst/>
                <a:rect l="l" t="t" r="r" b="b"/>
                <a:pathLst>
                  <a:path w="75268" h="19092" extrusionOk="0">
                    <a:moveTo>
                      <a:pt x="37634" y="0"/>
                    </a:moveTo>
                    <a:cubicBezTo>
                      <a:pt x="16848" y="0"/>
                      <a:pt x="1" y="4287"/>
                      <a:pt x="51" y="9571"/>
                    </a:cubicBezTo>
                    <a:cubicBezTo>
                      <a:pt x="51" y="14804"/>
                      <a:pt x="16898" y="19091"/>
                      <a:pt x="37684" y="19091"/>
                    </a:cubicBezTo>
                    <a:cubicBezTo>
                      <a:pt x="58270" y="19091"/>
                      <a:pt x="75018" y="14904"/>
                      <a:pt x="75267" y="9670"/>
                    </a:cubicBezTo>
                    <a:lnTo>
                      <a:pt x="75267" y="9620"/>
                    </a:lnTo>
                    <a:lnTo>
                      <a:pt x="75267" y="9471"/>
                    </a:lnTo>
                    <a:cubicBezTo>
                      <a:pt x="75118" y="4237"/>
                      <a:pt x="58320" y="0"/>
                      <a:pt x="37634" y="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351300" y="3737500"/>
                <a:ext cx="523400" cy="550800"/>
              </a:xfrm>
              <a:custGeom>
                <a:avLst/>
                <a:gdLst/>
                <a:ahLst/>
                <a:cxnLst/>
                <a:rect l="l" t="t" r="r" b="b"/>
                <a:pathLst>
                  <a:path w="20936" h="22032" extrusionOk="0">
                    <a:moveTo>
                      <a:pt x="18493" y="0"/>
                    </a:moveTo>
                    <a:cubicBezTo>
                      <a:pt x="17646" y="0"/>
                      <a:pt x="16948" y="698"/>
                      <a:pt x="16948" y="1545"/>
                    </a:cubicBezTo>
                    <a:cubicBezTo>
                      <a:pt x="16948" y="2393"/>
                      <a:pt x="17646" y="3091"/>
                      <a:pt x="18493" y="3091"/>
                    </a:cubicBezTo>
                    <a:cubicBezTo>
                      <a:pt x="19340" y="3091"/>
                      <a:pt x="20038" y="2393"/>
                      <a:pt x="20038" y="1545"/>
                    </a:cubicBezTo>
                    <a:cubicBezTo>
                      <a:pt x="20038" y="698"/>
                      <a:pt x="19340" y="0"/>
                      <a:pt x="18493" y="0"/>
                    </a:cubicBezTo>
                    <a:close/>
                    <a:moveTo>
                      <a:pt x="3440" y="2692"/>
                    </a:moveTo>
                    <a:cubicBezTo>
                      <a:pt x="2542" y="2692"/>
                      <a:pt x="1894" y="3390"/>
                      <a:pt x="1894" y="4237"/>
                    </a:cubicBezTo>
                    <a:cubicBezTo>
                      <a:pt x="1894" y="5084"/>
                      <a:pt x="2542" y="5782"/>
                      <a:pt x="3440" y="5782"/>
                    </a:cubicBezTo>
                    <a:cubicBezTo>
                      <a:pt x="4287" y="5782"/>
                      <a:pt x="4985" y="5084"/>
                      <a:pt x="4985" y="4237"/>
                    </a:cubicBezTo>
                    <a:cubicBezTo>
                      <a:pt x="4985" y="3390"/>
                      <a:pt x="4287" y="2692"/>
                      <a:pt x="3440" y="2692"/>
                    </a:cubicBezTo>
                    <a:close/>
                    <a:moveTo>
                      <a:pt x="19390" y="16649"/>
                    </a:moveTo>
                    <a:cubicBezTo>
                      <a:pt x="18543" y="16649"/>
                      <a:pt x="17845" y="17346"/>
                      <a:pt x="17845" y="18194"/>
                    </a:cubicBezTo>
                    <a:cubicBezTo>
                      <a:pt x="17845" y="19041"/>
                      <a:pt x="18543" y="19739"/>
                      <a:pt x="19390" y="19739"/>
                    </a:cubicBezTo>
                    <a:cubicBezTo>
                      <a:pt x="20238" y="19739"/>
                      <a:pt x="20935" y="19041"/>
                      <a:pt x="20935" y="18194"/>
                    </a:cubicBezTo>
                    <a:cubicBezTo>
                      <a:pt x="20935" y="17346"/>
                      <a:pt x="20238" y="16649"/>
                      <a:pt x="19390" y="16649"/>
                    </a:cubicBezTo>
                    <a:close/>
                    <a:moveTo>
                      <a:pt x="1546" y="18941"/>
                    </a:moveTo>
                    <a:cubicBezTo>
                      <a:pt x="698" y="18941"/>
                      <a:pt x="0" y="19639"/>
                      <a:pt x="0" y="20487"/>
                    </a:cubicBezTo>
                    <a:cubicBezTo>
                      <a:pt x="0" y="21334"/>
                      <a:pt x="698" y="22032"/>
                      <a:pt x="1546" y="22032"/>
                    </a:cubicBezTo>
                    <a:cubicBezTo>
                      <a:pt x="2393" y="22032"/>
                      <a:pt x="3091" y="21334"/>
                      <a:pt x="3091" y="20487"/>
                    </a:cubicBezTo>
                    <a:cubicBezTo>
                      <a:pt x="3091" y="19639"/>
                      <a:pt x="2393" y="18941"/>
                      <a:pt x="1546" y="18941"/>
                    </a:cubicBezTo>
                    <a:close/>
                  </a:path>
                </a:pathLst>
              </a:custGeom>
              <a:solidFill>
                <a:srgbClr val="0DF79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768025" y="4321925"/>
                <a:ext cx="2152075" cy="449900"/>
              </a:xfrm>
              <a:custGeom>
                <a:avLst/>
                <a:gdLst/>
                <a:ahLst/>
                <a:cxnLst/>
                <a:rect l="l" t="t" r="r" b="b"/>
                <a:pathLst>
                  <a:path w="86083" h="17996" extrusionOk="0">
                    <a:moveTo>
                      <a:pt x="86083" y="1"/>
                    </a:moveTo>
                    <a:cubicBezTo>
                      <a:pt x="84200" y="3370"/>
                      <a:pt x="75765" y="11715"/>
                      <a:pt x="45059" y="11715"/>
                    </a:cubicBezTo>
                    <a:cubicBezTo>
                      <a:pt x="44877" y="11715"/>
                      <a:pt x="44695" y="11715"/>
                      <a:pt x="44512" y="11714"/>
                    </a:cubicBezTo>
                    <a:cubicBezTo>
                      <a:pt x="9570" y="11664"/>
                      <a:pt x="2542" y="3091"/>
                      <a:pt x="0" y="300"/>
                    </a:cubicBezTo>
                    <a:lnTo>
                      <a:pt x="0" y="6381"/>
                    </a:lnTo>
                    <a:cubicBezTo>
                      <a:pt x="2243" y="9471"/>
                      <a:pt x="9969" y="17945"/>
                      <a:pt x="44861" y="17995"/>
                    </a:cubicBezTo>
                    <a:cubicBezTo>
                      <a:pt x="45047" y="17995"/>
                      <a:pt x="45233" y="17996"/>
                      <a:pt x="45417" y="17996"/>
                    </a:cubicBezTo>
                    <a:cubicBezTo>
                      <a:pt x="76109" y="17996"/>
                      <a:pt x="84002" y="9798"/>
                      <a:pt x="86083" y="6132"/>
                    </a:cubicBezTo>
                    <a:lnTo>
                      <a:pt x="86083" y="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768025" y="4283300"/>
                <a:ext cx="2152075" cy="331525"/>
              </a:xfrm>
              <a:custGeom>
                <a:avLst/>
                <a:gdLst/>
                <a:ahLst/>
                <a:cxnLst/>
                <a:rect l="l" t="t" r="r" b="b"/>
                <a:pathLst>
                  <a:path w="86083" h="13261" extrusionOk="0">
                    <a:moveTo>
                      <a:pt x="0" y="0"/>
                    </a:moveTo>
                    <a:lnTo>
                      <a:pt x="0" y="1845"/>
                    </a:lnTo>
                    <a:cubicBezTo>
                      <a:pt x="2542" y="4636"/>
                      <a:pt x="9570" y="13209"/>
                      <a:pt x="44512" y="13259"/>
                    </a:cubicBezTo>
                    <a:cubicBezTo>
                      <a:pt x="44695" y="13260"/>
                      <a:pt x="44877" y="13260"/>
                      <a:pt x="45059" y="13260"/>
                    </a:cubicBezTo>
                    <a:cubicBezTo>
                      <a:pt x="75765" y="13260"/>
                      <a:pt x="84200" y="4915"/>
                      <a:pt x="86083" y="1546"/>
                    </a:cubicBezTo>
                    <a:lnTo>
                      <a:pt x="86083" y="0"/>
                    </a:lnTo>
                    <a:lnTo>
                      <a:pt x="80849" y="0"/>
                    </a:lnTo>
                    <a:lnTo>
                      <a:pt x="80849" y="1346"/>
                    </a:lnTo>
                    <a:cubicBezTo>
                      <a:pt x="79454" y="2792"/>
                      <a:pt x="71478" y="9820"/>
                      <a:pt x="45060" y="9870"/>
                    </a:cubicBezTo>
                    <a:cubicBezTo>
                      <a:pt x="44937" y="9870"/>
                      <a:pt x="44814" y="9870"/>
                      <a:pt x="44692" y="9870"/>
                    </a:cubicBezTo>
                    <a:cubicBezTo>
                      <a:pt x="14550" y="9870"/>
                      <a:pt x="7766" y="3775"/>
                      <a:pt x="5433" y="449"/>
                    </a:cubicBez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768025" y="2015325"/>
                <a:ext cx="135850" cy="2268000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90720" extrusionOk="0">
                    <a:moveTo>
                      <a:pt x="50" y="1"/>
                    </a:moveTo>
                    <a:lnTo>
                      <a:pt x="0" y="90719"/>
                    </a:lnTo>
                    <a:lnTo>
                      <a:pt x="5433" y="90719"/>
                    </a:lnTo>
                    <a:lnTo>
                      <a:pt x="5333" y="28562"/>
                    </a:lnTo>
                    <a:lnTo>
                      <a:pt x="5333" y="3739"/>
                    </a:lnTo>
                    <a:cubicBezTo>
                      <a:pt x="2343" y="2194"/>
                      <a:pt x="798" y="798"/>
                      <a:pt x="50" y="1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905100" y="1791025"/>
                <a:ext cx="1884175" cy="346475"/>
              </a:xfrm>
              <a:custGeom>
                <a:avLst/>
                <a:gdLst/>
                <a:ahLst/>
                <a:cxnLst/>
                <a:rect l="l" t="t" r="r" b="b"/>
                <a:pathLst>
                  <a:path w="75367" h="13859" extrusionOk="0">
                    <a:moveTo>
                      <a:pt x="150" y="1"/>
                    </a:moveTo>
                    <a:cubicBezTo>
                      <a:pt x="150" y="1"/>
                      <a:pt x="0" y="2044"/>
                      <a:pt x="0" y="3889"/>
                    </a:cubicBezTo>
                    <a:cubicBezTo>
                      <a:pt x="0" y="4487"/>
                      <a:pt x="0" y="5035"/>
                      <a:pt x="50" y="5484"/>
                    </a:cubicBezTo>
                    <a:cubicBezTo>
                      <a:pt x="1545" y="7178"/>
                      <a:pt x="8474" y="13808"/>
                      <a:pt x="39178" y="13858"/>
                    </a:cubicBezTo>
                    <a:cubicBezTo>
                      <a:pt x="39353" y="13858"/>
                      <a:pt x="39526" y="13859"/>
                      <a:pt x="39699" y="13859"/>
                    </a:cubicBezTo>
                    <a:cubicBezTo>
                      <a:pt x="66645" y="13859"/>
                      <a:pt x="74574" y="6175"/>
                      <a:pt x="75366" y="5185"/>
                    </a:cubicBezTo>
                    <a:cubicBezTo>
                      <a:pt x="75316" y="3340"/>
                      <a:pt x="75366" y="698"/>
                      <a:pt x="75366" y="100"/>
                    </a:cubicBezTo>
                    <a:lnTo>
                      <a:pt x="75366" y="100"/>
                    </a:lnTo>
                    <a:cubicBezTo>
                      <a:pt x="75117" y="5334"/>
                      <a:pt x="58369" y="9521"/>
                      <a:pt x="37783" y="9521"/>
                    </a:cubicBezTo>
                    <a:cubicBezTo>
                      <a:pt x="16997" y="9521"/>
                      <a:pt x="150" y="5234"/>
                      <a:pt x="150" y="1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901350" y="3007250"/>
                <a:ext cx="1887925" cy="1522825"/>
              </a:xfrm>
              <a:custGeom>
                <a:avLst/>
                <a:gdLst/>
                <a:ahLst/>
                <a:cxnLst/>
                <a:rect l="l" t="t" r="r" b="b"/>
                <a:pathLst>
                  <a:path w="75517" h="60913" extrusionOk="0">
                    <a:moveTo>
                      <a:pt x="0" y="4287"/>
                    </a:moveTo>
                    <a:cubicBezTo>
                      <a:pt x="0" y="4309"/>
                      <a:pt x="1" y="4330"/>
                      <a:pt x="1" y="4351"/>
                    </a:cubicBezTo>
                    <a:lnTo>
                      <a:pt x="1" y="4351"/>
                    </a:lnTo>
                    <a:lnTo>
                      <a:pt x="0" y="4287"/>
                    </a:lnTo>
                    <a:close/>
                    <a:moveTo>
                      <a:pt x="75417" y="1"/>
                    </a:moveTo>
                    <a:cubicBezTo>
                      <a:pt x="75417" y="1"/>
                      <a:pt x="75417" y="51"/>
                      <a:pt x="75417" y="51"/>
                    </a:cubicBezTo>
                    <a:cubicBezTo>
                      <a:pt x="75367" y="748"/>
                      <a:pt x="75317" y="3689"/>
                      <a:pt x="75367" y="5833"/>
                    </a:cubicBezTo>
                    <a:cubicBezTo>
                      <a:pt x="74571" y="6926"/>
                      <a:pt x="66590" y="15603"/>
                      <a:pt x="39412" y="15603"/>
                    </a:cubicBezTo>
                    <a:cubicBezTo>
                      <a:pt x="39335" y="15603"/>
                      <a:pt x="39257" y="15602"/>
                      <a:pt x="39179" y="15602"/>
                    </a:cubicBezTo>
                    <a:cubicBezTo>
                      <a:pt x="8524" y="15503"/>
                      <a:pt x="1596" y="8026"/>
                      <a:pt x="50" y="6132"/>
                    </a:cubicBezTo>
                    <a:cubicBezTo>
                      <a:pt x="50" y="5600"/>
                      <a:pt x="3" y="5022"/>
                      <a:pt x="1" y="4351"/>
                    </a:cubicBezTo>
                    <a:lnTo>
                      <a:pt x="1" y="4351"/>
                    </a:lnTo>
                    <a:lnTo>
                      <a:pt x="100" y="51042"/>
                    </a:lnTo>
                    <a:lnTo>
                      <a:pt x="100" y="51491"/>
                    </a:lnTo>
                    <a:cubicBezTo>
                      <a:pt x="2433" y="54817"/>
                      <a:pt x="9217" y="60912"/>
                      <a:pt x="39359" y="60912"/>
                    </a:cubicBezTo>
                    <a:cubicBezTo>
                      <a:pt x="39481" y="60912"/>
                      <a:pt x="39604" y="60912"/>
                      <a:pt x="39727" y="60912"/>
                    </a:cubicBezTo>
                    <a:cubicBezTo>
                      <a:pt x="66145" y="60862"/>
                      <a:pt x="74121" y="53834"/>
                      <a:pt x="75516" y="52388"/>
                    </a:cubicBezTo>
                    <a:lnTo>
                      <a:pt x="75516" y="51042"/>
                    </a:lnTo>
                    <a:lnTo>
                      <a:pt x="75417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2785500" y="2005375"/>
                <a:ext cx="137100" cy="2277950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91118" extrusionOk="0">
                    <a:moveTo>
                      <a:pt x="5384" y="0"/>
                    </a:moveTo>
                    <a:cubicBezTo>
                      <a:pt x="4636" y="748"/>
                      <a:pt x="3091" y="2343"/>
                      <a:pt x="1" y="4087"/>
                    </a:cubicBezTo>
                    <a:lnTo>
                      <a:pt x="51" y="24474"/>
                    </a:lnTo>
                    <a:lnTo>
                      <a:pt x="51" y="24574"/>
                    </a:lnTo>
                    <a:lnTo>
                      <a:pt x="51" y="24624"/>
                    </a:lnTo>
                    <a:lnTo>
                      <a:pt x="150" y="91117"/>
                    </a:lnTo>
                    <a:lnTo>
                      <a:pt x="5384" y="91117"/>
                    </a:lnTo>
                    <a:lnTo>
                      <a:pt x="5484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908825" y="1551775"/>
                <a:ext cx="1880450" cy="477300"/>
              </a:xfrm>
              <a:custGeom>
                <a:avLst/>
                <a:gdLst/>
                <a:ahLst/>
                <a:cxnLst/>
                <a:rect l="l" t="t" r="r" b="b"/>
                <a:pathLst>
                  <a:path w="75218" h="19092" fill="none" extrusionOk="0">
                    <a:moveTo>
                      <a:pt x="75217" y="9571"/>
                    </a:moveTo>
                    <a:cubicBezTo>
                      <a:pt x="75217" y="4287"/>
                      <a:pt x="58369" y="0"/>
                      <a:pt x="37584" y="0"/>
                    </a:cubicBezTo>
                    <a:cubicBezTo>
                      <a:pt x="16848" y="0"/>
                      <a:pt x="1" y="4287"/>
                      <a:pt x="1" y="9571"/>
                    </a:cubicBezTo>
                    <a:cubicBezTo>
                      <a:pt x="1" y="14804"/>
                      <a:pt x="16848" y="19091"/>
                      <a:pt x="37584" y="19091"/>
                    </a:cubicBezTo>
                    <a:cubicBezTo>
                      <a:pt x="58369" y="19091"/>
                      <a:pt x="75217" y="14804"/>
                      <a:pt x="75217" y="9571"/>
                    </a:cubicBezTo>
                    <a:close/>
                    <a:moveTo>
                      <a:pt x="75217" y="9571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901350" y="1791025"/>
                <a:ext cx="1887925" cy="348950"/>
              </a:xfrm>
              <a:custGeom>
                <a:avLst/>
                <a:gdLst/>
                <a:ahLst/>
                <a:cxnLst/>
                <a:rect l="l" t="t" r="r" b="b"/>
                <a:pathLst>
                  <a:path w="75517" h="13958" fill="none" extrusionOk="0">
                    <a:moveTo>
                      <a:pt x="300" y="1"/>
                    </a:moveTo>
                    <a:cubicBezTo>
                      <a:pt x="300" y="1"/>
                      <a:pt x="0" y="3639"/>
                      <a:pt x="200" y="5484"/>
                    </a:cubicBezTo>
                    <a:cubicBezTo>
                      <a:pt x="1695" y="7178"/>
                      <a:pt x="8624" y="13808"/>
                      <a:pt x="39328" y="13858"/>
                    </a:cubicBezTo>
                    <a:cubicBezTo>
                      <a:pt x="66694" y="13957"/>
                      <a:pt x="74719" y="6181"/>
                      <a:pt x="75516" y="5185"/>
                    </a:cubicBezTo>
                    <a:cubicBezTo>
                      <a:pt x="75466" y="3091"/>
                      <a:pt x="75516" y="1"/>
                      <a:pt x="75516" y="1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769250" y="1804725"/>
                <a:ext cx="2153350" cy="466100"/>
              </a:xfrm>
              <a:custGeom>
                <a:avLst/>
                <a:gdLst/>
                <a:ahLst/>
                <a:cxnLst/>
                <a:rect l="l" t="t" r="r" b="b"/>
                <a:pathLst>
                  <a:path w="86134" h="18644" extrusionOk="0">
                    <a:moveTo>
                      <a:pt x="1" y="1"/>
                    </a:moveTo>
                    <a:lnTo>
                      <a:pt x="1" y="8425"/>
                    </a:lnTo>
                    <a:cubicBezTo>
                      <a:pt x="749" y="9222"/>
                      <a:pt x="2294" y="10618"/>
                      <a:pt x="5284" y="12163"/>
                    </a:cubicBezTo>
                    <a:cubicBezTo>
                      <a:pt x="11116" y="15154"/>
                      <a:pt x="22581" y="18593"/>
                      <a:pt x="44662" y="18643"/>
                    </a:cubicBezTo>
                    <a:cubicBezTo>
                      <a:pt x="44802" y="18643"/>
                      <a:pt x="44941" y="18644"/>
                      <a:pt x="45079" y="18644"/>
                    </a:cubicBezTo>
                    <a:cubicBezTo>
                      <a:pt x="64796" y="18644"/>
                      <a:pt x="75156" y="15133"/>
                      <a:pt x="80651" y="12113"/>
                    </a:cubicBezTo>
                    <a:cubicBezTo>
                      <a:pt x="83741" y="10369"/>
                      <a:pt x="85286" y="8774"/>
                      <a:pt x="86034" y="8026"/>
                    </a:cubicBezTo>
                    <a:lnTo>
                      <a:pt x="86134" y="8026"/>
                    </a:lnTo>
                    <a:lnTo>
                      <a:pt x="86134" y="1"/>
                    </a:lnTo>
                    <a:lnTo>
                      <a:pt x="85984" y="1"/>
                    </a:lnTo>
                    <a:cubicBezTo>
                      <a:pt x="85984" y="6929"/>
                      <a:pt x="66744" y="12562"/>
                      <a:pt x="43017" y="12562"/>
                    </a:cubicBezTo>
                    <a:cubicBezTo>
                      <a:pt x="19241" y="12562"/>
                      <a:pt x="1" y="6929"/>
                      <a:pt x="1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769250" y="1490700"/>
                <a:ext cx="2149625" cy="628075"/>
              </a:xfrm>
              <a:custGeom>
                <a:avLst/>
                <a:gdLst/>
                <a:ahLst/>
                <a:cxnLst/>
                <a:rect l="l" t="t" r="r" b="b"/>
                <a:pathLst>
                  <a:path w="85985" h="25123" extrusionOk="0">
                    <a:moveTo>
                      <a:pt x="42968" y="2742"/>
                    </a:moveTo>
                    <a:cubicBezTo>
                      <a:pt x="63305" y="2742"/>
                      <a:pt x="79853" y="7029"/>
                      <a:pt x="79853" y="12313"/>
                    </a:cubicBezTo>
                    <a:cubicBezTo>
                      <a:pt x="79853" y="17596"/>
                      <a:pt x="63354" y="21883"/>
                      <a:pt x="42968" y="21883"/>
                    </a:cubicBezTo>
                    <a:cubicBezTo>
                      <a:pt x="22581" y="21883"/>
                      <a:pt x="6082" y="17596"/>
                      <a:pt x="6082" y="12313"/>
                    </a:cubicBezTo>
                    <a:cubicBezTo>
                      <a:pt x="6082" y="7029"/>
                      <a:pt x="22581" y="2742"/>
                      <a:pt x="42968" y="2742"/>
                    </a:cubicBezTo>
                    <a:close/>
                    <a:moveTo>
                      <a:pt x="42968" y="1"/>
                    </a:moveTo>
                    <a:cubicBezTo>
                      <a:pt x="19241" y="1"/>
                      <a:pt x="1" y="5633"/>
                      <a:pt x="1" y="12562"/>
                    </a:cubicBezTo>
                    <a:cubicBezTo>
                      <a:pt x="1" y="19490"/>
                      <a:pt x="19241" y="25123"/>
                      <a:pt x="43017" y="25123"/>
                    </a:cubicBezTo>
                    <a:cubicBezTo>
                      <a:pt x="66744" y="25123"/>
                      <a:pt x="85984" y="19490"/>
                      <a:pt x="85984" y="12562"/>
                    </a:cubicBezTo>
                    <a:cubicBezTo>
                      <a:pt x="85934" y="5633"/>
                      <a:pt x="66694" y="1"/>
                      <a:pt x="42968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921300" y="1559250"/>
                <a:ext cx="1844300" cy="478550"/>
              </a:xfrm>
              <a:custGeom>
                <a:avLst/>
                <a:gdLst/>
                <a:ahLst/>
                <a:cxnLst/>
                <a:rect l="l" t="t" r="r" b="b"/>
                <a:pathLst>
                  <a:path w="73772" h="19142" extrusionOk="0">
                    <a:moveTo>
                      <a:pt x="36886" y="0"/>
                    </a:moveTo>
                    <a:cubicBezTo>
                      <a:pt x="16499" y="0"/>
                      <a:pt x="0" y="4287"/>
                      <a:pt x="0" y="9571"/>
                    </a:cubicBezTo>
                    <a:cubicBezTo>
                      <a:pt x="0" y="14854"/>
                      <a:pt x="16499" y="19141"/>
                      <a:pt x="36886" y="19141"/>
                    </a:cubicBezTo>
                    <a:cubicBezTo>
                      <a:pt x="57272" y="19141"/>
                      <a:pt x="73771" y="14854"/>
                      <a:pt x="73771" y="9571"/>
                    </a:cubicBezTo>
                    <a:cubicBezTo>
                      <a:pt x="73771" y="4287"/>
                      <a:pt x="57223" y="0"/>
                      <a:pt x="36886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901350" y="2107550"/>
                <a:ext cx="1885425" cy="1043025"/>
              </a:xfrm>
              <a:custGeom>
                <a:avLst/>
                <a:gdLst/>
                <a:ahLst/>
                <a:cxnLst/>
                <a:rect l="l" t="t" r="r" b="b"/>
                <a:pathLst>
                  <a:path w="75417" h="41721" extrusionOk="0">
                    <a:moveTo>
                      <a:pt x="75367" y="0"/>
                    </a:moveTo>
                    <a:cubicBezTo>
                      <a:pt x="69872" y="3020"/>
                      <a:pt x="59512" y="6531"/>
                      <a:pt x="39795" y="6531"/>
                    </a:cubicBezTo>
                    <a:cubicBezTo>
                      <a:pt x="39657" y="6531"/>
                      <a:pt x="39518" y="6530"/>
                      <a:pt x="39378" y="6530"/>
                    </a:cubicBezTo>
                    <a:cubicBezTo>
                      <a:pt x="17297" y="6480"/>
                      <a:pt x="5832" y="3041"/>
                      <a:pt x="0" y="50"/>
                    </a:cubicBezTo>
                    <a:lnTo>
                      <a:pt x="0" y="41721"/>
                    </a:lnTo>
                    <a:cubicBezTo>
                      <a:pt x="0" y="39677"/>
                      <a:pt x="150" y="37335"/>
                      <a:pt x="150" y="37335"/>
                    </a:cubicBezTo>
                    <a:cubicBezTo>
                      <a:pt x="150" y="31353"/>
                      <a:pt x="16998" y="26568"/>
                      <a:pt x="37783" y="26568"/>
                    </a:cubicBezTo>
                    <a:cubicBezTo>
                      <a:pt x="58419" y="26568"/>
                      <a:pt x="75217" y="31303"/>
                      <a:pt x="75417" y="37235"/>
                    </a:cubicBezTo>
                    <a:lnTo>
                      <a:pt x="753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898850" y="2522325"/>
                <a:ext cx="1894575" cy="1431300"/>
              </a:xfrm>
              <a:custGeom>
                <a:avLst/>
                <a:gdLst/>
                <a:ahLst/>
                <a:cxnLst/>
                <a:rect l="l" t="t" r="r" b="b"/>
                <a:pathLst>
                  <a:path w="75783" h="57252" extrusionOk="0">
                    <a:moveTo>
                      <a:pt x="75551" y="243"/>
                    </a:moveTo>
                    <a:cubicBezTo>
                      <a:pt x="75553" y="280"/>
                      <a:pt x="75555" y="328"/>
                      <a:pt x="75557" y="390"/>
                    </a:cubicBezTo>
                    <a:lnTo>
                      <a:pt x="75557" y="390"/>
                    </a:lnTo>
                    <a:cubicBezTo>
                      <a:pt x="75564" y="388"/>
                      <a:pt x="75570" y="385"/>
                      <a:pt x="75577" y="384"/>
                    </a:cubicBezTo>
                    <a:lnTo>
                      <a:pt x="75577" y="384"/>
                    </a:lnTo>
                    <a:cubicBezTo>
                      <a:pt x="75568" y="324"/>
                      <a:pt x="75559" y="275"/>
                      <a:pt x="75551" y="243"/>
                    </a:cubicBezTo>
                    <a:close/>
                    <a:moveTo>
                      <a:pt x="75528" y="401"/>
                    </a:moveTo>
                    <a:lnTo>
                      <a:pt x="75528" y="401"/>
                    </a:lnTo>
                    <a:cubicBezTo>
                      <a:pt x="75527" y="437"/>
                      <a:pt x="75526" y="476"/>
                      <a:pt x="75526" y="516"/>
                    </a:cubicBezTo>
                    <a:lnTo>
                      <a:pt x="75526" y="516"/>
                    </a:lnTo>
                    <a:cubicBezTo>
                      <a:pt x="75522" y="473"/>
                      <a:pt x="75518" y="436"/>
                      <a:pt x="75514" y="407"/>
                    </a:cubicBezTo>
                    <a:lnTo>
                      <a:pt x="75514" y="407"/>
                    </a:lnTo>
                    <a:cubicBezTo>
                      <a:pt x="75518" y="405"/>
                      <a:pt x="75523" y="403"/>
                      <a:pt x="75528" y="401"/>
                    </a:cubicBezTo>
                    <a:close/>
                    <a:moveTo>
                      <a:pt x="418" y="432"/>
                    </a:moveTo>
                    <a:cubicBezTo>
                      <a:pt x="428" y="432"/>
                      <a:pt x="439" y="506"/>
                      <a:pt x="449" y="706"/>
                    </a:cubicBezTo>
                    <a:cubicBezTo>
                      <a:pt x="434" y="721"/>
                      <a:pt x="421" y="727"/>
                      <a:pt x="408" y="727"/>
                    </a:cubicBezTo>
                    <a:cubicBezTo>
                      <a:pt x="395" y="727"/>
                      <a:pt x="384" y="721"/>
                      <a:pt x="374" y="713"/>
                    </a:cubicBezTo>
                    <a:lnTo>
                      <a:pt x="374" y="713"/>
                    </a:lnTo>
                    <a:cubicBezTo>
                      <a:pt x="389" y="574"/>
                      <a:pt x="403" y="432"/>
                      <a:pt x="418" y="432"/>
                    </a:cubicBezTo>
                    <a:close/>
                    <a:moveTo>
                      <a:pt x="218" y="438"/>
                    </a:moveTo>
                    <a:cubicBezTo>
                      <a:pt x="133" y="511"/>
                      <a:pt x="58" y="603"/>
                      <a:pt x="1" y="706"/>
                    </a:cubicBezTo>
                    <a:cubicBezTo>
                      <a:pt x="30" y="744"/>
                      <a:pt x="55" y="758"/>
                      <a:pt x="76" y="758"/>
                    </a:cubicBezTo>
                    <a:cubicBezTo>
                      <a:pt x="86" y="758"/>
                      <a:pt x="94" y="756"/>
                      <a:pt x="103" y="751"/>
                    </a:cubicBezTo>
                    <a:lnTo>
                      <a:pt x="103" y="751"/>
                    </a:lnTo>
                    <a:cubicBezTo>
                      <a:pt x="112" y="959"/>
                      <a:pt x="122" y="1037"/>
                      <a:pt x="133" y="1037"/>
                    </a:cubicBezTo>
                    <a:cubicBezTo>
                      <a:pt x="146" y="1037"/>
                      <a:pt x="161" y="896"/>
                      <a:pt x="177" y="744"/>
                    </a:cubicBezTo>
                    <a:lnTo>
                      <a:pt x="177" y="744"/>
                    </a:lnTo>
                    <a:cubicBezTo>
                      <a:pt x="171" y="728"/>
                      <a:pt x="163" y="708"/>
                      <a:pt x="154" y="692"/>
                    </a:cubicBezTo>
                    <a:lnTo>
                      <a:pt x="154" y="692"/>
                    </a:lnTo>
                    <a:cubicBezTo>
                      <a:pt x="171" y="662"/>
                      <a:pt x="183" y="633"/>
                      <a:pt x="190" y="629"/>
                    </a:cubicBezTo>
                    <a:lnTo>
                      <a:pt x="190" y="629"/>
                    </a:lnTo>
                    <a:cubicBezTo>
                      <a:pt x="186" y="666"/>
                      <a:pt x="181" y="706"/>
                      <a:pt x="177" y="744"/>
                    </a:cubicBezTo>
                    <a:lnTo>
                      <a:pt x="177" y="744"/>
                    </a:lnTo>
                    <a:cubicBezTo>
                      <a:pt x="184" y="758"/>
                      <a:pt x="189" y="769"/>
                      <a:pt x="193" y="769"/>
                    </a:cubicBezTo>
                    <a:cubicBezTo>
                      <a:pt x="197" y="769"/>
                      <a:pt x="200" y="752"/>
                      <a:pt x="200" y="706"/>
                    </a:cubicBezTo>
                    <a:cubicBezTo>
                      <a:pt x="200" y="649"/>
                      <a:pt x="198" y="628"/>
                      <a:pt x="192" y="628"/>
                    </a:cubicBezTo>
                    <a:cubicBezTo>
                      <a:pt x="191" y="628"/>
                      <a:pt x="191" y="628"/>
                      <a:pt x="190" y="629"/>
                    </a:cubicBezTo>
                    <a:lnTo>
                      <a:pt x="190" y="629"/>
                    </a:lnTo>
                    <a:cubicBezTo>
                      <a:pt x="199" y="554"/>
                      <a:pt x="208" y="485"/>
                      <a:pt x="218" y="438"/>
                    </a:cubicBezTo>
                    <a:close/>
                    <a:moveTo>
                      <a:pt x="294" y="1"/>
                    </a:moveTo>
                    <a:cubicBezTo>
                      <a:pt x="279" y="1"/>
                      <a:pt x="267" y="174"/>
                      <a:pt x="259" y="400"/>
                    </a:cubicBezTo>
                    <a:lnTo>
                      <a:pt x="259" y="400"/>
                    </a:lnTo>
                    <a:cubicBezTo>
                      <a:pt x="253" y="383"/>
                      <a:pt x="248" y="375"/>
                      <a:pt x="243" y="375"/>
                    </a:cubicBezTo>
                    <a:cubicBezTo>
                      <a:pt x="234" y="375"/>
                      <a:pt x="226" y="399"/>
                      <a:pt x="218" y="438"/>
                    </a:cubicBezTo>
                    <a:lnTo>
                      <a:pt x="218" y="438"/>
                    </a:lnTo>
                    <a:cubicBezTo>
                      <a:pt x="231" y="426"/>
                      <a:pt x="245" y="415"/>
                      <a:pt x="258" y="404"/>
                    </a:cubicBezTo>
                    <a:lnTo>
                      <a:pt x="258" y="404"/>
                    </a:lnTo>
                    <a:cubicBezTo>
                      <a:pt x="243" y="821"/>
                      <a:pt x="240" y="1411"/>
                      <a:pt x="256" y="1411"/>
                    </a:cubicBezTo>
                    <a:cubicBezTo>
                      <a:pt x="264" y="1411"/>
                      <a:pt x="279" y="1222"/>
                      <a:pt x="300" y="706"/>
                    </a:cubicBezTo>
                    <a:cubicBezTo>
                      <a:pt x="285" y="540"/>
                      <a:pt x="272" y="446"/>
                      <a:pt x="260" y="403"/>
                    </a:cubicBezTo>
                    <a:lnTo>
                      <a:pt x="260" y="403"/>
                    </a:lnTo>
                    <a:cubicBezTo>
                      <a:pt x="284" y="385"/>
                      <a:pt x="308" y="368"/>
                      <a:pt x="333" y="354"/>
                    </a:cubicBezTo>
                    <a:lnTo>
                      <a:pt x="333" y="354"/>
                    </a:lnTo>
                    <a:cubicBezTo>
                      <a:pt x="338" y="444"/>
                      <a:pt x="343" y="553"/>
                      <a:pt x="349" y="685"/>
                    </a:cubicBezTo>
                    <a:lnTo>
                      <a:pt x="349" y="685"/>
                    </a:lnTo>
                    <a:cubicBezTo>
                      <a:pt x="331" y="661"/>
                      <a:pt x="318" y="636"/>
                      <a:pt x="310" y="636"/>
                    </a:cubicBezTo>
                    <a:cubicBezTo>
                      <a:pt x="303" y="636"/>
                      <a:pt x="300" y="654"/>
                      <a:pt x="300" y="706"/>
                    </a:cubicBezTo>
                    <a:cubicBezTo>
                      <a:pt x="310" y="906"/>
                      <a:pt x="321" y="979"/>
                      <a:pt x="331" y="979"/>
                    </a:cubicBezTo>
                    <a:cubicBezTo>
                      <a:pt x="336" y="979"/>
                      <a:pt x="340" y="966"/>
                      <a:pt x="345" y="945"/>
                    </a:cubicBezTo>
                    <a:lnTo>
                      <a:pt x="345" y="945"/>
                    </a:lnTo>
                    <a:cubicBezTo>
                      <a:pt x="293" y="4418"/>
                      <a:pt x="199" y="40224"/>
                      <a:pt x="150" y="41429"/>
                    </a:cubicBezTo>
                    <a:cubicBezTo>
                      <a:pt x="150" y="41928"/>
                      <a:pt x="400" y="42127"/>
                      <a:pt x="649" y="42127"/>
                    </a:cubicBezTo>
                    <a:cubicBezTo>
                      <a:pt x="699" y="42177"/>
                      <a:pt x="699" y="42227"/>
                      <a:pt x="699" y="42277"/>
                    </a:cubicBezTo>
                    <a:cubicBezTo>
                      <a:pt x="699" y="42376"/>
                      <a:pt x="649" y="42476"/>
                      <a:pt x="649" y="42576"/>
                    </a:cubicBezTo>
                    <a:cubicBezTo>
                      <a:pt x="649" y="42576"/>
                      <a:pt x="649" y="42576"/>
                      <a:pt x="649" y="42626"/>
                    </a:cubicBezTo>
                    <a:cubicBezTo>
                      <a:pt x="549" y="42676"/>
                      <a:pt x="499" y="42775"/>
                      <a:pt x="449" y="42925"/>
                    </a:cubicBezTo>
                    <a:cubicBezTo>
                      <a:pt x="449" y="42975"/>
                      <a:pt x="499" y="43124"/>
                      <a:pt x="549" y="43224"/>
                    </a:cubicBezTo>
                    <a:cubicBezTo>
                      <a:pt x="599" y="43523"/>
                      <a:pt x="649" y="43822"/>
                      <a:pt x="748" y="44071"/>
                    </a:cubicBezTo>
                    <a:cubicBezTo>
                      <a:pt x="2942" y="47112"/>
                      <a:pt x="5534" y="49455"/>
                      <a:pt x="8425" y="50900"/>
                    </a:cubicBezTo>
                    <a:cubicBezTo>
                      <a:pt x="11415" y="53043"/>
                      <a:pt x="14755" y="54090"/>
                      <a:pt x="18145" y="54838"/>
                    </a:cubicBezTo>
                    <a:cubicBezTo>
                      <a:pt x="20487" y="56034"/>
                      <a:pt x="22980" y="56184"/>
                      <a:pt x="25472" y="56184"/>
                    </a:cubicBezTo>
                    <a:cubicBezTo>
                      <a:pt x="25970" y="56233"/>
                      <a:pt x="26419" y="56283"/>
                      <a:pt x="26867" y="56333"/>
                    </a:cubicBezTo>
                    <a:cubicBezTo>
                      <a:pt x="27316" y="56383"/>
                      <a:pt x="27765" y="56433"/>
                      <a:pt x="28213" y="56433"/>
                    </a:cubicBezTo>
                    <a:cubicBezTo>
                      <a:pt x="32150" y="56989"/>
                      <a:pt x="36124" y="57252"/>
                      <a:pt x="40104" y="57252"/>
                    </a:cubicBezTo>
                    <a:cubicBezTo>
                      <a:pt x="40759" y="57252"/>
                      <a:pt x="41415" y="57244"/>
                      <a:pt x="42070" y="57230"/>
                    </a:cubicBezTo>
                    <a:cubicBezTo>
                      <a:pt x="42270" y="57230"/>
                      <a:pt x="42519" y="57131"/>
                      <a:pt x="42668" y="56981"/>
                    </a:cubicBezTo>
                    <a:cubicBezTo>
                      <a:pt x="42868" y="56981"/>
                      <a:pt x="43067" y="56931"/>
                      <a:pt x="43217" y="56931"/>
                    </a:cubicBezTo>
                    <a:cubicBezTo>
                      <a:pt x="45011" y="56881"/>
                      <a:pt x="46756" y="56632"/>
                      <a:pt x="48550" y="56233"/>
                    </a:cubicBezTo>
                    <a:cubicBezTo>
                      <a:pt x="50843" y="56134"/>
                      <a:pt x="53136" y="55735"/>
                      <a:pt x="55379" y="55137"/>
                    </a:cubicBezTo>
                    <a:cubicBezTo>
                      <a:pt x="57074" y="54838"/>
                      <a:pt x="58818" y="54489"/>
                      <a:pt x="60463" y="53791"/>
                    </a:cubicBezTo>
                    <a:cubicBezTo>
                      <a:pt x="60862" y="53741"/>
                      <a:pt x="61311" y="53592"/>
                      <a:pt x="61709" y="53492"/>
                    </a:cubicBezTo>
                    <a:cubicBezTo>
                      <a:pt x="61734" y="53517"/>
                      <a:pt x="61759" y="53529"/>
                      <a:pt x="61784" y="53529"/>
                    </a:cubicBezTo>
                    <a:cubicBezTo>
                      <a:pt x="61809" y="53529"/>
                      <a:pt x="61834" y="53517"/>
                      <a:pt x="61859" y="53492"/>
                    </a:cubicBezTo>
                    <a:cubicBezTo>
                      <a:pt x="62008" y="53442"/>
                      <a:pt x="62108" y="53392"/>
                      <a:pt x="62258" y="53342"/>
                    </a:cubicBezTo>
                    <a:cubicBezTo>
                      <a:pt x="63304" y="52994"/>
                      <a:pt x="64301" y="52595"/>
                      <a:pt x="65348" y="52096"/>
                    </a:cubicBezTo>
                    <a:cubicBezTo>
                      <a:pt x="66744" y="51448"/>
                      <a:pt x="68189" y="50750"/>
                      <a:pt x="69535" y="49803"/>
                    </a:cubicBezTo>
                    <a:cubicBezTo>
                      <a:pt x="70781" y="49056"/>
                      <a:pt x="72027" y="48159"/>
                      <a:pt x="73074" y="46863"/>
                    </a:cubicBezTo>
                    <a:cubicBezTo>
                      <a:pt x="73672" y="46165"/>
                      <a:pt x="74171" y="45417"/>
                      <a:pt x="74619" y="44520"/>
                    </a:cubicBezTo>
                    <a:cubicBezTo>
                      <a:pt x="74769" y="44370"/>
                      <a:pt x="74869" y="44171"/>
                      <a:pt x="74968" y="43972"/>
                    </a:cubicBezTo>
                    <a:lnTo>
                      <a:pt x="75267" y="43722"/>
                    </a:lnTo>
                    <a:cubicBezTo>
                      <a:pt x="75317" y="43672"/>
                      <a:pt x="75317" y="43623"/>
                      <a:pt x="75317" y="43523"/>
                    </a:cubicBezTo>
                    <a:cubicBezTo>
                      <a:pt x="75367" y="43473"/>
                      <a:pt x="75417" y="43423"/>
                      <a:pt x="75467" y="43373"/>
                    </a:cubicBezTo>
                    <a:cubicBezTo>
                      <a:pt x="75517" y="43274"/>
                      <a:pt x="75517" y="43174"/>
                      <a:pt x="75467" y="43074"/>
                    </a:cubicBezTo>
                    <a:cubicBezTo>
                      <a:pt x="75467" y="43074"/>
                      <a:pt x="75517" y="43074"/>
                      <a:pt x="75517" y="43024"/>
                    </a:cubicBezTo>
                    <a:cubicBezTo>
                      <a:pt x="75566" y="42975"/>
                      <a:pt x="75616" y="42875"/>
                      <a:pt x="75666" y="42775"/>
                    </a:cubicBezTo>
                    <a:cubicBezTo>
                      <a:pt x="75766" y="42626"/>
                      <a:pt x="75666" y="42426"/>
                      <a:pt x="75566" y="42327"/>
                    </a:cubicBezTo>
                    <a:cubicBezTo>
                      <a:pt x="75566" y="42327"/>
                      <a:pt x="75616" y="42277"/>
                      <a:pt x="75616" y="42177"/>
                    </a:cubicBezTo>
                    <a:cubicBezTo>
                      <a:pt x="75616" y="41330"/>
                      <a:pt x="75616" y="40433"/>
                      <a:pt x="75566" y="39585"/>
                    </a:cubicBezTo>
                    <a:cubicBezTo>
                      <a:pt x="75517" y="38339"/>
                      <a:pt x="75517" y="1952"/>
                      <a:pt x="75467" y="706"/>
                    </a:cubicBezTo>
                    <a:lnTo>
                      <a:pt x="75467" y="706"/>
                    </a:lnTo>
                    <a:cubicBezTo>
                      <a:pt x="75477" y="716"/>
                      <a:pt x="75486" y="720"/>
                      <a:pt x="75492" y="720"/>
                    </a:cubicBezTo>
                    <a:cubicBezTo>
                      <a:pt x="75510" y="720"/>
                      <a:pt x="75515" y="691"/>
                      <a:pt x="75516" y="691"/>
                    </a:cubicBezTo>
                    <a:cubicBezTo>
                      <a:pt x="75517" y="691"/>
                      <a:pt x="75517" y="695"/>
                      <a:pt x="75517" y="706"/>
                    </a:cubicBezTo>
                    <a:cubicBezTo>
                      <a:pt x="75517" y="1117"/>
                      <a:pt x="75517" y="1267"/>
                      <a:pt x="75517" y="1267"/>
                    </a:cubicBezTo>
                    <a:cubicBezTo>
                      <a:pt x="75518" y="1267"/>
                      <a:pt x="75520" y="843"/>
                      <a:pt x="75526" y="516"/>
                    </a:cubicBezTo>
                    <a:lnTo>
                      <a:pt x="75526" y="516"/>
                    </a:lnTo>
                    <a:cubicBezTo>
                      <a:pt x="75545" y="729"/>
                      <a:pt x="75565" y="1065"/>
                      <a:pt x="75585" y="1065"/>
                    </a:cubicBezTo>
                    <a:cubicBezTo>
                      <a:pt x="75595" y="1065"/>
                      <a:pt x="75606" y="969"/>
                      <a:pt x="75616" y="706"/>
                    </a:cubicBezTo>
                    <a:lnTo>
                      <a:pt x="75616" y="706"/>
                    </a:lnTo>
                    <a:cubicBezTo>
                      <a:pt x="75645" y="958"/>
                      <a:pt x="75674" y="1209"/>
                      <a:pt x="75703" y="1209"/>
                    </a:cubicBezTo>
                    <a:cubicBezTo>
                      <a:pt x="75724" y="1209"/>
                      <a:pt x="75745" y="1074"/>
                      <a:pt x="75766" y="706"/>
                    </a:cubicBezTo>
                    <a:cubicBezTo>
                      <a:pt x="75782" y="456"/>
                      <a:pt x="75733" y="373"/>
                      <a:pt x="75640" y="373"/>
                    </a:cubicBezTo>
                    <a:cubicBezTo>
                      <a:pt x="75621" y="373"/>
                      <a:pt x="75600" y="377"/>
                      <a:pt x="75577" y="384"/>
                    </a:cubicBezTo>
                    <a:lnTo>
                      <a:pt x="75577" y="384"/>
                    </a:lnTo>
                    <a:cubicBezTo>
                      <a:pt x="75589" y="467"/>
                      <a:pt x="75601" y="570"/>
                      <a:pt x="75613" y="675"/>
                    </a:cubicBezTo>
                    <a:lnTo>
                      <a:pt x="75613" y="675"/>
                    </a:lnTo>
                    <a:cubicBezTo>
                      <a:pt x="75611" y="672"/>
                      <a:pt x="75610" y="671"/>
                      <a:pt x="75608" y="671"/>
                    </a:cubicBezTo>
                    <a:cubicBezTo>
                      <a:pt x="75596" y="671"/>
                      <a:pt x="75577" y="716"/>
                      <a:pt x="75569" y="716"/>
                    </a:cubicBezTo>
                    <a:cubicBezTo>
                      <a:pt x="75568" y="716"/>
                      <a:pt x="75566" y="713"/>
                      <a:pt x="75566" y="706"/>
                    </a:cubicBezTo>
                    <a:cubicBezTo>
                      <a:pt x="75563" y="575"/>
                      <a:pt x="75560" y="471"/>
                      <a:pt x="75557" y="390"/>
                    </a:cubicBezTo>
                    <a:lnTo>
                      <a:pt x="75557" y="390"/>
                    </a:lnTo>
                    <a:cubicBezTo>
                      <a:pt x="75548" y="393"/>
                      <a:pt x="75538" y="397"/>
                      <a:pt x="75528" y="401"/>
                    </a:cubicBezTo>
                    <a:lnTo>
                      <a:pt x="75528" y="401"/>
                    </a:lnTo>
                    <a:cubicBezTo>
                      <a:pt x="75530" y="319"/>
                      <a:pt x="75532" y="250"/>
                      <a:pt x="75534" y="204"/>
                    </a:cubicBezTo>
                    <a:lnTo>
                      <a:pt x="75534" y="204"/>
                    </a:lnTo>
                    <a:cubicBezTo>
                      <a:pt x="75540" y="209"/>
                      <a:pt x="75545" y="222"/>
                      <a:pt x="75551" y="243"/>
                    </a:cubicBezTo>
                    <a:lnTo>
                      <a:pt x="75551" y="243"/>
                    </a:lnTo>
                    <a:cubicBezTo>
                      <a:pt x="75547" y="174"/>
                      <a:pt x="75544" y="145"/>
                      <a:pt x="75541" y="145"/>
                    </a:cubicBezTo>
                    <a:cubicBezTo>
                      <a:pt x="75538" y="145"/>
                      <a:pt x="75536" y="166"/>
                      <a:pt x="75534" y="204"/>
                    </a:cubicBezTo>
                    <a:lnTo>
                      <a:pt x="75534" y="204"/>
                    </a:lnTo>
                    <a:cubicBezTo>
                      <a:pt x="75533" y="203"/>
                      <a:pt x="75531" y="202"/>
                      <a:pt x="75530" y="202"/>
                    </a:cubicBezTo>
                    <a:cubicBezTo>
                      <a:pt x="75518" y="202"/>
                      <a:pt x="75506" y="246"/>
                      <a:pt x="75494" y="352"/>
                    </a:cubicBezTo>
                    <a:lnTo>
                      <a:pt x="75494" y="352"/>
                    </a:lnTo>
                    <a:cubicBezTo>
                      <a:pt x="75490" y="361"/>
                      <a:pt x="75487" y="383"/>
                      <a:pt x="75483" y="420"/>
                    </a:cubicBezTo>
                    <a:lnTo>
                      <a:pt x="75483" y="420"/>
                    </a:lnTo>
                    <a:cubicBezTo>
                      <a:pt x="75484" y="420"/>
                      <a:pt x="75486" y="419"/>
                      <a:pt x="75487" y="419"/>
                    </a:cubicBezTo>
                    <a:lnTo>
                      <a:pt x="75487" y="419"/>
                    </a:lnTo>
                    <a:cubicBezTo>
                      <a:pt x="75480" y="492"/>
                      <a:pt x="75473" y="587"/>
                      <a:pt x="75467" y="706"/>
                    </a:cubicBezTo>
                    <a:cubicBezTo>
                      <a:pt x="75472" y="569"/>
                      <a:pt x="75478" y="477"/>
                      <a:pt x="75483" y="420"/>
                    </a:cubicBezTo>
                    <a:lnTo>
                      <a:pt x="75483" y="420"/>
                    </a:lnTo>
                    <a:cubicBezTo>
                      <a:pt x="75289" y="512"/>
                      <a:pt x="75022" y="706"/>
                      <a:pt x="74769" y="706"/>
                    </a:cubicBezTo>
                    <a:cubicBezTo>
                      <a:pt x="74403" y="706"/>
                      <a:pt x="74126" y="373"/>
                      <a:pt x="73968" y="373"/>
                    </a:cubicBezTo>
                    <a:cubicBezTo>
                      <a:pt x="73888" y="373"/>
                      <a:pt x="73838" y="456"/>
                      <a:pt x="73822" y="706"/>
                    </a:cubicBezTo>
                    <a:cubicBezTo>
                      <a:pt x="73822" y="737"/>
                      <a:pt x="73822" y="749"/>
                      <a:pt x="73821" y="749"/>
                    </a:cubicBezTo>
                    <a:cubicBezTo>
                      <a:pt x="73820" y="749"/>
                      <a:pt x="73815" y="663"/>
                      <a:pt x="73797" y="663"/>
                    </a:cubicBezTo>
                    <a:cubicBezTo>
                      <a:pt x="73791" y="663"/>
                      <a:pt x="73782" y="674"/>
                      <a:pt x="73772" y="706"/>
                    </a:cubicBezTo>
                    <a:cubicBezTo>
                      <a:pt x="73674" y="847"/>
                      <a:pt x="73576" y="898"/>
                      <a:pt x="73478" y="898"/>
                    </a:cubicBezTo>
                    <a:cubicBezTo>
                      <a:pt x="73218" y="898"/>
                      <a:pt x="72954" y="538"/>
                      <a:pt x="72676" y="538"/>
                    </a:cubicBezTo>
                    <a:cubicBezTo>
                      <a:pt x="72578" y="538"/>
                      <a:pt x="72478" y="583"/>
                      <a:pt x="72376" y="706"/>
                    </a:cubicBezTo>
                    <a:cubicBezTo>
                      <a:pt x="71756" y="1149"/>
                      <a:pt x="71136" y="1309"/>
                      <a:pt x="70514" y="1309"/>
                    </a:cubicBezTo>
                    <a:cubicBezTo>
                      <a:pt x="68899" y="1309"/>
                      <a:pt x="67276" y="227"/>
                      <a:pt x="65626" y="227"/>
                    </a:cubicBezTo>
                    <a:cubicBezTo>
                      <a:pt x="65055" y="227"/>
                      <a:pt x="64481" y="357"/>
                      <a:pt x="63903" y="706"/>
                    </a:cubicBezTo>
                    <a:cubicBezTo>
                      <a:pt x="63559" y="814"/>
                      <a:pt x="63217" y="854"/>
                      <a:pt x="62877" y="854"/>
                    </a:cubicBezTo>
                    <a:cubicBezTo>
                      <a:pt x="61880" y="854"/>
                      <a:pt x="60899" y="508"/>
                      <a:pt x="59936" y="508"/>
                    </a:cubicBezTo>
                    <a:cubicBezTo>
                      <a:pt x="59561" y="508"/>
                      <a:pt x="59188" y="560"/>
                      <a:pt x="58818" y="706"/>
                    </a:cubicBezTo>
                    <a:lnTo>
                      <a:pt x="56874" y="706"/>
                    </a:lnTo>
                    <a:cubicBezTo>
                      <a:pt x="56786" y="708"/>
                      <a:pt x="56697" y="709"/>
                      <a:pt x="56609" y="709"/>
                    </a:cubicBezTo>
                    <a:cubicBezTo>
                      <a:pt x="55336" y="709"/>
                      <a:pt x="54064" y="495"/>
                      <a:pt x="52806" y="495"/>
                    </a:cubicBezTo>
                    <a:cubicBezTo>
                      <a:pt x="52181" y="495"/>
                      <a:pt x="51559" y="548"/>
                      <a:pt x="50943" y="706"/>
                    </a:cubicBezTo>
                    <a:cubicBezTo>
                      <a:pt x="50929" y="710"/>
                      <a:pt x="50915" y="712"/>
                      <a:pt x="50900" y="712"/>
                    </a:cubicBezTo>
                    <a:cubicBezTo>
                      <a:pt x="50810" y="712"/>
                      <a:pt x="50722" y="627"/>
                      <a:pt x="50661" y="627"/>
                    </a:cubicBezTo>
                    <a:cubicBezTo>
                      <a:pt x="50632" y="627"/>
                      <a:pt x="50609" y="647"/>
                      <a:pt x="50594" y="706"/>
                    </a:cubicBezTo>
                    <a:cubicBezTo>
                      <a:pt x="50174" y="752"/>
                      <a:pt x="49754" y="769"/>
                      <a:pt x="49333" y="769"/>
                    </a:cubicBezTo>
                    <a:cubicBezTo>
                      <a:pt x="48294" y="769"/>
                      <a:pt x="47254" y="667"/>
                      <a:pt x="46215" y="667"/>
                    </a:cubicBezTo>
                    <a:cubicBezTo>
                      <a:pt x="45880" y="667"/>
                      <a:pt x="45545" y="678"/>
                      <a:pt x="45211" y="706"/>
                    </a:cubicBezTo>
                    <a:cubicBezTo>
                      <a:pt x="45084" y="716"/>
                      <a:pt x="44958" y="720"/>
                      <a:pt x="44831" y="720"/>
                    </a:cubicBezTo>
                    <a:cubicBezTo>
                      <a:pt x="44486" y="720"/>
                      <a:pt x="44141" y="691"/>
                      <a:pt x="43795" y="691"/>
                    </a:cubicBezTo>
                    <a:cubicBezTo>
                      <a:pt x="43669" y="691"/>
                      <a:pt x="43543" y="695"/>
                      <a:pt x="43416" y="706"/>
                    </a:cubicBezTo>
                    <a:cubicBezTo>
                      <a:pt x="43400" y="689"/>
                      <a:pt x="43377" y="684"/>
                      <a:pt x="43352" y="684"/>
                    </a:cubicBezTo>
                    <a:cubicBezTo>
                      <a:pt x="43300" y="684"/>
                      <a:pt x="43233" y="706"/>
                      <a:pt x="43167" y="706"/>
                    </a:cubicBezTo>
                    <a:cubicBezTo>
                      <a:pt x="42964" y="710"/>
                      <a:pt x="42762" y="712"/>
                      <a:pt x="42561" y="712"/>
                    </a:cubicBezTo>
                    <a:cubicBezTo>
                      <a:pt x="41256" y="712"/>
                      <a:pt x="39967" y="627"/>
                      <a:pt x="38670" y="627"/>
                    </a:cubicBezTo>
                    <a:cubicBezTo>
                      <a:pt x="38045" y="627"/>
                      <a:pt x="37418" y="647"/>
                      <a:pt x="36787" y="706"/>
                    </a:cubicBezTo>
                    <a:cubicBezTo>
                      <a:pt x="36770" y="689"/>
                      <a:pt x="36753" y="684"/>
                      <a:pt x="36737" y="684"/>
                    </a:cubicBezTo>
                    <a:cubicBezTo>
                      <a:pt x="36704" y="684"/>
                      <a:pt x="36670" y="706"/>
                      <a:pt x="36637" y="706"/>
                    </a:cubicBezTo>
                    <a:cubicBezTo>
                      <a:pt x="36604" y="689"/>
                      <a:pt x="36571" y="684"/>
                      <a:pt x="36537" y="684"/>
                    </a:cubicBezTo>
                    <a:cubicBezTo>
                      <a:pt x="36471" y="684"/>
                      <a:pt x="36405" y="706"/>
                      <a:pt x="36338" y="706"/>
                    </a:cubicBezTo>
                    <a:lnTo>
                      <a:pt x="36089" y="706"/>
                    </a:lnTo>
                    <a:cubicBezTo>
                      <a:pt x="36056" y="639"/>
                      <a:pt x="36017" y="617"/>
                      <a:pt x="35973" y="617"/>
                    </a:cubicBezTo>
                    <a:cubicBezTo>
                      <a:pt x="35884" y="617"/>
                      <a:pt x="35773" y="706"/>
                      <a:pt x="35640" y="706"/>
                    </a:cubicBezTo>
                    <a:cubicBezTo>
                      <a:pt x="34569" y="656"/>
                      <a:pt x="33484" y="631"/>
                      <a:pt x="32400" y="631"/>
                    </a:cubicBezTo>
                    <a:cubicBezTo>
                      <a:pt x="31316" y="631"/>
                      <a:pt x="30232" y="656"/>
                      <a:pt x="29160" y="706"/>
                    </a:cubicBezTo>
                    <a:cubicBezTo>
                      <a:pt x="29061" y="706"/>
                      <a:pt x="28983" y="661"/>
                      <a:pt x="28913" y="661"/>
                    </a:cubicBezTo>
                    <a:cubicBezTo>
                      <a:pt x="28878" y="661"/>
                      <a:pt x="28845" y="672"/>
                      <a:pt x="28811" y="706"/>
                    </a:cubicBezTo>
                    <a:cubicBezTo>
                      <a:pt x="28759" y="695"/>
                      <a:pt x="28704" y="691"/>
                      <a:pt x="28648" y="691"/>
                    </a:cubicBezTo>
                    <a:cubicBezTo>
                      <a:pt x="28494" y="691"/>
                      <a:pt x="28331" y="720"/>
                      <a:pt x="28178" y="720"/>
                    </a:cubicBezTo>
                    <a:cubicBezTo>
                      <a:pt x="28121" y="720"/>
                      <a:pt x="28067" y="716"/>
                      <a:pt x="28014" y="706"/>
                    </a:cubicBezTo>
                    <a:cubicBezTo>
                      <a:pt x="27997" y="606"/>
                      <a:pt x="27964" y="573"/>
                      <a:pt x="27918" y="573"/>
                    </a:cubicBezTo>
                    <a:cubicBezTo>
                      <a:pt x="27826" y="573"/>
                      <a:pt x="27682" y="706"/>
                      <a:pt x="27515" y="706"/>
                    </a:cubicBezTo>
                    <a:cubicBezTo>
                      <a:pt x="27201" y="669"/>
                      <a:pt x="26886" y="657"/>
                      <a:pt x="26571" y="657"/>
                    </a:cubicBezTo>
                    <a:cubicBezTo>
                      <a:pt x="25816" y="657"/>
                      <a:pt x="25057" y="730"/>
                      <a:pt x="24284" y="730"/>
                    </a:cubicBezTo>
                    <a:cubicBezTo>
                      <a:pt x="24050" y="730"/>
                      <a:pt x="23815" y="723"/>
                      <a:pt x="23578" y="706"/>
                    </a:cubicBezTo>
                    <a:cubicBezTo>
                      <a:pt x="23504" y="685"/>
                      <a:pt x="23428" y="677"/>
                      <a:pt x="23350" y="677"/>
                    </a:cubicBezTo>
                    <a:cubicBezTo>
                      <a:pt x="23138" y="677"/>
                      <a:pt x="22912" y="735"/>
                      <a:pt x="22684" y="735"/>
                    </a:cubicBezTo>
                    <a:cubicBezTo>
                      <a:pt x="22600" y="735"/>
                      <a:pt x="22515" y="727"/>
                      <a:pt x="22431" y="706"/>
                    </a:cubicBezTo>
                    <a:lnTo>
                      <a:pt x="22182" y="706"/>
                    </a:lnTo>
                    <a:cubicBezTo>
                      <a:pt x="22025" y="669"/>
                      <a:pt x="21867" y="657"/>
                      <a:pt x="21711" y="657"/>
                    </a:cubicBezTo>
                    <a:cubicBezTo>
                      <a:pt x="21336" y="657"/>
                      <a:pt x="20965" y="730"/>
                      <a:pt x="20608" y="730"/>
                    </a:cubicBezTo>
                    <a:cubicBezTo>
                      <a:pt x="20500" y="730"/>
                      <a:pt x="20393" y="723"/>
                      <a:pt x="20288" y="706"/>
                    </a:cubicBezTo>
                    <a:cubicBezTo>
                      <a:pt x="20255" y="672"/>
                      <a:pt x="20216" y="661"/>
                      <a:pt x="20175" y="661"/>
                    </a:cubicBezTo>
                    <a:cubicBezTo>
                      <a:pt x="20094" y="661"/>
                      <a:pt x="20005" y="706"/>
                      <a:pt x="19939" y="706"/>
                    </a:cubicBezTo>
                    <a:cubicBezTo>
                      <a:pt x="19705" y="670"/>
                      <a:pt x="19472" y="656"/>
                      <a:pt x="19240" y="656"/>
                    </a:cubicBezTo>
                    <a:cubicBezTo>
                      <a:pt x="18277" y="656"/>
                      <a:pt x="17328" y="903"/>
                      <a:pt x="16383" y="903"/>
                    </a:cubicBezTo>
                    <a:cubicBezTo>
                      <a:pt x="15956" y="903"/>
                      <a:pt x="15530" y="852"/>
                      <a:pt x="15104" y="706"/>
                    </a:cubicBezTo>
                    <a:lnTo>
                      <a:pt x="14954" y="706"/>
                    </a:lnTo>
                    <a:cubicBezTo>
                      <a:pt x="14905" y="681"/>
                      <a:pt x="14855" y="668"/>
                      <a:pt x="14811" y="668"/>
                    </a:cubicBezTo>
                    <a:cubicBezTo>
                      <a:pt x="14767" y="668"/>
                      <a:pt x="14730" y="681"/>
                      <a:pt x="14705" y="706"/>
                    </a:cubicBezTo>
                    <a:cubicBezTo>
                      <a:pt x="14568" y="664"/>
                      <a:pt x="14431" y="648"/>
                      <a:pt x="14294" y="648"/>
                    </a:cubicBezTo>
                    <a:cubicBezTo>
                      <a:pt x="13919" y="648"/>
                      <a:pt x="13540" y="763"/>
                      <a:pt x="13148" y="763"/>
                    </a:cubicBezTo>
                    <a:cubicBezTo>
                      <a:pt x="13004" y="763"/>
                      <a:pt x="12859" y="748"/>
                      <a:pt x="12711" y="706"/>
                    </a:cubicBezTo>
                    <a:cubicBezTo>
                      <a:pt x="12641" y="659"/>
                      <a:pt x="12569" y="642"/>
                      <a:pt x="12493" y="642"/>
                    </a:cubicBezTo>
                    <a:cubicBezTo>
                      <a:pt x="12306" y="642"/>
                      <a:pt x="12103" y="744"/>
                      <a:pt x="11883" y="744"/>
                    </a:cubicBezTo>
                    <a:cubicBezTo>
                      <a:pt x="11812" y="744"/>
                      <a:pt x="11739" y="734"/>
                      <a:pt x="11665" y="706"/>
                    </a:cubicBezTo>
                    <a:cubicBezTo>
                      <a:pt x="11301" y="514"/>
                      <a:pt x="10937" y="442"/>
                      <a:pt x="10573" y="442"/>
                    </a:cubicBezTo>
                    <a:cubicBezTo>
                      <a:pt x="9536" y="442"/>
                      <a:pt x="8500" y="1019"/>
                      <a:pt x="7463" y="1019"/>
                    </a:cubicBezTo>
                    <a:cubicBezTo>
                      <a:pt x="7069" y="1019"/>
                      <a:pt x="6675" y="936"/>
                      <a:pt x="6281" y="706"/>
                    </a:cubicBezTo>
                    <a:cubicBezTo>
                      <a:pt x="6265" y="689"/>
                      <a:pt x="6248" y="684"/>
                      <a:pt x="6231" y="684"/>
                    </a:cubicBezTo>
                    <a:cubicBezTo>
                      <a:pt x="6198" y="684"/>
                      <a:pt x="6165" y="706"/>
                      <a:pt x="6132" y="706"/>
                    </a:cubicBezTo>
                    <a:cubicBezTo>
                      <a:pt x="5840" y="472"/>
                      <a:pt x="5552" y="385"/>
                      <a:pt x="5267" y="385"/>
                    </a:cubicBezTo>
                    <a:cubicBezTo>
                      <a:pt x="4424" y="385"/>
                      <a:pt x="3611" y="1151"/>
                      <a:pt x="2818" y="1151"/>
                    </a:cubicBezTo>
                    <a:cubicBezTo>
                      <a:pt x="2507" y="1151"/>
                      <a:pt x="2200" y="1033"/>
                      <a:pt x="1895" y="706"/>
                    </a:cubicBezTo>
                    <a:cubicBezTo>
                      <a:pt x="1878" y="689"/>
                      <a:pt x="1862" y="684"/>
                      <a:pt x="1845" y="684"/>
                    </a:cubicBezTo>
                    <a:cubicBezTo>
                      <a:pt x="1812" y="684"/>
                      <a:pt x="1779" y="706"/>
                      <a:pt x="1745" y="706"/>
                    </a:cubicBezTo>
                    <a:cubicBezTo>
                      <a:pt x="1714" y="653"/>
                      <a:pt x="1682" y="634"/>
                      <a:pt x="1651" y="634"/>
                    </a:cubicBezTo>
                    <a:cubicBezTo>
                      <a:pt x="1564" y="634"/>
                      <a:pt x="1478" y="778"/>
                      <a:pt x="1392" y="778"/>
                    </a:cubicBezTo>
                    <a:cubicBezTo>
                      <a:pt x="1360" y="778"/>
                      <a:pt x="1328" y="758"/>
                      <a:pt x="1297" y="706"/>
                    </a:cubicBezTo>
                    <a:cubicBezTo>
                      <a:pt x="1271" y="680"/>
                      <a:pt x="1248" y="671"/>
                      <a:pt x="1228" y="671"/>
                    </a:cubicBezTo>
                    <a:cubicBezTo>
                      <a:pt x="1183" y="671"/>
                      <a:pt x="1150" y="716"/>
                      <a:pt x="1120" y="716"/>
                    </a:cubicBezTo>
                    <a:cubicBezTo>
                      <a:pt x="1112" y="716"/>
                      <a:pt x="1105" y="713"/>
                      <a:pt x="1097" y="706"/>
                    </a:cubicBezTo>
                    <a:cubicBezTo>
                      <a:pt x="1087" y="674"/>
                      <a:pt x="1079" y="663"/>
                      <a:pt x="1072" y="663"/>
                    </a:cubicBezTo>
                    <a:cubicBezTo>
                      <a:pt x="1052" y="663"/>
                      <a:pt x="1043" y="749"/>
                      <a:pt x="1024" y="749"/>
                    </a:cubicBezTo>
                    <a:cubicBezTo>
                      <a:pt x="1017" y="749"/>
                      <a:pt x="1008" y="737"/>
                      <a:pt x="998" y="706"/>
                    </a:cubicBezTo>
                    <a:cubicBezTo>
                      <a:pt x="931" y="393"/>
                      <a:pt x="774" y="271"/>
                      <a:pt x="599" y="271"/>
                    </a:cubicBezTo>
                    <a:cubicBezTo>
                      <a:pt x="512" y="271"/>
                      <a:pt x="420" y="301"/>
                      <a:pt x="333" y="354"/>
                    </a:cubicBezTo>
                    <a:lnTo>
                      <a:pt x="333" y="354"/>
                    </a:lnTo>
                    <a:cubicBezTo>
                      <a:pt x="319" y="101"/>
                      <a:pt x="306" y="1"/>
                      <a:pt x="29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921300" y="1559250"/>
                <a:ext cx="1844300" cy="478550"/>
              </a:xfrm>
              <a:custGeom>
                <a:avLst/>
                <a:gdLst/>
                <a:ahLst/>
                <a:cxnLst/>
                <a:rect l="l" t="t" r="r" b="b"/>
                <a:pathLst>
                  <a:path w="73772" h="19142" fill="none" extrusionOk="0">
                    <a:moveTo>
                      <a:pt x="73771" y="9571"/>
                    </a:moveTo>
                    <a:cubicBezTo>
                      <a:pt x="73771" y="4287"/>
                      <a:pt x="57223" y="0"/>
                      <a:pt x="36886" y="0"/>
                    </a:cubicBezTo>
                    <a:cubicBezTo>
                      <a:pt x="16499" y="0"/>
                      <a:pt x="0" y="4287"/>
                      <a:pt x="0" y="9571"/>
                    </a:cubicBezTo>
                    <a:cubicBezTo>
                      <a:pt x="0" y="14854"/>
                      <a:pt x="16499" y="19141"/>
                      <a:pt x="36886" y="19141"/>
                    </a:cubicBezTo>
                    <a:cubicBezTo>
                      <a:pt x="57223" y="19141"/>
                      <a:pt x="73771" y="14854"/>
                      <a:pt x="73771" y="9571"/>
                    </a:cubicBezTo>
                    <a:close/>
                    <a:moveTo>
                      <a:pt x="73771" y="9571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769250" y="1490700"/>
                <a:ext cx="2149625" cy="628075"/>
              </a:xfrm>
              <a:custGeom>
                <a:avLst/>
                <a:gdLst/>
                <a:ahLst/>
                <a:cxnLst/>
                <a:rect l="l" t="t" r="r" b="b"/>
                <a:pathLst>
                  <a:path w="85985" h="25123" fill="none" extrusionOk="0">
                    <a:moveTo>
                      <a:pt x="85984" y="12562"/>
                    </a:moveTo>
                    <a:cubicBezTo>
                      <a:pt x="85984" y="5633"/>
                      <a:pt x="66694" y="1"/>
                      <a:pt x="42968" y="1"/>
                    </a:cubicBezTo>
                    <a:cubicBezTo>
                      <a:pt x="19241" y="1"/>
                      <a:pt x="1" y="5633"/>
                      <a:pt x="1" y="12562"/>
                    </a:cubicBezTo>
                    <a:cubicBezTo>
                      <a:pt x="1" y="19490"/>
                      <a:pt x="19241" y="25123"/>
                      <a:pt x="42968" y="25123"/>
                    </a:cubicBezTo>
                    <a:cubicBezTo>
                      <a:pt x="66694" y="25123"/>
                      <a:pt x="85984" y="19490"/>
                      <a:pt x="85984" y="12562"/>
                    </a:cubicBezTo>
                    <a:close/>
                    <a:moveTo>
                      <a:pt x="85984" y="12562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1595450" y="441475"/>
                <a:ext cx="444900" cy="151435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0574" extrusionOk="0">
                    <a:moveTo>
                      <a:pt x="150" y="0"/>
                    </a:moveTo>
                    <a:cubicBezTo>
                      <a:pt x="150" y="2"/>
                      <a:pt x="150" y="4"/>
                      <a:pt x="150" y="7"/>
                    </a:cubicBezTo>
                    <a:lnTo>
                      <a:pt x="150" y="7"/>
                    </a:lnTo>
                    <a:lnTo>
                      <a:pt x="150" y="0"/>
                    </a:lnTo>
                    <a:close/>
                    <a:moveTo>
                      <a:pt x="150" y="7"/>
                    </a:moveTo>
                    <a:lnTo>
                      <a:pt x="200" y="14704"/>
                    </a:lnTo>
                    <a:lnTo>
                      <a:pt x="50" y="24026"/>
                    </a:lnTo>
                    <a:cubicBezTo>
                      <a:pt x="50" y="24026"/>
                      <a:pt x="0" y="55976"/>
                      <a:pt x="50" y="58020"/>
                    </a:cubicBezTo>
                    <a:cubicBezTo>
                      <a:pt x="373" y="58536"/>
                      <a:pt x="4010" y="60574"/>
                      <a:pt x="8859" y="60574"/>
                    </a:cubicBezTo>
                    <a:cubicBezTo>
                      <a:pt x="11507" y="60574"/>
                      <a:pt x="14517" y="59966"/>
                      <a:pt x="17546" y="58170"/>
                    </a:cubicBezTo>
                    <a:cubicBezTo>
                      <a:pt x="17546" y="53783"/>
                      <a:pt x="17745" y="24275"/>
                      <a:pt x="17745" y="24275"/>
                    </a:cubicBezTo>
                    <a:lnTo>
                      <a:pt x="17795" y="14804"/>
                    </a:lnTo>
                    <a:cubicBezTo>
                      <a:pt x="17795" y="12262"/>
                      <a:pt x="17745" y="3689"/>
                      <a:pt x="17745" y="349"/>
                    </a:cubicBezTo>
                    <a:cubicBezTo>
                      <a:pt x="17247" y="1745"/>
                      <a:pt x="13508" y="2891"/>
                      <a:pt x="8973" y="2891"/>
                    </a:cubicBezTo>
                    <a:cubicBezTo>
                      <a:pt x="4094" y="2891"/>
                      <a:pt x="161" y="1599"/>
                      <a:pt x="150" y="7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69250" y="2005375"/>
                <a:ext cx="2150850" cy="266675"/>
              </a:xfrm>
              <a:custGeom>
                <a:avLst/>
                <a:gdLst/>
                <a:ahLst/>
                <a:cxnLst/>
                <a:rect l="l" t="t" r="r" b="b"/>
                <a:pathLst>
                  <a:path w="86034" h="10667" fill="none" extrusionOk="0">
                    <a:moveTo>
                      <a:pt x="1" y="399"/>
                    </a:moveTo>
                    <a:cubicBezTo>
                      <a:pt x="1745" y="2293"/>
                      <a:pt x="9771" y="10517"/>
                      <a:pt x="44662" y="10617"/>
                    </a:cubicBezTo>
                    <a:cubicBezTo>
                      <a:pt x="75866" y="10667"/>
                      <a:pt x="83841" y="2143"/>
                      <a:pt x="86034" y="0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903850" y="4294525"/>
                <a:ext cx="1887900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75516" h="9471" fill="none" extrusionOk="0">
                    <a:moveTo>
                      <a:pt x="0" y="0"/>
                    </a:moveTo>
                    <a:cubicBezTo>
                      <a:pt x="2343" y="3340"/>
                      <a:pt x="9172" y="9471"/>
                      <a:pt x="39627" y="9421"/>
                    </a:cubicBezTo>
                    <a:cubicBezTo>
                      <a:pt x="66594" y="9371"/>
                      <a:pt x="74320" y="2044"/>
                      <a:pt x="75516" y="847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768025" y="4321925"/>
                <a:ext cx="2152075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86083" h="11814" fill="none" extrusionOk="0">
                    <a:moveTo>
                      <a:pt x="0" y="300"/>
                    </a:moveTo>
                    <a:cubicBezTo>
                      <a:pt x="2542" y="3091"/>
                      <a:pt x="9570" y="11664"/>
                      <a:pt x="44512" y="11714"/>
                    </a:cubicBezTo>
                    <a:cubicBezTo>
                      <a:pt x="75665" y="11814"/>
                      <a:pt x="84189" y="3390"/>
                      <a:pt x="86083" y="1"/>
                    </a:cubicBez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768025" y="1804725"/>
                <a:ext cx="2152075" cy="2969575"/>
              </a:xfrm>
              <a:custGeom>
                <a:avLst/>
                <a:gdLst/>
                <a:ahLst/>
                <a:cxnLst/>
                <a:rect l="l" t="t" r="r" b="b"/>
                <a:pathLst>
                  <a:path w="86083" h="118783" fill="none" extrusionOk="0">
                    <a:moveTo>
                      <a:pt x="50" y="1"/>
                    </a:moveTo>
                    <a:lnTo>
                      <a:pt x="0" y="107069"/>
                    </a:lnTo>
                    <a:cubicBezTo>
                      <a:pt x="2243" y="110159"/>
                      <a:pt x="9969" y="118633"/>
                      <a:pt x="44861" y="118683"/>
                    </a:cubicBezTo>
                    <a:cubicBezTo>
                      <a:pt x="76014" y="118783"/>
                      <a:pt x="83989" y="110508"/>
                      <a:pt x="86083" y="106820"/>
                    </a:cubicBezTo>
                    <a:lnTo>
                      <a:pt x="86083" y="106670"/>
                    </a:lnTo>
                    <a:lnTo>
                      <a:pt x="86033" y="1"/>
                    </a:ln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768025" y="2107550"/>
                <a:ext cx="2155825" cy="2210675"/>
              </a:xfrm>
              <a:custGeom>
                <a:avLst/>
                <a:gdLst/>
                <a:ahLst/>
                <a:cxnLst/>
                <a:rect l="l" t="t" r="r" b="b"/>
                <a:pathLst>
                  <a:path w="86233" h="88427" fill="none" extrusionOk="0">
                    <a:moveTo>
                      <a:pt x="5433" y="87629"/>
                    </a:moveTo>
                    <a:lnTo>
                      <a:pt x="5333" y="50"/>
                    </a:lnTo>
                    <a:moveTo>
                      <a:pt x="80700" y="0"/>
                    </a:moveTo>
                    <a:lnTo>
                      <a:pt x="80849" y="88426"/>
                    </a:lnTo>
                    <a:moveTo>
                      <a:pt x="5433" y="87030"/>
                    </a:moveTo>
                    <a:lnTo>
                      <a:pt x="0" y="87030"/>
                    </a:lnTo>
                    <a:moveTo>
                      <a:pt x="86233" y="87030"/>
                    </a:moveTo>
                    <a:lnTo>
                      <a:pt x="80799" y="87030"/>
                    </a:lnTo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1599175" y="441475"/>
                <a:ext cx="442400" cy="1598800"/>
              </a:xfrm>
              <a:custGeom>
                <a:avLst/>
                <a:gdLst/>
                <a:ahLst/>
                <a:cxnLst/>
                <a:rect l="l" t="t" r="r" b="b"/>
                <a:pathLst>
                  <a:path w="17696" h="63952" fill="none" extrusionOk="0">
                    <a:moveTo>
                      <a:pt x="17696" y="0"/>
                    </a:moveTo>
                    <a:lnTo>
                      <a:pt x="17696" y="57821"/>
                    </a:lnTo>
                    <a:cubicBezTo>
                      <a:pt x="17696" y="57821"/>
                      <a:pt x="8724" y="63952"/>
                      <a:pt x="1" y="57821"/>
                    </a:cubicBezTo>
                    <a:lnTo>
                      <a:pt x="1" y="0"/>
                    </a:lnTo>
                  </a:path>
                </a:pathLst>
              </a:custGeom>
              <a:noFill/>
              <a:ln w="149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1599175" y="369200"/>
                <a:ext cx="44117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5783" extrusionOk="0">
                    <a:moveTo>
                      <a:pt x="8824" y="0"/>
                    </a:moveTo>
                    <a:cubicBezTo>
                      <a:pt x="3939" y="0"/>
                      <a:pt x="1" y="1296"/>
                      <a:pt x="1" y="2891"/>
                    </a:cubicBezTo>
                    <a:cubicBezTo>
                      <a:pt x="1" y="4486"/>
                      <a:pt x="3939" y="5782"/>
                      <a:pt x="8824" y="5782"/>
                    </a:cubicBezTo>
                    <a:cubicBezTo>
                      <a:pt x="13359" y="5782"/>
                      <a:pt x="17098" y="4636"/>
                      <a:pt x="17596" y="3240"/>
                    </a:cubicBezTo>
                    <a:cubicBezTo>
                      <a:pt x="17646" y="3090"/>
                      <a:pt x="17646" y="2991"/>
                      <a:pt x="17646" y="2891"/>
                    </a:cubicBezTo>
                    <a:cubicBezTo>
                      <a:pt x="17646" y="1296"/>
                      <a:pt x="13708" y="0"/>
                      <a:pt x="882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1599175" y="369200"/>
                <a:ext cx="44117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17647" h="5783" fill="none" extrusionOk="0">
                    <a:moveTo>
                      <a:pt x="17646" y="2891"/>
                    </a:moveTo>
                    <a:cubicBezTo>
                      <a:pt x="17646" y="2991"/>
                      <a:pt x="17646" y="3090"/>
                      <a:pt x="17596" y="3240"/>
                    </a:cubicBezTo>
                    <a:cubicBezTo>
                      <a:pt x="17098" y="4636"/>
                      <a:pt x="13359" y="5782"/>
                      <a:pt x="8824" y="5782"/>
                    </a:cubicBezTo>
                    <a:cubicBezTo>
                      <a:pt x="3939" y="5782"/>
                      <a:pt x="1" y="4486"/>
                      <a:pt x="1" y="2891"/>
                    </a:cubicBezTo>
                    <a:cubicBezTo>
                      <a:pt x="1" y="1296"/>
                      <a:pt x="3939" y="0"/>
                      <a:pt x="8824" y="0"/>
                    </a:cubicBezTo>
                    <a:cubicBezTo>
                      <a:pt x="13708" y="0"/>
                      <a:pt x="17646" y="1296"/>
                      <a:pt x="17646" y="2891"/>
                    </a:cubicBezTo>
                    <a:close/>
                    <a:moveTo>
                      <a:pt x="17646" y="2891"/>
                    </a:moveTo>
                    <a:close/>
                  </a:path>
                </a:pathLst>
              </a:custGeom>
              <a:noFill/>
              <a:ln w="14950" cap="flat" cmpd="sng">
                <a:solidFill>
                  <a:srgbClr val="000000"/>
                </a:solidFill>
                <a:prstDash val="solid"/>
                <a:miter lim="4984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1065850" y="2425300"/>
                <a:ext cx="1504100" cy="1866750"/>
              </a:xfrm>
              <a:custGeom>
                <a:avLst/>
                <a:gdLst/>
                <a:ahLst/>
                <a:cxnLst/>
                <a:rect l="l" t="t" r="r" b="b"/>
                <a:pathLst>
                  <a:path w="60164" h="74670" extrusionOk="0">
                    <a:moveTo>
                      <a:pt x="1545" y="1"/>
                    </a:moveTo>
                    <a:cubicBezTo>
                      <a:pt x="698" y="1"/>
                      <a:pt x="0" y="699"/>
                      <a:pt x="0" y="1546"/>
                    </a:cubicBezTo>
                    <a:cubicBezTo>
                      <a:pt x="0" y="2394"/>
                      <a:pt x="698" y="3091"/>
                      <a:pt x="1545" y="3091"/>
                    </a:cubicBezTo>
                    <a:cubicBezTo>
                      <a:pt x="2393" y="3091"/>
                      <a:pt x="3090" y="2394"/>
                      <a:pt x="3090" y="1546"/>
                    </a:cubicBezTo>
                    <a:cubicBezTo>
                      <a:pt x="3090" y="699"/>
                      <a:pt x="2393" y="1"/>
                      <a:pt x="1545" y="1"/>
                    </a:cubicBezTo>
                    <a:close/>
                    <a:moveTo>
                      <a:pt x="32001" y="1"/>
                    </a:moveTo>
                    <a:cubicBezTo>
                      <a:pt x="31153" y="1"/>
                      <a:pt x="30456" y="699"/>
                      <a:pt x="30456" y="1546"/>
                    </a:cubicBezTo>
                    <a:cubicBezTo>
                      <a:pt x="30456" y="2394"/>
                      <a:pt x="31153" y="3091"/>
                      <a:pt x="32001" y="3091"/>
                    </a:cubicBezTo>
                    <a:cubicBezTo>
                      <a:pt x="32848" y="3091"/>
                      <a:pt x="33546" y="2394"/>
                      <a:pt x="33546" y="1546"/>
                    </a:cubicBezTo>
                    <a:cubicBezTo>
                      <a:pt x="33546" y="699"/>
                      <a:pt x="32848" y="1"/>
                      <a:pt x="32001" y="1"/>
                    </a:cubicBezTo>
                    <a:close/>
                    <a:moveTo>
                      <a:pt x="52986" y="2792"/>
                    </a:moveTo>
                    <a:cubicBezTo>
                      <a:pt x="52138" y="2792"/>
                      <a:pt x="51441" y="3490"/>
                      <a:pt x="51441" y="4337"/>
                    </a:cubicBezTo>
                    <a:cubicBezTo>
                      <a:pt x="51441" y="5185"/>
                      <a:pt x="52138" y="5883"/>
                      <a:pt x="52986" y="5883"/>
                    </a:cubicBezTo>
                    <a:cubicBezTo>
                      <a:pt x="53833" y="5883"/>
                      <a:pt x="54531" y="5185"/>
                      <a:pt x="54531" y="4337"/>
                    </a:cubicBezTo>
                    <a:cubicBezTo>
                      <a:pt x="54531" y="3490"/>
                      <a:pt x="53833" y="2792"/>
                      <a:pt x="52986" y="2792"/>
                    </a:cubicBezTo>
                    <a:close/>
                    <a:moveTo>
                      <a:pt x="20786" y="5434"/>
                    </a:moveTo>
                    <a:cubicBezTo>
                      <a:pt x="19938" y="5434"/>
                      <a:pt x="19240" y="6132"/>
                      <a:pt x="19240" y="6979"/>
                    </a:cubicBezTo>
                    <a:cubicBezTo>
                      <a:pt x="19240" y="7827"/>
                      <a:pt x="19938" y="8525"/>
                      <a:pt x="20786" y="8525"/>
                    </a:cubicBezTo>
                    <a:cubicBezTo>
                      <a:pt x="21633" y="8525"/>
                      <a:pt x="22331" y="7827"/>
                      <a:pt x="22331" y="6979"/>
                    </a:cubicBezTo>
                    <a:cubicBezTo>
                      <a:pt x="22331" y="6132"/>
                      <a:pt x="21633" y="5434"/>
                      <a:pt x="20786" y="5434"/>
                    </a:cubicBezTo>
                    <a:close/>
                    <a:moveTo>
                      <a:pt x="7128" y="8525"/>
                    </a:moveTo>
                    <a:cubicBezTo>
                      <a:pt x="6231" y="8525"/>
                      <a:pt x="5583" y="9222"/>
                      <a:pt x="5583" y="10070"/>
                    </a:cubicBezTo>
                    <a:cubicBezTo>
                      <a:pt x="5583" y="10917"/>
                      <a:pt x="6231" y="11615"/>
                      <a:pt x="7128" y="11615"/>
                    </a:cubicBezTo>
                    <a:cubicBezTo>
                      <a:pt x="7975" y="11615"/>
                      <a:pt x="8673" y="10917"/>
                      <a:pt x="8673" y="10070"/>
                    </a:cubicBezTo>
                    <a:cubicBezTo>
                      <a:pt x="8673" y="9222"/>
                      <a:pt x="7975" y="8525"/>
                      <a:pt x="7128" y="8525"/>
                    </a:cubicBezTo>
                    <a:close/>
                    <a:moveTo>
                      <a:pt x="44113" y="11017"/>
                    </a:moveTo>
                    <a:cubicBezTo>
                      <a:pt x="43216" y="11017"/>
                      <a:pt x="42568" y="11715"/>
                      <a:pt x="42568" y="12562"/>
                    </a:cubicBezTo>
                    <a:cubicBezTo>
                      <a:pt x="42568" y="13409"/>
                      <a:pt x="43216" y="14107"/>
                      <a:pt x="44113" y="14107"/>
                    </a:cubicBezTo>
                    <a:cubicBezTo>
                      <a:pt x="44961" y="14107"/>
                      <a:pt x="45658" y="13409"/>
                      <a:pt x="45658" y="12562"/>
                    </a:cubicBezTo>
                    <a:cubicBezTo>
                      <a:pt x="45658" y="11715"/>
                      <a:pt x="44961" y="11017"/>
                      <a:pt x="44113" y="11017"/>
                    </a:cubicBezTo>
                    <a:close/>
                    <a:moveTo>
                      <a:pt x="34294" y="12562"/>
                    </a:moveTo>
                    <a:cubicBezTo>
                      <a:pt x="33446" y="12562"/>
                      <a:pt x="32748" y="13260"/>
                      <a:pt x="32748" y="14107"/>
                    </a:cubicBezTo>
                    <a:cubicBezTo>
                      <a:pt x="32748" y="14955"/>
                      <a:pt x="33446" y="15652"/>
                      <a:pt x="34294" y="15652"/>
                    </a:cubicBezTo>
                    <a:cubicBezTo>
                      <a:pt x="35141" y="15652"/>
                      <a:pt x="35839" y="14955"/>
                      <a:pt x="35839" y="14107"/>
                    </a:cubicBezTo>
                    <a:cubicBezTo>
                      <a:pt x="35839" y="13260"/>
                      <a:pt x="35141" y="12562"/>
                      <a:pt x="34294" y="12562"/>
                    </a:cubicBezTo>
                    <a:close/>
                    <a:moveTo>
                      <a:pt x="23029" y="16350"/>
                    </a:moveTo>
                    <a:cubicBezTo>
                      <a:pt x="22181" y="16350"/>
                      <a:pt x="21483" y="17048"/>
                      <a:pt x="21483" y="17895"/>
                    </a:cubicBezTo>
                    <a:cubicBezTo>
                      <a:pt x="21483" y="18743"/>
                      <a:pt x="22181" y="19441"/>
                      <a:pt x="23029" y="19441"/>
                    </a:cubicBezTo>
                    <a:cubicBezTo>
                      <a:pt x="23876" y="19441"/>
                      <a:pt x="24574" y="18743"/>
                      <a:pt x="24574" y="17895"/>
                    </a:cubicBezTo>
                    <a:cubicBezTo>
                      <a:pt x="24574" y="17048"/>
                      <a:pt x="23876" y="16350"/>
                      <a:pt x="23029" y="16350"/>
                    </a:cubicBezTo>
                    <a:close/>
                    <a:moveTo>
                      <a:pt x="53634" y="16350"/>
                    </a:moveTo>
                    <a:cubicBezTo>
                      <a:pt x="52786" y="16350"/>
                      <a:pt x="52088" y="17048"/>
                      <a:pt x="52088" y="17895"/>
                    </a:cubicBezTo>
                    <a:cubicBezTo>
                      <a:pt x="52088" y="18743"/>
                      <a:pt x="52786" y="19441"/>
                      <a:pt x="53634" y="19441"/>
                    </a:cubicBezTo>
                    <a:cubicBezTo>
                      <a:pt x="54481" y="19441"/>
                      <a:pt x="55179" y="18743"/>
                      <a:pt x="55179" y="17895"/>
                    </a:cubicBezTo>
                    <a:cubicBezTo>
                      <a:pt x="55179" y="17048"/>
                      <a:pt x="54481" y="16350"/>
                      <a:pt x="53634" y="16350"/>
                    </a:cubicBezTo>
                    <a:close/>
                    <a:moveTo>
                      <a:pt x="10169" y="19441"/>
                    </a:moveTo>
                    <a:cubicBezTo>
                      <a:pt x="9321" y="19441"/>
                      <a:pt x="8673" y="20089"/>
                      <a:pt x="8673" y="20936"/>
                    </a:cubicBezTo>
                    <a:cubicBezTo>
                      <a:pt x="8673" y="21833"/>
                      <a:pt x="9321" y="22481"/>
                      <a:pt x="10169" y="22481"/>
                    </a:cubicBezTo>
                    <a:cubicBezTo>
                      <a:pt x="11066" y="22481"/>
                      <a:pt x="11714" y="21833"/>
                      <a:pt x="11714" y="20936"/>
                    </a:cubicBezTo>
                    <a:cubicBezTo>
                      <a:pt x="11714" y="20089"/>
                      <a:pt x="11066" y="19441"/>
                      <a:pt x="10169" y="19441"/>
                    </a:cubicBezTo>
                    <a:close/>
                    <a:moveTo>
                      <a:pt x="31203" y="26369"/>
                    </a:moveTo>
                    <a:cubicBezTo>
                      <a:pt x="30356" y="26369"/>
                      <a:pt x="29658" y="27067"/>
                      <a:pt x="29658" y="27914"/>
                    </a:cubicBezTo>
                    <a:cubicBezTo>
                      <a:pt x="29658" y="28762"/>
                      <a:pt x="30356" y="29460"/>
                      <a:pt x="31203" y="29460"/>
                    </a:cubicBezTo>
                    <a:cubicBezTo>
                      <a:pt x="32051" y="29460"/>
                      <a:pt x="32748" y="28762"/>
                      <a:pt x="32748" y="27914"/>
                    </a:cubicBezTo>
                    <a:cubicBezTo>
                      <a:pt x="32748" y="27067"/>
                      <a:pt x="32051" y="26369"/>
                      <a:pt x="31203" y="26369"/>
                    </a:cubicBezTo>
                    <a:close/>
                    <a:moveTo>
                      <a:pt x="1545" y="28812"/>
                    </a:moveTo>
                    <a:cubicBezTo>
                      <a:pt x="698" y="28812"/>
                      <a:pt x="0" y="29509"/>
                      <a:pt x="0" y="30357"/>
                    </a:cubicBezTo>
                    <a:cubicBezTo>
                      <a:pt x="0" y="31204"/>
                      <a:pt x="698" y="31902"/>
                      <a:pt x="1545" y="31902"/>
                    </a:cubicBezTo>
                    <a:cubicBezTo>
                      <a:pt x="2393" y="31902"/>
                      <a:pt x="3090" y="31204"/>
                      <a:pt x="3090" y="30357"/>
                    </a:cubicBezTo>
                    <a:cubicBezTo>
                      <a:pt x="3090" y="29509"/>
                      <a:pt x="2393" y="28812"/>
                      <a:pt x="1545" y="28812"/>
                    </a:cubicBezTo>
                    <a:close/>
                    <a:moveTo>
                      <a:pt x="16349" y="28812"/>
                    </a:moveTo>
                    <a:cubicBezTo>
                      <a:pt x="15502" y="28812"/>
                      <a:pt x="14804" y="29509"/>
                      <a:pt x="14804" y="30357"/>
                    </a:cubicBezTo>
                    <a:cubicBezTo>
                      <a:pt x="14804" y="31204"/>
                      <a:pt x="15502" y="31902"/>
                      <a:pt x="16349" y="31902"/>
                    </a:cubicBezTo>
                    <a:cubicBezTo>
                      <a:pt x="17197" y="31902"/>
                      <a:pt x="17895" y="31204"/>
                      <a:pt x="17895" y="30357"/>
                    </a:cubicBezTo>
                    <a:cubicBezTo>
                      <a:pt x="17895" y="29509"/>
                      <a:pt x="17197" y="28812"/>
                      <a:pt x="16349" y="28812"/>
                    </a:cubicBezTo>
                    <a:close/>
                    <a:moveTo>
                      <a:pt x="45010" y="30357"/>
                    </a:moveTo>
                    <a:cubicBezTo>
                      <a:pt x="44163" y="30357"/>
                      <a:pt x="43465" y="31055"/>
                      <a:pt x="43465" y="31902"/>
                    </a:cubicBezTo>
                    <a:cubicBezTo>
                      <a:pt x="43465" y="32749"/>
                      <a:pt x="44163" y="33447"/>
                      <a:pt x="45010" y="33447"/>
                    </a:cubicBezTo>
                    <a:cubicBezTo>
                      <a:pt x="45858" y="33447"/>
                      <a:pt x="46556" y="32749"/>
                      <a:pt x="46556" y="31902"/>
                    </a:cubicBezTo>
                    <a:cubicBezTo>
                      <a:pt x="46556" y="31055"/>
                      <a:pt x="45858" y="30357"/>
                      <a:pt x="45010" y="30357"/>
                    </a:cubicBezTo>
                    <a:close/>
                    <a:moveTo>
                      <a:pt x="23029" y="32849"/>
                    </a:moveTo>
                    <a:cubicBezTo>
                      <a:pt x="22181" y="32849"/>
                      <a:pt x="21483" y="33497"/>
                      <a:pt x="21483" y="34344"/>
                    </a:cubicBezTo>
                    <a:cubicBezTo>
                      <a:pt x="21483" y="35242"/>
                      <a:pt x="22181" y="35890"/>
                      <a:pt x="23029" y="35890"/>
                    </a:cubicBezTo>
                    <a:cubicBezTo>
                      <a:pt x="23876" y="35890"/>
                      <a:pt x="24574" y="35242"/>
                      <a:pt x="24574" y="34344"/>
                    </a:cubicBezTo>
                    <a:cubicBezTo>
                      <a:pt x="24574" y="33497"/>
                      <a:pt x="23876" y="32849"/>
                      <a:pt x="23029" y="32849"/>
                    </a:cubicBezTo>
                    <a:close/>
                    <a:moveTo>
                      <a:pt x="57123" y="37584"/>
                    </a:moveTo>
                    <a:cubicBezTo>
                      <a:pt x="56226" y="37584"/>
                      <a:pt x="55578" y="38282"/>
                      <a:pt x="55578" y="39130"/>
                    </a:cubicBezTo>
                    <a:cubicBezTo>
                      <a:pt x="55578" y="39977"/>
                      <a:pt x="56226" y="40675"/>
                      <a:pt x="57123" y="40675"/>
                    </a:cubicBezTo>
                    <a:cubicBezTo>
                      <a:pt x="57970" y="40675"/>
                      <a:pt x="58618" y="39977"/>
                      <a:pt x="58618" y="39130"/>
                    </a:cubicBezTo>
                    <a:cubicBezTo>
                      <a:pt x="58618" y="38282"/>
                      <a:pt x="57970" y="37584"/>
                      <a:pt x="57123" y="37584"/>
                    </a:cubicBezTo>
                    <a:close/>
                    <a:moveTo>
                      <a:pt x="38431" y="38382"/>
                    </a:moveTo>
                    <a:cubicBezTo>
                      <a:pt x="37583" y="38382"/>
                      <a:pt x="36886" y="39080"/>
                      <a:pt x="36886" y="39927"/>
                    </a:cubicBezTo>
                    <a:cubicBezTo>
                      <a:pt x="36886" y="40774"/>
                      <a:pt x="37583" y="41472"/>
                      <a:pt x="38431" y="41472"/>
                    </a:cubicBezTo>
                    <a:cubicBezTo>
                      <a:pt x="39278" y="41472"/>
                      <a:pt x="39976" y="40774"/>
                      <a:pt x="39976" y="39927"/>
                    </a:cubicBezTo>
                    <a:cubicBezTo>
                      <a:pt x="39976" y="39080"/>
                      <a:pt x="39278" y="38382"/>
                      <a:pt x="38431" y="38382"/>
                    </a:cubicBezTo>
                    <a:close/>
                    <a:moveTo>
                      <a:pt x="4636" y="43566"/>
                    </a:moveTo>
                    <a:cubicBezTo>
                      <a:pt x="3788" y="43566"/>
                      <a:pt x="3090" y="44264"/>
                      <a:pt x="3090" y="45111"/>
                    </a:cubicBezTo>
                    <a:cubicBezTo>
                      <a:pt x="3090" y="45958"/>
                      <a:pt x="3788" y="46656"/>
                      <a:pt x="4636" y="46656"/>
                    </a:cubicBezTo>
                    <a:cubicBezTo>
                      <a:pt x="5483" y="46656"/>
                      <a:pt x="6181" y="45958"/>
                      <a:pt x="6181" y="45111"/>
                    </a:cubicBezTo>
                    <a:cubicBezTo>
                      <a:pt x="6181" y="44264"/>
                      <a:pt x="5483" y="43566"/>
                      <a:pt x="4636" y="43566"/>
                    </a:cubicBezTo>
                    <a:close/>
                    <a:moveTo>
                      <a:pt x="30456" y="43566"/>
                    </a:moveTo>
                    <a:cubicBezTo>
                      <a:pt x="29608" y="43566"/>
                      <a:pt x="28910" y="44264"/>
                      <a:pt x="28910" y="45111"/>
                    </a:cubicBezTo>
                    <a:cubicBezTo>
                      <a:pt x="28910" y="45958"/>
                      <a:pt x="29608" y="46656"/>
                      <a:pt x="30456" y="46656"/>
                    </a:cubicBezTo>
                    <a:cubicBezTo>
                      <a:pt x="31303" y="46656"/>
                      <a:pt x="32001" y="45958"/>
                      <a:pt x="32001" y="45111"/>
                    </a:cubicBezTo>
                    <a:cubicBezTo>
                      <a:pt x="32001" y="44264"/>
                      <a:pt x="31303" y="43566"/>
                      <a:pt x="30456" y="43566"/>
                    </a:cubicBezTo>
                    <a:close/>
                    <a:moveTo>
                      <a:pt x="14505" y="46656"/>
                    </a:moveTo>
                    <a:cubicBezTo>
                      <a:pt x="13658" y="46656"/>
                      <a:pt x="12960" y="47354"/>
                      <a:pt x="12960" y="48201"/>
                    </a:cubicBezTo>
                    <a:cubicBezTo>
                      <a:pt x="12960" y="49049"/>
                      <a:pt x="13658" y="49747"/>
                      <a:pt x="14505" y="49747"/>
                    </a:cubicBezTo>
                    <a:cubicBezTo>
                      <a:pt x="15352" y="49747"/>
                      <a:pt x="16050" y="49049"/>
                      <a:pt x="16050" y="48201"/>
                    </a:cubicBezTo>
                    <a:cubicBezTo>
                      <a:pt x="16050" y="47354"/>
                      <a:pt x="15352" y="46656"/>
                      <a:pt x="14505" y="46656"/>
                    </a:cubicBezTo>
                    <a:close/>
                    <a:moveTo>
                      <a:pt x="50593" y="47703"/>
                    </a:moveTo>
                    <a:cubicBezTo>
                      <a:pt x="49746" y="47703"/>
                      <a:pt x="49048" y="48401"/>
                      <a:pt x="49048" y="49248"/>
                    </a:cubicBezTo>
                    <a:cubicBezTo>
                      <a:pt x="49048" y="50096"/>
                      <a:pt x="49746" y="50793"/>
                      <a:pt x="50593" y="50793"/>
                    </a:cubicBezTo>
                    <a:cubicBezTo>
                      <a:pt x="51441" y="50793"/>
                      <a:pt x="52138" y="50096"/>
                      <a:pt x="52138" y="49248"/>
                    </a:cubicBezTo>
                    <a:cubicBezTo>
                      <a:pt x="52138" y="48401"/>
                      <a:pt x="51441" y="47703"/>
                      <a:pt x="50593" y="47703"/>
                    </a:cubicBezTo>
                    <a:close/>
                    <a:moveTo>
                      <a:pt x="42568" y="50096"/>
                    </a:moveTo>
                    <a:cubicBezTo>
                      <a:pt x="41721" y="50096"/>
                      <a:pt x="41023" y="50793"/>
                      <a:pt x="41023" y="51641"/>
                    </a:cubicBezTo>
                    <a:cubicBezTo>
                      <a:pt x="41023" y="52488"/>
                      <a:pt x="41721" y="53186"/>
                      <a:pt x="42568" y="53186"/>
                    </a:cubicBezTo>
                    <a:cubicBezTo>
                      <a:pt x="43415" y="53186"/>
                      <a:pt x="44113" y="52488"/>
                      <a:pt x="44113" y="51641"/>
                    </a:cubicBezTo>
                    <a:cubicBezTo>
                      <a:pt x="44113" y="50793"/>
                      <a:pt x="43415" y="50096"/>
                      <a:pt x="42568" y="50096"/>
                    </a:cubicBezTo>
                    <a:close/>
                    <a:moveTo>
                      <a:pt x="9720" y="57772"/>
                    </a:moveTo>
                    <a:cubicBezTo>
                      <a:pt x="8823" y="57772"/>
                      <a:pt x="8175" y="58470"/>
                      <a:pt x="8175" y="59317"/>
                    </a:cubicBezTo>
                    <a:cubicBezTo>
                      <a:pt x="8175" y="60164"/>
                      <a:pt x="8823" y="60862"/>
                      <a:pt x="9720" y="60862"/>
                    </a:cubicBezTo>
                    <a:cubicBezTo>
                      <a:pt x="10567" y="60862"/>
                      <a:pt x="11265" y="60164"/>
                      <a:pt x="11265" y="59317"/>
                    </a:cubicBezTo>
                    <a:cubicBezTo>
                      <a:pt x="11265" y="58470"/>
                      <a:pt x="10567" y="57772"/>
                      <a:pt x="9720" y="57772"/>
                    </a:cubicBezTo>
                    <a:close/>
                    <a:moveTo>
                      <a:pt x="24574" y="58320"/>
                    </a:moveTo>
                    <a:cubicBezTo>
                      <a:pt x="23726" y="58320"/>
                      <a:pt x="23029" y="59018"/>
                      <a:pt x="23029" y="59865"/>
                    </a:cubicBezTo>
                    <a:cubicBezTo>
                      <a:pt x="23029" y="60713"/>
                      <a:pt x="23726" y="61410"/>
                      <a:pt x="24574" y="61410"/>
                    </a:cubicBezTo>
                    <a:cubicBezTo>
                      <a:pt x="25421" y="61410"/>
                      <a:pt x="26119" y="60713"/>
                      <a:pt x="26119" y="59865"/>
                    </a:cubicBezTo>
                    <a:cubicBezTo>
                      <a:pt x="26119" y="59018"/>
                      <a:pt x="25421" y="58320"/>
                      <a:pt x="24574" y="58320"/>
                    </a:cubicBezTo>
                    <a:close/>
                    <a:moveTo>
                      <a:pt x="49945" y="63055"/>
                    </a:moveTo>
                    <a:cubicBezTo>
                      <a:pt x="49098" y="63055"/>
                      <a:pt x="48400" y="63753"/>
                      <a:pt x="48400" y="64601"/>
                    </a:cubicBezTo>
                    <a:cubicBezTo>
                      <a:pt x="48400" y="65448"/>
                      <a:pt x="49098" y="66146"/>
                      <a:pt x="49945" y="66146"/>
                    </a:cubicBezTo>
                    <a:cubicBezTo>
                      <a:pt x="50793" y="66146"/>
                      <a:pt x="51490" y="65448"/>
                      <a:pt x="51490" y="64601"/>
                    </a:cubicBezTo>
                    <a:cubicBezTo>
                      <a:pt x="51490" y="63753"/>
                      <a:pt x="50793" y="63055"/>
                      <a:pt x="49945" y="63055"/>
                    </a:cubicBezTo>
                    <a:close/>
                    <a:moveTo>
                      <a:pt x="39976" y="63853"/>
                    </a:moveTo>
                    <a:cubicBezTo>
                      <a:pt x="39129" y="63853"/>
                      <a:pt x="38431" y="64551"/>
                      <a:pt x="38431" y="65398"/>
                    </a:cubicBezTo>
                    <a:cubicBezTo>
                      <a:pt x="38431" y="66245"/>
                      <a:pt x="39129" y="66943"/>
                      <a:pt x="39976" y="66943"/>
                    </a:cubicBezTo>
                    <a:cubicBezTo>
                      <a:pt x="40823" y="66943"/>
                      <a:pt x="41521" y="66245"/>
                      <a:pt x="41521" y="65398"/>
                    </a:cubicBezTo>
                    <a:cubicBezTo>
                      <a:pt x="41521" y="64551"/>
                      <a:pt x="40823" y="63853"/>
                      <a:pt x="39976" y="63853"/>
                    </a:cubicBezTo>
                    <a:close/>
                    <a:moveTo>
                      <a:pt x="24026" y="69934"/>
                    </a:moveTo>
                    <a:cubicBezTo>
                      <a:pt x="23178" y="69934"/>
                      <a:pt x="22480" y="70632"/>
                      <a:pt x="22480" y="71479"/>
                    </a:cubicBezTo>
                    <a:cubicBezTo>
                      <a:pt x="22480" y="72327"/>
                      <a:pt x="23178" y="73024"/>
                      <a:pt x="24026" y="73024"/>
                    </a:cubicBezTo>
                    <a:cubicBezTo>
                      <a:pt x="24873" y="73024"/>
                      <a:pt x="25571" y="72327"/>
                      <a:pt x="25571" y="71479"/>
                    </a:cubicBezTo>
                    <a:cubicBezTo>
                      <a:pt x="25571" y="70632"/>
                      <a:pt x="24873" y="69934"/>
                      <a:pt x="24026" y="69934"/>
                    </a:cubicBezTo>
                    <a:close/>
                    <a:moveTo>
                      <a:pt x="7128" y="70632"/>
                    </a:moveTo>
                    <a:cubicBezTo>
                      <a:pt x="6231" y="70632"/>
                      <a:pt x="5583" y="71330"/>
                      <a:pt x="5583" y="72177"/>
                    </a:cubicBezTo>
                    <a:cubicBezTo>
                      <a:pt x="5583" y="73024"/>
                      <a:pt x="6231" y="73722"/>
                      <a:pt x="7128" y="73722"/>
                    </a:cubicBezTo>
                    <a:cubicBezTo>
                      <a:pt x="7975" y="73722"/>
                      <a:pt x="8673" y="73024"/>
                      <a:pt x="8673" y="72177"/>
                    </a:cubicBezTo>
                    <a:cubicBezTo>
                      <a:pt x="8673" y="71330"/>
                      <a:pt x="7975" y="70632"/>
                      <a:pt x="7128" y="70632"/>
                    </a:cubicBezTo>
                    <a:close/>
                    <a:moveTo>
                      <a:pt x="58618" y="71579"/>
                    </a:moveTo>
                    <a:cubicBezTo>
                      <a:pt x="57771" y="71579"/>
                      <a:pt x="57123" y="72277"/>
                      <a:pt x="57123" y="73124"/>
                    </a:cubicBezTo>
                    <a:cubicBezTo>
                      <a:pt x="57123" y="73972"/>
                      <a:pt x="57771" y="74669"/>
                      <a:pt x="58618" y="74669"/>
                    </a:cubicBezTo>
                    <a:cubicBezTo>
                      <a:pt x="59515" y="74669"/>
                      <a:pt x="60163" y="73972"/>
                      <a:pt x="60163" y="73124"/>
                    </a:cubicBezTo>
                    <a:cubicBezTo>
                      <a:pt x="60163" y="72277"/>
                      <a:pt x="59515" y="71579"/>
                      <a:pt x="58618" y="71579"/>
                    </a:cubicBezTo>
                    <a:close/>
                  </a:path>
                </a:pathLst>
              </a:custGeom>
              <a:solidFill>
                <a:srgbClr val="0DF79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" name="Google Shape;325;p23"/>
            <p:cNvSpPr txBox="1"/>
            <p:nvPr/>
          </p:nvSpPr>
          <p:spPr>
            <a:xfrm>
              <a:off x="819440" y="3880882"/>
              <a:ext cx="1395854" cy="32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EXPANDED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(200 cm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3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26" name="Google Shape;326;p23"/>
            <p:cNvSpPr txBox="1"/>
            <p:nvPr/>
          </p:nvSpPr>
          <p:spPr>
            <a:xfrm>
              <a:off x="2857000" y="3880875"/>
              <a:ext cx="1635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COMPRESSED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(100 cm</a:t>
              </a:r>
              <a:r>
                <a:rPr lang="en" sz="900" baseline="30000">
                  <a:latin typeface="Kalam"/>
                  <a:ea typeface="Kalam"/>
                  <a:cs typeface="Kalam"/>
                  <a:sym typeface="Kalam"/>
                </a:rPr>
                <a:t>3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)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327" name="Google Shape;327;p23"/>
          <p:cNvSpPr txBox="1"/>
          <p:nvPr/>
        </p:nvSpPr>
        <p:spPr>
          <a:xfrm>
            <a:off x="5213675" y="1328588"/>
            <a:ext cx="3002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 container with a volume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200 cm</a:t>
            </a:r>
            <a:r>
              <a:rPr lang="en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at a pressure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150 kPa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is compressed to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100 cm</a:t>
            </a:r>
            <a:r>
              <a:rPr lang="en" b="1" baseline="300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The temperature of the gas remains constant.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Find out the new pressure of the gas.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i="1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i="1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= 150 ×</a:t>
            </a:r>
            <a:r>
              <a:rPr lang="en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200 = 30,000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 i="1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× 100 = 30,000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 i="1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300" i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= 30,000 ÷ 100 =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300 kPa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grpSp>
        <p:nvGrpSpPr>
          <p:cNvPr id="328" name="Google Shape;328;p23"/>
          <p:cNvGrpSpPr/>
          <p:nvPr/>
        </p:nvGrpSpPr>
        <p:grpSpPr>
          <a:xfrm>
            <a:off x="5805163" y="859563"/>
            <a:ext cx="1819123" cy="330131"/>
            <a:chOff x="238125" y="2144650"/>
            <a:chExt cx="7105950" cy="1289575"/>
          </a:xfrm>
        </p:grpSpPr>
        <p:sp>
          <p:nvSpPr>
            <p:cNvPr id="329" name="Google Shape;329;p23"/>
            <p:cNvSpPr/>
            <p:nvPr/>
          </p:nvSpPr>
          <p:spPr>
            <a:xfrm>
              <a:off x="238125" y="2500125"/>
              <a:ext cx="748800" cy="934100"/>
            </a:xfrm>
            <a:custGeom>
              <a:avLst/>
              <a:gdLst/>
              <a:ahLst/>
              <a:cxnLst/>
              <a:rect l="l" t="t" r="r" b="b"/>
              <a:pathLst>
                <a:path w="29952" h="37364" extrusionOk="0">
                  <a:moveTo>
                    <a:pt x="22388" y="1210"/>
                  </a:moveTo>
                  <a:cubicBezTo>
                    <a:pt x="24960" y="1210"/>
                    <a:pt x="26170" y="3782"/>
                    <a:pt x="26170" y="6807"/>
                  </a:cubicBezTo>
                  <a:cubicBezTo>
                    <a:pt x="26170" y="9681"/>
                    <a:pt x="24506" y="16337"/>
                    <a:pt x="22993" y="19362"/>
                  </a:cubicBezTo>
                  <a:cubicBezTo>
                    <a:pt x="21480" y="22539"/>
                    <a:pt x="18909" y="25413"/>
                    <a:pt x="16186" y="25413"/>
                  </a:cubicBezTo>
                  <a:cubicBezTo>
                    <a:pt x="12102" y="25413"/>
                    <a:pt x="11497" y="20270"/>
                    <a:pt x="11497" y="20119"/>
                  </a:cubicBezTo>
                  <a:cubicBezTo>
                    <a:pt x="11497" y="19968"/>
                    <a:pt x="11648" y="19514"/>
                    <a:pt x="11648" y="19211"/>
                  </a:cubicBezTo>
                  <a:lnTo>
                    <a:pt x="14522" y="7564"/>
                  </a:lnTo>
                  <a:cubicBezTo>
                    <a:pt x="14976" y="5900"/>
                    <a:pt x="16640" y="4236"/>
                    <a:pt x="17547" y="3479"/>
                  </a:cubicBezTo>
                  <a:cubicBezTo>
                    <a:pt x="18152" y="2874"/>
                    <a:pt x="20119" y="1210"/>
                    <a:pt x="22388" y="1210"/>
                  </a:cubicBezTo>
                  <a:close/>
                  <a:moveTo>
                    <a:pt x="9833" y="0"/>
                  </a:moveTo>
                  <a:cubicBezTo>
                    <a:pt x="8017" y="0"/>
                    <a:pt x="6656" y="908"/>
                    <a:pt x="5597" y="3026"/>
                  </a:cubicBezTo>
                  <a:cubicBezTo>
                    <a:pt x="4538" y="5143"/>
                    <a:pt x="3782" y="8774"/>
                    <a:pt x="3782" y="9076"/>
                  </a:cubicBezTo>
                  <a:cubicBezTo>
                    <a:pt x="3782" y="9228"/>
                    <a:pt x="3933" y="9530"/>
                    <a:pt x="4387" y="9530"/>
                  </a:cubicBezTo>
                  <a:cubicBezTo>
                    <a:pt x="4841" y="9530"/>
                    <a:pt x="4841" y="9530"/>
                    <a:pt x="5294" y="8169"/>
                  </a:cubicBezTo>
                  <a:cubicBezTo>
                    <a:pt x="6051" y="4689"/>
                    <a:pt x="7261" y="1210"/>
                    <a:pt x="9530" y="1210"/>
                  </a:cubicBezTo>
                  <a:cubicBezTo>
                    <a:pt x="10891" y="1210"/>
                    <a:pt x="11345" y="2118"/>
                    <a:pt x="11345" y="3933"/>
                  </a:cubicBezTo>
                  <a:cubicBezTo>
                    <a:pt x="11345" y="5295"/>
                    <a:pt x="11194" y="5900"/>
                    <a:pt x="11043" y="6959"/>
                  </a:cubicBezTo>
                  <a:lnTo>
                    <a:pt x="4387" y="33430"/>
                  </a:lnTo>
                  <a:cubicBezTo>
                    <a:pt x="3933" y="35246"/>
                    <a:pt x="3782" y="35699"/>
                    <a:pt x="1361" y="35699"/>
                  </a:cubicBezTo>
                  <a:cubicBezTo>
                    <a:pt x="605" y="35699"/>
                    <a:pt x="0" y="35699"/>
                    <a:pt x="0" y="36758"/>
                  </a:cubicBezTo>
                  <a:cubicBezTo>
                    <a:pt x="0" y="36910"/>
                    <a:pt x="0" y="37363"/>
                    <a:pt x="756" y="37363"/>
                  </a:cubicBezTo>
                  <a:lnTo>
                    <a:pt x="11043" y="37363"/>
                  </a:lnTo>
                  <a:cubicBezTo>
                    <a:pt x="11345" y="37363"/>
                    <a:pt x="12102" y="37363"/>
                    <a:pt x="12102" y="36304"/>
                  </a:cubicBezTo>
                  <a:cubicBezTo>
                    <a:pt x="12102" y="35699"/>
                    <a:pt x="11648" y="35699"/>
                    <a:pt x="10740" y="35699"/>
                  </a:cubicBezTo>
                  <a:cubicBezTo>
                    <a:pt x="8017" y="35699"/>
                    <a:pt x="7866" y="35246"/>
                    <a:pt x="7866" y="34792"/>
                  </a:cubicBezTo>
                  <a:cubicBezTo>
                    <a:pt x="7866" y="34035"/>
                    <a:pt x="10438" y="24052"/>
                    <a:pt x="10891" y="22690"/>
                  </a:cubicBezTo>
                  <a:cubicBezTo>
                    <a:pt x="11497" y="24354"/>
                    <a:pt x="13009" y="26623"/>
                    <a:pt x="16186" y="26623"/>
                  </a:cubicBezTo>
                  <a:cubicBezTo>
                    <a:pt x="22842" y="26623"/>
                    <a:pt x="29952" y="17850"/>
                    <a:pt x="29952" y="9228"/>
                  </a:cubicBezTo>
                  <a:cubicBezTo>
                    <a:pt x="29952" y="3782"/>
                    <a:pt x="26926" y="0"/>
                    <a:pt x="22539" y="0"/>
                  </a:cubicBezTo>
                  <a:cubicBezTo>
                    <a:pt x="18758" y="0"/>
                    <a:pt x="15581" y="3631"/>
                    <a:pt x="14825" y="4538"/>
                  </a:cubicBezTo>
                  <a:cubicBezTo>
                    <a:pt x="14371" y="1513"/>
                    <a:pt x="12102" y="0"/>
                    <a:pt x="98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1100350" y="2689200"/>
              <a:ext cx="325250" cy="680725"/>
            </a:xfrm>
            <a:custGeom>
              <a:avLst/>
              <a:gdLst/>
              <a:ahLst/>
              <a:cxnLst/>
              <a:rect l="l" t="t" r="r" b="b"/>
              <a:pathLst>
                <a:path w="13010" h="27229" extrusionOk="0">
                  <a:moveTo>
                    <a:pt x="7262" y="1"/>
                  </a:moveTo>
                  <a:cubicBezTo>
                    <a:pt x="6203" y="1211"/>
                    <a:pt x="4236" y="2723"/>
                    <a:pt x="1" y="2723"/>
                  </a:cubicBezTo>
                  <a:lnTo>
                    <a:pt x="1" y="3934"/>
                  </a:lnTo>
                  <a:cubicBezTo>
                    <a:pt x="908" y="3934"/>
                    <a:pt x="3026" y="3934"/>
                    <a:pt x="5144" y="2875"/>
                  </a:cubicBezTo>
                  <a:lnTo>
                    <a:pt x="5144" y="24052"/>
                  </a:lnTo>
                  <a:cubicBezTo>
                    <a:pt x="5144" y="25565"/>
                    <a:pt x="5144" y="26019"/>
                    <a:pt x="1513" y="26019"/>
                  </a:cubicBezTo>
                  <a:lnTo>
                    <a:pt x="303" y="26019"/>
                  </a:lnTo>
                  <a:lnTo>
                    <a:pt x="303" y="27229"/>
                  </a:lnTo>
                  <a:lnTo>
                    <a:pt x="13010" y="27229"/>
                  </a:lnTo>
                  <a:lnTo>
                    <a:pt x="13010" y="26019"/>
                  </a:lnTo>
                  <a:lnTo>
                    <a:pt x="11800" y="26019"/>
                  </a:lnTo>
                  <a:cubicBezTo>
                    <a:pt x="8169" y="26019"/>
                    <a:pt x="8018" y="25565"/>
                    <a:pt x="8018" y="24052"/>
                  </a:cubicBezTo>
                  <a:lnTo>
                    <a:pt x="8018" y="1059"/>
                  </a:lnTo>
                  <a:cubicBezTo>
                    <a:pt x="8018" y="152"/>
                    <a:pt x="8018" y="1"/>
                    <a:pt x="726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1622250" y="2144650"/>
              <a:ext cx="1028650" cy="1036200"/>
            </a:xfrm>
            <a:custGeom>
              <a:avLst/>
              <a:gdLst/>
              <a:ahLst/>
              <a:cxnLst/>
              <a:rect l="l" t="t" r="r" b="b"/>
              <a:pathLst>
                <a:path w="41146" h="41448" extrusionOk="0">
                  <a:moveTo>
                    <a:pt x="1059" y="0"/>
                  </a:moveTo>
                  <a:cubicBezTo>
                    <a:pt x="756" y="0"/>
                    <a:pt x="0" y="0"/>
                    <a:pt x="0" y="1059"/>
                  </a:cubicBezTo>
                  <a:cubicBezTo>
                    <a:pt x="0" y="1664"/>
                    <a:pt x="454" y="1664"/>
                    <a:pt x="1361" y="1664"/>
                  </a:cubicBezTo>
                  <a:cubicBezTo>
                    <a:pt x="4387" y="1664"/>
                    <a:pt x="4538" y="2269"/>
                    <a:pt x="4689" y="3782"/>
                  </a:cubicBezTo>
                  <a:lnTo>
                    <a:pt x="9379" y="40086"/>
                  </a:lnTo>
                  <a:cubicBezTo>
                    <a:pt x="9530" y="41296"/>
                    <a:pt x="9530" y="41447"/>
                    <a:pt x="10438" y="41447"/>
                  </a:cubicBezTo>
                  <a:cubicBezTo>
                    <a:pt x="11194" y="41447"/>
                    <a:pt x="11345" y="41296"/>
                    <a:pt x="11950" y="40389"/>
                  </a:cubicBezTo>
                  <a:lnTo>
                    <a:pt x="33280" y="6505"/>
                  </a:lnTo>
                  <a:cubicBezTo>
                    <a:pt x="35246" y="3328"/>
                    <a:pt x="37061" y="1966"/>
                    <a:pt x="40087" y="1664"/>
                  </a:cubicBezTo>
                  <a:cubicBezTo>
                    <a:pt x="40692" y="1664"/>
                    <a:pt x="41146" y="1664"/>
                    <a:pt x="41146" y="605"/>
                  </a:cubicBezTo>
                  <a:cubicBezTo>
                    <a:pt x="41146" y="303"/>
                    <a:pt x="40994" y="0"/>
                    <a:pt x="40541" y="0"/>
                  </a:cubicBezTo>
                  <a:cubicBezTo>
                    <a:pt x="39482" y="0"/>
                    <a:pt x="36910" y="151"/>
                    <a:pt x="35851" y="151"/>
                  </a:cubicBezTo>
                  <a:cubicBezTo>
                    <a:pt x="34187" y="151"/>
                    <a:pt x="32372" y="0"/>
                    <a:pt x="30708" y="0"/>
                  </a:cubicBezTo>
                  <a:cubicBezTo>
                    <a:pt x="30254" y="0"/>
                    <a:pt x="29649" y="0"/>
                    <a:pt x="29649" y="1059"/>
                  </a:cubicBezTo>
                  <a:cubicBezTo>
                    <a:pt x="29649" y="1664"/>
                    <a:pt x="30254" y="1664"/>
                    <a:pt x="30405" y="1664"/>
                  </a:cubicBezTo>
                  <a:cubicBezTo>
                    <a:pt x="32674" y="1815"/>
                    <a:pt x="32826" y="2874"/>
                    <a:pt x="32826" y="3630"/>
                  </a:cubicBezTo>
                  <a:cubicBezTo>
                    <a:pt x="32826" y="4538"/>
                    <a:pt x="32069" y="5899"/>
                    <a:pt x="31918" y="5899"/>
                  </a:cubicBezTo>
                  <a:lnTo>
                    <a:pt x="13463" y="35245"/>
                  </a:lnTo>
                  <a:lnTo>
                    <a:pt x="9379" y="3479"/>
                  </a:lnTo>
                  <a:cubicBezTo>
                    <a:pt x="9379" y="1815"/>
                    <a:pt x="12404" y="1664"/>
                    <a:pt x="13009" y="1664"/>
                  </a:cubicBezTo>
                  <a:cubicBezTo>
                    <a:pt x="13917" y="1664"/>
                    <a:pt x="14522" y="1664"/>
                    <a:pt x="14522" y="605"/>
                  </a:cubicBezTo>
                  <a:cubicBezTo>
                    <a:pt x="14522" y="0"/>
                    <a:pt x="13766" y="0"/>
                    <a:pt x="13614" y="0"/>
                  </a:cubicBezTo>
                  <a:cubicBezTo>
                    <a:pt x="12707" y="0"/>
                    <a:pt x="11497" y="151"/>
                    <a:pt x="10438" y="151"/>
                  </a:cubicBezTo>
                  <a:lnTo>
                    <a:pt x="7110" y="151"/>
                  </a:lnTo>
                  <a:cubicBezTo>
                    <a:pt x="2874" y="151"/>
                    <a:pt x="1059" y="0"/>
                    <a:pt x="105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476925" y="2689200"/>
              <a:ext cx="325250" cy="680725"/>
            </a:xfrm>
            <a:custGeom>
              <a:avLst/>
              <a:gdLst/>
              <a:ahLst/>
              <a:cxnLst/>
              <a:rect l="l" t="t" r="r" b="b"/>
              <a:pathLst>
                <a:path w="13010" h="27229" extrusionOk="0">
                  <a:moveTo>
                    <a:pt x="7261" y="1"/>
                  </a:moveTo>
                  <a:cubicBezTo>
                    <a:pt x="6202" y="1211"/>
                    <a:pt x="4236" y="2723"/>
                    <a:pt x="0" y="2723"/>
                  </a:cubicBezTo>
                  <a:lnTo>
                    <a:pt x="0" y="3934"/>
                  </a:lnTo>
                  <a:cubicBezTo>
                    <a:pt x="908" y="3934"/>
                    <a:pt x="2874" y="3934"/>
                    <a:pt x="5143" y="2875"/>
                  </a:cubicBezTo>
                  <a:lnTo>
                    <a:pt x="5143" y="24052"/>
                  </a:lnTo>
                  <a:cubicBezTo>
                    <a:pt x="5143" y="25565"/>
                    <a:pt x="4992" y="26019"/>
                    <a:pt x="1513" y="26019"/>
                  </a:cubicBezTo>
                  <a:lnTo>
                    <a:pt x="151" y="26019"/>
                  </a:lnTo>
                  <a:lnTo>
                    <a:pt x="151" y="27229"/>
                  </a:lnTo>
                  <a:lnTo>
                    <a:pt x="13009" y="27229"/>
                  </a:lnTo>
                  <a:lnTo>
                    <a:pt x="13009" y="26019"/>
                  </a:lnTo>
                  <a:lnTo>
                    <a:pt x="11648" y="26019"/>
                  </a:lnTo>
                  <a:cubicBezTo>
                    <a:pt x="8169" y="26019"/>
                    <a:pt x="8017" y="25565"/>
                    <a:pt x="8017" y="24052"/>
                  </a:cubicBezTo>
                  <a:lnTo>
                    <a:pt x="8017" y="1059"/>
                  </a:lnTo>
                  <a:cubicBezTo>
                    <a:pt x="8017" y="152"/>
                    <a:pt x="8017" y="1"/>
                    <a:pt x="72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3395875" y="2624925"/>
              <a:ext cx="922775" cy="313900"/>
            </a:xfrm>
            <a:custGeom>
              <a:avLst/>
              <a:gdLst/>
              <a:ahLst/>
              <a:cxnLst/>
              <a:rect l="l" t="t" r="r" b="b"/>
              <a:pathLst>
                <a:path w="36911" h="12556" extrusionOk="0">
                  <a:moveTo>
                    <a:pt x="1967" y="0"/>
                  </a:moveTo>
                  <a:cubicBezTo>
                    <a:pt x="909" y="0"/>
                    <a:pt x="1" y="0"/>
                    <a:pt x="1" y="1059"/>
                  </a:cubicBezTo>
                  <a:cubicBezTo>
                    <a:pt x="1" y="2118"/>
                    <a:pt x="909" y="2118"/>
                    <a:pt x="1665" y="2118"/>
                  </a:cubicBezTo>
                  <a:lnTo>
                    <a:pt x="35096" y="2118"/>
                  </a:lnTo>
                  <a:cubicBezTo>
                    <a:pt x="36003" y="2118"/>
                    <a:pt x="36911" y="2118"/>
                    <a:pt x="36911" y="1059"/>
                  </a:cubicBezTo>
                  <a:cubicBezTo>
                    <a:pt x="36911" y="0"/>
                    <a:pt x="35852" y="0"/>
                    <a:pt x="34944" y="0"/>
                  </a:cubicBezTo>
                  <a:close/>
                  <a:moveTo>
                    <a:pt x="1665" y="10589"/>
                  </a:moveTo>
                  <a:cubicBezTo>
                    <a:pt x="909" y="10589"/>
                    <a:pt x="1" y="10589"/>
                    <a:pt x="1" y="11496"/>
                  </a:cubicBezTo>
                  <a:cubicBezTo>
                    <a:pt x="1" y="12555"/>
                    <a:pt x="909" y="12555"/>
                    <a:pt x="1967" y="12555"/>
                  </a:cubicBezTo>
                  <a:lnTo>
                    <a:pt x="34944" y="12555"/>
                  </a:lnTo>
                  <a:cubicBezTo>
                    <a:pt x="35852" y="12555"/>
                    <a:pt x="36911" y="12555"/>
                    <a:pt x="36911" y="11496"/>
                  </a:cubicBezTo>
                  <a:cubicBezTo>
                    <a:pt x="36911" y="10589"/>
                    <a:pt x="36003" y="10589"/>
                    <a:pt x="35096" y="105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4749750" y="2500125"/>
              <a:ext cx="748825" cy="934100"/>
            </a:xfrm>
            <a:custGeom>
              <a:avLst/>
              <a:gdLst/>
              <a:ahLst/>
              <a:cxnLst/>
              <a:rect l="l" t="t" r="r" b="b"/>
              <a:pathLst>
                <a:path w="29953" h="37364" extrusionOk="0">
                  <a:moveTo>
                    <a:pt x="22389" y="1210"/>
                  </a:moveTo>
                  <a:cubicBezTo>
                    <a:pt x="24960" y="1210"/>
                    <a:pt x="26171" y="3782"/>
                    <a:pt x="26171" y="6807"/>
                  </a:cubicBezTo>
                  <a:cubicBezTo>
                    <a:pt x="26171" y="9681"/>
                    <a:pt x="24507" y="16337"/>
                    <a:pt x="22994" y="19362"/>
                  </a:cubicBezTo>
                  <a:cubicBezTo>
                    <a:pt x="21481" y="22539"/>
                    <a:pt x="18910" y="25413"/>
                    <a:pt x="16187" y="25413"/>
                  </a:cubicBezTo>
                  <a:cubicBezTo>
                    <a:pt x="12102" y="25413"/>
                    <a:pt x="11497" y="20270"/>
                    <a:pt x="11497" y="20119"/>
                  </a:cubicBezTo>
                  <a:cubicBezTo>
                    <a:pt x="11497" y="19968"/>
                    <a:pt x="11649" y="19514"/>
                    <a:pt x="11649" y="19211"/>
                  </a:cubicBezTo>
                  <a:lnTo>
                    <a:pt x="14523" y="7564"/>
                  </a:lnTo>
                  <a:cubicBezTo>
                    <a:pt x="14977" y="5900"/>
                    <a:pt x="16640" y="4236"/>
                    <a:pt x="17548" y="3479"/>
                  </a:cubicBezTo>
                  <a:cubicBezTo>
                    <a:pt x="18153" y="2874"/>
                    <a:pt x="20120" y="1210"/>
                    <a:pt x="22389" y="1210"/>
                  </a:cubicBezTo>
                  <a:close/>
                  <a:moveTo>
                    <a:pt x="9833" y="0"/>
                  </a:moveTo>
                  <a:cubicBezTo>
                    <a:pt x="8018" y="0"/>
                    <a:pt x="6657" y="908"/>
                    <a:pt x="5598" y="3026"/>
                  </a:cubicBezTo>
                  <a:cubicBezTo>
                    <a:pt x="4539" y="5143"/>
                    <a:pt x="3782" y="8774"/>
                    <a:pt x="3782" y="9076"/>
                  </a:cubicBezTo>
                  <a:cubicBezTo>
                    <a:pt x="3782" y="9228"/>
                    <a:pt x="3934" y="9530"/>
                    <a:pt x="4388" y="9530"/>
                  </a:cubicBezTo>
                  <a:cubicBezTo>
                    <a:pt x="4841" y="9530"/>
                    <a:pt x="4841" y="9530"/>
                    <a:pt x="5295" y="8169"/>
                  </a:cubicBezTo>
                  <a:cubicBezTo>
                    <a:pt x="6052" y="4689"/>
                    <a:pt x="7262" y="1210"/>
                    <a:pt x="9531" y="1210"/>
                  </a:cubicBezTo>
                  <a:cubicBezTo>
                    <a:pt x="10892" y="1210"/>
                    <a:pt x="11346" y="2118"/>
                    <a:pt x="11346" y="3933"/>
                  </a:cubicBezTo>
                  <a:cubicBezTo>
                    <a:pt x="11346" y="5295"/>
                    <a:pt x="11195" y="5900"/>
                    <a:pt x="11043" y="6959"/>
                  </a:cubicBezTo>
                  <a:lnTo>
                    <a:pt x="4388" y="33430"/>
                  </a:lnTo>
                  <a:cubicBezTo>
                    <a:pt x="3934" y="35246"/>
                    <a:pt x="3782" y="35699"/>
                    <a:pt x="1362" y="35699"/>
                  </a:cubicBezTo>
                  <a:cubicBezTo>
                    <a:pt x="606" y="35699"/>
                    <a:pt x="1" y="35699"/>
                    <a:pt x="1" y="36758"/>
                  </a:cubicBezTo>
                  <a:cubicBezTo>
                    <a:pt x="1" y="36910"/>
                    <a:pt x="1" y="37363"/>
                    <a:pt x="757" y="37363"/>
                  </a:cubicBezTo>
                  <a:lnTo>
                    <a:pt x="11043" y="37363"/>
                  </a:lnTo>
                  <a:cubicBezTo>
                    <a:pt x="11346" y="37363"/>
                    <a:pt x="12102" y="37363"/>
                    <a:pt x="12102" y="36304"/>
                  </a:cubicBezTo>
                  <a:cubicBezTo>
                    <a:pt x="12102" y="35699"/>
                    <a:pt x="11649" y="35699"/>
                    <a:pt x="10741" y="35699"/>
                  </a:cubicBezTo>
                  <a:cubicBezTo>
                    <a:pt x="8018" y="35699"/>
                    <a:pt x="7867" y="35246"/>
                    <a:pt x="7867" y="34792"/>
                  </a:cubicBezTo>
                  <a:cubicBezTo>
                    <a:pt x="7867" y="34035"/>
                    <a:pt x="10438" y="24052"/>
                    <a:pt x="10892" y="22690"/>
                  </a:cubicBezTo>
                  <a:cubicBezTo>
                    <a:pt x="11497" y="24354"/>
                    <a:pt x="13010" y="26623"/>
                    <a:pt x="16187" y="26623"/>
                  </a:cubicBezTo>
                  <a:cubicBezTo>
                    <a:pt x="22843" y="26623"/>
                    <a:pt x="29952" y="17850"/>
                    <a:pt x="29952" y="9228"/>
                  </a:cubicBezTo>
                  <a:cubicBezTo>
                    <a:pt x="29952" y="3782"/>
                    <a:pt x="26927" y="0"/>
                    <a:pt x="22540" y="0"/>
                  </a:cubicBezTo>
                  <a:cubicBezTo>
                    <a:pt x="18758" y="0"/>
                    <a:pt x="15582" y="3631"/>
                    <a:pt x="14825" y="4538"/>
                  </a:cubicBezTo>
                  <a:cubicBezTo>
                    <a:pt x="14371" y="1513"/>
                    <a:pt x="12102" y="0"/>
                    <a:pt x="98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570400" y="2689200"/>
              <a:ext cx="397100" cy="680725"/>
            </a:xfrm>
            <a:custGeom>
              <a:avLst/>
              <a:gdLst/>
              <a:ahLst/>
              <a:cxnLst/>
              <a:rect l="l" t="t" r="r" b="b"/>
              <a:pathLst>
                <a:path w="15884" h="27229" extrusionOk="0">
                  <a:moveTo>
                    <a:pt x="7413" y="1"/>
                  </a:moveTo>
                  <a:cubicBezTo>
                    <a:pt x="2723" y="1"/>
                    <a:pt x="0" y="4085"/>
                    <a:pt x="0" y="7564"/>
                  </a:cubicBezTo>
                  <a:cubicBezTo>
                    <a:pt x="0" y="9682"/>
                    <a:pt x="1664" y="9682"/>
                    <a:pt x="1816" y="9682"/>
                  </a:cubicBezTo>
                  <a:cubicBezTo>
                    <a:pt x="2723" y="9682"/>
                    <a:pt x="3782" y="9077"/>
                    <a:pt x="3782" y="7867"/>
                  </a:cubicBezTo>
                  <a:cubicBezTo>
                    <a:pt x="3782" y="6656"/>
                    <a:pt x="3026" y="5900"/>
                    <a:pt x="1816" y="5900"/>
                  </a:cubicBezTo>
                  <a:lnTo>
                    <a:pt x="1211" y="5900"/>
                  </a:lnTo>
                  <a:cubicBezTo>
                    <a:pt x="2118" y="3177"/>
                    <a:pt x="4236" y="1211"/>
                    <a:pt x="6959" y="1211"/>
                  </a:cubicBezTo>
                  <a:cubicBezTo>
                    <a:pt x="10438" y="1211"/>
                    <a:pt x="12556" y="4236"/>
                    <a:pt x="12556" y="7867"/>
                  </a:cubicBezTo>
                  <a:cubicBezTo>
                    <a:pt x="12556" y="11346"/>
                    <a:pt x="10589" y="14371"/>
                    <a:pt x="8169" y="17094"/>
                  </a:cubicBezTo>
                  <a:lnTo>
                    <a:pt x="0" y="26321"/>
                  </a:lnTo>
                  <a:lnTo>
                    <a:pt x="0" y="27229"/>
                  </a:lnTo>
                  <a:lnTo>
                    <a:pt x="14825" y="27229"/>
                  </a:lnTo>
                  <a:lnTo>
                    <a:pt x="15884" y="20422"/>
                  </a:lnTo>
                  <a:lnTo>
                    <a:pt x="14976" y="20422"/>
                  </a:lnTo>
                  <a:cubicBezTo>
                    <a:pt x="14825" y="21027"/>
                    <a:pt x="14522" y="23296"/>
                    <a:pt x="14220" y="24052"/>
                  </a:cubicBezTo>
                  <a:cubicBezTo>
                    <a:pt x="13917" y="24355"/>
                    <a:pt x="11497" y="24355"/>
                    <a:pt x="10287" y="24355"/>
                  </a:cubicBezTo>
                  <a:lnTo>
                    <a:pt x="2723" y="24355"/>
                  </a:lnTo>
                  <a:cubicBezTo>
                    <a:pt x="3782" y="23447"/>
                    <a:pt x="6354" y="20724"/>
                    <a:pt x="7413" y="19817"/>
                  </a:cubicBezTo>
                  <a:cubicBezTo>
                    <a:pt x="13615" y="14068"/>
                    <a:pt x="15884" y="11951"/>
                    <a:pt x="15884" y="7867"/>
                  </a:cubicBezTo>
                  <a:cubicBezTo>
                    <a:pt x="15884" y="3177"/>
                    <a:pt x="12253" y="1"/>
                    <a:pt x="741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6133875" y="2144650"/>
              <a:ext cx="1028675" cy="1036200"/>
            </a:xfrm>
            <a:custGeom>
              <a:avLst/>
              <a:gdLst/>
              <a:ahLst/>
              <a:cxnLst/>
              <a:rect l="l" t="t" r="r" b="b"/>
              <a:pathLst>
                <a:path w="41147" h="41448" extrusionOk="0">
                  <a:moveTo>
                    <a:pt x="1060" y="0"/>
                  </a:moveTo>
                  <a:cubicBezTo>
                    <a:pt x="757" y="0"/>
                    <a:pt x="1" y="0"/>
                    <a:pt x="1" y="1059"/>
                  </a:cubicBezTo>
                  <a:cubicBezTo>
                    <a:pt x="1" y="1664"/>
                    <a:pt x="455" y="1664"/>
                    <a:pt x="1362" y="1664"/>
                  </a:cubicBezTo>
                  <a:cubicBezTo>
                    <a:pt x="4388" y="1664"/>
                    <a:pt x="4539" y="2269"/>
                    <a:pt x="4690" y="3782"/>
                  </a:cubicBezTo>
                  <a:lnTo>
                    <a:pt x="9380" y="40086"/>
                  </a:lnTo>
                  <a:cubicBezTo>
                    <a:pt x="9531" y="41296"/>
                    <a:pt x="9531" y="41447"/>
                    <a:pt x="10438" y="41447"/>
                  </a:cubicBezTo>
                  <a:cubicBezTo>
                    <a:pt x="11195" y="41447"/>
                    <a:pt x="11346" y="41296"/>
                    <a:pt x="11951" y="40389"/>
                  </a:cubicBezTo>
                  <a:lnTo>
                    <a:pt x="33280" y="6505"/>
                  </a:lnTo>
                  <a:cubicBezTo>
                    <a:pt x="35247" y="3328"/>
                    <a:pt x="37062" y="1966"/>
                    <a:pt x="40087" y="1664"/>
                  </a:cubicBezTo>
                  <a:cubicBezTo>
                    <a:pt x="40693" y="1664"/>
                    <a:pt x="41146" y="1664"/>
                    <a:pt x="41146" y="605"/>
                  </a:cubicBezTo>
                  <a:cubicBezTo>
                    <a:pt x="41146" y="303"/>
                    <a:pt x="40995" y="0"/>
                    <a:pt x="40541" y="0"/>
                  </a:cubicBezTo>
                  <a:cubicBezTo>
                    <a:pt x="39482" y="0"/>
                    <a:pt x="36911" y="151"/>
                    <a:pt x="35852" y="151"/>
                  </a:cubicBezTo>
                  <a:cubicBezTo>
                    <a:pt x="34188" y="151"/>
                    <a:pt x="32373" y="0"/>
                    <a:pt x="30709" y="0"/>
                  </a:cubicBezTo>
                  <a:cubicBezTo>
                    <a:pt x="30255" y="0"/>
                    <a:pt x="29650" y="0"/>
                    <a:pt x="29650" y="1059"/>
                  </a:cubicBezTo>
                  <a:cubicBezTo>
                    <a:pt x="29650" y="1664"/>
                    <a:pt x="30255" y="1664"/>
                    <a:pt x="30406" y="1664"/>
                  </a:cubicBezTo>
                  <a:cubicBezTo>
                    <a:pt x="32675" y="1815"/>
                    <a:pt x="32826" y="2874"/>
                    <a:pt x="32826" y="3630"/>
                  </a:cubicBezTo>
                  <a:cubicBezTo>
                    <a:pt x="32826" y="4538"/>
                    <a:pt x="32070" y="5899"/>
                    <a:pt x="31919" y="5899"/>
                  </a:cubicBezTo>
                  <a:lnTo>
                    <a:pt x="13464" y="35245"/>
                  </a:lnTo>
                  <a:lnTo>
                    <a:pt x="9380" y="3479"/>
                  </a:lnTo>
                  <a:cubicBezTo>
                    <a:pt x="9380" y="1815"/>
                    <a:pt x="12405" y="1664"/>
                    <a:pt x="13010" y="1664"/>
                  </a:cubicBezTo>
                  <a:cubicBezTo>
                    <a:pt x="13918" y="1664"/>
                    <a:pt x="14523" y="1664"/>
                    <a:pt x="14523" y="605"/>
                  </a:cubicBezTo>
                  <a:cubicBezTo>
                    <a:pt x="14523" y="0"/>
                    <a:pt x="13766" y="0"/>
                    <a:pt x="13615" y="0"/>
                  </a:cubicBezTo>
                  <a:cubicBezTo>
                    <a:pt x="12707" y="0"/>
                    <a:pt x="11497" y="151"/>
                    <a:pt x="10438" y="151"/>
                  </a:cubicBezTo>
                  <a:lnTo>
                    <a:pt x="7110" y="151"/>
                  </a:lnTo>
                  <a:cubicBezTo>
                    <a:pt x="2875" y="151"/>
                    <a:pt x="1060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6943175" y="2689200"/>
              <a:ext cx="400900" cy="680725"/>
            </a:xfrm>
            <a:custGeom>
              <a:avLst/>
              <a:gdLst/>
              <a:ahLst/>
              <a:cxnLst/>
              <a:rect l="l" t="t" r="r" b="b"/>
              <a:pathLst>
                <a:path w="16036" h="27229" extrusionOk="0">
                  <a:moveTo>
                    <a:pt x="7564" y="1"/>
                  </a:moveTo>
                  <a:cubicBezTo>
                    <a:pt x="2875" y="1"/>
                    <a:pt x="1" y="4085"/>
                    <a:pt x="1" y="7564"/>
                  </a:cubicBezTo>
                  <a:cubicBezTo>
                    <a:pt x="1" y="9682"/>
                    <a:pt x="1816" y="9682"/>
                    <a:pt x="1967" y="9682"/>
                  </a:cubicBezTo>
                  <a:cubicBezTo>
                    <a:pt x="2875" y="9682"/>
                    <a:pt x="3934" y="9077"/>
                    <a:pt x="3934" y="7867"/>
                  </a:cubicBezTo>
                  <a:cubicBezTo>
                    <a:pt x="3934" y="6656"/>
                    <a:pt x="3177" y="5900"/>
                    <a:pt x="1967" y="5900"/>
                  </a:cubicBezTo>
                  <a:lnTo>
                    <a:pt x="1362" y="5900"/>
                  </a:lnTo>
                  <a:cubicBezTo>
                    <a:pt x="2118" y="3177"/>
                    <a:pt x="4387" y="1211"/>
                    <a:pt x="7110" y="1211"/>
                  </a:cubicBezTo>
                  <a:cubicBezTo>
                    <a:pt x="10590" y="1211"/>
                    <a:pt x="12707" y="4236"/>
                    <a:pt x="12707" y="7867"/>
                  </a:cubicBezTo>
                  <a:cubicBezTo>
                    <a:pt x="12707" y="11346"/>
                    <a:pt x="10590" y="14371"/>
                    <a:pt x="8321" y="17094"/>
                  </a:cubicBezTo>
                  <a:lnTo>
                    <a:pt x="1" y="26321"/>
                  </a:lnTo>
                  <a:lnTo>
                    <a:pt x="1" y="27229"/>
                  </a:lnTo>
                  <a:lnTo>
                    <a:pt x="14976" y="27229"/>
                  </a:lnTo>
                  <a:lnTo>
                    <a:pt x="16035" y="20422"/>
                  </a:lnTo>
                  <a:lnTo>
                    <a:pt x="15128" y="20422"/>
                  </a:lnTo>
                  <a:cubicBezTo>
                    <a:pt x="14976" y="21027"/>
                    <a:pt x="14674" y="23296"/>
                    <a:pt x="14220" y="24052"/>
                  </a:cubicBezTo>
                  <a:cubicBezTo>
                    <a:pt x="13918" y="24355"/>
                    <a:pt x="11648" y="24355"/>
                    <a:pt x="10438" y="24355"/>
                  </a:cubicBezTo>
                  <a:lnTo>
                    <a:pt x="2875" y="24355"/>
                  </a:lnTo>
                  <a:cubicBezTo>
                    <a:pt x="3934" y="23447"/>
                    <a:pt x="6505" y="20724"/>
                    <a:pt x="7564" y="19817"/>
                  </a:cubicBezTo>
                  <a:cubicBezTo>
                    <a:pt x="13766" y="14068"/>
                    <a:pt x="16035" y="11951"/>
                    <a:pt x="16035" y="7867"/>
                  </a:cubicBezTo>
                  <a:cubicBezTo>
                    <a:pt x="16035" y="3177"/>
                    <a:pt x="12254" y="1"/>
                    <a:pt x="756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CE565A-E418-C119-4C0F-0E911F960BB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5778A13-EE41-46B5-2B65-0583D9CB9F0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4D705-45EC-C186-AB6F-73A3AD4CA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E3C84-730F-8487-86FC-706123D8AE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343" name="Google Shape;343;p24"/>
          <p:cNvCxnSpPr/>
          <p:nvPr/>
        </p:nvCxnSpPr>
        <p:spPr>
          <a:xfrm>
            <a:off x="4572000" y="18000"/>
            <a:ext cx="0" cy="513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4" name="Google Shape;344;p24"/>
          <p:cNvPicPr preferRelativeResize="0"/>
          <p:nvPr/>
        </p:nvPicPr>
        <p:blipFill rotWithShape="1">
          <a:blip r:embed="rId3">
            <a:alphaModFix/>
          </a:blip>
          <a:srcRect t="4241" b="7761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4"/>
          <p:cNvSpPr txBox="1"/>
          <p:nvPr/>
        </p:nvSpPr>
        <p:spPr>
          <a:xfrm>
            <a:off x="5311688" y="352775"/>
            <a:ext cx="3201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Robert Boyle was an Irish polymath who proved the relationship between pressure and volume in 1662. It is now referred to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Boyle’s law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6" name="Google Shape;346;p24"/>
          <p:cNvGrpSpPr/>
          <p:nvPr/>
        </p:nvGrpSpPr>
        <p:grpSpPr>
          <a:xfrm>
            <a:off x="5754050" y="1994275"/>
            <a:ext cx="2317302" cy="2392051"/>
            <a:chOff x="6046250" y="2653600"/>
            <a:chExt cx="2145650" cy="2214862"/>
          </a:xfrm>
        </p:grpSpPr>
        <p:sp>
          <p:nvSpPr>
            <p:cNvPr id="347" name="Google Shape;347;p24"/>
            <p:cNvSpPr/>
            <p:nvPr/>
          </p:nvSpPr>
          <p:spPr>
            <a:xfrm>
              <a:off x="6153539" y="2707238"/>
              <a:ext cx="1931085" cy="1958775"/>
            </a:xfrm>
            <a:custGeom>
              <a:avLst/>
              <a:gdLst/>
              <a:ahLst/>
              <a:cxnLst/>
              <a:rect l="l" t="t" r="r" b="b"/>
              <a:pathLst>
                <a:path w="148545" h="150675" fill="none" extrusionOk="0">
                  <a:moveTo>
                    <a:pt x="0" y="0"/>
                  </a:moveTo>
                  <a:lnTo>
                    <a:pt x="4127" y="16638"/>
                  </a:lnTo>
                  <a:lnTo>
                    <a:pt x="8253" y="29195"/>
                  </a:lnTo>
                  <a:lnTo>
                    <a:pt x="12379" y="41751"/>
                  </a:lnTo>
                  <a:lnTo>
                    <a:pt x="16505" y="50580"/>
                  </a:lnTo>
                  <a:lnTo>
                    <a:pt x="20631" y="59320"/>
                  </a:lnTo>
                  <a:lnTo>
                    <a:pt x="24758" y="67617"/>
                  </a:lnTo>
                  <a:lnTo>
                    <a:pt x="28884" y="74006"/>
                  </a:lnTo>
                  <a:lnTo>
                    <a:pt x="33010" y="79863"/>
                  </a:lnTo>
                  <a:lnTo>
                    <a:pt x="37136" y="86030"/>
                  </a:lnTo>
                  <a:lnTo>
                    <a:pt x="41263" y="91177"/>
                  </a:lnTo>
                  <a:lnTo>
                    <a:pt x="45389" y="95835"/>
                  </a:lnTo>
                  <a:lnTo>
                    <a:pt x="49515" y="100095"/>
                  </a:lnTo>
                  <a:lnTo>
                    <a:pt x="57767" y="107770"/>
                  </a:lnTo>
                  <a:lnTo>
                    <a:pt x="66020" y="114603"/>
                  </a:lnTo>
                  <a:lnTo>
                    <a:pt x="74272" y="120105"/>
                  </a:lnTo>
                  <a:lnTo>
                    <a:pt x="82525" y="125029"/>
                  </a:lnTo>
                  <a:lnTo>
                    <a:pt x="90777" y="129377"/>
                  </a:lnTo>
                  <a:lnTo>
                    <a:pt x="99030" y="133326"/>
                  </a:lnTo>
                  <a:lnTo>
                    <a:pt x="107282" y="137275"/>
                  </a:lnTo>
                  <a:lnTo>
                    <a:pt x="115534" y="140159"/>
                  </a:lnTo>
                  <a:lnTo>
                    <a:pt x="123787" y="143220"/>
                  </a:lnTo>
                  <a:lnTo>
                    <a:pt x="132039" y="145882"/>
                  </a:lnTo>
                  <a:lnTo>
                    <a:pt x="140292" y="148234"/>
                  </a:lnTo>
                  <a:lnTo>
                    <a:pt x="148544" y="150674"/>
                  </a:lnTo>
                </a:path>
              </a:pathLst>
            </a:custGeom>
            <a:solidFill>
              <a:srgbClr val="FFFFFF"/>
            </a:solidFill>
            <a:ln w="18850" cap="sq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6124692" y="2678404"/>
              <a:ext cx="57694" cy="57681"/>
            </a:xfrm>
            <a:custGeom>
              <a:avLst/>
              <a:gdLst/>
              <a:ahLst/>
              <a:cxnLst/>
              <a:rect l="l" t="t" r="r" b="b"/>
              <a:pathLst>
                <a:path w="4438" h="4437" extrusionOk="0">
                  <a:moveTo>
                    <a:pt x="2219" y="0"/>
                  </a:moveTo>
                  <a:cubicBezTo>
                    <a:pt x="1598" y="0"/>
                    <a:pt x="1066" y="266"/>
                    <a:pt x="622" y="666"/>
                  </a:cubicBezTo>
                  <a:cubicBezTo>
                    <a:pt x="223" y="1065"/>
                    <a:pt x="1" y="1642"/>
                    <a:pt x="1" y="2218"/>
                  </a:cubicBezTo>
                  <a:cubicBezTo>
                    <a:pt x="1" y="2840"/>
                    <a:pt x="223" y="3372"/>
                    <a:pt x="622" y="3816"/>
                  </a:cubicBezTo>
                  <a:cubicBezTo>
                    <a:pt x="1066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816"/>
                  </a:cubicBezTo>
                  <a:cubicBezTo>
                    <a:pt x="4172" y="3372"/>
                    <a:pt x="4438" y="2840"/>
                    <a:pt x="4438" y="2218"/>
                  </a:cubicBezTo>
                  <a:cubicBezTo>
                    <a:pt x="4438" y="1642"/>
                    <a:pt x="4172" y="1065"/>
                    <a:pt x="3772" y="666"/>
                  </a:cubicBezTo>
                  <a:cubicBezTo>
                    <a:pt x="3373" y="266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6178343" y="2894698"/>
              <a:ext cx="57681" cy="57681"/>
            </a:xfrm>
            <a:custGeom>
              <a:avLst/>
              <a:gdLst/>
              <a:ahLst/>
              <a:cxnLst/>
              <a:rect l="l" t="t" r="r" b="b"/>
              <a:pathLst>
                <a:path w="4437" h="4437" extrusionOk="0">
                  <a:moveTo>
                    <a:pt x="2219" y="0"/>
                  </a:moveTo>
                  <a:cubicBezTo>
                    <a:pt x="1597" y="0"/>
                    <a:pt x="1065" y="222"/>
                    <a:pt x="621" y="621"/>
                  </a:cubicBezTo>
                  <a:cubicBezTo>
                    <a:pt x="222" y="1065"/>
                    <a:pt x="0" y="1597"/>
                    <a:pt x="0" y="2218"/>
                  </a:cubicBezTo>
                  <a:cubicBezTo>
                    <a:pt x="0" y="2795"/>
                    <a:pt x="222" y="3372"/>
                    <a:pt x="621" y="3771"/>
                  </a:cubicBezTo>
                  <a:cubicBezTo>
                    <a:pt x="1065" y="4171"/>
                    <a:pt x="1597" y="4437"/>
                    <a:pt x="2219" y="4437"/>
                  </a:cubicBezTo>
                  <a:cubicBezTo>
                    <a:pt x="2795" y="4437"/>
                    <a:pt x="3372" y="4171"/>
                    <a:pt x="3771" y="3771"/>
                  </a:cubicBezTo>
                  <a:cubicBezTo>
                    <a:pt x="4171" y="3372"/>
                    <a:pt x="4437" y="2795"/>
                    <a:pt x="4437" y="2218"/>
                  </a:cubicBezTo>
                  <a:cubicBezTo>
                    <a:pt x="4437" y="1597"/>
                    <a:pt x="4171" y="1065"/>
                    <a:pt x="3771" y="621"/>
                  </a:cubicBezTo>
                  <a:cubicBezTo>
                    <a:pt x="3372" y="222"/>
                    <a:pt x="2795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6231981" y="3057926"/>
              <a:ext cx="57694" cy="57681"/>
            </a:xfrm>
            <a:custGeom>
              <a:avLst/>
              <a:gdLst/>
              <a:ahLst/>
              <a:cxnLst/>
              <a:rect l="l" t="t" r="r" b="b"/>
              <a:pathLst>
                <a:path w="4438" h="4437" extrusionOk="0">
                  <a:moveTo>
                    <a:pt x="2219" y="0"/>
                  </a:moveTo>
                  <a:cubicBezTo>
                    <a:pt x="1598" y="0"/>
                    <a:pt x="1065" y="222"/>
                    <a:pt x="622" y="621"/>
                  </a:cubicBezTo>
                  <a:cubicBezTo>
                    <a:pt x="222" y="1065"/>
                    <a:pt x="0" y="1642"/>
                    <a:pt x="0" y="2219"/>
                  </a:cubicBezTo>
                  <a:cubicBezTo>
                    <a:pt x="0" y="2795"/>
                    <a:pt x="222" y="3372"/>
                    <a:pt x="622" y="3771"/>
                  </a:cubicBezTo>
                  <a:cubicBezTo>
                    <a:pt x="1065" y="4215"/>
                    <a:pt x="1598" y="4437"/>
                    <a:pt x="2219" y="4437"/>
                  </a:cubicBezTo>
                  <a:cubicBezTo>
                    <a:pt x="2796" y="4437"/>
                    <a:pt x="3372" y="4215"/>
                    <a:pt x="3772" y="3771"/>
                  </a:cubicBezTo>
                  <a:cubicBezTo>
                    <a:pt x="4171" y="3372"/>
                    <a:pt x="4437" y="2795"/>
                    <a:pt x="4437" y="2219"/>
                  </a:cubicBezTo>
                  <a:cubicBezTo>
                    <a:pt x="4437" y="1642"/>
                    <a:pt x="4171" y="1065"/>
                    <a:pt x="3772" y="621"/>
                  </a:cubicBezTo>
                  <a:cubicBezTo>
                    <a:pt x="3372" y="222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6285619" y="3221154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0"/>
                  </a:moveTo>
                  <a:cubicBezTo>
                    <a:pt x="1598" y="0"/>
                    <a:pt x="1065" y="222"/>
                    <a:pt x="622" y="666"/>
                  </a:cubicBezTo>
                  <a:cubicBezTo>
                    <a:pt x="222" y="1065"/>
                    <a:pt x="1" y="1642"/>
                    <a:pt x="1" y="2219"/>
                  </a:cubicBezTo>
                  <a:cubicBezTo>
                    <a:pt x="1" y="2795"/>
                    <a:pt x="222" y="3372"/>
                    <a:pt x="622" y="3772"/>
                  </a:cubicBezTo>
                  <a:cubicBezTo>
                    <a:pt x="1065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772"/>
                  </a:cubicBezTo>
                  <a:cubicBezTo>
                    <a:pt x="4171" y="3372"/>
                    <a:pt x="4437" y="2795"/>
                    <a:pt x="4437" y="2219"/>
                  </a:cubicBezTo>
                  <a:cubicBezTo>
                    <a:pt x="4437" y="1642"/>
                    <a:pt x="4171" y="1065"/>
                    <a:pt x="3772" y="666"/>
                  </a:cubicBezTo>
                  <a:cubicBezTo>
                    <a:pt x="3373" y="222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6339257" y="3335931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6" y="267"/>
                    <a:pt x="622" y="666"/>
                  </a:cubicBezTo>
                  <a:cubicBezTo>
                    <a:pt x="223" y="1065"/>
                    <a:pt x="1" y="1642"/>
                    <a:pt x="1" y="2219"/>
                  </a:cubicBezTo>
                  <a:cubicBezTo>
                    <a:pt x="1" y="2840"/>
                    <a:pt x="223" y="3373"/>
                    <a:pt x="622" y="3816"/>
                  </a:cubicBezTo>
                  <a:cubicBezTo>
                    <a:pt x="1066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816"/>
                  </a:cubicBezTo>
                  <a:cubicBezTo>
                    <a:pt x="4171" y="3373"/>
                    <a:pt x="4438" y="2840"/>
                    <a:pt x="4438" y="2219"/>
                  </a:cubicBezTo>
                  <a:cubicBezTo>
                    <a:pt x="4438" y="1642"/>
                    <a:pt x="4171" y="1065"/>
                    <a:pt x="3772" y="666"/>
                  </a:cubicBezTo>
                  <a:cubicBezTo>
                    <a:pt x="3373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6392908" y="3449564"/>
              <a:ext cx="57681" cy="57681"/>
            </a:xfrm>
            <a:custGeom>
              <a:avLst/>
              <a:gdLst/>
              <a:ahLst/>
              <a:cxnLst/>
              <a:rect l="l" t="t" r="r" b="b"/>
              <a:pathLst>
                <a:path w="4437" h="4437" extrusionOk="0">
                  <a:moveTo>
                    <a:pt x="2218" y="0"/>
                  </a:moveTo>
                  <a:cubicBezTo>
                    <a:pt x="1597" y="0"/>
                    <a:pt x="1065" y="222"/>
                    <a:pt x="621" y="666"/>
                  </a:cubicBezTo>
                  <a:cubicBezTo>
                    <a:pt x="222" y="1065"/>
                    <a:pt x="0" y="1642"/>
                    <a:pt x="0" y="2218"/>
                  </a:cubicBezTo>
                  <a:cubicBezTo>
                    <a:pt x="0" y="2795"/>
                    <a:pt x="222" y="3372"/>
                    <a:pt x="621" y="3771"/>
                  </a:cubicBezTo>
                  <a:cubicBezTo>
                    <a:pt x="1065" y="4215"/>
                    <a:pt x="1597" y="4437"/>
                    <a:pt x="2218" y="4437"/>
                  </a:cubicBezTo>
                  <a:cubicBezTo>
                    <a:pt x="2795" y="4437"/>
                    <a:pt x="3372" y="4215"/>
                    <a:pt x="3771" y="3771"/>
                  </a:cubicBezTo>
                  <a:cubicBezTo>
                    <a:pt x="4171" y="3372"/>
                    <a:pt x="4437" y="2795"/>
                    <a:pt x="4437" y="2218"/>
                  </a:cubicBezTo>
                  <a:cubicBezTo>
                    <a:pt x="4437" y="1642"/>
                    <a:pt x="4171" y="1065"/>
                    <a:pt x="3771" y="666"/>
                  </a:cubicBezTo>
                  <a:cubicBezTo>
                    <a:pt x="3372" y="222"/>
                    <a:pt x="2795" y="0"/>
                    <a:pt x="2218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6446546" y="3557412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5" y="267"/>
                    <a:pt x="621" y="666"/>
                  </a:cubicBezTo>
                  <a:cubicBezTo>
                    <a:pt x="222" y="1066"/>
                    <a:pt x="0" y="1642"/>
                    <a:pt x="0" y="2219"/>
                  </a:cubicBezTo>
                  <a:cubicBezTo>
                    <a:pt x="0" y="2840"/>
                    <a:pt x="222" y="3373"/>
                    <a:pt x="621" y="3816"/>
                  </a:cubicBezTo>
                  <a:cubicBezTo>
                    <a:pt x="1065" y="4216"/>
                    <a:pt x="1598" y="4438"/>
                    <a:pt x="2219" y="4438"/>
                  </a:cubicBezTo>
                  <a:cubicBezTo>
                    <a:pt x="2795" y="4438"/>
                    <a:pt x="3372" y="4216"/>
                    <a:pt x="3772" y="3816"/>
                  </a:cubicBezTo>
                  <a:cubicBezTo>
                    <a:pt x="4171" y="3373"/>
                    <a:pt x="4437" y="2840"/>
                    <a:pt x="4437" y="2219"/>
                  </a:cubicBezTo>
                  <a:cubicBezTo>
                    <a:pt x="4437" y="1642"/>
                    <a:pt x="4171" y="1066"/>
                    <a:pt x="3772" y="666"/>
                  </a:cubicBezTo>
                  <a:cubicBezTo>
                    <a:pt x="3372" y="267"/>
                    <a:pt x="2795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6500184" y="3640469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5" y="267"/>
                    <a:pt x="622" y="666"/>
                  </a:cubicBezTo>
                  <a:cubicBezTo>
                    <a:pt x="222" y="1066"/>
                    <a:pt x="0" y="1642"/>
                    <a:pt x="0" y="2219"/>
                  </a:cubicBezTo>
                  <a:cubicBezTo>
                    <a:pt x="0" y="2840"/>
                    <a:pt x="222" y="3373"/>
                    <a:pt x="622" y="3816"/>
                  </a:cubicBezTo>
                  <a:cubicBezTo>
                    <a:pt x="1065" y="4216"/>
                    <a:pt x="1598" y="4438"/>
                    <a:pt x="2219" y="4438"/>
                  </a:cubicBezTo>
                  <a:cubicBezTo>
                    <a:pt x="2796" y="4438"/>
                    <a:pt x="3372" y="4216"/>
                    <a:pt x="3772" y="3816"/>
                  </a:cubicBezTo>
                  <a:cubicBezTo>
                    <a:pt x="4171" y="3373"/>
                    <a:pt x="4437" y="2840"/>
                    <a:pt x="4437" y="2219"/>
                  </a:cubicBezTo>
                  <a:cubicBezTo>
                    <a:pt x="4437" y="1642"/>
                    <a:pt x="4171" y="1066"/>
                    <a:pt x="3772" y="666"/>
                  </a:cubicBezTo>
                  <a:cubicBezTo>
                    <a:pt x="3372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6553822" y="3716610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0"/>
                  </a:moveTo>
                  <a:cubicBezTo>
                    <a:pt x="1598" y="0"/>
                    <a:pt x="1066" y="267"/>
                    <a:pt x="622" y="666"/>
                  </a:cubicBezTo>
                  <a:cubicBezTo>
                    <a:pt x="223" y="1065"/>
                    <a:pt x="1" y="1642"/>
                    <a:pt x="1" y="2219"/>
                  </a:cubicBezTo>
                  <a:cubicBezTo>
                    <a:pt x="1" y="2840"/>
                    <a:pt x="223" y="3372"/>
                    <a:pt x="622" y="3816"/>
                  </a:cubicBezTo>
                  <a:cubicBezTo>
                    <a:pt x="1066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816"/>
                  </a:cubicBezTo>
                  <a:cubicBezTo>
                    <a:pt x="4171" y="3372"/>
                    <a:pt x="4437" y="2840"/>
                    <a:pt x="4437" y="2219"/>
                  </a:cubicBezTo>
                  <a:cubicBezTo>
                    <a:pt x="4437" y="1642"/>
                    <a:pt x="4171" y="1065"/>
                    <a:pt x="3772" y="666"/>
                  </a:cubicBezTo>
                  <a:cubicBezTo>
                    <a:pt x="3373" y="267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6607460" y="3796781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6" y="267"/>
                    <a:pt x="622" y="666"/>
                  </a:cubicBezTo>
                  <a:cubicBezTo>
                    <a:pt x="223" y="1065"/>
                    <a:pt x="1" y="1642"/>
                    <a:pt x="1" y="2219"/>
                  </a:cubicBezTo>
                  <a:cubicBezTo>
                    <a:pt x="1" y="2840"/>
                    <a:pt x="223" y="3373"/>
                    <a:pt x="622" y="3816"/>
                  </a:cubicBezTo>
                  <a:cubicBezTo>
                    <a:pt x="1066" y="4216"/>
                    <a:pt x="1598" y="4437"/>
                    <a:pt x="2219" y="4437"/>
                  </a:cubicBezTo>
                  <a:cubicBezTo>
                    <a:pt x="2796" y="4437"/>
                    <a:pt x="3373" y="4216"/>
                    <a:pt x="3772" y="3816"/>
                  </a:cubicBezTo>
                  <a:cubicBezTo>
                    <a:pt x="4172" y="3373"/>
                    <a:pt x="4438" y="2840"/>
                    <a:pt x="4438" y="2219"/>
                  </a:cubicBezTo>
                  <a:cubicBezTo>
                    <a:pt x="4438" y="1642"/>
                    <a:pt x="4172" y="1065"/>
                    <a:pt x="3772" y="666"/>
                  </a:cubicBezTo>
                  <a:cubicBezTo>
                    <a:pt x="3373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6661111" y="3863692"/>
              <a:ext cx="57681" cy="57694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0"/>
                  </a:moveTo>
                  <a:cubicBezTo>
                    <a:pt x="1597" y="0"/>
                    <a:pt x="1065" y="222"/>
                    <a:pt x="621" y="621"/>
                  </a:cubicBezTo>
                  <a:cubicBezTo>
                    <a:pt x="222" y="1065"/>
                    <a:pt x="0" y="1597"/>
                    <a:pt x="0" y="2219"/>
                  </a:cubicBezTo>
                  <a:cubicBezTo>
                    <a:pt x="0" y="2795"/>
                    <a:pt x="222" y="3372"/>
                    <a:pt x="621" y="3772"/>
                  </a:cubicBezTo>
                  <a:cubicBezTo>
                    <a:pt x="1065" y="4171"/>
                    <a:pt x="1597" y="4437"/>
                    <a:pt x="2219" y="4437"/>
                  </a:cubicBezTo>
                  <a:cubicBezTo>
                    <a:pt x="2795" y="4437"/>
                    <a:pt x="3372" y="4171"/>
                    <a:pt x="3771" y="3772"/>
                  </a:cubicBezTo>
                  <a:cubicBezTo>
                    <a:pt x="4171" y="3372"/>
                    <a:pt x="4437" y="2795"/>
                    <a:pt x="4437" y="2219"/>
                  </a:cubicBezTo>
                  <a:cubicBezTo>
                    <a:pt x="4437" y="1597"/>
                    <a:pt x="4171" y="1065"/>
                    <a:pt x="3771" y="621"/>
                  </a:cubicBezTo>
                  <a:cubicBezTo>
                    <a:pt x="3372" y="222"/>
                    <a:pt x="2795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6714749" y="3924246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5" y="267"/>
                    <a:pt x="622" y="666"/>
                  </a:cubicBezTo>
                  <a:cubicBezTo>
                    <a:pt x="222" y="1066"/>
                    <a:pt x="0" y="1642"/>
                    <a:pt x="0" y="2219"/>
                  </a:cubicBezTo>
                  <a:cubicBezTo>
                    <a:pt x="0" y="2840"/>
                    <a:pt x="222" y="3373"/>
                    <a:pt x="622" y="3817"/>
                  </a:cubicBezTo>
                  <a:cubicBezTo>
                    <a:pt x="1065" y="4216"/>
                    <a:pt x="1598" y="4438"/>
                    <a:pt x="2219" y="4438"/>
                  </a:cubicBezTo>
                  <a:cubicBezTo>
                    <a:pt x="2796" y="4438"/>
                    <a:pt x="3372" y="4216"/>
                    <a:pt x="3772" y="3817"/>
                  </a:cubicBezTo>
                  <a:cubicBezTo>
                    <a:pt x="4171" y="3373"/>
                    <a:pt x="4437" y="2840"/>
                    <a:pt x="4437" y="2219"/>
                  </a:cubicBezTo>
                  <a:cubicBezTo>
                    <a:pt x="4437" y="1642"/>
                    <a:pt x="4171" y="1066"/>
                    <a:pt x="3772" y="666"/>
                  </a:cubicBezTo>
                  <a:cubicBezTo>
                    <a:pt x="3372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6768387" y="3979626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0"/>
                  </a:moveTo>
                  <a:cubicBezTo>
                    <a:pt x="1598" y="0"/>
                    <a:pt x="1065" y="266"/>
                    <a:pt x="622" y="666"/>
                  </a:cubicBezTo>
                  <a:cubicBezTo>
                    <a:pt x="222" y="1065"/>
                    <a:pt x="1" y="1642"/>
                    <a:pt x="1" y="2219"/>
                  </a:cubicBezTo>
                  <a:cubicBezTo>
                    <a:pt x="1" y="2840"/>
                    <a:pt x="222" y="3372"/>
                    <a:pt x="622" y="3816"/>
                  </a:cubicBezTo>
                  <a:cubicBezTo>
                    <a:pt x="1065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816"/>
                  </a:cubicBezTo>
                  <a:cubicBezTo>
                    <a:pt x="4171" y="3372"/>
                    <a:pt x="4437" y="2840"/>
                    <a:pt x="4437" y="2219"/>
                  </a:cubicBezTo>
                  <a:cubicBezTo>
                    <a:pt x="4437" y="1642"/>
                    <a:pt x="4171" y="1065"/>
                    <a:pt x="3772" y="666"/>
                  </a:cubicBezTo>
                  <a:cubicBezTo>
                    <a:pt x="3373" y="266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6875676" y="4079401"/>
              <a:ext cx="57681" cy="57694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8" y="1"/>
                  </a:moveTo>
                  <a:cubicBezTo>
                    <a:pt x="1597" y="1"/>
                    <a:pt x="1065" y="223"/>
                    <a:pt x="621" y="666"/>
                  </a:cubicBezTo>
                  <a:cubicBezTo>
                    <a:pt x="222" y="1066"/>
                    <a:pt x="0" y="1642"/>
                    <a:pt x="0" y="2219"/>
                  </a:cubicBezTo>
                  <a:cubicBezTo>
                    <a:pt x="0" y="2796"/>
                    <a:pt x="222" y="3373"/>
                    <a:pt x="621" y="3772"/>
                  </a:cubicBezTo>
                  <a:cubicBezTo>
                    <a:pt x="1065" y="4216"/>
                    <a:pt x="1597" y="4438"/>
                    <a:pt x="2218" y="4438"/>
                  </a:cubicBezTo>
                  <a:cubicBezTo>
                    <a:pt x="2795" y="4438"/>
                    <a:pt x="3372" y="4216"/>
                    <a:pt x="3771" y="3772"/>
                  </a:cubicBezTo>
                  <a:cubicBezTo>
                    <a:pt x="4171" y="3373"/>
                    <a:pt x="4437" y="2796"/>
                    <a:pt x="4437" y="2219"/>
                  </a:cubicBezTo>
                  <a:cubicBezTo>
                    <a:pt x="4437" y="1642"/>
                    <a:pt x="4171" y="1066"/>
                    <a:pt x="3771" y="666"/>
                  </a:cubicBezTo>
                  <a:cubicBezTo>
                    <a:pt x="3372" y="223"/>
                    <a:pt x="2795" y="1"/>
                    <a:pt x="2218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6982952" y="4168230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5" y="222"/>
                    <a:pt x="622" y="622"/>
                  </a:cubicBezTo>
                  <a:cubicBezTo>
                    <a:pt x="222" y="1065"/>
                    <a:pt x="0" y="1598"/>
                    <a:pt x="0" y="2219"/>
                  </a:cubicBezTo>
                  <a:cubicBezTo>
                    <a:pt x="0" y="2796"/>
                    <a:pt x="222" y="3373"/>
                    <a:pt x="622" y="3772"/>
                  </a:cubicBezTo>
                  <a:cubicBezTo>
                    <a:pt x="1065" y="4171"/>
                    <a:pt x="1598" y="4437"/>
                    <a:pt x="2219" y="4437"/>
                  </a:cubicBezTo>
                  <a:cubicBezTo>
                    <a:pt x="2796" y="4437"/>
                    <a:pt x="3372" y="4171"/>
                    <a:pt x="3772" y="3772"/>
                  </a:cubicBezTo>
                  <a:cubicBezTo>
                    <a:pt x="4171" y="3373"/>
                    <a:pt x="4437" y="2796"/>
                    <a:pt x="4437" y="2219"/>
                  </a:cubicBezTo>
                  <a:cubicBezTo>
                    <a:pt x="4437" y="1598"/>
                    <a:pt x="4171" y="1065"/>
                    <a:pt x="3772" y="622"/>
                  </a:cubicBezTo>
                  <a:cubicBezTo>
                    <a:pt x="3372" y="222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7090228" y="4239756"/>
              <a:ext cx="57694" cy="57681"/>
            </a:xfrm>
            <a:custGeom>
              <a:avLst/>
              <a:gdLst/>
              <a:ahLst/>
              <a:cxnLst/>
              <a:rect l="l" t="t" r="r" b="b"/>
              <a:pathLst>
                <a:path w="4438" h="4437" extrusionOk="0">
                  <a:moveTo>
                    <a:pt x="2219" y="0"/>
                  </a:moveTo>
                  <a:cubicBezTo>
                    <a:pt x="1598" y="0"/>
                    <a:pt x="1066" y="266"/>
                    <a:pt x="622" y="666"/>
                  </a:cubicBezTo>
                  <a:cubicBezTo>
                    <a:pt x="223" y="1065"/>
                    <a:pt x="1" y="1642"/>
                    <a:pt x="1" y="2219"/>
                  </a:cubicBezTo>
                  <a:cubicBezTo>
                    <a:pt x="1" y="2840"/>
                    <a:pt x="223" y="3372"/>
                    <a:pt x="622" y="3816"/>
                  </a:cubicBezTo>
                  <a:cubicBezTo>
                    <a:pt x="1066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816"/>
                  </a:cubicBezTo>
                  <a:cubicBezTo>
                    <a:pt x="4171" y="3372"/>
                    <a:pt x="4438" y="2840"/>
                    <a:pt x="4438" y="2219"/>
                  </a:cubicBezTo>
                  <a:cubicBezTo>
                    <a:pt x="4438" y="1642"/>
                    <a:pt x="4171" y="1065"/>
                    <a:pt x="3772" y="666"/>
                  </a:cubicBezTo>
                  <a:cubicBezTo>
                    <a:pt x="3373" y="266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197517" y="4303781"/>
              <a:ext cx="57694" cy="57681"/>
            </a:xfrm>
            <a:custGeom>
              <a:avLst/>
              <a:gdLst/>
              <a:ahLst/>
              <a:cxnLst/>
              <a:rect l="l" t="t" r="r" b="b"/>
              <a:pathLst>
                <a:path w="4438" h="4437" extrusionOk="0">
                  <a:moveTo>
                    <a:pt x="2219" y="0"/>
                  </a:moveTo>
                  <a:cubicBezTo>
                    <a:pt x="1598" y="0"/>
                    <a:pt x="1065" y="222"/>
                    <a:pt x="621" y="621"/>
                  </a:cubicBezTo>
                  <a:cubicBezTo>
                    <a:pt x="222" y="1065"/>
                    <a:pt x="0" y="1642"/>
                    <a:pt x="0" y="2218"/>
                  </a:cubicBezTo>
                  <a:cubicBezTo>
                    <a:pt x="0" y="2795"/>
                    <a:pt x="222" y="3372"/>
                    <a:pt x="621" y="3771"/>
                  </a:cubicBezTo>
                  <a:cubicBezTo>
                    <a:pt x="1065" y="4215"/>
                    <a:pt x="1598" y="4437"/>
                    <a:pt x="2219" y="4437"/>
                  </a:cubicBezTo>
                  <a:cubicBezTo>
                    <a:pt x="2795" y="4437"/>
                    <a:pt x="3372" y="4215"/>
                    <a:pt x="3772" y="3771"/>
                  </a:cubicBezTo>
                  <a:cubicBezTo>
                    <a:pt x="4171" y="3372"/>
                    <a:pt x="4437" y="2795"/>
                    <a:pt x="4437" y="2218"/>
                  </a:cubicBezTo>
                  <a:cubicBezTo>
                    <a:pt x="4437" y="1642"/>
                    <a:pt x="4171" y="1065"/>
                    <a:pt x="3772" y="621"/>
                  </a:cubicBezTo>
                  <a:cubicBezTo>
                    <a:pt x="3372" y="222"/>
                    <a:pt x="2795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304793" y="4360305"/>
              <a:ext cx="57694" cy="57681"/>
            </a:xfrm>
            <a:custGeom>
              <a:avLst/>
              <a:gdLst/>
              <a:ahLst/>
              <a:cxnLst/>
              <a:rect l="l" t="t" r="r" b="b"/>
              <a:pathLst>
                <a:path w="4438" h="4437" extrusionOk="0">
                  <a:moveTo>
                    <a:pt x="2219" y="0"/>
                  </a:moveTo>
                  <a:cubicBezTo>
                    <a:pt x="1598" y="0"/>
                    <a:pt x="1066" y="266"/>
                    <a:pt x="622" y="666"/>
                  </a:cubicBezTo>
                  <a:cubicBezTo>
                    <a:pt x="223" y="1065"/>
                    <a:pt x="1" y="1642"/>
                    <a:pt x="1" y="2218"/>
                  </a:cubicBezTo>
                  <a:cubicBezTo>
                    <a:pt x="1" y="2840"/>
                    <a:pt x="223" y="3372"/>
                    <a:pt x="622" y="3816"/>
                  </a:cubicBezTo>
                  <a:cubicBezTo>
                    <a:pt x="1066" y="4215"/>
                    <a:pt x="1598" y="4437"/>
                    <a:pt x="2219" y="4437"/>
                  </a:cubicBezTo>
                  <a:cubicBezTo>
                    <a:pt x="2796" y="4437"/>
                    <a:pt x="3373" y="4215"/>
                    <a:pt x="3772" y="3816"/>
                  </a:cubicBezTo>
                  <a:cubicBezTo>
                    <a:pt x="4171" y="3372"/>
                    <a:pt x="4438" y="2840"/>
                    <a:pt x="4438" y="2218"/>
                  </a:cubicBezTo>
                  <a:cubicBezTo>
                    <a:pt x="4438" y="1642"/>
                    <a:pt x="4171" y="1065"/>
                    <a:pt x="3772" y="666"/>
                  </a:cubicBezTo>
                  <a:cubicBezTo>
                    <a:pt x="3373" y="266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7412082" y="4411629"/>
              <a:ext cx="57681" cy="57694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9" y="1"/>
                  </a:moveTo>
                  <a:cubicBezTo>
                    <a:pt x="1597" y="1"/>
                    <a:pt x="1065" y="223"/>
                    <a:pt x="621" y="666"/>
                  </a:cubicBezTo>
                  <a:cubicBezTo>
                    <a:pt x="222" y="1066"/>
                    <a:pt x="0" y="1642"/>
                    <a:pt x="0" y="2219"/>
                  </a:cubicBezTo>
                  <a:cubicBezTo>
                    <a:pt x="0" y="2796"/>
                    <a:pt x="222" y="3373"/>
                    <a:pt x="621" y="3772"/>
                  </a:cubicBezTo>
                  <a:cubicBezTo>
                    <a:pt x="1065" y="4216"/>
                    <a:pt x="1597" y="4438"/>
                    <a:pt x="2219" y="4438"/>
                  </a:cubicBezTo>
                  <a:cubicBezTo>
                    <a:pt x="2795" y="4438"/>
                    <a:pt x="3372" y="4216"/>
                    <a:pt x="3771" y="3772"/>
                  </a:cubicBezTo>
                  <a:cubicBezTo>
                    <a:pt x="4171" y="3373"/>
                    <a:pt x="4437" y="2796"/>
                    <a:pt x="4437" y="2219"/>
                  </a:cubicBezTo>
                  <a:cubicBezTo>
                    <a:pt x="4437" y="1642"/>
                    <a:pt x="4171" y="1066"/>
                    <a:pt x="3771" y="666"/>
                  </a:cubicBezTo>
                  <a:cubicBezTo>
                    <a:pt x="3372" y="223"/>
                    <a:pt x="2795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519358" y="4462966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5" y="222"/>
                    <a:pt x="622" y="622"/>
                  </a:cubicBezTo>
                  <a:cubicBezTo>
                    <a:pt x="222" y="1065"/>
                    <a:pt x="1" y="1642"/>
                    <a:pt x="1" y="2219"/>
                  </a:cubicBezTo>
                  <a:cubicBezTo>
                    <a:pt x="1" y="2796"/>
                    <a:pt x="222" y="3373"/>
                    <a:pt x="622" y="3772"/>
                  </a:cubicBezTo>
                  <a:cubicBezTo>
                    <a:pt x="1065" y="4216"/>
                    <a:pt x="1598" y="4437"/>
                    <a:pt x="2219" y="4437"/>
                  </a:cubicBezTo>
                  <a:cubicBezTo>
                    <a:pt x="2796" y="4437"/>
                    <a:pt x="3373" y="4216"/>
                    <a:pt x="3772" y="3772"/>
                  </a:cubicBezTo>
                  <a:cubicBezTo>
                    <a:pt x="4171" y="3373"/>
                    <a:pt x="4437" y="2796"/>
                    <a:pt x="4437" y="2219"/>
                  </a:cubicBezTo>
                  <a:cubicBezTo>
                    <a:pt x="4437" y="1642"/>
                    <a:pt x="4171" y="1065"/>
                    <a:pt x="3772" y="622"/>
                  </a:cubicBezTo>
                  <a:cubicBezTo>
                    <a:pt x="3373" y="222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7626647" y="4500458"/>
              <a:ext cx="57681" cy="57694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2218" y="1"/>
                  </a:moveTo>
                  <a:cubicBezTo>
                    <a:pt x="1597" y="1"/>
                    <a:pt x="1065" y="222"/>
                    <a:pt x="621" y="622"/>
                  </a:cubicBezTo>
                  <a:cubicBezTo>
                    <a:pt x="222" y="1065"/>
                    <a:pt x="0" y="1598"/>
                    <a:pt x="0" y="2219"/>
                  </a:cubicBezTo>
                  <a:cubicBezTo>
                    <a:pt x="0" y="2796"/>
                    <a:pt x="222" y="3372"/>
                    <a:pt x="621" y="3772"/>
                  </a:cubicBezTo>
                  <a:cubicBezTo>
                    <a:pt x="1065" y="4171"/>
                    <a:pt x="1597" y="4437"/>
                    <a:pt x="2218" y="4437"/>
                  </a:cubicBezTo>
                  <a:cubicBezTo>
                    <a:pt x="2795" y="4437"/>
                    <a:pt x="3372" y="4171"/>
                    <a:pt x="3771" y="3772"/>
                  </a:cubicBezTo>
                  <a:cubicBezTo>
                    <a:pt x="4171" y="3372"/>
                    <a:pt x="4437" y="2796"/>
                    <a:pt x="4437" y="2219"/>
                  </a:cubicBezTo>
                  <a:cubicBezTo>
                    <a:pt x="4437" y="1598"/>
                    <a:pt x="4171" y="1065"/>
                    <a:pt x="3771" y="622"/>
                  </a:cubicBezTo>
                  <a:cubicBezTo>
                    <a:pt x="3372" y="222"/>
                    <a:pt x="2795" y="1"/>
                    <a:pt x="2218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733923" y="4540251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5" y="267"/>
                    <a:pt x="622" y="666"/>
                  </a:cubicBezTo>
                  <a:cubicBezTo>
                    <a:pt x="222" y="1066"/>
                    <a:pt x="0" y="1643"/>
                    <a:pt x="0" y="2219"/>
                  </a:cubicBezTo>
                  <a:cubicBezTo>
                    <a:pt x="0" y="2840"/>
                    <a:pt x="222" y="3373"/>
                    <a:pt x="622" y="3817"/>
                  </a:cubicBezTo>
                  <a:cubicBezTo>
                    <a:pt x="1065" y="4216"/>
                    <a:pt x="1598" y="4438"/>
                    <a:pt x="2219" y="4438"/>
                  </a:cubicBezTo>
                  <a:cubicBezTo>
                    <a:pt x="2796" y="4438"/>
                    <a:pt x="3372" y="4216"/>
                    <a:pt x="3772" y="3817"/>
                  </a:cubicBezTo>
                  <a:cubicBezTo>
                    <a:pt x="4171" y="3373"/>
                    <a:pt x="4437" y="2840"/>
                    <a:pt x="4437" y="2219"/>
                  </a:cubicBezTo>
                  <a:cubicBezTo>
                    <a:pt x="4437" y="1643"/>
                    <a:pt x="4171" y="1066"/>
                    <a:pt x="3772" y="666"/>
                  </a:cubicBezTo>
                  <a:cubicBezTo>
                    <a:pt x="3372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7841199" y="4574857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6" y="267"/>
                    <a:pt x="622" y="666"/>
                  </a:cubicBezTo>
                  <a:cubicBezTo>
                    <a:pt x="223" y="1066"/>
                    <a:pt x="1" y="1643"/>
                    <a:pt x="1" y="2219"/>
                  </a:cubicBezTo>
                  <a:cubicBezTo>
                    <a:pt x="1" y="2841"/>
                    <a:pt x="223" y="3373"/>
                    <a:pt x="622" y="3817"/>
                  </a:cubicBezTo>
                  <a:cubicBezTo>
                    <a:pt x="1066" y="4216"/>
                    <a:pt x="1598" y="4438"/>
                    <a:pt x="2219" y="4438"/>
                  </a:cubicBezTo>
                  <a:cubicBezTo>
                    <a:pt x="2796" y="4438"/>
                    <a:pt x="3373" y="4216"/>
                    <a:pt x="3772" y="3817"/>
                  </a:cubicBezTo>
                  <a:cubicBezTo>
                    <a:pt x="4172" y="3373"/>
                    <a:pt x="4438" y="2841"/>
                    <a:pt x="4438" y="2219"/>
                  </a:cubicBezTo>
                  <a:cubicBezTo>
                    <a:pt x="4438" y="1643"/>
                    <a:pt x="4172" y="1066"/>
                    <a:pt x="3772" y="666"/>
                  </a:cubicBezTo>
                  <a:cubicBezTo>
                    <a:pt x="3373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7948488" y="4605433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0"/>
                  </a:moveTo>
                  <a:cubicBezTo>
                    <a:pt x="1598" y="0"/>
                    <a:pt x="1065" y="222"/>
                    <a:pt x="622" y="666"/>
                  </a:cubicBezTo>
                  <a:cubicBezTo>
                    <a:pt x="222" y="1065"/>
                    <a:pt x="0" y="1642"/>
                    <a:pt x="0" y="2219"/>
                  </a:cubicBezTo>
                  <a:cubicBezTo>
                    <a:pt x="0" y="2796"/>
                    <a:pt x="222" y="3372"/>
                    <a:pt x="622" y="3772"/>
                  </a:cubicBezTo>
                  <a:cubicBezTo>
                    <a:pt x="1065" y="4215"/>
                    <a:pt x="1598" y="4437"/>
                    <a:pt x="2219" y="4437"/>
                  </a:cubicBezTo>
                  <a:cubicBezTo>
                    <a:pt x="2796" y="4437"/>
                    <a:pt x="3372" y="4215"/>
                    <a:pt x="3772" y="3772"/>
                  </a:cubicBezTo>
                  <a:cubicBezTo>
                    <a:pt x="4171" y="3372"/>
                    <a:pt x="4437" y="2796"/>
                    <a:pt x="4437" y="2219"/>
                  </a:cubicBezTo>
                  <a:cubicBezTo>
                    <a:pt x="4437" y="1642"/>
                    <a:pt x="4171" y="1065"/>
                    <a:pt x="3772" y="666"/>
                  </a:cubicBezTo>
                  <a:cubicBezTo>
                    <a:pt x="3372" y="222"/>
                    <a:pt x="2796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8055764" y="4637153"/>
              <a:ext cx="57694" cy="5769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19" y="1"/>
                  </a:moveTo>
                  <a:cubicBezTo>
                    <a:pt x="1598" y="1"/>
                    <a:pt x="1066" y="267"/>
                    <a:pt x="622" y="666"/>
                  </a:cubicBezTo>
                  <a:cubicBezTo>
                    <a:pt x="223" y="1066"/>
                    <a:pt x="1" y="1642"/>
                    <a:pt x="1" y="2219"/>
                  </a:cubicBezTo>
                  <a:cubicBezTo>
                    <a:pt x="1" y="2840"/>
                    <a:pt x="223" y="3373"/>
                    <a:pt x="622" y="3816"/>
                  </a:cubicBezTo>
                  <a:cubicBezTo>
                    <a:pt x="1066" y="4216"/>
                    <a:pt x="1598" y="4438"/>
                    <a:pt x="2219" y="4438"/>
                  </a:cubicBezTo>
                  <a:cubicBezTo>
                    <a:pt x="2796" y="4438"/>
                    <a:pt x="3373" y="4216"/>
                    <a:pt x="3772" y="3816"/>
                  </a:cubicBezTo>
                  <a:cubicBezTo>
                    <a:pt x="4171" y="3373"/>
                    <a:pt x="4438" y="2840"/>
                    <a:pt x="4438" y="2219"/>
                  </a:cubicBezTo>
                  <a:cubicBezTo>
                    <a:pt x="4438" y="1642"/>
                    <a:pt x="4171" y="1066"/>
                    <a:pt x="3772" y="666"/>
                  </a:cubicBezTo>
                  <a:cubicBezTo>
                    <a:pt x="3373" y="267"/>
                    <a:pt x="2796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6046250" y="2653600"/>
              <a:ext cx="13" cy="2214862"/>
            </a:xfrm>
            <a:custGeom>
              <a:avLst/>
              <a:gdLst/>
              <a:ahLst/>
              <a:cxnLst/>
              <a:rect l="l" t="t" r="r" b="b"/>
              <a:pathLst>
                <a:path w="1" h="170374" fill="none" extrusionOk="0">
                  <a:moveTo>
                    <a:pt x="1" y="17037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6046250" y="4829800"/>
              <a:ext cx="13" cy="38662"/>
            </a:xfrm>
            <a:custGeom>
              <a:avLst/>
              <a:gdLst/>
              <a:ahLst/>
              <a:cxnLst/>
              <a:rect l="l" t="t" r="r" b="b"/>
              <a:pathLst>
                <a:path w="1" h="2974" fill="none" extrusionOk="0">
                  <a:moveTo>
                    <a:pt x="1" y="2973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6046250" y="2653600"/>
              <a:ext cx="13" cy="38077"/>
            </a:xfrm>
            <a:custGeom>
              <a:avLst/>
              <a:gdLst/>
              <a:ahLst/>
              <a:cxnLst/>
              <a:rect l="l" t="t" r="r" b="b"/>
              <a:pathLst>
                <a:path w="1" h="2929" fill="none" extrusionOk="0">
                  <a:moveTo>
                    <a:pt x="1" y="0"/>
                  </a:moveTo>
                  <a:lnTo>
                    <a:pt x="1" y="2928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8191887" y="2653600"/>
              <a:ext cx="13" cy="2214862"/>
            </a:xfrm>
            <a:custGeom>
              <a:avLst/>
              <a:gdLst/>
              <a:ahLst/>
              <a:cxnLst/>
              <a:rect l="l" t="t" r="r" b="b"/>
              <a:pathLst>
                <a:path w="1" h="170374" fill="none" extrusionOk="0">
                  <a:moveTo>
                    <a:pt x="1" y="170373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8191887" y="4829800"/>
              <a:ext cx="13" cy="38662"/>
            </a:xfrm>
            <a:custGeom>
              <a:avLst/>
              <a:gdLst/>
              <a:ahLst/>
              <a:cxnLst/>
              <a:rect l="l" t="t" r="r" b="b"/>
              <a:pathLst>
                <a:path w="1" h="2974" fill="none" extrusionOk="0">
                  <a:moveTo>
                    <a:pt x="1" y="2973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8191887" y="2653600"/>
              <a:ext cx="13" cy="38077"/>
            </a:xfrm>
            <a:custGeom>
              <a:avLst/>
              <a:gdLst/>
              <a:ahLst/>
              <a:cxnLst/>
              <a:rect l="l" t="t" r="r" b="b"/>
              <a:pathLst>
                <a:path w="1" h="2929" fill="none" extrusionOk="0">
                  <a:moveTo>
                    <a:pt x="1" y="0"/>
                  </a:moveTo>
                  <a:lnTo>
                    <a:pt x="1" y="2928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6046250" y="4868449"/>
              <a:ext cx="2145650" cy="13"/>
            </a:xfrm>
            <a:custGeom>
              <a:avLst/>
              <a:gdLst/>
              <a:ahLst/>
              <a:cxnLst/>
              <a:rect l="l" t="t" r="r" b="b"/>
              <a:pathLst>
                <a:path w="165050" h="1" fill="none" extrusionOk="0">
                  <a:moveTo>
                    <a:pt x="1" y="0"/>
                  </a:moveTo>
                  <a:lnTo>
                    <a:pt x="165050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6046250" y="4868449"/>
              <a:ext cx="38090" cy="13"/>
            </a:xfrm>
            <a:custGeom>
              <a:avLst/>
              <a:gdLst/>
              <a:ahLst/>
              <a:cxnLst/>
              <a:rect l="l" t="t" r="r" b="b"/>
              <a:pathLst>
                <a:path w="2930" h="1" fill="none" extrusionOk="0">
                  <a:moveTo>
                    <a:pt x="1" y="0"/>
                  </a:moveTo>
                  <a:lnTo>
                    <a:pt x="2929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8153238" y="4868449"/>
              <a:ext cx="38662" cy="13"/>
            </a:xfrm>
            <a:custGeom>
              <a:avLst/>
              <a:gdLst/>
              <a:ahLst/>
              <a:cxnLst/>
              <a:rect l="l" t="t" r="r" b="b"/>
              <a:pathLst>
                <a:path w="2974" h="1" fill="none" extrusionOk="0">
                  <a:moveTo>
                    <a:pt x="2974" y="0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6046250" y="2653600"/>
              <a:ext cx="2145650" cy="13"/>
            </a:xfrm>
            <a:custGeom>
              <a:avLst/>
              <a:gdLst/>
              <a:ahLst/>
              <a:cxnLst/>
              <a:rect l="l" t="t" r="r" b="b"/>
              <a:pathLst>
                <a:path w="165050" h="1" fill="none" extrusionOk="0">
                  <a:moveTo>
                    <a:pt x="1" y="0"/>
                  </a:moveTo>
                  <a:lnTo>
                    <a:pt x="165050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6046250" y="2653600"/>
              <a:ext cx="38090" cy="13"/>
            </a:xfrm>
            <a:custGeom>
              <a:avLst/>
              <a:gdLst/>
              <a:ahLst/>
              <a:cxnLst/>
              <a:rect l="l" t="t" r="r" b="b"/>
              <a:pathLst>
                <a:path w="2930" h="1" fill="none" extrusionOk="0">
                  <a:moveTo>
                    <a:pt x="1" y="0"/>
                  </a:moveTo>
                  <a:lnTo>
                    <a:pt x="2929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153238" y="2653600"/>
              <a:ext cx="38662" cy="13"/>
            </a:xfrm>
            <a:custGeom>
              <a:avLst/>
              <a:gdLst/>
              <a:ahLst/>
              <a:cxnLst/>
              <a:rect l="l" t="t" r="r" b="b"/>
              <a:pathLst>
                <a:path w="2974" h="1" fill="none" extrusionOk="0">
                  <a:moveTo>
                    <a:pt x="2974" y="0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88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4"/>
          <p:cNvSpPr txBox="1"/>
          <p:nvPr/>
        </p:nvSpPr>
        <p:spPr>
          <a:xfrm>
            <a:off x="5754050" y="4386325"/>
            <a:ext cx="2317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VOLUME →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 rot="-5400000">
            <a:off x="4388750" y="3021025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PRESSURE →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87" name="Google Shape;387;p24"/>
          <p:cNvSpPr txBox="1"/>
          <p:nvPr/>
        </p:nvSpPr>
        <p:spPr>
          <a:xfrm>
            <a:off x="5754100" y="1563175"/>
            <a:ext cx="231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PRESSURE AND VOLUME ARE INVERSELY PROPORTIONAL TO EACH OTHER</a:t>
            </a:r>
            <a:endParaRPr sz="8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EE0FA75-1F1B-F7E2-E957-94DBEA1DD5B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3483A54-B0F8-CB58-33FC-758204B4CE7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8B315-C89C-1159-68EC-B0A619387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58F21-582D-6E00-F50C-9D9100613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Particle Theory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415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5.15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how molecules in a gas have random motion and that they exert a force and hence a pressure on the walls of a container.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Particles in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are constantly moving at high speed.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sometimes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Brownian motion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movement of gas particles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random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 particles will constantly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collide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in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container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particles will also collide with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walls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container.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Ideal gases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assumed to behave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predictable ways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Ideal gases are used in mathematical models, but are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not representative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real gases.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82270" y="1468609"/>
            <a:ext cx="2061682" cy="2060795"/>
            <a:chOff x="1366425" y="393000"/>
            <a:chExt cx="4880875" cy="4878775"/>
          </a:xfrm>
        </p:grpSpPr>
        <p:sp>
          <p:nvSpPr>
            <p:cNvPr id="65" name="Google Shape;65;p14"/>
            <p:cNvSpPr/>
            <p:nvPr/>
          </p:nvSpPr>
          <p:spPr>
            <a:xfrm>
              <a:off x="1736875" y="1429025"/>
              <a:ext cx="992100" cy="1534175"/>
            </a:xfrm>
            <a:custGeom>
              <a:avLst/>
              <a:gdLst/>
              <a:ahLst/>
              <a:cxnLst/>
              <a:rect l="l" t="t" r="r" b="b"/>
              <a:pathLst>
                <a:path w="39684" h="61367" extrusionOk="0">
                  <a:moveTo>
                    <a:pt x="35749" y="3600"/>
                  </a:moveTo>
                  <a:lnTo>
                    <a:pt x="37507" y="4689"/>
                  </a:lnTo>
                  <a:lnTo>
                    <a:pt x="39684" y="1172"/>
                  </a:lnTo>
                  <a:lnTo>
                    <a:pt x="37926" y="0"/>
                  </a:lnTo>
                  <a:close/>
                  <a:moveTo>
                    <a:pt x="31228" y="10633"/>
                  </a:moveTo>
                  <a:lnTo>
                    <a:pt x="32986" y="11721"/>
                  </a:lnTo>
                  <a:lnTo>
                    <a:pt x="35247" y="8205"/>
                  </a:lnTo>
                  <a:lnTo>
                    <a:pt x="33489" y="7117"/>
                  </a:lnTo>
                  <a:close/>
                  <a:moveTo>
                    <a:pt x="26791" y="17749"/>
                  </a:moveTo>
                  <a:lnTo>
                    <a:pt x="28549" y="18837"/>
                  </a:lnTo>
                  <a:lnTo>
                    <a:pt x="30810" y="15321"/>
                  </a:lnTo>
                  <a:lnTo>
                    <a:pt x="29051" y="14149"/>
                  </a:lnTo>
                  <a:close/>
                  <a:moveTo>
                    <a:pt x="22354" y="24781"/>
                  </a:moveTo>
                  <a:lnTo>
                    <a:pt x="24112" y="25870"/>
                  </a:lnTo>
                  <a:lnTo>
                    <a:pt x="26289" y="22354"/>
                  </a:lnTo>
                  <a:lnTo>
                    <a:pt x="24531" y="21265"/>
                  </a:lnTo>
                  <a:close/>
                  <a:moveTo>
                    <a:pt x="17833" y="31898"/>
                  </a:moveTo>
                  <a:lnTo>
                    <a:pt x="19591" y="32986"/>
                  </a:lnTo>
                  <a:lnTo>
                    <a:pt x="21852" y="29470"/>
                  </a:lnTo>
                  <a:lnTo>
                    <a:pt x="20093" y="28298"/>
                  </a:lnTo>
                  <a:close/>
                  <a:moveTo>
                    <a:pt x="13312" y="38930"/>
                  </a:moveTo>
                  <a:lnTo>
                    <a:pt x="15154" y="40102"/>
                  </a:lnTo>
                  <a:lnTo>
                    <a:pt x="17414" y="36502"/>
                  </a:lnTo>
                  <a:lnTo>
                    <a:pt x="15573" y="35414"/>
                  </a:lnTo>
                  <a:close/>
                  <a:moveTo>
                    <a:pt x="8875" y="46046"/>
                  </a:moveTo>
                  <a:lnTo>
                    <a:pt x="10633" y="47135"/>
                  </a:lnTo>
                  <a:lnTo>
                    <a:pt x="12894" y="43618"/>
                  </a:lnTo>
                  <a:lnTo>
                    <a:pt x="11136" y="42530"/>
                  </a:lnTo>
                  <a:close/>
                  <a:moveTo>
                    <a:pt x="4438" y="53079"/>
                  </a:moveTo>
                  <a:lnTo>
                    <a:pt x="6196" y="54251"/>
                  </a:lnTo>
                  <a:lnTo>
                    <a:pt x="8456" y="50734"/>
                  </a:lnTo>
                  <a:lnTo>
                    <a:pt x="6698" y="49562"/>
                  </a:lnTo>
                  <a:close/>
                  <a:moveTo>
                    <a:pt x="1" y="60195"/>
                  </a:moveTo>
                  <a:lnTo>
                    <a:pt x="1759" y="61367"/>
                  </a:lnTo>
                  <a:lnTo>
                    <a:pt x="3936" y="57767"/>
                  </a:lnTo>
                  <a:lnTo>
                    <a:pt x="2178" y="5667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638500" y="2831325"/>
              <a:ext cx="238650" cy="238625"/>
            </a:xfrm>
            <a:custGeom>
              <a:avLst/>
              <a:gdLst/>
              <a:ahLst/>
              <a:cxnLst/>
              <a:rect l="l" t="t" r="r" b="b"/>
              <a:pathLst>
                <a:path w="9546" h="9545" extrusionOk="0">
                  <a:moveTo>
                    <a:pt x="6950" y="1173"/>
                  </a:moveTo>
                  <a:cubicBezTo>
                    <a:pt x="8959" y="2428"/>
                    <a:pt x="9545" y="5024"/>
                    <a:pt x="8289" y="6949"/>
                  </a:cubicBezTo>
                  <a:cubicBezTo>
                    <a:pt x="7033" y="8959"/>
                    <a:pt x="4438" y="9545"/>
                    <a:pt x="2513" y="8289"/>
                  </a:cubicBezTo>
                  <a:cubicBezTo>
                    <a:pt x="587" y="7033"/>
                    <a:pt x="1" y="4438"/>
                    <a:pt x="1173" y="2512"/>
                  </a:cubicBezTo>
                  <a:cubicBezTo>
                    <a:pt x="2429" y="587"/>
                    <a:pt x="5024" y="1"/>
                    <a:pt x="6950" y="1173"/>
                  </a:cubicBez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FF004D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599200" y="1322275"/>
              <a:ext cx="184200" cy="209325"/>
            </a:xfrm>
            <a:custGeom>
              <a:avLst/>
              <a:gdLst/>
              <a:ahLst/>
              <a:cxnLst/>
              <a:rect l="l" t="t" r="r" b="b"/>
              <a:pathLst>
                <a:path w="7368" h="8373" extrusionOk="0">
                  <a:moveTo>
                    <a:pt x="7368" y="1"/>
                  </a:moveTo>
                  <a:lnTo>
                    <a:pt x="7033" y="8373"/>
                  </a:lnTo>
                  <a:lnTo>
                    <a:pt x="0" y="3936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2502925" y="2500625"/>
              <a:ext cx="1019300" cy="2243725"/>
            </a:xfrm>
            <a:custGeom>
              <a:avLst/>
              <a:gdLst/>
              <a:ahLst/>
              <a:cxnLst/>
              <a:rect l="l" t="t" r="r" b="b"/>
              <a:pathLst>
                <a:path w="40772" h="89749" extrusionOk="0">
                  <a:moveTo>
                    <a:pt x="36753" y="4187"/>
                  </a:moveTo>
                  <a:lnTo>
                    <a:pt x="38930" y="5108"/>
                  </a:lnTo>
                  <a:lnTo>
                    <a:pt x="40772" y="838"/>
                  </a:lnTo>
                  <a:lnTo>
                    <a:pt x="38595" y="1"/>
                  </a:lnTo>
                  <a:close/>
                  <a:moveTo>
                    <a:pt x="33069" y="12642"/>
                  </a:moveTo>
                  <a:lnTo>
                    <a:pt x="35246" y="13563"/>
                  </a:lnTo>
                  <a:lnTo>
                    <a:pt x="37088" y="9294"/>
                  </a:lnTo>
                  <a:lnTo>
                    <a:pt x="34911" y="8456"/>
                  </a:lnTo>
                  <a:close/>
                  <a:moveTo>
                    <a:pt x="29386" y="21098"/>
                  </a:moveTo>
                  <a:lnTo>
                    <a:pt x="31646" y="22019"/>
                  </a:lnTo>
                  <a:lnTo>
                    <a:pt x="33404" y="17749"/>
                  </a:lnTo>
                  <a:lnTo>
                    <a:pt x="31228" y="16912"/>
                  </a:lnTo>
                  <a:close/>
                  <a:moveTo>
                    <a:pt x="25786" y="29638"/>
                  </a:moveTo>
                  <a:lnTo>
                    <a:pt x="27962" y="30475"/>
                  </a:lnTo>
                  <a:lnTo>
                    <a:pt x="29804" y="26289"/>
                  </a:lnTo>
                  <a:lnTo>
                    <a:pt x="27544" y="25368"/>
                  </a:lnTo>
                  <a:close/>
                  <a:moveTo>
                    <a:pt x="22102" y="38093"/>
                  </a:moveTo>
                  <a:lnTo>
                    <a:pt x="24279" y="38930"/>
                  </a:lnTo>
                  <a:lnTo>
                    <a:pt x="26121" y="34744"/>
                  </a:lnTo>
                  <a:lnTo>
                    <a:pt x="23944" y="33824"/>
                  </a:lnTo>
                  <a:close/>
                  <a:moveTo>
                    <a:pt x="18418" y="46549"/>
                  </a:moveTo>
                  <a:lnTo>
                    <a:pt x="20595" y="47386"/>
                  </a:lnTo>
                  <a:lnTo>
                    <a:pt x="22437" y="43200"/>
                  </a:lnTo>
                  <a:lnTo>
                    <a:pt x="20260" y="42363"/>
                  </a:lnTo>
                  <a:close/>
                  <a:moveTo>
                    <a:pt x="14735" y="55005"/>
                  </a:moveTo>
                  <a:lnTo>
                    <a:pt x="16911" y="55925"/>
                  </a:lnTo>
                  <a:lnTo>
                    <a:pt x="18753" y="51656"/>
                  </a:lnTo>
                  <a:lnTo>
                    <a:pt x="16577" y="50735"/>
                  </a:lnTo>
                  <a:close/>
                  <a:moveTo>
                    <a:pt x="11051" y="63460"/>
                  </a:moveTo>
                  <a:lnTo>
                    <a:pt x="13228" y="64381"/>
                  </a:lnTo>
                  <a:lnTo>
                    <a:pt x="15070" y="60111"/>
                  </a:lnTo>
                  <a:lnTo>
                    <a:pt x="12893" y="59274"/>
                  </a:lnTo>
                  <a:close/>
                  <a:moveTo>
                    <a:pt x="7367" y="72000"/>
                  </a:moveTo>
                  <a:lnTo>
                    <a:pt x="9544" y="72837"/>
                  </a:lnTo>
                  <a:lnTo>
                    <a:pt x="11386" y="68567"/>
                  </a:lnTo>
                  <a:lnTo>
                    <a:pt x="9209" y="67730"/>
                  </a:lnTo>
                  <a:close/>
                  <a:moveTo>
                    <a:pt x="3684" y="80455"/>
                  </a:moveTo>
                  <a:lnTo>
                    <a:pt x="5944" y="81292"/>
                  </a:lnTo>
                  <a:lnTo>
                    <a:pt x="7786" y="77023"/>
                  </a:lnTo>
                  <a:lnTo>
                    <a:pt x="5526" y="76186"/>
                  </a:lnTo>
                  <a:close/>
                  <a:moveTo>
                    <a:pt x="0" y="88911"/>
                  </a:moveTo>
                  <a:lnTo>
                    <a:pt x="2261" y="89748"/>
                  </a:lnTo>
                  <a:lnTo>
                    <a:pt x="4102" y="85562"/>
                  </a:lnTo>
                  <a:lnTo>
                    <a:pt x="1842" y="8464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358950" y="2379250"/>
              <a:ext cx="272100" cy="259550"/>
            </a:xfrm>
            <a:custGeom>
              <a:avLst/>
              <a:gdLst/>
              <a:ahLst/>
              <a:cxnLst/>
              <a:rect l="l" t="t" r="r" b="b"/>
              <a:pathLst>
                <a:path w="10884" h="10382" extrusionOk="0">
                  <a:moveTo>
                    <a:pt x="3600" y="9377"/>
                  </a:moveTo>
                  <a:cubicBezTo>
                    <a:pt x="1173" y="8456"/>
                    <a:pt x="0" y="5777"/>
                    <a:pt x="1005" y="3433"/>
                  </a:cubicBezTo>
                  <a:cubicBezTo>
                    <a:pt x="2093" y="1088"/>
                    <a:pt x="4856" y="0"/>
                    <a:pt x="7284" y="921"/>
                  </a:cubicBezTo>
                  <a:cubicBezTo>
                    <a:pt x="9796" y="1926"/>
                    <a:pt x="10884" y="4605"/>
                    <a:pt x="9879" y="6949"/>
                  </a:cubicBezTo>
                  <a:cubicBezTo>
                    <a:pt x="8875" y="9293"/>
                    <a:pt x="6112" y="10381"/>
                    <a:pt x="3600" y="9377"/>
                  </a:cubicBez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FF004D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2412925" y="4708725"/>
              <a:ext cx="221875" cy="226075"/>
            </a:xfrm>
            <a:custGeom>
              <a:avLst/>
              <a:gdLst/>
              <a:ahLst/>
              <a:cxnLst/>
              <a:rect l="l" t="t" r="r" b="b"/>
              <a:pathLst>
                <a:path w="8875" h="9043" extrusionOk="0">
                  <a:moveTo>
                    <a:pt x="1256" y="9043"/>
                  </a:moveTo>
                  <a:lnTo>
                    <a:pt x="0" y="1"/>
                  </a:lnTo>
                  <a:lnTo>
                    <a:pt x="8874" y="351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177300" y="681825"/>
              <a:ext cx="1611625" cy="1506975"/>
            </a:xfrm>
            <a:custGeom>
              <a:avLst/>
              <a:gdLst/>
              <a:ahLst/>
              <a:cxnLst/>
              <a:rect l="l" t="t" r="r" b="b"/>
              <a:pathLst>
                <a:path w="64465" h="60279" extrusionOk="0">
                  <a:moveTo>
                    <a:pt x="1" y="1507"/>
                  </a:moveTo>
                  <a:lnTo>
                    <a:pt x="1843" y="3266"/>
                  </a:lnTo>
                  <a:lnTo>
                    <a:pt x="3182" y="1675"/>
                  </a:lnTo>
                  <a:lnTo>
                    <a:pt x="1340" y="1"/>
                  </a:lnTo>
                  <a:close/>
                  <a:moveTo>
                    <a:pt x="4857" y="6112"/>
                  </a:moveTo>
                  <a:lnTo>
                    <a:pt x="7954" y="8875"/>
                  </a:lnTo>
                  <a:lnTo>
                    <a:pt x="9377" y="7368"/>
                  </a:lnTo>
                  <a:lnTo>
                    <a:pt x="6280" y="4521"/>
                  </a:lnTo>
                  <a:close/>
                  <a:moveTo>
                    <a:pt x="10968" y="11721"/>
                  </a:moveTo>
                  <a:lnTo>
                    <a:pt x="14066" y="14651"/>
                  </a:lnTo>
                  <a:lnTo>
                    <a:pt x="15489" y="13061"/>
                  </a:lnTo>
                  <a:lnTo>
                    <a:pt x="12391" y="10298"/>
                  </a:lnTo>
                  <a:close/>
                  <a:moveTo>
                    <a:pt x="17080" y="17498"/>
                  </a:moveTo>
                  <a:lnTo>
                    <a:pt x="20177" y="20344"/>
                  </a:lnTo>
                  <a:lnTo>
                    <a:pt x="21600" y="18754"/>
                  </a:lnTo>
                  <a:lnTo>
                    <a:pt x="18587" y="15907"/>
                  </a:lnTo>
                  <a:close/>
                  <a:moveTo>
                    <a:pt x="23191" y="23191"/>
                  </a:moveTo>
                  <a:lnTo>
                    <a:pt x="26289" y="26037"/>
                  </a:lnTo>
                  <a:lnTo>
                    <a:pt x="27712" y="24530"/>
                  </a:lnTo>
                  <a:lnTo>
                    <a:pt x="24698" y="21684"/>
                  </a:lnTo>
                  <a:close/>
                  <a:moveTo>
                    <a:pt x="29386" y="28884"/>
                  </a:moveTo>
                  <a:lnTo>
                    <a:pt x="32400" y="31730"/>
                  </a:lnTo>
                  <a:lnTo>
                    <a:pt x="33823" y="30223"/>
                  </a:lnTo>
                  <a:lnTo>
                    <a:pt x="30810" y="27377"/>
                  </a:lnTo>
                  <a:close/>
                  <a:moveTo>
                    <a:pt x="35498" y="34577"/>
                  </a:moveTo>
                  <a:lnTo>
                    <a:pt x="38595" y="37423"/>
                  </a:lnTo>
                  <a:lnTo>
                    <a:pt x="39935" y="35916"/>
                  </a:lnTo>
                  <a:lnTo>
                    <a:pt x="36921" y="33070"/>
                  </a:lnTo>
                  <a:close/>
                  <a:moveTo>
                    <a:pt x="41609" y="40270"/>
                  </a:moveTo>
                  <a:lnTo>
                    <a:pt x="44707" y="43116"/>
                  </a:lnTo>
                  <a:lnTo>
                    <a:pt x="46130" y="41609"/>
                  </a:lnTo>
                  <a:lnTo>
                    <a:pt x="43033" y="38763"/>
                  </a:lnTo>
                  <a:close/>
                  <a:moveTo>
                    <a:pt x="47721" y="45963"/>
                  </a:moveTo>
                  <a:lnTo>
                    <a:pt x="50819" y="48809"/>
                  </a:lnTo>
                  <a:lnTo>
                    <a:pt x="52242" y="47302"/>
                  </a:lnTo>
                  <a:lnTo>
                    <a:pt x="49144" y="44456"/>
                  </a:lnTo>
                  <a:close/>
                  <a:moveTo>
                    <a:pt x="53832" y="51739"/>
                  </a:moveTo>
                  <a:lnTo>
                    <a:pt x="56930" y="54586"/>
                  </a:lnTo>
                  <a:lnTo>
                    <a:pt x="58353" y="52995"/>
                  </a:lnTo>
                  <a:lnTo>
                    <a:pt x="55339" y="50149"/>
                  </a:lnTo>
                  <a:close/>
                  <a:moveTo>
                    <a:pt x="60028" y="57432"/>
                  </a:moveTo>
                  <a:lnTo>
                    <a:pt x="63042" y="60279"/>
                  </a:lnTo>
                  <a:lnTo>
                    <a:pt x="64465" y="58688"/>
                  </a:lnTo>
                  <a:lnTo>
                    <a:pt x="61451" y="5584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657050" y="2054825"/>
              <a:ext cx="232350" cy="232350"/>
            </a:xfrm>
            <a:custGeom>
              <a:avLst/>
              <a:gdLst/>
              <a:ahLst/>
              <a:cxnLst/>
              <a:rect l="l" t="t" r="r" b="b"/>
              <a:pathLst>
                <a:path w="9294" h="9294" extrusionOk="0">
                  <a:moveTo>
                    <a:pt x="1591" y="1759"/>
                  </a:moveTo>
                  <a:cubicBezTo>
                    <a:pt x="3182" y="84"/>
                    <a:pt x="5777" y="1"/>
                    <a:pt x="7535" y="1591"/>
                  </a:cubicBezTo>
                  <a:cubicBezTo>
                    <a:pt x="9210" y="3182"/>
                    <a:pt x="9293" y="5777"/>
                    <a:pt x="7703" y="7452"/>
                  </a:cubicBezTo>
                  <a:cubicBezTo>
                    <a:pt x="6112" y="9210"/>
                    <a:pt x="3517" y="9293"/>
                    <a:pt x="1759" y="7703"/>
                  </a:cubicBezTo>
                  <a:cubicBezTo>
                    <a:pt x="84" y="6112"/>
                    <a:pt x="0" y="3517"/>
                    <a:pt x="1591" y="1759"/>
                  </a:cubicBez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FF004D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106150" y="619025"/>
              <a:ext cx="203050" cy="198875"/>
            </a:xfrm>
            <a:custGeom>
              <a:avLst/>
              <a:gdLst/>
              <a:ahLst/>
              <a:cxnLst/>
              <a:rect l="l" t="t" r="r" b="b"/>
              <a:pathLst>
                <a:path w="8122" h="7955" extrusionOk="0">
                  <a:moveTo>
                    <a:pt x="0" y="1"/>
                  </a:moveTo>
                  <a:lnTo>
                    <a:pt x="8121" y="1843"/>
                  </a:lnTo>
                  <a:lnTo>
                    <a:pt x="2428" y="795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430550" y="2915050"/>
              <a:ext cx="1416975" cy="2080450"/>
            </a:xfrm>
            <a:custGeom>
              <a:avLst/>
              <a:gdLst/>
              <a:ahLst/>
              <a:cxnLst/>
              <a:rect l="l" t="t" r="r" b="b"/>
              <a:pathLst>
                <a:path w="56679" h="83218" extrusionOk="0">
                  <a:moveTo>
                    <a:pt x="52493" y="3517"/>
                  </a:moveTo>
                  <a:lnTo>
                    <a:pt x="54251" y="4772"/>
                  </a:lnTo>
                  <a:lnTo>
                    <a:pt x="56679" y="1172"/>
                  </a:lnTo>
                  <a:lnTo>
                    <a:pt x="54921" y="0"/>
                  </a:lnTo>
                  <a:close/>
                  <a:moveTo>
                    <a:pt x="47721" y="10716"/>
                  </a:moveTo>
                  <a:lnTo>
                    <a:pt x="49479" y="11888"/>
                  </a:lnTo>
                  <a:lnTo>
                    <a:pt x="51907" y="8289"/>
                  </a:lnTo>
                  <a:lnTo>
                    <a:pt x="50065" y="7116"/>
                  </a:lnTo>
                  <a:close/>
                  <a:moveTo>
                    <a:pt x="42949" y="17833"/>
                  </a:moveTo>
                  <a:lnTo>
                    <a:pt x="44707" y="19005"/>
                  </a:lnTo>
                  <a:lnTo>
                    <a:pt x="47135" y="15488"/>
                  </a:lnTo>
                  <a:lnTo>
                    <a:pt x="45377" y="14316"/>
                  </a:lnTo>
                  <a:close/>
                  <a:moveTo>
                    <a:pt x="38177" y="24949"/>
                  </a:moveTo>
                  <a:lnTo>
                    <a:pt x="39935" y="26121"/>
                  </a:lnTo>
                  <a:lnTo>
                    <a:pt x="42363" y="22605"/>
                  </a:lnTo>
                  <a:lnTo>
                    <a:pt x="40521" y="21432"/>
                  </a:lnTo>
                  <a:close/>
                  <a:moveTo>
                    <a:pt x="33405" y="32149"/>
                  </a:moveTo>
                  <a:lnTo>
                    <a:pt x="35163" y="33321"/>
                  </a:lnTo>
                  <a:lnTo>
                    <a:pt x="37591" y="29721"/>
                  </a:lnTo>
                  <a:lnTo>
                    <a:pt x="35833" y="28549"/>
                  </a:lnTo>
                  <a:close/>
                  <a:moveTo>
                    <a:pt x="28633" y="39265"/>
                  </a:moveTo>
                  <a:lnTo>
                    <a:pt x="30391" y="40437"/>
                  </a:lnTo>
                  <a:lnTo>
                    <a:pt x="32819" y="36837"/>
                  </a:lnTo>
                  <a:lnTo>
                    <a:pt x="31061" y="35665"/>
                  </a:lnTo>
                  <a:close/>
                  <a:moveTo>
                    <a:pt x="23861" y="46381"/>
                  </a:moveTo>
                  <a:lnTo>
                    <a:pt x="25703" y="47553"/>
                  </a:lnTo>
                  <a:lnTo>
                    <a:pt x="28047" y="44037"/>
                  </a:lnTo>
                  <a:lnTo>
                    <a:pt x="26289" y="42865"/>
                  </a:lnTo>
                  <a:close/>
                  <a:moveTo>
                    <a:pt x="19089" y="53497"/>
                  </a:moveTo>
                  <a:lnTo>
                    <a:pt x="20931" y="54669"/>
                  </a:lnTo>
                  <a:lnTo>
                    <a:pt x="23275" y="51153"/>
                  </a:lnTo>
                  <a:lnTo>
                    <a:pt x="21517" y="49981"/>
                  </a:lnTo>
                  <a:close/>
                  <a:moveTo>
                    <a:pt x="14317" y="60697"/>
                  </a:moveTo>
                  <a:lnTo>
                    <a:pt x="16159" y="61785"/>
                  </a:lnTo>
                  <a:lnTo>
                    <a:pt x="18503" y="58269"/>
                  </a:lnTo>
                  <a:lnTo>
                    <a:pt x="16745" y="57097"/>
                  </a:lnTo>
                  <a:close/>
                  <a:moveTo>
                    <a:pt x="9545" y="67813"/>
                  </a:moveTo>
                  <a:lnTo>
                    <a:pt x="11387" y="68985"/>
                  </a:lnTo>
                  <a:lnTo>
                    <a:pt x="13731" y="65385"/>
                  </a:lnTo>
                  <a:lnTo>
                    <a:pt x="11973" y="64213"/>
                  </a:lnTo>
                  <a:close/>
                  <a:moveTo>
                    <a:pt x="4857" y="74929"/>
                  </a:moveTo>
                  <a:lnTo>
                    <a:pt x="6615" y="76101"/>
                  </a:lnTo>
                  <a:lnTo>
                    <a:pt x="8959" y="72585"/>
                  </a:lnTo>
                  <a:lnTo>
                    <a:pt x="7201" y="71413"/>
                  </a:lnTo>
                  <a:close/>
                  <a:moveTo>
                    <a:pt x="1" y="82045"/>
                  </a:moveTo>
                  <a:lnTo>
                    <a:pt x="1843" y="83218"/>
                  </a:lnTo>
                  <a:lnTo>
                    <a:pt x="4187" y="79701"/>
                  </a:lnTo>
                  <a:lnTo>
                    <a:pt x="2429" y="7852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330100" y="4861525"/>
              <a:ext cx="244900" cy="242800"/>
            </a:xfrm>
            <a:custGeom>
              <a:avLst/>
              <a:gdLst/>
              <a:ahLst/>
              <a:cxnLst/>
              <a:rect l="l" t="t" r="r" b="b"/>
              <a:pathLst>
                <a:path w="9796" h="9712" extrusionOk="0">
                  <a:moveTo>
                    <a:pt x="7284" y="1340"/>
                  </a:moveTo>
                  <a:cubicBezTo>
                    <a:pt x="9293" y="2596"/>
                    <a:pt x="9795" y="5275"/>
                    <a:pt x="8456" y="7200"/>
                  </a:cubicBezTo>
                  <a:cubicBezTo>
                    <a:pt x="7116" y="9210"/>
                    <a:pt x="4521" y="9712"/>
                    <a:pt x="2512" y="8456"/>
                  </a:cubicBezTo>
                  <a:cubicBezTo>
                    <a:pt x="586" y="7117"/>
                    <a:pt x="0" y="4521"/>
                    <a:pt x="1340" y="2512"/>
                  </a:cubicBezTo>
                  <a:cubicBezTo>
                    <a:pt x="2679" y="587"/>
                    <a:pt x="5275" y="0"/>
                    <a:pt x="7284" y="1340"/>
                  </a:cubicBez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FF004D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5726125" y="2789475"/>
              <a:ext cx="192575" cy="211400"/>
            </a:xfrm>
            <a:custGeom>
              <a:avLst/>
              <a:gdLst/>
              <a:ahLst/>
              <a:cxnLst/>
              <a:rect l="l" t="t" r="r" b="b"/>
              <a:pathLst>
                <a:path w="7703" h="8456" extrusionOk="0">
                  <a:moveTo>
                    <a:pt x="7702" y="0"/>
                  </a:moveTo>
                  <a:lnTo>
                    <a:pt x="7200" y="8456"/>
                  </a:lnTo>
                  <a:lnTo>
                    <a:pt x="0" y="376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366425" y="393000"/>
              <a:ext cx="4880875" cy="4878775"/>
            </a:xfrm>
            <a:custGeom>
              <a:avLst/>
              <a:gdLst/>
              <a:ahLst/>
              <a:cxnLst/>
              <a:rect l="l" t="t" r="r" b="b"/>
              <a:pathLst>
                <a:path w="195235" h="195151" fill="none" extrusionOk="0">
                  <a:moveTo>
                    <a:pt x="0" y="0"/>
                  </a:moveTo>
                  <a:lnTo>
                    <a:pt x="195234" y="0"/>
                  </a:lnTo>
                  <a:lnTo>
                    <a:pt x="195234" y="195150"/>
                  </a:lnTo>
                  <a:lnTo>
                    <a:pt x="0" y="19515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/>
          <p:nvPr/>
        </p:nvSpPr>
        <p:spPr>
          <a:xfrm>
            <a:off x="6082313" y="3603950"/>
            <a:ext cx="2061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Gas</a:t>
            </a:r>
            <a:r>
              <a:rPr lang="en" sz="1200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particles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move randomly and at high speeds, often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colliding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with the walls of a container.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2B54F4-E8F8-4558-C4CF-B60F6FBA1A0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FC00BAD-11C9-29E7-29E6-64C53DCF757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47F9-C5F0-2DF9-55F4-ECC017763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36979-65CA-CA1B-1B2E-8740BDA68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Absolute Zero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5.16 and 5.17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why there is an absolute zero of temperature which is –273 °C.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Kelvin scale of temperature and be able to convert between the Kelvin and Celsius scales.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temperature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particles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gain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kinetic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particles gain kinetic energy, they begin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frequently.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temperature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particles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lose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kinetic energy.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absolute zero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particles have </a:t>
            </a:r>
            <a:r>
              <a:rPr lang="en" sz="16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no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Absolute zero is the </a:t>
            </a:r>
            <a:r>
              <a:rPr lang="en" sz="1200" b="1">
                <a:solidFill>
                  <a:srgbClr val="AEE1F9"/>
                </a:solidFill>
                <a:latin typeface="Cambria"/>
                <a:ea typeface="Cambria"/>
                <a:cs typeface="Cambria"/>
                <a:sym typeface="Cambria"/>
              </a:rPr>
              <a:t>coldest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 it is possible to reach.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absolute zero, particles will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stop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vibrating.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Absolute zero is equivalent to -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273 °C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0 kelvin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Kelvin scale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begins at -273 °C.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temperature change of 1 °C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equivalent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1 K.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converting from celsius to kelvin,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273.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converting from kelvin to celsius,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subtract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273.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3EEFC8F-0C8B-9BF6-F8E7-C7D530FF2F3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955ADEF-DF62-746E-E48D-69A2146F299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CB4B4-A42B-0BD0-CDF3-AE9060B32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A0C3E-7B47-7699-911B-760FB5744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1" name="Google Shape;91;p16"/>
          <p:cNvGrpSpPr/>
          <p:nvPr/>
        </p:nvGrpSpPr>
        <p:grpSpPr>
          <a:xfrm>
            <a:off x="349450" y="685338"/>
            <a:ext cx="4454634" cy="3772815"/>
            <a:chOff x="859800" y="798838"/>
            <a:chExt cx="3712195" cy="3144013"/>
          </a:xfrm>
        </p:grpSpPr>
        <p:grpSp>
          <p:nvGrpSpPr>
            <p:cNvPr id="92" name="Google Shape;92;p16"/>
            <p:cNvGrpSpPr/>
            <p:nvPr/>
          </p:nvGrpSpPr>
          <p:grpSpPr>
            <a:xfrm>
              <a:off x="1131250" y="798838"/>
              <a:ext cx="3440745" cy="3144013"/>
              <a:chOff x="1131250" y="1169088"/>
              <a:chExt cx="3440745" cy="3144013"/>
            </a:xfrm>
          </p:grpSpPr>
          <p:grpSp>
            <p:nvGrpSpPr>
              <p:cNvPr id="93" name="Google Shape;93;p16"/>
              <p:cNvGrpSpPr/>
              <p:nvPr/>
            </p:nvGrpSpPr>
            <p:grpSpPr>
              <a:xfrm>
                <a:off x="1131250" y="1169088"/>
                <a:ext cx="3440745" cy="2805324"/>
                <a:chOff x="1388250" y="486525"/>
                <a:chExt cx="4915350" cy="4007605"/>
              </a:xfrm>
            </p:grpSpPr>
            <p:sp>
              <p:nvSpPr>
                <p:cNvPr id="94" name="Google Shape;94;p16"/>
                <p:cNvSpPr/>
                <p:nvPr/>
              </p:nvSpPr>
              <p:spPr>
                <a:xfrm>
                  <a:off x="5013050" y="486525"/>
                  <a:ext cx="25" cy="40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60304" fill="none" extrusionOk="0">
                      <a:moveTo>
                        <a:pt x="0" y="16030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miter lim="624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16"/>
                <p:cNvSpPr/>
                <p:nvPr/>
              </p:nvSpPr>
              <p:spPr>
                <a:xfrm>
                  <a:off x="1914787" y="852188"/>
                  <a:ext cx="3740283" cy="364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67" h="143993" fill="none" extrusionOk="0">
                      <a:moveTo>
                        <a:pt x="0" y="143992"/>
                      </a:moveTo>
                      <a:lnTo>
                        <a:pt x="148866" y="1"/>
                      </a:lnTo>
                    </a:path>
                  </a:pathLst>
                </a:custGeom>
                <a:solidFill>
                  <a:srgbClr val="00FFFF"/>
                </a:solidFill>
                <a:ln w="19050" cap="rnd" cmpd="sng">
                  <a:solidFill>
                    <a:srgbClr val="AEE1F9"/>
                  </a:solidFill>
                  <a:prstDash val="solid"/>
                  <a:miter lim="624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16"/>
                <p:cNvSpPr/>
                <p:nvPr/>
              </p:nvSpPr>
              <p:spPr>
                <a:xfrm>
                  <a:off x="1388250" y="4494100"/>
                  <a:ext cx="49153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14" h="1" fill="none" extrusionOk="0">
                      <a:moveTo>
                        <a:pt x="1" y="1"/>
                      </a:moveTo>
                      <a:lnTo>
                        <a:pt x="196614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miter lim="624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16"/>
              <p:cNvSpPr txBox="1"/>
              <p:nvPr/>
            </p:nvSpPr>
            <p:spPr>
              <a:xfrm>
                <a:off x="2787213" y="3974400"/>
                <a:ext cx="176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TEMPERATURE (°C)</a:t>
                </a:r>
                <a:endParaRPr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98" name="Google Shape;98;p16"/>
              <p:cNvSpPr txBox="1"/>
              <p:nvPr/>
            </p:nvSpPr>
            <p:spPr>
              <a:xfrm rot="-5400000">
                <a:off x="2953175" y="2402400"/>
                <a:ext cx="1762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PRESSURE (kPa)</a:t>
                </a:r>
                <a:endParaRPr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99" name="Google Shape;99;p16"/>
            <p:cNvSpPr txBox="1"/>
            <p:nvPr/>
          </p:nvSpPr>
          <p:spPr>
            <a:xfrm>
              <a:off x="859800" y="3594150"/>
              <a:ext cx="1341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AEE1F9"/>
                  </a:solidFill>
                  <a:latin typeface="Kalam"/>
                  <a:ea typeface="Kalam"/>
                  <a:cs typeface="Kalam"/>
                  <a:sym typeface="Kalam"/>
                </a:rPr>
                <a:t>-273 °C</a:t>
              </a:r>
              <a:endParaRPr sz="1100" b="1">
                <a:solidFill>
                  <a:srgbClr val="AEE1F9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00" name="Google Shape;100;p16"/>
          <p:cNvSpPr txBox="1"/>
          <p:nvPr/>
        </p:nvSpPr>
        <p:spPr>
          <a:xfrm>
            <a:off x="4943375" y="1833000"/>
            <a:ext cx="3382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Gas particles at </a:t>
            </a:r>
            <a:r>
              <a:rPr lang="en" b="1">
                <a:solidFill>
                  <a:srgbClr val="AEE1F9"/>
                </a:solidFill>
                <a:latin typeface="Cambria"/>
                <a:ea typeface="Cambria"/>
                <a:cs typeface="Cambria"/>
                <a:sym typeface="Cambria"/>
              </a:rPr>
              <a:t>absolute zero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will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not vibrate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is because they have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 kinetic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As a result they do not exert any pressure on their container. Absolute zero is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theoretical minimum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possible temperature.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16C6843-5515-3708-FAEC-C6C44358B50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AF3EA1E-666E-81B6-94E7-6388C02D6D2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29271-9F82-378C-28C8-7A7BE4FAF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7BE22-6301-BBE2-A24E-5D0915E10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Gas Molecules and Kinetic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5.18 and 5.19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why an increase in temperature results in an increase in the average speed of gas molecules.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the Kelvin temperature of a gas is proportional to the average kinetic energy of its molecules.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gas is 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heated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gains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more the gas is heated,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faster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will move.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gas is heated, particles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walls of the container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frequently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causes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temperature of the gas increases, so does the pressure.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said to be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proportional relationship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temperature and pressure.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69C800-550A-ABB3-7489-6372581F4FB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5BD7A08-95DE-7C7C-C70E-BE811A6E80A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8B284-FC3F-3010-5BEC-B9281D726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9D7F5-AD2D-412C-C889-95C3359CB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Gas Molecules and Volume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13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5.20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Explain, for a fixed amount of gas, the qualitative relationship between: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■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Pressure and volume at constant temperature.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■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Pressure and Kelvin temperature at constant volume.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Decreasing the volume of a container leads to an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pressure.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there will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frequent collisions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gas particles and the walls of the container.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volume of the container is reduced, the gas is said to have been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compressed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volume of a container leads to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pressure.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there will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less frequent collisions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gas particles and the walls of the container.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volume of the container is increased, the gas is said to have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expanded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5924800" y="3702000"/>
            <a:ext cx="2547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the volume of a container is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increased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gas particles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expand 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fill the new space. This leads to fewer collisions with the walls of the container and a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reduction 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pressure.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" name="Google Shape;116;p18"/>
          <p:cNvGrpSpPr/>
          <p:nvPr/>
        </p:nvGrpSpPr>
        <p:grpSpPr>
          <a:xfrm>
            <a:off x="5910788" y="1441488"/>
            <a:ext cx="2575636" cy="2260520"/>
            <a:chOff x="5910775" y="1514550"/>
            <a:chExt cx="2575636" cy="2260520"/>
          </a:xfrm>
        </p:grpSpPr>
        <p:sp>
          <p:nvSpPr>
            <p:cNvPr id="117" name="Google Shape;117;p18"/>
            <p:cNvSpPr txBox="1"/>
            <p:nvPr/>
          </p:nvSpPr>
          <p:spPr>
            <a:xfrm>
              <a:off x="7552050" y="1514550"/>
              <a:ext cx="920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LOWER</a:t>
              </a:r>
              <a:r>
                <a:rPr lang="en" sz="1000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PRESSURE</a:t>
              </a:r>
              <a:endParaRPr sz="10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8" name="Google Shape;118;p18"/>
            <p:cNvSpPr txBox="1"/>
            <p:nvPr/>
          </p:nvSpPr>
          <p:spPr>
            <a:xfrm>
              <a:off x="5924800" y="1791000"/>
              <a:ext cx="920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61FF"/>
                  </a:solidFill>
                  <a:latin typeface="Kalam"/>
                  <a:ea typeface="Kalam"/>
                  <a:cs typeface="Kalam"/>
                  <a:sym typeface="Kalam"/>
                </a:rPr>
                <a:t>HIGHER</a:t>
              </a:r>
              <a:r>
                <a:rPr lang="en" sz="1000">
                  <a:solidFill>
                    <a:srgbClr val="0061FF"/>
                  </a:solidFill>
                  <a:latin typeface="Kalam"/>
                  <a:ea typeface="Kalam"/>
                  <a:cs typeface="Kalam"/>
                  <a:sym typeface="Kalam"/>
                </a:rPr>
                <a:t> PRESSURE</a:t>
              </a:r>
              <a:endParaRPr sz="1000">
                <a:solidFill>
                  <a:srgbClr val="0061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119" name="Google Shape;119;p18"/>
            <p:cNvGrpSpPr/>
            <p:nvPr/>
          </p:nvGrpSpPr>
          <p:grpSpPr>
            <a:xfrm>
              <a:off x="5910775" y="2040763"/>
              <a:ext cx="2575636" cy="1734308"/>
              <a:chOff x="2118325" y="413063"/>
              <a:chExt cx="3765550" cy="2535538"/>
            </a:xfrm>
          </p:grpSpPr>
          <p:sp>
            <p:nvSpPr>
              <p:cNvPr id="120" name="Google Shape;120;p18"/>
              <p:cNvSpPr/>
              <p:nvPr/>
            </p:nvSpPr>
            <p:spPr>
              <a:xfrm>
                <a:off x="4507300" y="1196575"/>
                <a:ext cx="1376575" cy="1752025"/>
              </a:xfrm>
              <a:custGeom>
                <a:avLst/>
                <a:gdLst/>
                <a:ahLst/>
                <a:cxnLst/>
                <a:rect l="l" t="t" r="r" b="b"/>
                <a:pathLst>
                  <a:path w="55063" h="70081" extrusionOk="0">
                    <a:moveTo>
                      <a:pt x="0" y="1"/>
                    </a:moveTo>
                    <a:lnTo>
                      <a:pt x="0" y="70081"/>
                    </a:lnTo>
                    <a:lnTo>
                      <a:pt x="55063" y="70081"/>
                    </a:lnTo>
                    <a:lnTo>
                      <a:pt x="55063" y="1"/>
                    </a:lnTo>
                    <a:close/>
                  </a:path>
                </a:pathLst>
              </a:custGeom>
              <a:solidFill>
                <a:srgbClr val="FF00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8"/>
              <p:cNvSpPr/>
              <p:nvPr/>
            </p:nvSpPr>
            <p:spPr>
              <a:xfrm>
                <a:off x="2546950" y="972475"/>
                <a:ext cx="519325" cy="378450"/>
              </a:xfrm>
              <a:custGeom>
                <a:avLst/>
                <a:gdLst/>
                <a:ahLst/>
                <a:cxnLst/>
                <a:rect l="l" t="t" r="r" b="b"/>
                <a:pathLst>
                  <a:path w="20773" h="15138" extrusionOk="0">
                    <a:moveTo>
                      <a:pt x="4017" y="1"/>
                    </a:moveTo>
                    <a:cubicBezTo>
                      <a:pt x="3478" y="1"/>
                      <a:pt x="3148" y="450"/>
                      <a:pt x="3028" y="990"/>
                    </a:cubicBezTo>
                    <a:lnTo>
                      <a:pt x="120" y="14179"/>
                    </a:lnTo>
                    <a:cubicBezTo>
                      <a:pt x="1" y="14688"/>
                      <a:pt x="540" y="15138"/>
                      <a:pt x="1080" y="15138"/>
                    </a:cubicBezTo>
                    <a:lnTo>
                      <a:pt x="19694" y="15138"/>
                    </a:lnTo>
                    <a:cubicBezTo>
                      <a:pt x="20233" y="15138"/>
                      <a:pt x="20773" y="14688"/>
                      <a:pt x="20653" y="14179"/>
                    </a:cubicBezTo>
                    <a:lnTo>
                      <a:pt x="17745" y="990"/>
                    </a:lnTo>
                    <a:cubicBezTo>
                      <a:pt x="17625" y="450"/>
                      <a:pt x="17326" y="1"/>
                      <a:pt x="16786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8"/>
              <p:cNvSpPr/>
              <p:nvPr/>
            </p:nvSpPr>
            <p:spPr>
              <a:xfrm>
                <a:off x="2726050" y="808375"/>
                <a:ext cx="153650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 fill="none" extrusionOk="0">
                    <a:moveTo>
                      <a:pt x="6145" y="3058"/>
                    </a:moveTo>
                    <a:cubicBezTo>
                      <a:pt x="6145" y="4766"/>
                      <a:pt x="4766" y="6145"/>
                      <a:pt x="3058" y="6145"/>
                    </a:cubicBezTo>
                    <a:cubicBezTo>
                      <a:pt x="1379" y="6145"/>
                      <a:pt x="0" y="4766"/>
                      <a:pt x="0" y="3058"/>
                    </a:cubicBezTo>
                    <a:cubicBezTo>
                      <a:pt x="0" y="1379"/>
                      <a:pt x="1379" y="0"/>
                      <a:pt x="3058" y="0"/>
                    </a:cubicBezTo>
                    <a:cubicBezTo>
                      <a:pt x="4766" y="0"/>
                      <a:pt x="6145" y="1379"/>
                      <a:pt x="6145" y="305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8"/>
              <p:cNvSpPr/>
              <p:nvPr/>
            </p:nvSpPr>
            <p:spPr>
              <a:xfrm>
                <a:off x="2118325" y="873575"/>
                <a:ext cx="1376575" cy="627975"/>
              </a:xfrm>
              <a:custGeom>
                <a:avLst/>
                <a:gdLst/>
                <a:ahLst/>
                <a:cxnLst/>
                <a:rect l="l" t="t" r="r" b="b"/>
                <a:pathLst>
                  <a:path w="55063" h="25119" fill="none" extrusionOk="0">
                    <a:moveTo>
                      <a:pt x="55063" y="0"/>
                    </a:moveTo>
                    <a:lnTo>
                      <a:pt x="55063" y="25119"/>
                    </a:lnTo>
                    <a:moveTo>
                      <a:pt x="0" y="251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4507300" y="1001750"/>
                <a:ext cx="1376575" cy="158875"/>
              </a:xfrm>
              <a:custGeom>
                <a:avLst/>
                <a:gdLst/>
                <a:ahLst/>
                <a:cxnLst/>
                <a:rect l="l" t="t" r="r" b="b"/>
                <a:pathLst>
                  <a:path w="55063" h="6355" extrusionOk="0">
                    <a:moveTo>
                      <a:pt x="0" y="0"/>
                    </a:moveTo>
                    <a:lnTo>
                      <a:pt x="0" y="6355"/>
                    </a:lnTo>
                    <a:lnTo>
                      <a:pt x="55063" y="6355"/>
                    </a:lnTo>
                    <a:lnTo>
                      <a:pt x="5506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>
                <a:off x="4507300" y="863125"/>
                <a:ext cx="1376575" cy="627975"/>
              </a:xfrm>
              <a:custGeom>
                <a:avLst/>
                <a:gdLst/>
                <a:ahLst/>
                <a:cxnLst/>
                <a:rect l="l" t="t" r="r" b="b"/>
                <a:pathLst>
                  <a:path w="55063" h="25119" fill="none" extrusionOk="0">
                    <a:moveTo>
                      <a:pt x="55063" y="0"/>
                    </a:moveTo>
                    <a:lnTo>
                      <a:pt x="55063" y="25119"/>
                    </a:lnTo>
                    <a:moveTo>
                      <a:pt x="0" y="2511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>
                <a:off x="2118325" y="1547975"/>
                <a:ext cx="1376575" cy="1377350"/>
              </a:xfrm>
              <a:custGeom>
                <a:avLst/>
                <a:gdLst/>
                <a:ahLst/>
                <a:cxnLst/>
                <a:rect l="l" t="t" r="r" b="b"/>
                <a:pathLst>
                  <a:path w="55063" h="55094" extrusionOk="0">
                    <a:moveTo>
                      <a:pt x="0" y="1"/>
                    </a:moveTo>
                    <a:lnTo>
                      <a:pt x="0" y="55094"/>
                    </a:lnTo>
                    <a:lnTo>
                      <a:pt x="55063" y="55094"/>
                    </a:lnTo>
                    <a:lnTo>
                      <a:pt x="55063" y="1"/>
                    </a:lnTo>
                    <a:close/>
                  </a:path>
                </a:pathLst>
              </a:custGeom>
              <a:solidFill>
                <a:srgbClr val="0061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8"/>
              <p:cNvSpPr/>
              <p:nvPr/>
            </p:nvSpPr>
            <p:spPr>
              <a:xfrm>
                <a:off x="2118325" y="1386875"/>
                <a:ext cx="1376575" cy="158900"/>
              </a:xfrm>
              <a:custGeom>
                <a:avLst/>
                <a:gdLst/>
                <a:ahLst/>
                <a:cxnLst/>
                <a:rect l="l" t="t" r="r" b="b"/>
                <a:pathLst>
                  <a:path w="55063" h="6356" extrusionOk="0">
                    <a:moveTo>
                      <a:pt x="0" y="1"/>
                    </a:moveTo>
                    <a:lnTo>
                      <a:pt x="0" y="6355"/>
                    </a:lnTo>
                    <a:lnTo>
                      <a:pt x="55063" y="6355"/>
                    </a:lnTo>
                    <a:lnTo>
                      <a:pt x="55063" y="1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8"/>
              <p:cNvSpPr/>
              <p:nvPr/>
            </p:nvSpPr>
            <p:spPr>
              <a:xfrm>
                <a:off x="2378325" y="26345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8"/>
              <p:cNvSpPr/>
              <p:nvPr/>
            </p:nvSpPr>
            <p:spPr>
              <a:xfrm>
                <a:off x="2720338" y="26345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8"/>
              <p:cNvSpPr/>
              <p:nvPr/>
            </p:nvSpPr>
            <p:spPr>
              <a:xfrm>
                <a:off x="2543013" y="2400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8"/>
              <p:cNvSpPr/>
              <p:nvPr/>
            </p:nvSpPr>
            <p:spPr>
              <a:xfrm>
                <a:off x="3062363" y="26345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8"/>
              <p:cNvSpPr/>
              <p:nvPr/>
            </p:nvSpPr>
            <p:spPr>
              <a:xfrm>
                <a:off x="2885038" y="2400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8"/>
              <p:cNvSpPr/>
              <p:nvPr/>
            </p:nvSpPr>
            <p:spPr>
              <a:xfrm>
                <a:off x="2200988" y="2400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>
                <a:off x="3237288" y="2400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8"/>
              <p:cNvSpPr/>
              <p:nvPr/>
            </p:nvSpPr>
            <p:spPr>
              <a:xfrm>
                <a:off x="2375775" y="21505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8"/>
              <p:cNvSpPr/>
              <p:nvPr/>
            </p:nvSpPr>
            <p:spPr>
              <a:xfrm>
                <a:off x="2717788" y="21505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>
                <a:off x="2540463" y="1916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3059813" y="21505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2882488" y="1916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2198438" y="1916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3234738" y="1916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2378325" y="1674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2720338" y="1674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3062363" y="1674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4602738" y="25033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5144225" y="26680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5604213" y="25905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5041338" y="231527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>
                <a:off x="4706213" y="2120888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5439513" y="233861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5141763" y="20193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5339488" y="17773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5639188" y="20193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4706225" y="1777325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5339500" y="128921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4591325" y="153121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>
                <a:off x="5627625" y="153121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4771213" y="128921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4977075" y="153121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5639200" y="1263563"/>
                <a:ext cx="164700" cy="1647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3711588" y="1893738"/>
                <a:ext cx="579000" cy="378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" name="Google Shape;162;p18"/>
              <p:cNvGrpSpPr/>
              <p:nvPr/>
            </p:nvGrpSpPr>
            <p:grpSpPr>
              <a:xfrm>
                <a:off x="4507291" y="413063"/>
                <a:ext cx="1376575" cy="646630"/>
                <a:chOff x="6023103" y="429988"/>
                <a:chExt cx="1376575" cy="646630"/>
              </a:xfrm>
            </p:grpSpPr>
            <p:sp>
              <p:nvSpPr>
                <p:cNvPr id="163" name="Google Shape;163;p18"/>
                <p:cNvSpPr/>
                <p:nvPr/>
              </p:nvSpPr>
              <p:spPr>
                <a:xfrm>
                  <a:off x="6460600" y="594088"/>
                  <a:ext cx="519325" cy="3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3" h="15138" extrusionOk="0">
                      <a:moveTo>
                        <a:pt x="4017" y="1"/>
                      </a:moveTo>
                      <a:cubicBezTo>
                        <a:pt x="3478" y="1"/>
                        <a:pt x="3148" y="450"/>
                        <a:pt x="3028" y="990"/>
                      </a:cubicBezTo>
                      <a:lnTo>
                        <a:pt x="120" y="14179"/>
                      </a:lnTo>
                      <a:cubicBezTo>
                        <a:pt x="1" y="14688"/>
                        <a:pt x="540" y="15138"/>
                        <a:pt x="1080" y="15138"/>
                      </a:cubicBezTo>
                      <a:lnTo>
                        <a:pt x="19694" y="15138"/>
                      </a:lnTo>
                      <a:cubicBezTo>
                        <a:pt x="20233" y="15138"/>
                        <a:pt x="20773" y="14688"/>
                        <a:pt x="20653" y="14179"/>
                      </a:cubicBezTo>
                      <a:lnTo>
                        <a:pt x="17745" y="990"/>
                      </a:lnTo>
                      <a:cubicBezTo>
                        <a:pt x="17625" y="450"/>
                        <a:pt x="17326" y="1"/>
                        <a:pt x="16786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8"/>
                <p:cNvSpPr/>
                <p:nvPr/>
              </p:nvSpPr>
              <p:spPr>
                <a:xfrm>
                  <a:off x="6639700" y="429988"/>
                  <a:ext cx="153650" cy="1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6" h="6146" fill="none" extrusionOk="0">
                      <a:moveTo>
                        <a:pt x="6145" y="3058"/>
                      </a:moveTo>
                      <a:cubicBezTo>
                        <a:pt x="6145" y="4766"/>
                        <a:pt x="4766" y="6145"/>
                        <a:pt x="3058" y="6145"/>
                      </a:cubicBezTo>
                      <a:cubicBezTo>
                        <a:pt x="1379" y="6145"/>
                        <a:pt x="0" y="4766"/>
                        <a:pt x="0" y="3058"/>
                      </a:cubicBezTo>
                      <a:cubicBezTo>
                        <a:pt x="0" y="1379"/>
                        <a:pt x="1379" y="0"/>
                        <a:pt x="3058" y="0"/>
                      </a:cubicBezTo>
                      <a:cubicBezTo>
                        <a:pt x="4766" y="0"/>
                        <a:pt x="6145" y="1379"/>
                        <a:pt x="6145" y="3058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8"/>
                <p:cNvSpPr/>
                <p:nvPr/>
              </p:nvSpPr>
              <p:spPr>
                <a:xfrm>
                  <a:off x="6023103" y="448642"/>
                  <a:ext cx="1376575" cy="62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63" h="25119" fill="none" extrusionOk="0">
                      <a:moveTo>
                        <a:pt x="55063" y="0"/>
                      </a:moveTo>
                      <a:lnTo>
                        <a:pt x="55063" y="25119"/>
                      </a:lnTo>
                      <a:moveTo>
                        <a:pt x="0" y="2511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E358F94-5BDD-6B31-7583-E44531168F4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115174E-17CE-930B-7CCF-BBD1C1AF0F6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F47CC-A7BA-EB61-42CF-1E3223412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34DB5-469D-4CE1-639F-D10468128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t="12585" b="3289"/>
          <a:stretch/>
        </p:blipFill>
        <p:spPr>
          <a:xfrm>
            <a:off x="0" y="0"/>
            <a:ext cx="4606329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9"/>
          <p:cNvCxnSpPr/>
          <p:nvPr/>
        </p:nvCxnSpPr>
        <p:spPr>
          <a:xfrm>
            <a:off x="4606325" y="0"/>
            <a:ext cx="540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19"/>
          <p:cNvSpPr txBox="1"/>
          <p:nvPr/>
        </p:nvSpPr>
        <p:spPr>
          <a:xfrm>
            <a:off x="5363650" y="1940700"/>
            <a:ext cx="3202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Gases are often stored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pressurised containers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such as canisters.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compression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gas particles allows for easier storage, transport and consumption of gases.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23993FF-5ED2-6A0B-858C-1E1318E6720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4DFD459-43D7-497A-4A0D-F9797D4CBF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6F2FE-6B96-07C5-E46C-8DA30E9C9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3CBE6-38C3-D7B0-2FA7-8E8060A03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Pressure Law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7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5.21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the pressure and Kelvin temperature of a fixed mass of gas at constant volume.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volume (</a:t>
            </a:r>
            <a:r>
              <a:rPr lang="en" sz="17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of a gas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will adhere to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pressure law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pressure law states that pressure (</a:t>
            </a: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proportional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temperature (</a:t>
            </a:r>
            <a:r>
              <a:rPr lang="en" sz="13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as the pressure increases, so does the temperature (and vice versa).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pressure law can be abbreviated to </a:t>
            </a:r>
            <a:r>
              <a:rPr lang="en" sz="13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 ∝ T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pressure of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sealed container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changes, the temperature will change accordingly.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pressure law can be rewritten to summarise this phenomenon: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1" name="Google Shape;181;p20"/>
          <p:cNvGrpSpPr/>
          <p:nvPr/>
        </p:nvGrpSpPr>
        <p:grpSpPr>
          <a:xfrm>
            <a:off x="2872655" y="3863875"/>
            <a:ext cx="4059170" cy="923400"/>
            <a:chOff x="1262155" y="3863875"/>
            <a:chExt cx="4059170" cy="923400"/>
          </a:xfrm>
        </p:grpSpPr>
        <p:grpSp>
          <p:nvGrpSpPr>
            <p:cNvPr id="182" name="Google Shape;182;p20"/>
            <p:cNvGrpSpPr/>
            <p:nvPr/>
          </p:nvGrpSpPr>
          <p:grpSpPr>
            <a:xfrm>
              <a:off x="1262155" y="4014475"/>
              <a:ext cx="1076748" cy="643847"/>
              <a:chOff x="238125" y="610725"/>
              <a:chExt cx="7121350" cy="4258250"/>
            </a:xfrm>
          </p:grpSpPr>
          <p:sp>
            <p:nvSpPr>
              <p:cNvPr id="183" name="Google Shape;183;p20"/>
              <p:cNvSpPr/>
              <p:nvPr/>
            </p:nvSpPr>
            <p:spPr>
              <a:xfrm>
                <a:off x="260525" y="610725"/>
                <a:ext cx="1109400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44376" h="55357" extrusionOk="0">
                    <a:moveTo>
                      <a:pt x="33170" y="1793"/>
                    </a:moveTo>
                    <a:cubicBezTo>
                      <a:pt x="36980" y="1793"/>
                      <a:pt x="38773" y="5603"/>
                      <a:pt x="38773" y="10085"/>
                    </a:cubicBezTo>
                    <a:cubicBezTo>
                      <a:pt x="38773" y="14344"/>
                      <a:pt x="36308" y="24205"/>
                      <a:pt x="34066" y="28687"/>
                    </a:cubicBezTo>
                    <a:cubicBezTo>
                      <a:pt x="31825" y="33393"/>
                      <a:pt x="28015" y="37652"/>
                      <a:pt x="23981" y="37652"/>
                    </a:cubicBezTo>
                    <a:cubicBezTo>
                      <a:pt x="17930" y="37652"/>
                      <a:pt x="17033" y="30032"/>
                      <a:pt x="17033" y="29808"/>
                    </a:cubicBezTo>
                    <a:cubicBezTo>
                      <a:pt x="17033" y="29583"/>
                      <a:pt x="17258" y="28687"/>
                      <a:pt x="17258" y="28239"/>
                    </a:cubicBezTo>
                    <a:lnTo>
                      <a:pt x="21516" y="11206"/>
                    </a:lnTo>
                    <a:cubicBezTo>
                      <a:pt x="22188" y="8741"/>
                      <a:pt x="24653" y="6275"/>
                      <a:pt x="25998" y="5155"/>
                    </a:cubicBezTo>
                    <a:cubicBezTo>
                      <a:pt x="26895" y="4258"/>
                      <a:pt x="29808" y="1793"/>
                      <a:pt x="33170" y="1793"/>
                    </a:cubicBezTo>
                    <a:close/>
                    <a:moveTo>
                      <a:pt x="14568" y="0"/>
                    </a:moveTo>
                    <a:cubicBezTo>
                      <a:pt x="11879" y="0"/>
                      <a:pt x="9862" y="1121"/>
                      <a:pt x="8293" y="4482"/>
                    </a:cubicBezTo>
                    <a:cubicBezTo>
                      <a:pt x="6724" y="7620"/>
                      <a:pt x="5379" y="12999"/>
                      <a:pt x="5379" y="13447"/>
                    </a:cubicBezTo>
                    <a:cubicBezTo>
                      <a:pt x="5379" y="13671"/>
                      <a:pt x="5828" y="14119"/>
                      <a:pt x="6500" y="14119"/>
                    </a:cubicBezTo>
                    <a:cubicBezTo>
                      <a:pt x="7172" y="14119"/>
                      <a:pt x="7172" y="14119"/>
                      <a:pt x="7845" y="12102"/>
                    </a:cubicBezTo>
                    <a:cubicBezTo>
                      <a:pt x="8965" y="6948"/>
                      <a:pt x="10758" y="1793"/>
                      <a:pt x="14120" y="1793"/>
                    </a:cubicBezTo>
                    <a:cubicBezTo>
                      <a:pt x="16137" y="1793"/>
                      <a:pt x="16809" y="3138"/>
                      <a:pt x="16809" y="5827"/>
                    </a:cubicBezTo>
                    <a:cubicBezTo>
                      <a:pt x="16809" y="7844"/>
                      <a:pt x="16585" y="8741"/>
                      <a:pt x="16361" y="10309"/>
                    </a:cubicBezTo>
                    <a:lnTo>
                      <a:pt x="6500" y="49530"/>
                    </a:lnTo>
                    <a:cubicBezTo>
                      <a:pt x="5828" y="52219"/>
                      <a:pt x="5379" y="52892"/>
                      <a:pt x="2018" y="52892"/>
                    </a:cubicBezTo>
                    <a:cubicBezTo>
                      <a:pt x="897" y="52892"/>
                      <a:pt x="0" y="52892"/>
                      <a:pt x="0" y="54460"/>
                    </a:cubicBezTo>
                    <a:cubicBezTo>
                      <a:pt x="0" y="54685"/>
                      <a:pt x="0" y="55357"/>
                      <a:pt x="1121" y="55357"/>
                    </a:cubicBezTo>
                    <a:cubicBezTo>
                      <a:pt x="2242" y="55357"/>
                      <a:pt x="3362" y="55133"/>
                      <a:pt x="4483" y="55133"/>
                    </a:cubicBezTo>
                    <a:lnTo>
                      <a:pt x="8293" y="55133"/>
                    </a:lnTo>
                    <a:cubicBezTo>
                      <a:pt x="10086" y="55133"/>
                      <a:pt x="14568" y="55357"/>
                      <a:pt x="16361" y="55357"/>
                    </a:cubicBezTo>
                    <a:cubicBezTo>
                      <a:pt x="16809" y="55357"/>
                      <a:pt x="17930" y="55357"/>
                      <a:pt x="17930" y="53788"/>
                    </a:cubicBezTo>
                    <a:cubicBezTo>
                      <a:pt x="17930" y="52892"/>
                      <a:pt x="17258" y="52892"/>
                      <a:pt x="15913" y="52892"/>
                    </a:cubicBezTo>
                    <a:cubicBezTo>
                      <a:pt x="11879" y="52892"/>
                      <a:pt x="11655" y="52219"/>
                      <a:pt x="11655" y="51547"/>
                    </a:cubicBezTo>
                    <a:cubicBezTo>
                      <a:pt x="11655" y="50426"/>
                      <a:pt x="15465" y="35411"/>
                      <a:pt x="16137" y="33393"/>
                    </a:cubicBezTo>
                    <a:cubicBezTo>
                      <a:pt x="17033" y="35859"/>
                      <a:pt x="19275" y="39445"/>
                      <a:pt x="23981" y="39445"/>
                    </a:cubicBezTo>
                    <a:cubicBezTo>
                      <a:pt x="33842" y="39445"/>
                      <a:pt x="44376" y="26446"/>
                      <a:pt x="44376" y="13671"/>
                    </a:cubicBezTo>
                    <a:cubicBezTo>
                      <a:pt x="44376" y="5603"/>
                      <a:pt x="39893" y="0"/>
                      <a:pt x="33394" y="0"/>
                    </a:cubicBezTo>
                    <a:cubicBezTo>
                      <a:pt x="27791" y="0"/>
                      <a:pt x="23085" y="5379"/>
                      <a:pt x="21964" y="6724"/>
                    </a:cubicBezTo>
                    <a:cubicBezTo>
                      <a:pt x="21292" y="2241"/>
                      <a:pt x="17930" y="0"/>
                      <a:pt x="14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0"/>
              <p:cNvSpPr/>
              <p:nvPr/>
            </p:nvSpPr>
            <p:spPr>
              <a:xfrm>
                <a:off x="1538000" y="890850"/>
                <a:ext cx="481875" cy="1008550"/>
              </a:xfrm>
              <a:custGeom>
                <a:avLst/>
                <a:gdLst/>
                <a:ahLst/>
                <a:cxnLst/>
                <a:rect l="l" t="t" r="r" b="b"/>
                <a:pathLst>
                  <a:path w="19275" h="40342" extrusionOk="0">
                    <a:moveTo>
                      <a:pt x="10758" y="1"/>
                    </a:moveTo>
                    <a:cubicBezTo>
                      <a:pt x="9189" y="1794"/>
                      <a:pt x="6276" y="4035"/>
                      <a:pt x="0" y="4035"/>
                    </a:cubicBezTo>
                    <a:lnTo>
                      <a:pt x="0" y="5604"/>
                    </a:lnTo>
                    <a:cubicBezTo>
                      <a:pt x="1345" y="5604"/>
                      <a:pt x="4483" y="5604"/>
                      <a:pt x="7620" y="4035"/>
                    </a:cubicBezTo>
                    <a:lnTo>
                      <a:pt x="7620" y="35636"/>
                    </a:lnTo>
                    <a:cubicBezTo>
                      <a:pt x="7620" y="37877"/>
                      <a:pt x="7620" y="38549"/>
                      <a:pt x="2241" y="38549"/>
                    </a:cubicBezTo>
                    <a:lnTo>
                      <a:pt x="224" y="38549"/>
                    </a:lnTo>
                    <a:lnTo>
                      <a:pt x="224" y="40342"/>
                    </a:lnTo>
                    <a:cubicBezTo>
                      <a:pt x="2017" y="40118"/>
                      <a:pt x="7844" y="40118"/>
                      <a:pt x="9861" y="40118"/>
                    </a:cubicBezTo>
                    <a:cubicBezTo>
                      <a:pt x="11879" y="40118"/>
                      <a:pt x="17706" y="40118"/>
                      <a:pt x="19274" y="40342"/>
                    </a:cubicBezTo>
                    <a:lnTo>
                      <a:pt x="19274" y="38549"/>
                    </a:lnTo>
                    <a:lnTo>
                      <a:pt x="17481" y="38549"/>
                    </a:lnTo>
                    <a:cubicBezTo>
                      <a:pt x="12103" y="38549"/>
                      <a:pt x="11879" y="37877"/>
                      <a:pt x="11879" y="35636"/>
                    </a:cubicBezTo>
                    <a:lnTo>
                      <a:pt x="11879" y="1570"/>
                    </a:lnTo>
                    <a:cubicBezTo>
                      <a:pt x="11879" y="225"/>
                      <a:pt x="11879" y="1"/>
                      <a:pt x="10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238125" y="2459675"/>
                <a:ext cx="2045075" cy="84075"/>
              </a:xfrm>
              <a:custGeom>
                <a:avLst/>
                <a:gdLst/>
                <a:ahLst/>
                <a:cxnLst/>
                <a:rect l="l" t="t" r="r" b="b"/>
                <a:pathLst>
                  <a:path w="81803" h="3363" extrusionOk="0">
                    <a:moveTo>
                      <a:pt x="0" y="1"/>
                    </a:moveTo>
                    <a:lnTo>
                      <a:pt x="0" y="3362"/>
                    </a:lnTo>
                    <a:lnTo>
                      <a:pt x="81803" y="3362"/>
                    </a:lnTo>
                    <a:lnTo>
                      <a:pt x="818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288550" y="3064800"/>
                <a:ext cx="1456775" cy="1479200"/>
              </a:xfrm>
              <a:custGeom>
                <a:avLst/>
                <a:gdLst/>
                <a:ahLst/>
                <a:cxnLst/>
                <a:rect l="l" t="t" r="r" b="b"/>
                <a:pathLst>
                  <a:path w="58271" h="59168" extrusionOk="0">
                    <a:moveTo>
                      <a:pt x="8292" y="0"/>
                    </a:moveTo>
                    <a:cubicBezTo>
                      <a:pt x="6275" y="0"/>
                      <a:pt x="6275" y="0"/>
                      <a:pt x="5827" y="1569"/>
                    </a:cubicBezTo>
                    <a:lnTo>
                      <a:pt x="448" y="17257"/>
                    </a:lnTo>
                    <a:cubicBezTo>
                      <a:pt x="448" y="17481"/>
                      <a:pt x="0" y="18378"/>
                      <a:pt x="0" y="18602"/>
                    </a:cubicBezTo>
                    <a:cubicBezTo>
                      <a:pt x="0" y="19050"/>
                      <a:pt x="448" y="19499"/>
                      <a:pt x="897" y="19499"/>
                    </a:cubicBezTo>
                    <a:cubicBezTo>
                      <a:pt x="1569" y="19499"/>
                      <a:pt x="1793" y="19050"/>
                      <a:pt x="2241" y="17930"/>
                    </a:cubicBezTo>
                    <a:cubicBezTo>
                      <a:pt x="5827" y="7396"/>
                      <a:pt x="7620" y="2466"/>
                      <a:pt x="19274" y="2466"/>
                    </a:cubicBezTo>
                    <a:lnTo>
                      <a:pt x="25101" y="2466"/>
                    </a:lnTo>
                    <a:cubicBezTo>
                      <a:pt x="27118" y="2466"/>
                      <a:pt x="28015" y="2466"/>
                      <a:pt x="28015" y="3586"/>
                    </a:cubicBezTo>
                    <a:cubicBezTo>
                      <a:pt x="28015" y="3810"/>
                      <a:pt x="28015" y="3810"/>
                      <a:pt x="27567" y="5379"/>
                    </a:cubicBezTo>
                    <a:lnTo>
                      <a:pt x="15912" y="52220"/>
                    </a:lnTo>
                    <a:cubicBezTo>
                      <a:pt x="15016" y="55806"/>
                      <a:pt x="14792" y="56702"/>
                      <a:pt x="5603" y="56702"/>
                    </a:cubicBezTo>
                    <a:cubicBezTo>
                      <a:pt x="3586" y="56702"/>
                      <a:pt x="2914" y="56702"/>
                      <a:pt x="2914" y="58271"/>
                    </a:cubicBezTo>
                    <a:cubicBezTo>
                      <a:pt x="2914" y="59167"/>
                      <a:pt x="3810" y="59167"/>
                      <a:pt x="4258" y="59167"/>
                    </a:cubicBezTo>
                    <a:cubicBezTo>
                      <a:pt x="6499" y="59167"/>
                      <a:pt x="8741" y="58943"/>
                      <a:pt x="10982" y="58943"/>
                    </a:cubicBezTo>
                    <a:lnTo>
                      <a:pt x="24429" y="58943"/>
                    </a:lnTo>
                    <a:cubicBezTo>
                      <a:pt x="26670" y="58943"/>
                      <a:pt x="29135" y="59167"/>
                      <a:pt x="31152" y="59167"/>
                    </a:cubicBezTo>
                    <a:cubicBezTo>
                      <a:pt x="32273" y="59167"/>
                      <a:pt x="32945" y="59167"/>
                      <a:pt x="32945" y="57374"/>
                    </a:cubicBezTo>
                    <a:cubicBezTo>
                      <a:pt x="32945" y="56702"/>
                      <a:pt x="32497" y="56702"/>
                      <a:pt x="30256" y="56702"/>
                    </a:cubicBezTo>
                    <a:cubicBezTo>
                      <a:pt x="22412" y="56702"/>
                      <a:pt x="22412" y="55806"/>
                      <a:pt x="22412" y="54461"/>
                    </a:cubicBezTo>
                    <a:cubicBezTo>
                      <a:pt x="22412" y="54461"/>
                      <a:pt x="22412" y="53788"/>
                      <a:pt x="22636" y="52444"/>
                    </a:cubicBezTo>
                    <a:lnTo>
                      <a:pt x="34290" y="5827"/>
                    </a:lnTo>
                    <a:cubicBezTo>
                      <a:pt x="34962" y="3810"/>
                      <a:pt x="34962" y="3138"/>
                      <a:pt x="36307" y="2690"/>
                    </a:cubicBezTo>
                    <a:cubicBezTo>
                      <a:pt x="36979" y="2466"/>
                      <a:pt x="39893" y="2466"/>
                      <a:pt x="41686" y="2466"/>
                    </a:cubicBezTo>
                    <a:cubicBezTo>
                      <a:pt x="50427" y="2466"/>
                      <a:pt x="54685" y="2914"/>
                      <a:pt x="54685" y="9637"/>
                    </a:cubicBezTo>
                    <a:cubicBezTo>
                      <a:pt x="54685" y="10982"/>
                      <a:pt x="54237" y="14344"/>
                      <a:pt x="53788" y="17481"/>
                    </a:cubicBezTo>
                    <a:lnTo>
                      <a:pt x="53564" y="18602"/>
                    </a:lnTo>
                    <a:cubicBezTo>
                      <a:pt x="53564" y="18826"/>
                      <a:pt x="54012" y="19499"/>
                      <a:pt x="54461" y="19499"/>
                    </a:cubicBezTo>
                    <a:cubicBezTo>
                      <a:pt x="55357" y="19499"/>
                      <a:pt x="55357" y="19050"/>
                      <a:pt x="55581" y="17706"/>
                    </a:cubicBezTo>
                    <a:lnTo>
                      <a:pt x="58271" y="2242"/>
                    </a:lnTo>
                    <a:cubicBezTo>
                      <a:pt x="58271" y="1345"/>
                      <a:pt x="58271" y="1121"/>
                      <a:pt x="58271" y="897"/>
                    </a:cubicBezTo>
                    <a:cubicBezTo>
                      <a:pt x="58271" y="0"/>
                      <a:pt x="57822" y="0"/>
                      <a:pt x="56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1627650" y="3866025"/>
                <a:ext cx="481875" cy="1002950"/>
              </a:xfrm>
              <a:custGeom>
                <a:avLst/>
                <a:gdLst/>
                <a:ahLst/>
                <a:cxnLst/>
                <a:rect l="l" t="t" r="r" b="b"/>
                <a:pathLst>
                  <a:path w="19275" h="40118" extrusionOk="0">
                    <a:moveTo>
                      <a:pt x="10758" y="0"/>
                    </a:moveTo>
                    <a:cubicBezTo>
                      <a:pt x="9189" y="1569"/>
                      <a:pt x="6275" y="3810"/>
                      <a:pt x="0" y="3810"/>
                    </a:cubicBezTo>
                    <a:lnTo>
                      <a:pt x="0" y="5603"/>
                    </a:lnTo>
                    <a:cubicBezTo>
                      <a:pt x="1345" y="5603"/>
                      <a:pt x="4483" y="5603"/>
                      <a:pt x="7620" y="4034"/>
                    </a:cubicBezTo>
                    <a:lnTo>
                      <a:pt x="7620" y="35411"/>
                    </a:lnTo>
                    <a:cubicBezTo>
                      <a:pt x="7620" y="37652"/>
                      <a:pt x="7620" y="38324"/>
                      <a:pt x="2241" y="38324"/>
                    </a:cubicBezTo>
                    <a:lnTo>
                      <a:pt x="448" y="38324"/>
                    </a:lnTo>
                    <a:lnTo>
                      <a:pt x="448" y="40117"/>
                    </a:lnTo>
                    <a:lnTo>
                      <a:pt x="19274" y="40117"/>
                    </a:lnTo>
                    <a:lnTo>
                      <a:pt x="19274" y="38324"/>
                    </a:lnTo>
                    <a:lnTo>
                      <a:pt x="17481" y="38324"/>
                    </a:lnTo>
                    <a:cubicBezTo>
                      <a:pt x="12103" y="38324"/>
                      <a:pt x="11878" y="37652"/>
                      <a:pt x="11878" y="35411"/>
                    </a:cubicBezTo>
                    <a:lnTo>
                      <a:pt x="11878" y="1345"/>
                    </a:lnTo>
                    <a:cubicBezTo>
                      <a:pt x="11878" y="0"/>
                      <a:pt x="11878" y="0"/>
                      <a:pt x="10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3112425" y="2269175"/>
                <a:ext cx="1367150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54686" h="18603" extrusionOk="0">
                    <a:moveTo>
                      <a:pt x="3138" y="1"/>
                    </a:moveTo>
                    <a:cubicBezTo>
                      <a:pt x="1569" y="1"/>
                      <a:pt x="0" y="1"/>
                      <a:pt x="0" y="1570"/>
                    </a:cubicBezTo>
                    <a:cubicBezTo>
                      <a:pt x="0" y="3138"/>
                      <a:pt x="1345" y="3138"/>
                      <a:pt x="2690" y="3138"/>
                    </a:cubicBezTo>
                    <a:lnTo>
                      <a:pt x="52220" y="3138"/>
                    </a:lnTo>
                    <a:cubicBezTo>
                      <a:pt x="53564" y="3138"/>
                      <a:pt x="54685" y="3138"/>
                      <a:pt x="54685" y="1570"/>
                    </a:cubicBezTo>
                    <a:cubicBezTo>
                      <a:pt x="54685" y="1"/>
                      <a:pt x="53340" y="1"/>
                      <a:pt x="51772" y="1"/>
                    </a:cubicBezTo>
                    <a:close/>
                    <a:moveTo>
                      <a:pt x="2690" y="15689"/>
                    </a:moveTo>
                    <a:cubicBezTo>
                      <a:pt x="1345" y="15689"/>
                      <a:pt x="0" y="15689"/>
                      <a:pt x="0" y="17034"/>
                    </a:cubicBezTo>
                    <a:cubicBezTo>
                      <a:pt x="0" y="18602"/>
                      <a:pt x="1569" y="18602"/>
                      <a:pt x="3138" y="18602"/>
                    </a:cubicBezTo>
                    <a:lnTo>
                      <a:pt x="51772" y="18602"/>
                    </a:lnTo>
                    <a:cubicBezTo>
                      <a:pt x="53340" y="18602"/>
                      <a:pt x="54685" y="18602"/>
                      <a:pt x="54685" y="17034"/>
                    </a:cubicBezTo>
                    <a:cubicBezTo>
                      <a:pt x="54685" y="15689"/>
                      <a:pt x="53564" y="15689"/>
                      <a:pt x="52220" y="1568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5336800" y="610725"/>
                <a:ext cx="1109400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44376" h="55357" extrusionOk="0">
                    <a:moveTo>
                      <a:pt x="33169" y="1793"/>
                    </a:moveTo>
                    <a:cubicBezTo>
                      <a:pt x="36979" y="1793"/>
                      <a:pt x="38772" y="5603"/>
                      <a:pt x="38772" y="10085"/>
                    </a:cubicBezTo>
                    <a:cubicBezTo>
                      <a:pt x="38772" y="14344"/>
                      <a:pt x="36307" y="24205"/>
                      <a:pt x="34066" y="28687"/>
                    </a:cubicBezTo>
                    <a:cubicBezTo>
                      <a:pt x="32049" y="33393"/>
                      <a:pt x="28015" y="37652"/>
                      <a:pt x="23981" y="37652"/>
                    </a:cubicBezTo>
                    <a:cubicBezTo>
                      <a:pt x="17929" y="37652"/>
                      <a:pt x="17033" y="30032"/>
                      <a:pt x="17033" y="29808"/>
                    </a:cubicBezTo>
                    <a:cubicBezTo>
                      <a:pt x="17033" y="29583"/>
                      <a:pt x="17257" y="28687"/>
                      <a:pt x="17257" y="28239"/>
                    </a:cubicBezTo>
                    <a:lnTo>
                      <a:pt x="21515" y="11206"/>
                    </a:lnTo>
                    <a:cubicBezTo>
                      <a:pt x="22188" y="8741"/>
                      <a:pt x="24653" y="6275"/>
                      <a:pt x="25998" y="5155"/>
                    </a:cubicBezTo>
                    <a:cubicBezTo>
                      <a:pt x="27118" y="4258"/>
                      <a:pt x="29808" y="1793"/>
                      <a:pt x="33169" y="1793"/>
                    </a:cubicBezTo>
                    <a:close/>
                    <a:moveTo>
                      <a:pt x="14568" y="0"/>
                    </a:moveTo>
                    <a:cubicBezTo>
                      <a:pt x="12102" y="0"/>
                      <a:pt x="10085" y="1121"/>
                      <a:pt x="8292" y="4482"/>
                    </a:cubicBezTo>
                    <a:cubicBezTo>
                      <a:pt x="6724" y="7620"/>
                      <a:pt x="5603" y="12999"/>
                      <a:pt x="5603" y="13447"/>
                    </a:cubicBezTo>
                    <a:cubicBezTo>
                      <a:pt x="5603" y="13671"/>
                      <a:pt x="5827" y="14119"/>
                      <a:pt x="6499" y="14119"/>
                    </a:cubicBezTo>
                    <a:cubicBezTo>
                      <a:pt x="7172" y="14119"/>
                      <a:pt x="7396" y="14119"/>
                      <a:pt x="7844" y="12102"/>
                    </a:cubicBezTo>
                    <a:cubicBezTo>
                      <a:pt x="9189" y="6948"/>
                      <a:pt x="10758" y="1793"/>
                      <a:pt x="14344" y="1793"/>
                    </a:cubicBezTo>
                    <a:cubicBezTo>
                      <a:pt x="16361" y="1793"/>
                      <a:pt x="17033" y="3138"/>
                      <a:pt x="17033" y="5827"/>
                    </a:cubicBezTo>
                    <a:cubicBezTo>
                      <a:pt x="17033" y="7844"/>
                      <a:pt x="16809" y="8741"/>
                      <a:pt x="16361" y="10309"/>
                    </a:cubicBezTo>
                    <a:lnTo>
                      <a:pt x="6499" y="49530"/>
                    </a:lnTo>
                    <a:cubicBezTo>
                      <a:pt x="5827" y="52219"/>
                      <a:pt x="5603" y="52892"/>
                      <a:pt x="2017" y="52892"/>
                    </a:cubicBezTo>
                    <a:cubicBezTo>
                      <a:pt x="897" y="52892"/>
                      <a:pt x="0" y="52892"/>
                      <a:pt x="0" y="54460"/>
                    </a:cubicBezTo>
                    <a:cubicBezTo>
                      <a:pt x="0" y="54685"/>
                      <a:pt x="224" y="55357"/>
                      <a:pt x="1121" y="55357"/>
                    </a:cubicBezTo>
                    <a:cubicBezTo>
                      <a:pt x="2241" y="55357"/>
                      <a:pt x="3362" y="55133"/>
                      <a:pt x="4707" y="55133"/>
                    </a:cubicBezTo>
                    <a:lnTo>
                      <a:pt x="8292" y="55133"/>
                    </a:lnTo>
                    <a:cubicBezTo>
                      <a:pt x="10085" y="55133"/>
                      <a:pt x="14568" y="55357"/>
                      <a:pt x="16361" y="55357"/>
                    </a:cubicBezTo>
                    <a:cubicBezTo>
                      <a:pt x="17033" y="55357"/>
                      <a:pt x="17929" y="55357"/>
                      <a:pt x="17929" y="53788"/>
                    </a:cubicBezTo>
                    <a:cubicBezTo>
                      <a:pt x="17929" y="52892"/>
                      <a:pt x="17481" y="52892"/>
                      <a:pt x="15912" y="52892"/>
                    </a:cubicBezTo>
                    <a:cubicBezTo>
                      <a:pt x="11878" y="52892"/>
                      <a:pt x="11654" y="52219"/>
                      <a:pt x="11654" y="51547"/>
                    </a:cubicBezTo>
                    <a:cubicBezTo>
                      <a:pt x="11654" y="50426"/>
                      <a:pt x="15688" y="35411"/>
                      <a:pt x="16137" y="33393"/>
                    </a:cubicBezTo>
                    <a:cubicBezTo>
                      <a:pt x="17033" y="35859"/>
                      <a:pt x="19498" y="39445"/>
                      <a:pt x="23981" y="39445"/>
                    </a:cubicBezTo>
                    <a:cubicBezTo>
                      <a:pt x="33842" y="39445"/>
                      <a:pt x="44375" y="26446"/>
                      <a:pt x="44375" y="13671"/>
                    </a:cubicBezTo>
                    <a:cubicBezTo>
                      <a:pt x="44375" y="5603"/>
                      <a:pt x="39893" y="0"/>
                      <a:pt x="33394" y="0"/>
                    </a:cubicBezTo>
                    <a:cubicBezTo>
                      <a:pt x="27791" y="0"/>
                      <a:pt x="23084" y="5379"/>
                      <a:pt x="22188" y="6724"/>
                    </a:cubicBezTo>
                    <a:cubicBezTo>
                      <a:pt x="21515" y="2241"/>
                      <a:pt x="17929" y="0"/>
                      <a:pt x="14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6552625" y="890850"/>
                <a:ext cx="588325" cy="1008550"/>
              </a:xfrm>
              <a:custGeom>
                <a:avLst/>
                <a:gdLst/>
                <a:ahLst/>
                <a:cxnLst/>
                <a:rect l="l" t="t" r="r" b="b"/>
                <a:pathLst>
                  <a:path w="23533" h="40342" extrusionOk="0">
                    <a:moveTo>
                      <a:pt x="11206" y="1"/>
                    </a:moveTo>
                    <a:cubicBezTo>
                      <a:pt x="4035" y="1"/>
                      <a:pt x="1" y="6052"/>
                      <a:pt x="1" y="11207"/>
                    </a:cubicBezTo>
                    <a:cubicBezTo>
                      <a:pt x="1" y="14344"/>
                      <a:pt x="2690" y="14344"/>
                      <a:pt x="2914" y="14344"/>
                    </a:cubicBezTo>
                    <a:cubicBezTo>
                      <a:pt x="4035" y="14344"/>
                      <a:pt x="5604" y="13448"/>
                      <a:pt x="5604" y="11431"/>
                    </a:cubicBezTo>
                    <a:cubicBezTo>
                      <a:pt x="5604" y="9862"/>
                      <a:pt x="4483" y="8741"/>
                      <a:pt x="2914" y="8741"/>
                    </a:cubicBezTo>
                    <a:lnTo>
                      <a:pt x="2018" y="8741"/>
                    </a:lnTo>
                    <a:cubicBezTo>
                      <a:pt x="3138" y="4707"/>
                      <a:pt x="6276" y="1794"/>
                      <a:pt x="10310" y="1794"/>
                    </a:cubicBezTo>
                    <a:cubicBezTo>
                      <a:pt x="15465" y="1794"/>
                      <a:pt x="18602" y="6052"/>
                      <a:pt x="18602" y="11655"/>
                    </a:cubicBezTo>
                    <a:cubicBezTo>
                      <a:pt x="18602" y="16810"/>
                      <a:pt x="15689" y="21292"/>
                      <a:pt x="12103" y="25102"/>
                    </a:cubicBezTo>
                    <a:lnTo>
                      <a:pt x="1" y="38773"/>
                    </a:lnTo>
                    <a:lnTo>
                      <a:pt x="1" y="40342"/>
                    </a:lnTo>
                    <a:lnTo>
                      <a:pt x="21964" y="40342"/>
                    </a:lnTo>
                    <a:lnTo>
                      <a:pt x="23533" y="30257"/>
                    </a:lnTo>
                    <a:lnTo>
                      <a:pt x="22412" y="30257"/>
                    </a:lnTo>
                    <a:cubicBezTo>
                      <a:pt x="22188" y="31153"/>
                      <a:pt x="21740" y="34515"/>
                      <a:pt x="21068" y="35411"/>
                    </a:cubicBezTo>
                    <a:cubicBezTo>
                      <a:pt x="20619" y="36084"/>
                      <a:pt x="17258" y="36084"/>
                      <a:pt x="15241" y="36084"/>
                    </a:cubicBezTo>
                    <a:lnTo>
                      <a:pt x="4035" y="36084"/>
                    </a:lnTo>
                    <a:cubicBezTo>
                      <a:pt x="5828" y="34739"/>
                      <a:pt x="9414" y="30705"/>
                      <a:pt x="10982" y="29360"/>
                    </a:cubicBezTo>
                    <a:cubicBezTo>
                      <a:pt x="20171" y="20844"/>
                      <a:pt x="23533" y="17706"/>
                      <a:pt x="23533" y="11655"/>
                    </a:cubicBezTo>
                    <a:cubicBezTo>
                      <a:pt x="23533" y="4707"/>
                      <a:pt x="18154" y="1"/>
                      <a:pt x="11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5314375" y="2459675"/>
                <a:ext cx="2045100" cy="84075"/>
              </a:xfrm>
              <a:custGeom>
                <a:avLst/>
                <a:gdLst/>
                <a:ahLst/>
                <a:cxnLst/>
                <a:rect l="l" t="t" r="r" b="b"/>
                <a:pathLst>
                  <a:path w="81804" h="3363" extrusionOk="0">
                    <a:moveTo>
                      <a:pt x="1" y="1"/>
                    </a:moveTo>
                    <a:lnTo>
                      <a:pt x="1" y="3362"/>
                    </a:lnTo>
                    <a:lnTo>
                      <a:pt x="81804" y="3362"/>
                    </a:lnTo>
                    <a:lnTo>
                      <a:pt x="8180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5370400" y="3064800"/>
                <a:ext cx="1456800" cy="1479200"/>
              </a:xfrm>
              <a:custGeom>
                <a:avLst/>
                <a:gdLst/>
                <a:ahLst/>
                <a:cxnLst/>
                <a:rect l="l" t="t" r="r" b="b"/>
                <a:pathLst>
                  <a:path w="58272" h="59168" extrusionOk="0">
                    <a:moveTo>
                      <a:pt x="8293" y="0"/>
                    </a:moveTo>
                    <a:cubicBezTo>
                      <a:pt x="6276" y="0"/>
                      <a:pt x="6052" y="0"/>
                      <a:pt x="5604" y="1569"/>
                    </a:cubicBezTo>
                    <a:lnTo>
                      <a:pt x="225" y="17257"/>
                    </a:lnTo>
                    <a:cubicBezTo>
                      <a:pt x="225" y="17481"/>
                      <a:pt x="1" y="18378"/>
                      <a:pt x="1" y="18602"/>
                    </a:cubicBezTo>
                    <a:cubicBezTo>
                      <a:pt x="1" y="19050"/>
                      <a:pt x="225" y="19499"/>
                      <a:pt x="897" y="19499"/>
                    </a:cubicBezTo>
                    <a:cubicBezTo>
                      <a:pt x="1570" y="19499"/>
                      <a:pt x="1570" y="19050"/>
                      <a:pt x="2018" y="17930"/>
                    </a:cubicBezTo>
                    <a:cubicBezTo>
                      <a:pt x="5604" y="7396"/>
                      <a:pt x="7621" y="2466"/>
                      <a:pt x="19051" y="2466"/>
                    </a:cubicBezTo>
                    <a:lnTo>
                      <a:pt x="24878" y="2466"/>
                    </a:lnTo>
                    <a:cubicBezTo>
                      <a:pt x="27119" y="2466"/>
                      <a:pt x="28015" y="2466"/>
                      <a:pt x="28015" y="3586"/>
                    </a:cubicBezTo>
                    <a:cubicBezTo>
                      <a:pt x="28015" y="3810"/>
                      <a:pt x="28015" y="3810"/>
                      <a:pt x="27567" y="5379"/>
                    </a:cubicBezTo>
                    <a:lnTo>
                      <a:pt x="15689" y="52220"/>
                    </a:lnTo>
                    <a:cubicBezTo>
                      <a:pt x="15017" y="55806"/>
                      <a:pt x="14793" y="56702"/>
                      <a:pt x="5604" y="56702"/>
                    </a:cubicBezTo>
                    <a:cubicBezTo>
                      <a:pt x="3363" y="56702"/>
                      <a:pt x="2690" y="56702"/>
                      <a:pt x="2690" y="58271"/>
                    </a:cubicBezTo>
                    <a:cubicBezTo>
                      <a:pt x="2690" y="59167"/>
                      <a:pt x="3587" y="59167"/>
                      <a:pt x="4035" y="59167"/>
                    </a:cubicBezTo>
                    <a:cubicBezTo>
                      <a:pt x="6276" y="59167"/>
                      <a:pt x="8517" y="58943"/>
                      <a:pt x="10758" y="58943"/>
                    </a:cubicBezTo>
                    <a:lnTo>
                      <a:pt x="24430" y="58943"/>
                    </a:lnTo>
                    <a:cubicBezTo>
                      <a:pt x="26447" y="58943"/>
                      <a:pt x="28912" y="59167"/>
                      <a:pt x="31153" y="59167"/>
                    </a:cubicBezTo>
                    <a:cubicBezTo>
                      <a:pt x="32050" y="59167"/>
                      <a:pt x="32946" y="59167"/>
                      <a:pt x="32946" y="57374"/>
                    </a:cubicBezTo>
                    <a:cubicBezTo>
                      <a:pt x="32946" y="56702"/>
                      <a:pt x="32274" y="56702"/>
                      <a:pt x="30033" y="56702"/>
                    </a:cubicBezTo>
                    <a:cubicBezTo>
                      <a:pt x="22188" y="56702"/>
                      <a:pt x="22188" y="55806"/>
                      <a:pt x="22188" y="54461"/>
                    </a:cubicBezTo>
                    <a:cubicBezTo>
                      <a:pt x="22188" y="54461"/>
                      <a:pt x="22188" y="53788"/>
                      <a:pt x="22413" y="52444"/>
                    </a:cubicBezTo>
                    <a:lnTo>
                      <a:pt x="34291" y="5827"/>
                    </a:lnTo>
                    <a:cubicBezTo>
                      <a:pt x="34739" y="3810"/>
                      <a:pt x="34963" y="3138"/>
                      <a:pt x="36308" y="2690"/>
                    </a:cubicBezTo>
                    <a:cubicBezTo>
                      <a:pt x="36980" y="2466"/>
                      <a:pt x="39894" y="2466"/>
                      <a:pt x="41687" y="2466"/>
                    </a:cubicBezTo>
                    <a:cubicBezTo>
                      <a:pt x="50427" y="2466"/>
                      <a:pt x="54461" y="2914"/>
                      <a:pt x="54461" y="9637"/>
                    </a:cubicBezTo>
                    <a:cubicBezTo>
                      <a:pt x="54461" y="10982"/>
                      <a:pt x="54013" y="14344"/>
                      <a:pt x="53565" y="17481"/>
                    </a:cubicBezTo>
                    <a:lnTo>
                      <a:pt x="53565" y="18602"/>
                    </a:lnTo>
                    <a:cubicBezTo>
                      <a:pt x="53565" y="18826"/>
                      <a:pt x="53789" y="19499"/>
                      <a:pt x="54237" y="19499"/>
                    </a:cubicBezTo>
                    <a:cubicBezTo>
                      <a:pt x="55134" y="19499"/>
                      <a:pt x="55134" y="19050"/>
                      <a:pt x="55582" y="17706"/>
                    </a:cubicBezTo>
                    <a:lnTo>
                      <a:pt x="58047" y="2242"/>
                    </a:lnTo>
                    <a:cubicBezTo>
                      <a:pt x="58271" y="1345"/>
                      <a:pt x="58271" y="1121"/>
                      <a:pt x="58271" y="897"/>
                    </a:cubicBezTo>
                    <a:cubicBezTo>
                      <a:pt x="58271" y="0"/>
                      <a:pt x="57599" y="0"/>
                      <a:pt x="55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6642275" y="3866025"/>
                <a:ext cx="593925" cy="1002950"/>
              </a:xfrm>
              <a:custGeom>
                <a:avLst/>
                <a:gdLst/>
                <a:ahLst/>
                <a:cxnLst/>
                <a:rect l="l" t="t" r="r" b="b"/>
                <a:pathLst>
                  <a:path w="23757" h="40118" extrusionOk="0">
                    <a:moveTo>
                      <a:pt x="11206" y="0"/>
                    </a:moveTo>
                    <a:cubicBezTo>
                      <a:pt x="4035" y="0"/>
                      <a:pt x="0" y="5827"/>
                      <a:pt x="0" y="10982"/>
                    </a:cubicBezTo>
                    <a:cubicBezTo>
                      <a:pt x="0" y="14119"/>
                      <a:pt x="2690" y="14119"/>
                      <a:pt x="2914" y="14119"/>
                    </a:cubicBezTo>
                    <a:cubicBezTo>
                      <a:pt x="4035" y="14119"/>
                      <a:pt x="5603" y="13223"/>
                      <a:pt x="5603" y="11430"/>
                    </a:cubicBezTo>
                    <a:cubicBezTo>
                      <a:pt x="5603" y="9637"/>
                      <a:pt x="4483" y="8517"/>
                      <a:pt x="2914" y="8517"/>
                    </a:cubicBezTo>
                    <a:lnTo>
                      <a:pt x="2018" y="8517"/>
                    </a:lnTo>
                    <a:cubicBezTo>
                      <a:pt x="3138" y="4482"/>
                      <a:pt x="6500" y="1569"/>
                      <a:pt x="10310" y="1569"/>
                    </a:cubicBezTo>
                    <a:cubicBezTo>
                      <a:pt x="15465" y="1569"/>
                      <a:pt x="18602" y="6051"/>
                      <a:pt x="18602" y="11430"/>
                    </a:cubicBezTo>
                    <a:cubicBezTo>
                      <a:pt x="18602" y="16585"/>
                      <a:pt x="15689" y="21067"/>
                      <a:pt x="12103" y="25101"/>
                    </a:cubicBezTo>
                    <a:lnTo>
                      <a:pt x="0" y="38772"/>
                    </a:lnTo>
                    <a:lnTo>
                      <a:pt x="0" y="40117"/>
                    </a:lnTo>
                    <a:lnTo>
                      <a:pt x="22188" y="40117"/>
                    </a:lnTo>
                    <a:lnTo>
                      <a:pt x="23757" y="30032"/>
                    </a:lnTo>
                    <a:lnTo>
                      <a:pt x="22412" y="30032"/>
                    </a:lnTo>
                    <a:cubicBezTo>
                      <a:pt x="22188" y="30928"/>
                      <a:pt x="21740" y="34290"/>
                      <a:pt x="21068" y="35411"/>
                    </a:cubicBezTo>
                    <a:cubicBezTo>
                      <a:pt x="20619" y="35859"/>
                      <a:pt x="17258" y="35859"/>
                      <a:pt x="15465" y="35859"/>
                    </a:cubicBezTo>
                    <a:lnTo>
                      <a:pt x="4259" y="35859"/>
                    </a:lnTo>
                    <a:cubicBezTo>
                      <a:pt x="5828" y="34514"/>
                      <a:pt x="9413" y="30480"/>
                      <a:pt x="10982" y="29135"/>
                    </a:cubicBezTo>
                    <a:cubicBezTo>
                      <a:pt x="20171" y="20619"/>
                      <a:pt x="23757" y="17481"/>
                      <a:pt x="23757" y="11430"/>
                    </a:cubicBezTo>
                    <a:cubicBezTo>
                      <a:pt x="23757" y="4482"/>
                      <a:pt x="18154" y="0"/>
                      <a:pt x="1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" name="Google Shape;194;p20"/>
            <p:cNvSpPr txBox="1"/>
            <p:nvPr/>
          </p:nvSpPr>
          <p:spPr>
            <a:xfrm>
              <a:off x="2321925" y="3863875"/>
              <a:ext cx="2999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initial pressure (kPa)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initial temperature (K)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final pressure (kPa)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2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= final temperature (K)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5EC5DA7-0C88-27CC-48F3-751A4C6A234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E3754A3-33E0-30B9-53E6-EA78845931B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22759-1BCF-F01A-6E06-B857891B3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950B0-CB6C-F9B1-6513-59054BB2F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0" name="Google Shape;200;p21"/>
          <p:cNvGrpSpPr/>
          <p:nvPr/>
        </p:nvGrpSpPr>
        <p:grpSpPr>
          <a:xfrm>
            <a:off x="2051418" y="343138"/>
            <a:ext cx="694292" cy="4457224"/>
            <a:chOff x="1155568" y="599613"/>
            <a:chExt cx="694292" cy="4457224"/>
          </a:xfrm>
        </p:grpSpPr>
        <p:grpSp>
          <p:nvGrpSpPr>
            <p:cNvPr id="201" name="Google Shape;201;p21"/>
            <p:cNvGrpSpPr/>
            <p:nvPr/>
          </p:nvGrpSpPr>
          <p:grpSpPr>
            <a:xfrm>
              <a:off x="1339975" y="599613"/>
              <a:ext cx="325472" cy="2837254"/>
              <a:chOff x="3514750" y="305525"/>
              <a:chExt cx="581200" cy="5066525"/>
            </a:xfrm>
          </p:grpSpPr>
          <p:sp>
            <p:nvSpPr>
              <p:cNvPr id="202" name="Google Shape;202;p21"/>
              <p:cNvSpPr/>
              <p:nvPr/>
            </p:nvSpPr>
            <p:spPr>
              <a:xfrm>
                <a:off x="3660050" y="305525"/>
                <a:ext cx="290600" cy="457550"/>
              </a:xfrm>
              <a:custGeom>
                <a:avLst/>
                <a:gdLst/>
                <a:ahLst/>
                <a:cxnLst/>
                <a:rect l="l" t="t" r="r" b="b"/>
                <a:pathLst>
                  <a:path w="11624" h="18302" extrusionOk="0">
                    <a:moveTo>
                      <a:pt x="4640" y="1"/>
                    </a:moveTo>
                    <a:cubicBezTo>
                      <a:pt x="4315" y="1"/>
                      <a:pt x="4045" y="261"/>
                      <a:pt x="4045" y="587"/>
                    </a:cubicBezTo>
                    <a:lnTo>
                      <a:pt x="4045" y="1526"/>
                    </a:lnTo>
                    <a:cubicBezTo>
                      <a:pt x="4045" y="1563"/>
                      <a:pt x="4055" y="1600"/>
                      <a:pt x="4055" y="1628"/>
                    </a:cubicBezTo>
                    <a:cubicBezTo>
                      <a:pt x="1702" y="2372"/>
                      <a:pt x="0" y="4576"/>
                      <a:pt x="0" y="7180"/>
                    </a:cubicBezTo>
                    <a:lnTo>
                      <a:pt x="0" y="18302"/>
                    </a:lnTo>
                    <a:lnTo>
                      <a:pt x="11624" y="18302"/>
                    </a:lnTo>
                    <a:lnTo>
                      <a:pt x="11624" y="7180"/>
                    </a:lnTo>
                    <a:cubicBezTo>
                      <a:pt x="11624" y="4576"/>
                      <a:pt x="9913" y="2372"/>
                      <a:pt x="7560" y="1628"/>
                    </a:cubicBezTo>
                    <a:cubicBezTo>
                      <a:pt x="7570" y="1600"/>
                      <a:pt x="7570" y="1563"/>
                      <a:pt x="7570" y="1526"/>
                    </a:cubicBezTo>
                    <a:lnTo>
                      <a:pt x="7570" y="587"/>
                    </a:lnTo>
                    <a:cubicBezTo>
                      <a:pt x="7570" y="261"/>
                      <a:pt x="7309" y="1"/>
                      <a:pt x="6984" y="1"/>
                    </a:cubicBezTo>
                    <a:close/>
                  </a:path>
                </a:pathLst>
              </a:custGeom>
              <a:solidFill>
                <a:srgbClr val="B6B6B6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3514750" y="1129225"/>
                <a:ext cx="581200" cy="4242825"/>
              </a:xfrm>
              <a:custGeom>
                <a:avLst/>
                <a:gdLst/>
                <a:ahLst/>
                <a:cxnLst/>
                <a:rect l="l" t="t" r="r" b="b"/>
                <a:pathLst>
                  <a:path w="23248" h="169713" extrusionOk="0">
                    <a:moveTo>
                      <a:pt x="11624" y="0"/>
                    </a:moveTo>
                    <a:cubicBezTo>
                      <a:pt x="18059" y="0"/>
                      <a:pt x="23248" y="5180"/>
                      <a:pt x="23248" y="11624"/>
                    </a:cubicBezTo>
                    <a:lnTo>
                      <a:pt x="23248" y="158088"/>
                    </a:lnTo>
                    <a:cubicBezTo>
                      <a:pt x="23248" y="164523"/>
                      <a:pt x="18059" y="169712"/>
                      <a:pt x="11624" y="169712"/>
                    </a:cubicBezTo>
                    <a:cubicBezTo>
                      <a:pt x="5180" y="169712"/>
                      <a:pt x="0" y="164523"/>
                      <a:pt x="0" y="158088"/>
                    </a:cubicBezTo>
                    <a:lnTo>
                      <a:pt x="0" y="11624"/>
                    </a:lnTo>
                    <a:cubicBezTo>
                      <a:pt x="0" y="5180"/>
                      <a:pt x="5180" y="0"/>
                      <a:pt x="11624" y="0"/>
                    </a:cubicBezTo>
                    <a:close/>
                  </a:path>
                </a:pathLst>
              </a:custGeom>
              <a:solidFill>
                <a:srgbClr val="B6B6B6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3514750" y="1129225"/>
                <a:ext cx="581200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23248" h="11625" extrusionOk="0">
                    <a:moveTo>
                      <a:pt x="11624" y="0"/>
                    </a:moveTo>
                    <a:cubicBezTo>
                      <a:pt x="5180" y="0"/>
                      <a:pt x="0" y="5180"/>
                      <a:pt x="0" y="11624"/>
                    </a:cubicBezTo>
                    <a:lnTo>
                      <a:pt x="23248" y="11624"/>
                    </a:lnTo>
                    <a:cubicBezTo>
                      <a:pt x="23248" y="5180"/>
                      <a:pt x="18059" y="0"/>
                      <a:pt x="11624" y="0"/>
                    </a:cubicBezTo>
                    <a:close/>
                  </a:path>
                </a:pathLst>
              </a:custGeom>
              <a:solidFill>
                <a:srgbClr val="FAE55C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>
                <a:off x="3660050" y="1071100"/>
                <a:ext cx="29060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11624" h="3897" extrusionOk="0">
                    <a:moveTo>
                      <a:pt x="0" y="0"/>
                    </a:moveTo>
                    <a:lnTo>
                      <a:pt x="11624" y="0"/>
                    </a:lnTo>
                    <a:lnTo>
                      <a:pt x="11624" y="3897"/>
                    </a:lnTo>
                    <a:lnTo>
                      <a:pt x="0" y="3897"/>
                    </a:lnTo>
                    <a:close/>
                  </a:path>
                </a:pathLst>
              </a:custGeom>
              <a:solidFill>
                <a:srgbClr val="999999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3660050" y="1126650"/>
                <a:ext cx="292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1" fill="none" extrusionOk="0">
                    <a:moveTo>
                      <a:pt x="0" y="1"/>
                    </a:moveTo>
                    <a:lnTo>
                      <a:pt x="11680" y="1"/>
                    </a:lnTo>
                  </a:path>
                </a:pathLst>
              </a:custGeom>
              <a:noFill/>
              <a:ln w="3025" cap="flat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>
                <a:off x="3660050" y="1112950"/>
                <a:ext cx="292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1" fill="none" extrusionOk="0">
                    <a:moveTo>
                      <a:pt x="0" y="0"/>
                    </a:moveTo>
                    <a:lnTo>
                      <a:pt x="11680" y="0"/>
                    </a:lnTo>
                  </a:path>
                </a:pathLst>
              </a:custGeom>
              <a:noFill/>
              <a:ln w="3025" cap="flat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>
                <a:off x="3659350" y="1099450"/>
                <a:ext cx="292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1" fill="none" extrusionOk="0">
                    <a:moveTo>
                      <a:pt x="0" y="1"/>
                    </a:moveTo>
                    <a:lnTo>
                      <a:pt x="11680" y="1"/>
                    </a:lnTo>
                  </a:path>
                </a:pathLst>
              </a:custGeom>
              <a:noFill/>
              <a:ln w="3025" cap="flat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3658425" y="1085975"/>
                <a:ext cx="292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" fill="none" extrusionOk="0">
                    <a:moveTo>
                      <a:pt x="0" y="0"/>
                    </a:moveTo>
                    <a:lnTo>
                      <a:pt x="11689" y="0"/>
                    </a:lnTo>
                  </a:path>
                </a:pathLst>
              </a:custGeom>
              <a:noFill/>
              <a:ln w="3025" cap="flat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>
                <a:off x="3658425" y="1140150"/>
                <a:ext cx="292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" fill="none" extrusionOk="0">
                    <a:moveTo>
                      <a:pt x="0" y="0"/>
                    </a:moveTo>
                    <a:lnTo>
                      <a:pt x="11689" y="0"/>
                    </a:lnTo>
                  </a:path>
                </a:pathLst>
              </a:custGeom>
              <a:noFill/>
              <a:ln w="3025" cap="flat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>
                <a:off x="3761625" y="867675"/>
                <a:ext cx="87200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8138" extrusionOk="0">
                    <a:moveTo>
                      <a:pt x="1" y="0"/>
                    </a:moveTo>
                    <a:lnTo>
                      <a:pt x="3488" y="0"/>
                    </a:lnTo>
                    <a:lnTo>
                      <a:pt x="3488" y="8137"/>
                    </a:lnTo>
                    <a:lnTo>
                      <a:pt x="1" y="8137"/>
                    </a:lnTo>
                    <a:close/>
                  </a:path>
                </a:pathLst>
              </a:custGeom>
              <a:solidFill>
                <a:srgbClr val="AA8800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3848800" y="926025"/>
                <a:ext cx="581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3107" extrusionOk="0">
                    <a:moveTo>
                      <a:pt x="1" y="1"/>
                    </a:moveTo>
                    <a:lnTo>
                      <a:pt x="2326" y="1"/>
                    </a:lnTo>
                    <a:lnTo>
                      <a:pt x="2326" y="3107"/>
                    </a:lnTo>
                    <a:lnTo>
                      <a:pt x="1" y="3107"/>
                    </a:lnTo>
                    <a:close/>
                  </a:path>
                </a:pathLst>
              </a:custGeom>
              <a:solidFill>
                <a:srgbClr val="AA8800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>
                <a:off x="3703525" y="823975"/>
                <a:ext cx="203425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8137" h="1749" extrusionOk="0">
                    <a:moveTo>
                      <a:pt x="874" y="0"/>
                    </a:moveTo>
                    <a:lnTo>
                      <a:pt x="7263" y="0"/>
                    </a:lnTo>
                    <a:cubicBezTo>
                      <a:pt x="7746" y="0"/>
                      <a:pt x="8137" y="391"/>
                      <a:pt x="8137" y="874"/>
                    </a:cubicBezTo>
                    <a:cubicBezTo>
                      <a:pt x="8137" y="1358"/>
                      <a:pt x="7746" y="1748"/>
                      <a:pt x="7263" y="1748"/>
                    </a:cubicBezTo>
                    <a:lnTo>
                      <a:pt x="874" y="1748"/>
                    </a:lnTo>
                    <a:cubicBezTo>
                      <a:pt x="391" y="1748"/>
                      <a:pt x="0" y="1358"/>
                      <a:pt x="0" y="874"/>
                    </a:cubicBezTo>
                    <a:cubicBezTo>
                      <a:pt x="0" y="391"/>
                      <a:pt x="391" y="0"/>
                      <a:pt x="874" y="0"/>
                    </a:cubicBezTo>
                    <a:close/>
                  </a:path>
                </a:pathLst>
              </a:custGeom>
              <a:solidFill>
                <a:srgbClr val="AA8800"/>
              </a:solidFill>
              <a:ln w="5800" cap="sq" cmpd="sng">
                <a:solidFill>
                  <a:srgbClr val="FFFFFF"/>
                </a:solidFill>
                <a:prstDash val="solid"/>
                <a:miter lim="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" name="Google Shape;214;p21"/>
            <p:cNvSpPr txBox="1"/>
            <p:nvPr/>
          </p:nvSpPr>
          <p:spPr>
            <a:xfrm rot="-5400000">
              <a:off x="660450" y="2181700"/>
              <a:ext cx="16845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COMPRESSED GAS (50 l)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215" name="Google Shape;215;p21"/>
            <p:cNvGrpSpPr/>
            <p:nvPr/>
          </p:nvGrpSpPr>
          <p:grpSpPr>
            <a:xfrm>
              <a:off x="1155568" y="3529725"/>
              <a:ext cx="694292" cy="1527111"/>
              <a:chOff x="744738" y="2832375"/>
              <a:chExt cx="991846" cy="2181587"/>
            </a:xfrm>
          </p:grpSpPr>
          <p:grpSp>
            <p:nvGrpSpPr>
              <p:cNvPr id="216" name="Google Shape;216;p21"/>
              <p:cNvGrpSpPr/>
              <p:nvPr/>
            </p:nvGrpSpPr>
            <p:grpSpPr>
              <a:xfrm flipH="1">
                <a:off x="744738" y="3316263"/>
                <a:ext cx="991846" cy="1697699"/>
                <a:chOff x="6331073" y="1914861"/>
                <a:chExt cx="1606488" cy="2716319"/>
              </a:xfrm>
            </p:grpSpPr>
            <p:grpSp>
              <p:nvGrpSpPr>
                <p:cNvPr id="217" name="Google Shape;217;p21"/>
                <p:cNvGrpSpPr/>
                <p:nvPr/>
              </p:nvGrpSpPr>
              <p:grpSpPr>
                <a:xfrm>
                  <a:off x="6331073" y="1914861"/>
                  <a:ext cx="1606488" cy="2716319"/>
                  <a:chOff x="2564850" y="2868250"/>
                  <a:chExt cx="1411925" cy="2524225"/>
                </a:xfrm>
              </p:grpSpPr>
              <p:sp>
                <p:nvSpPr>
                  <p:cNvPr id="218" name="Google Shape;218;p21"/>
                  <p:cNvSpPr/>
                  <p:nvPr/>
                </p:nvSpPr>
                <p:spPr>
                  <a:xfrm>
                    <a:off x="2564850" y="5004300"/>
                    <a:ext cx="1411925" cy="38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477" h="15527" extrusionOk="0">
                        <a:moveTo>
                          <a:pt x="56477" y="7747"/>
                        </a:moveTo>
                        <a:cubicBezTo>
                          <a:pt x="56477" y="12050"/>
                          <a:pt x="43831" y="15526"/>
                          <a:pt x="28239" y="15526"/>
                        </a:cubicBezTo>
                        <a:cubicBezTo>
                          <a:pt x="12647" y="15526"/>
                          <a:pt x="1" y="12050"/>
                          <a:pt x="1" y="7747"/>
                        </a:cubicBezTo>
                        <a:cubicBezTo>
                          <a:pt x="1" y="3476"/>
                          <a:pt x="12647" y="0"/>
                          <a:pt x="28239" y="0"/>
                        </a:cubicBezTo>
                        <a:cubicBezTo>
                          <a:pt x="43831" y="0"/>
                          <a:pt x="56477" y="3476"/>
                          <a:pt x="56477" y="7747"/>
                        </a:cubicBezTo>
                        <a:close/>
                      </a:path>
                    </a:pathLst>
                  </a:custGeom>
                  <a:solidFill>
                    <a:srgbClr val="F1E7EC"/>
                  </a:solidFill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219;p21"/>
                  <p:cNvSpPr/>
                  <p:nvPr/>
                </p:nvSpPr>
                <p:spPr>
                  <a:xfrm>
                    <a:off x="3119350" y="4667475"/>
                    <a:ext cx="303750" cy="17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0" h="6902" extrusionOk="0">
                        <a:moveTo>
                          <a:pt x="1325" y="0"/>
                        </a:moveTo>
                        <a:lnTo>
                          <a:pt x="1" y="1490"/>
                        </a:lnTo>
                        <a:cubicBezTo>
                          <a:pt x="495" y="5293"/>
                          <a:pt x="2896" y="6901"/>
                          <a:pt x="5443" y="6901"/>
                        </a:cubicBezTo>
                        <a:cubicBezTo>
                          <a:pt x="8350" y="6901"/>
                          <a:pt x="11446" y="4807"/>
                          <a:pt x="12117" y="1490"/>
                        </a:cubicBezTo>
                        <a:lnTo>
                          <a:pt x="12150" y="1490"/>
                        </a:lnTo>
                        <a:lnTo>
                          <a:pt x="10826" y="0"/>
                        </a:lnTo>
                        <a:cubicBezTo>
                          <a:pt x="10826" y="1126"/>
                          <a:pt x="8674" y="2053"/>
                          <a:pt x="6059" y="2053"/>
                        </a:cubicBezTo>
                        <a:cubicBezTo>
                          <a:pt x="3443" y="2053"/>
                          <a:pt x="1325" y="1126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E3DADA"/>
                  </a:solidFill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220;p21"/>
                  <p:cNvSpPr/>
                  <p:nvPr/>
                </p:nvSpPr>
                <p:spPr>
                  <a:xfrm>
                    <a:off x="2604575" y="5029950"/>
                    <a:ext cx="1332475" cy="33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99" h="13475" fill="none" extrusionOk="0">
                        <a:moveTo>
                          <a:pt x="53299" y="6721"/>
                        </a:moveTo>
                        <a:cubicBezTo>
                          <a:pt x="53299" y="10462"/>
                          <a:pt x="41381" y="13474"/>
                          <a:pt x="26650" y="13474"/>
                        </a:cubicBezTo>
                        <a:cubicBezTo>
                          <a:pt x="11951" y="13474"/>
                          <a:pt x="1" y="10462"/>
                          <a:pt x="1" y="6721"/>
                        </a:cubicBezTo>
                        <a:cubicBezTo>
                          <a:pt x="1" y="3013"/>
                          <a:pt x="11951" y="1"/>
                          <a:pt x="26650" y="1"/>
                        </a:cubicBezTo>
                        <a:cubicBezTo>
                          <a:pt x="41381" y="1"/>
                          <a:pt x="53299" y="3013"/>
                          <a:pt x="53299" y="6721"/>
                        </a:cubicBezTo>
                        <a:close/>
                      </a:path>
                    </a:pathLst>
                  </a:custGeom>
                  <a:noFill/>
                  <a:ln w="21525" cap="flat" cmpd="sng">
                    <a:solidFill>
                      <a:srgbClr val="FFFFFF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21"/>
                  <p:cNvSpPr/>
                  <p:nvPr/>
                </p:nvSpPr>
                <p:spPr>
                  <a:xfrm>
                    <a:off x="2641825" y="5015050"/>
                    <a:ext cx="1257975" cy="32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19" h="13044" extrusionOk="0">
                        <a:moveTo>
                          <a:pt x="30092" y="34"/>
                        </a:moveTo>
                        <a:cubicBezTo>
                          <a:pt x="30092" y="34"/>
                          <a:pt x="39891" y="365"/>
                          <a:pt x="43532" y="3080"/>
                        </a:cubicBezTo>
                        <a:cubicBezTo>
                          <a:pt x="47803" y="4470"/>
                          <a:pt x="50319" y="5827"/>
                          <a:pt x="50319" y="7317"/>
                        </a:cubicBezTo>
                        <a:cubicBezTo>
                          <a:pt x="50319" y="10495"/>
                          <a:pt x="39063" y="13044"/>
                          <a:pt x="25160" y="13044"/>
                        </a:cubicBezTo>
                        <a:cubicBezTo>
                          <a:pt x="11256" y="13044"/>
                          <a:pt x="0" y="10495"/>
                          <a:pt x="0" y="7317"/>
                        </a:cubicBezTo>
                        <a:cubicBezTo>
                          <a:pt x="0" y="5993"/>
                          <a:pt x="2086" y="4735"/>
                          <a:pt x="5562" y="3377"/>
                        </a:cubicBezTo>
                        <a:cubicBezTo>
                          <a:pt x="9071" y="663"/>
                          <a:pt x="17711" y="1"/>
                          <a:pt x="17711" y="1"/>
                        </a:cubicBezTo>
                      </a:path>
                    </a:pathLst>
                  </a:custGeom>
                  <a:solidFill>
                    <a:srgbClr val="F8F3F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21"/>
                  <p:cNvSpPr/>
                  <p:nvPr/>
                </p:nvSpPr>
                <p:spPr>
                  <a:xfrm>
                    <a:off x="2641825" y="5015050"/>
                    <a:ext cx="1257975" cy="32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19" h="13044" fill="none" extrusionOk="0">
                        <a:moveTo>
                          <a:pt x="30092" y="34"/>
                        </a:moveTo>
                        <a:cubicBezTo>
                          <a:pt x="30092" y="34"/>
                          <a:pt x="39891" y="365"/>
                          <a:pt x="43532" y="3080"/>
                        </a:cubicBezTo>
                        <a:cubicBezTo>
                          <a:pt x="47803" y="4470"/>
                          <a:pt x="50319" y="5827"/>
                          <a:pt x="50319" y="7317"/>
                        </a:cubicBezTo>
                        <a:cubicBezTo>
                          <a:pt x="50319" y="10495"/>
                          <a:pt x="39063" y="13044"/>
                          <a:pt x="25160" y="13044"/>
                        </a:cubicBezTo>
                        <a:cubicBezTo>
                          <a:pt x="11256" y="13044"/>
                          <a:pt x="0" y="10495"/>
                          <a:pt x="0" y="7317"/>
                        </a:cubicBezTo>
                        <a:cubicBezTo>
                          <a:pt x="0" y="5993"/>
                          <a:pt x="2086" y="4735"/>
                          <a:pt x="5562" y="3377"/>
                        </a:cubicBezTo>
                        <a:cubicBezTo>
                          <a:pt x="9071" y="663"/>
                          <a:pt x="17711" y="1"/>
                          <a:pt x="17711" y="1"/>
                        </a:cubicBezTo>
                      </a:path>
                    </a:pathLst>
                  </a:custGeom>
                  <a:noFill/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223;p21"/>
                  <p:cNvSpPr/>
                  <p:nvPr/>
                </p:nvSpPr>
                <p:spPr>
                  <a:xfrm>
                    <a:off x="3119350" y="4701400"/>
                    <a:ext cx="303750" cy="376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0" h="15063" extrusionOk="0">
                        <a:moveTo>
                          <a:pt x="1" y="0"/>
                        </a:moveTo>
                        <a:lnTo>
                          <a:pt x="1" y="12414"/>
                        </a:lnTo>
                        <a:cubicBezTo>
                          <a:pt x="1" y="13871"/>
                          <a:pt x="2715" y="15063"/>
                          <a:pt x="6059" y="15063"/>
                        </a:cubicBezTo>
                        <a:cubicBezTo>
                          <a:pt x="9402" y="15063"/>
                          <a:pt x="12150" y="13871"/>
                          <a:pt x="12150" y="12414"/>
                        </a:cubicBezTo>
                        <a:lnTo>
                          <a:pt x="12150" y="0"/>
                        </a:lnTo>
                        <a:cubicBezTo>
                          <a:pt x="12150" y="1457"/>
                          <a:pt x="9402" y="2649"/>
                          <a:pt x="6059" y="2649"/>
                        </a:cubicBezTo>
                        <a:cubicBezTo>
                          <a:pt x="2715" y="2649"/>
                          <a:pt x="1" y="1457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E3DADA"/>
                  </a:solidFill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4" name="Google Shape;224;p21"/>
                  <p:cNvSpPr/>
                  <p:nvPr/>
                </p:nvSpPr>
                <p:spPr>
                  <a:xfrm>
                    <a:off x="3152450" y="4254500"/>
                    <a:ext cx="235075" cy="461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03" h="18452" extrusionOk="0">
                        <a:moveTo>
                          <a:pt x="6489" y="5429"/>
                        </a:moveTo>
                        <a:cubicBezTo>
                          <a:pt x="7681" y="5429"/>
                          <a:pt x="8608" y="6356"/>
                          <a:pt x="8608" y="9567"/>
                        </a:cubicBezTo>
                        <a:cubicBezTo>
                          <a:pt x="8608" y="12778"/>
                          <a:pt x="7681" y="13738"/>
                          <a:pt x="6489" y="13738"/>
                        </a:cubicBezTo>
                        <a:lnTo>
                          <a:pt x="365" y="13738"/>
                        </a:lnTo>
                        <a:lnTo>
                          <a:pt x="365" y="5429"/>
                        </a:lnTo>
                        <a:close/>
                        <a:moveTo>
                          <a:pt x="1" y="0"/>
                        </a:moveTo>
                        <a:lnTo>
                          <a:pt x="1" y="16486"/>
                        </a:lnTo>
                        <a:cubicBezTo>
                          <a:pt x="450" y="17730"/>
                          <a:pt x="2686" y="18451"/>
                          <a:pt x="4880" y="18451"/>
                        </a:cubicBezTo>
                        <a:cubicBezTo>
                          <a:pt x="6889" y="18451"/>
                          <a:pt x="8864" y="17847"/>
                          <a:pt x="9402" y="16486"/>
                        </a:cubicBezTo>
                        <a:lnTo>
                          <a:pt x="9402" y="0"/>
                        </a:lnTo>
                        <a:cubicBezTo>
                          <a:pt x="8109" y="523"/>
                          <a:pt x="6444" y="732"/>
                          <a:pt x="4992" y="732"/>
                        </a:cubicBezTo>
                        <a:cubicBezTo>
                          <a:pt x="4883" y="732"/>
                          <a:pt x="4775" y="731"/>
                          <a:pt x="4668" y="728"/>
                        </a:cubicBezTo>
                        <a:cubicBezTo>
                          <a:pt x="3146" y="695"/>
                          <a:pt x="1590" y="43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78C4B"/>
                  </a:solidFill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5" name="Google Shape;225;p21"/>
                  <p:cNvSpPr/>
                  <p:nvPr/>
                </p:nvSpPr>
                <p:spPr>
                  <a:xfrm>
                    <a:off x="3155775" y="4261925"/>
                    <a:ext cx="228425" cy="468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7" h="18738" extrusionOk="0">
                        <a:moveTo>
                          <a:pt x="0" y="1"/>
                        </a:moveTo>
                        <a:lnTo>
                          <a:pt x="0" y="15957"/>
                        </a:lnTo>
                        <a:cubicBezTo>
                          <a:pt x="828" y="18308"/>
                          <a:pt x="8044" y="18738"/>
                          <a:pt x="9137" y="15957"/>
                        </a:cubicBezTo>
                        <a:lnTo>
                          <a:pt x="9137" y="1"/>
                        </a:lnTo>
                        <a:cubicBezTo>
                          <a:pt x="7780" y="498"/>
                          <a:pt x="5992" y="729"/>
                          <a:pt x="4535" y="696"/>
                        </a:cubicBezTo>
                        <a:cubicBezTo>
                          <a:pt x="3046" y="663"/>
                          <a:pt x="1556" y="398"/>
                          <a:pt x="0" y="1"/>
                        </a:cubicBezTo>
                        <a:close/>
                        <a:moveTo>
                          <a:pt x="364" y="5231"/>
                        </a:moveTo>
                        <a:lnTo>
                          <a:pt x="6323" y="5231"/>
                        </a:lnTo>
                        <a:cubicBezTo>
                          <a:pt x="7449" y="5231"/>
                          <a:pt x="8375" y="6158"/>
                          <a:pt x="8375" y="9270"/>
                        </a:cubicBezTo>
                        <a:cubicBezTo>
                          <a:pt x="8375" y="12382"/>
                          <a:pt x="7449" y="13276"/>
                          <a:pt x="6323" y="13276"/>
                        </a:cubicBezTo>
                        <a:lnTo>
                          <a:pt x="364" y="13276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6" name="Google Shape;226;p21"/>
                  <p:cNvSpPr/>
                  <p:nvPr/>
                </p:nvSpPr>
                <p:spPr>
                  <a:xfrm>
                    <a:off x="3162375" y="3227425"/>
                    <a:ext cx="204450" cy="104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78" h="41746" extrusionOk="0">
                        <a:moveTo>
                          <a:pt x="1" y="67"/>
                        </a:moveTo>
                        <a:lnTo>
                          <a:pt x="1" y="41149"/>
                        </a:lnTo>
                        <a:cubicBezTo>
                          <a:pt x="1325" y="41546"/>
                          <a:pt x="2716" y="41745"/>
                          <a:pt x="4106" y="41745"/>
                        </a:cubicBezTo>
                        <a:cubicBezTo>
                          <a:pt x="5496" y="41745"/>
                          <a:pt x="6854" y="41546"/>
                          <a:pt x="8178" y="41149"/>
                        </a:cubicBezTo>
                        <a:lnTo>
                          <a:pt x="8178" y="1"/>
                        </a:lnTo>
                      </a:path>
                    </a:pathLst>
                  </a:custGeom>
                  <a:solidFill>
                    <a:srgbClr val="A38C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7" name="Google Shape;227;p21"/>
                  <p:cNvSpPr/>
                  <p:nvPr/>
                </p:nvSpPr>
                <p:spPr>
                  <a:xfrm>
                    <a:off x="3162375" y="3227425"/>
                    <a:ext cx="204450" cy="104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78" h="41746" fill="none" extrusionOk="0">
                        <a:moveTo>
                          <a:pt x="1" y="67"/>
                        </a:moveTo>
                        <a:lnTo>
                          <a:pt x="1" y="41149"/>
                        </a:lnTo>
                        <a:cubicBezTo>
                          <a:pt x="1325" y="41546"/>
                          <a:pt x="2716" y="41745"/>
                          <a:pt x="4106" y="41745"/>
                        </a:cubicBezTo>
                        <a:cubicBezTo>
                          <a:pt x="5496" y="41745"/>
                          <a:pt x="6854" y="41546"/>
                          <a:pt x="8178" y="41149"/>
                        </a:cubicBezTo>
                        <a:lnTo>
                          <a:pt x="8178" y="1"/>
                        </a:lnTo>
                      </a:path>
                    </a:pathLst>
                  </a:custGeom>
                  <a:noFill/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21"/>
                  <p:cNvSpPr/>
                  <p:nvPr/>
                </p:nvSpPr>
                <p:spPr>
                  <a:xfrm>
                    <a:off x="3164050" y="3234875"/>
                    <a:ext cx="201125" cy="102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5" h="41150" extrusionOk="0">
                        <a:moveTo>
                          <a:pt x="8044" y="100"/>
                        </a:moveTo>
                        <a:lnTo>
                          <a:pt x="8044" y="40553"/>
                        </a:lnTo>
                        <a:cubicBezTo>
                          <a:pt x="6720" y="40951"/>
                          <a:pt x="5363" y="41149"/>
                          <a:pt x="3973" y="41149"/>
                        </a:cubicBezTo>
                        <a:cubicBezTo>
                          <a:pt x="2649" y="41149"/>
                          <a:pt x="1291" y="40951"/>
                          <a:pt x="0" y="40553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21"/>
                  <p:cNvSpPr/>
                  <p:nvPr/>
                </p:nvSpPr>
                <p:spPr>
                  <a:xfrm>
                    <a:off x="3144175" y="2868250"/>
                    <a:ext cx="240850" cy="37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34" h="15196" extrusionOk="0">
                        <a:moveTo>
                          <a:pt x="9634" y="14897"/>
                        </a:moveTo>
                        <a:cubicBezTo>
                          <a:pt x="8012" y="15096"/>
                          <a:pt x="6390" y="15195"/>
                          <a:pt x="4768" y="15195"/>
                        </a:cubicBezTo>
                        <a:cubicBezTo>
                          <a:pt x="3179" y="15162"/>
                          <a:pt x="1590" y="15096"/>
                          <a:pt x="1" y="14897"/>
                        </a:cubicBezTo>
                        <a:lnTo>
                          <a:pt x="1" y="0"/>
                        </a:lnTo>
                        <a:cubicBezTo>
                          <a:pt x="1590" y="199"/>
                          <a:pt x="3179" y="265"/>
                          <a:pt x="4768" y="298"/>
                        </a:cubicBezTo>
                        <a:cubicBezTo>
                          <a:pt x="6390" y="298"/>
                          <a:pt x="8012" y="199"/>
                          <a:pt x="9634" y="0"/>
                        </a:cubicBezTo>
                        <a:lnTo>
                          <a:pt x="9634" y="14897"/>
                        </a:lnTo>
                        <a:close/>
                      </a:path>
                    </a:pathLst>
                  </a:custGeom>
                  <a:solidFill>
                    <a:srgbClr val="B78B4F"/>
                  </a:solidFill>
                  <a:ln w="10750" cap="flat" cmpd="sng">
                    <a:solidFill>
                      <a:srgbClr val="000000"/>
                    </a:solidFill>
                    <a:prstDash val="solid"/>
                    <a:miter lim="3310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30;p21"/>
                  <p:cNvSpPr/>
                  <p:nvPr/>
                </p:nvSpPr>
                <p:spPr>
                  <a:xfrm>
                    <a:off x="3148325" y="2874875"/>
                    <a:ext cx="232575" cy="36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03" h="14666" extrusionOk="0">
                        <a:moveTo>
                          <a:pt x="9302" y="14367"/>
                        </a:moveTo>
                        <a:cubicBezTo>
                          <a:pt x="7747" y="14566"/>
                          <a:pt x="6191" y="14665"/>
                          <a:pt x="4602" y="14665"/>
                        </a:cubicBezTo>
                        <a:cubicBezTo>
                          <a:pt x="3079" y="14665"/>
                          <a:pt x="1523" y="14566"/>
                          <a:pt x="0" y="14367"/>
                        </a:cubicBezTo>
                        <a:lnTo>
                          <a:pt x="0" y="0"/>
                        </a:lnTo>
                        <a:cubicBezTo>
                          <a:pt x="1523" y="166"/>
                          <a:pt x="3079" y="265"/>
                          <a:pt x="4602" y="265"/>
                        </a:cubicBezTo>
                        <a:cubicBezTo>
                          <a:pt x="6191" y="265"/>
                          <a:pt x="7747" y="166"/>
                          <a:pt x="9302" y="0"/>
                        </a:cubicBezTo>
                        <a:lnTo>
                          <a:pt x="9302" y="14367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1" name="Google Shape;231;p21"/>
                <p:cNvSpPr/>
                <p:nvPr/>
              </p:nvSpPr>
              <p:spPr>
                <a:xfrm>
                  <a:off x="7005975" y="3488350"/>
                  <a:ext cx="251100" cy="342600"/>
                </a:xfrm>
                <a:prstGeom prst="rect">
                  <a:avLst/>
                </a:pr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32" name="Google Shape;232;p2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flipH="1">
                <a:off x="1087365" y="2832375"/>
                <a:ext cx="315450" cy="483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33" name="Google Shape;233;p21"/>
          <p:cNvCxnSpPr/>
          <p:nvPr/>
        </p:nvCxnSpPr>
        <p:spPr>
          <a:xfrm>
            <a:off x="4572000" y="0"/>
            <a:ext cx="0" cy="514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4" name="Google Shape;234;p21"/>
          <p:cNvGrpSpPr/>
          <p:nvPr/>
        </p:nvGrpSpPr>
        <p:grpSpPr>
          <a:xfrm>
            <a:off x="4939725" y="570063"/>
            <a:ext cx="3830700" cy="4003363"/>
            <a:chOff x="4927200" y="886850"/>
            <a:chExt cx="3830700" cy="4003363"/>
          </a:xfrm>
        </p:grpSpPr>
        <p:grpSp>
          <p:nvGrpSpPr>
            <p:cNvPr id="235" name="Google Shape;235;p21"/>
            <p:cNvGrpSpPr/>
            <p:nvPr/>
          </p:nvGrpSpPr>
          <p:grpSpPr>
            <a:xfrm>
              <a:off x="6304180" y="886850"/>
              <a:ext cx="1076748" cy="643847"/>
              <a:chOff x="238125" y="610725"/>
              <a:chExt cx="7121350" cy="4258250"/>
            </a:xfrm>
          </p:grpSpPr>
          <p:sp>
            <p:nvSpPr>
              <p:cNvPr id="236" name="Google Shape;236;p21"/>
              <p:cNvSpPr/>
              <p:nvPr/>
            </p:nvSpPr>
            <p:spPr>
              <a:xfrm>
                <a:off x="260525" y="610725"/>
                <a:ext cx="1109400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44376" h="55357" extrusionOk="0">
                    <a:moveTo>
                      <a:pt x="33170" y="1793"/>
                    </a:moveTo>
                    <a:cubicBezTo>
                      <a:pt x="36980" y="1793"/>
                      <a:pt x="38773" y="5603"/>
                      <a:pt x="38773" y="10085"/>
                    </a:cubicBezTo>
                    <a:cubicBezTo>
                      <a:pt x="38773" y="14344"/>
                      <a:pt x="36308" y="24205"/>
                      <a:pt x="34066" y="28687"/>
                    </a:cubicBezTo>
                    <a:cubicBezTo>
                      <a:pt x="31825" y="33393"/>
                      <a:pt x="28015" y="37652"/>
                      <a:pt x="23981" y="37652"/>
                    </a:cubicBezTo>
                    <a:cubicBezTo>
                      <a:pt x="17930" y="37652"/>
                      <a:pt x="17033" y="30032"/>
                      <a:pt x="17033" y="29808"/>
                    </a:cubicBezTo>
                    <a:cubicBezTo>
                      <a:pt x="17033" y="29583"/>
                      <a:pt x="17258" y="28687"/>
                      <a:pt x="17258" y="28239"/>
                    </a:cubicBezTo>
                    <a:lnTo>
                      <a:pt x="21516" y="11206"/>
                    </a:lnTo>
                    <a:cubicBezTo>
                      <a:pt x="22188" y="8741"/>
                      <a:pt x="24653" y="6275"/>
                      <a:pt x="25998" y="5155"/>
                    </a:cubicBezTo>
                    <a:cubicBezTo>
                      <a:pt x="26895" y="4258"/>
                      <a:pt x="29808" y="1793"/>
                      <a:pt x="33170" y="1793"/>
                    </a:cubicBezTo>
                    <a:close/>
                    <a:moveTo>
                      <a:pt x="14568" y="0"/>
                    </a:moveTo>
                    <a:cubicBezTo>
                      <a:pt x="11879" y="0"/>
                      <a:pt x="9862" y="1121"/>
                      <a:pt x="8293" y="4482"/>
                    </a:cubicBezTo>
                    <a:cubicBezTo>
                      <a:pt x="6724" y="7620"/>
                      <a:pt x="5379" y="12999"/>
                      <a:pt x="5379" y="13447"/>
                    </a:cubicBezTo>
                    <a:cubicBezTo>
                      <a:pt x="5379" y="13671"/>
                      <a:pt x="5828" y="14119"/>
                      <a:pt x="6500" y="14119"/>
                    </a:cubicBezTo>
                    <a:cubicBezTo>
                      <a:pt x="7172" y="14119"/>
                      <a:pt x="7172" y="14119"/>
                      <a:pt x="7845" y="12102"/>
                    </a:cubicBezTo>
                    <a:cubicBezTo>
                      <a:pt x="8965" y="6948"/>
                      <a:pt x="10758" y="1793"/>
                      <a:pt x="14120" y="1793"/>
                    </a:cubicBezTo>
                    <a:cubicBezTo>
                      <a:pt x="16137" y="1793"/>
                      <a:pt x="16809" y="3138"/>
                      <a:pt x="16809" y="5827"/>
                    </a:cubicBezTo>
                    <a:cubicBezTo>
                      <a:pt x="16809" y="7844"/>
                      <a:pt x="16585" y="8741"/>
                      <a:pt x="16361" y="10309"/>
                    </a:cubicBezTo>
                    <a:lnTo>
                      <a:pt x="6500" y="49530"/>
                    </a:lnTo>
                    <a:cubicBezTo>
                      <a:pt x="5828" y="52219"/>
                      <a:pt x="5379" y="52892"/>
                      <a:pt x="2018" y="52892"/>
                    </a:cubicBezTo>
                    <a:cubicBezTo>
                      <a:pt x="897" y="52892"/>
                      <a:pt x="0" y="52892"/>
                      <a:pt x="0" y="54460"/>
                    </a:cubicBezTo>
                    <a:cubicBezTo>
                      <a:pt x="0" y="54685"/>
                      <a:pt x="0" y="55357"/>
                      <a:pt x="1121" y="55357"/>
                    </a:cubicBezTo>
                    <a:cubicBezTo>
                      <a:pt x="2242" y="55357"/>
                      <a:pt x="3362" y="55133"/>
                      <a:pt x="4483" y="55133"/>
                    </a:cubicBezTo>
                    <a:lnTo>
                      <a:pt x="8293" y="55133"/>
                    </a:lnTo>
                    <a:cubicBezTo>
                      <a:pt x="10086" y="55133"/>
                      <a:pt x="14568" y="55357"/>
                      <a:pt x="16361" y="55357"/>
                    </a:cubicBezTo>
                    <a:cubicBezTo>
                      <a:pt x="16809" y="55357"/>
                      <a:pt x="17930" y="55357"/>
                      <a:pt x="17930" y="53788"/>
                    </a:cubicBezTo>
                    <a:cubicBezTo>
                      <a:pt x="17930" y="52892"/>
                      <a:pt x="17258" y="52892"/>
                      <a:pt x="15913" y="52892"/>
                    </a:cubicBezTo>
                    <a:cubicBezTo>
                      <a:pt x="11879" y="52892"/>
                      <a:pt x="11655" y="52219"/>
                      <a:pt x="11655" y="51547"/>
                    </a:cubicBezTo>
                    <a:cubicBezTo>
                      <a:pt x="11655" y="50426"/>
                      <a:pt x="15465" y="35411"/>
                      <a:pt x="16137" y="33393"/>
                    </a:cubicBezTo>
                    <a:cubicBezTo>
                      <a:pt x="17033" y="35859"/>
                      <a:pt x="19275" y="39445"/>
                      <a:pt x="23981" y="39445"/>
                    </a:cubicBezTo>
                    <a:cubicBezTo>
                      <a:pt x="33842" y="39445"/>
                      <a:pt x="44376" y="26446"/>
                      <a:pt x="44376" y="13671"/>
                    </a:cubicBezTo>
                    <a:cubicBezTo>
                      <a:pt x="44376" y="5603"/>
                      <a:pt x="39893" y="0"/>
                      <a:pt x="33394" y="0"/>
                    </a:cubicBezTo>
                    <a:cubicBezTo>
                      <a:pt x="27791" y="0"/>
                      <a:pt x="23085" y="5379"/>
                      <a:pt x="21964" y="6724"/>
                    </a:cubicBezTo>
                    <a:cubicBezTo>
                      <a:pt x="21292" y="2241"/>
                      <a:pt x="17930" y="0"/>
                      <a:pt x="14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1"/>
              <p:cNvSpPr/>
              <p:nvPr/>
            </p:nvSpPr>
            <p:spPr>
              <a:xfrm>
                <a:off x="1538000" y="890850"/>
                <a:ext cx="481875" cy="1008550"/>
              </a:xfrm>
              <a:custGeom>
                <a:avLst/>
                <a:gdLst/>
                <a:ahLst/>
                <a:cxnLst/>
                <a:rect l="l" t="t" r="r" b="b"/>
                <a:pathLst>
                  <a:path w="19275" h="40342" extrusionOk="0">
                    <a:moveTo>
                      <a:pt x="10758" y="1"/>
                    </a:moveTo>
                    <a:cubicBezTo>
                      <a:pt x="9189" y="1794"/>
                      <a:pt x="6276" y="4035"/>
                      <a:pt x="0" y="4035"/>
                    </a:cubicBezTo>
                    <a:lnTo>
                      <a:pt x="0" y="5604"/>
                    </a:lnTo>
                    <a:cubicBezTo>
                      <a:pt x="1345" y="5604"/>
                      <a:pt x="4483" y="5604"/>
                      <a:pt x="7620" y="4035"/>
                    </a:cubicBezTo>
                    <a:lnTo>
                      <a:pt x="7620" y="35636"/>
                    </a:lnTo>
                    <a:cubicBezTo>
                      <a:pt x="7620" y="37877"/>
                      <a:pt x="7620" y="38549"/>
                      <a:pt x="2241" y="38549"/>
                    </a:cubicBezTo>
                    <a:lnTo>
                      <a:pt x="224" y="38549"/>
                    </a:lnTo>
                    <a:lnTo>
                      <a:pt x="224" y="40342"/>
                    </a:lnTo>
                    <a:cubicBezTo>
                      <a:pt x="2017" y="40118"/>
                      <a:pt x="7844" y="40118"/>
                      <a:pt x="9861" y="40118"/>
                    </a:cubicBezTo>
                    <a:cubicBezTo>
                      <a:pt x="11879" y="40118"/>
                      <a:pt x="17706" y="40118"/>
                      <a:pt x="19274" y="40342"/>
                    </a:cubicBezTo>
                    <a:lnTo>
                      <a:pt x="19274" y="38549"/>
                    </a:lnTo>
                    <a:lnTo>
                      <a:pt x="17481" y="38549"/>
                    </a:lnTo>
                    <a:cubicBezTo>
                      <a:pt x="12103" y="38549"/>
                      <a:pt x="11879" y="37877"/>
                      <a:pt x="11879" y="35636"/>
                    </a:cubicBezTo>
                    <a:lnTo>
                      <a:pt x="11879" y="1570"/>
                    </a:lnTo>
                    <a:cubicBezTo>
                      <a:pt x="11879" y="225"/>
                      <a:pt x="11879" y="1"/>
                      <a:pt x="10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>
                <a:off x="238125" y="2459675"/>
                <a:ext cx="2045075" cy="84075"/>
              </a:xfrm>
              <a:custGeom>
                <a:avLst/>
                <a:gdLst/>
                <a:ahLst/>
                <a:cxnLst/>
                <a:rect l="l" t="t" r="r" b="b"/>
                <a:pathLst>
                  <a:path w="81803" h="3363" extrusionOk="0">
                    <a:moveTo>
                      <a:pt x="0" y="1"/>
                    </a:moveTo>
                    <a:lnTo>
                      <a:pt x="0" y="3362"/>
                    </a:lnTo>
                    <a:lnTo>
                      <a:pt x="81803" y="3362"/>
                    </a:lnTo>
                    <a:lnTo>
                      <a:pt x="818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>
                <a:off x="288550" y="3064800"/>
                <a:ext cx="1456775" cy="1479200"/>
              </a:xfrm>
              <a:custGeom>
                <a:avLst/>
                <a:gdLst/>
                <a:ahLst/>
                <a:cxnLst/>
                <a:rect l="l" t="t" r="r" b="b"/>
                <a:pathLst>
                  <a:path w="58271" h="59168" extrusionOk="0">
                    <a:moveTo>
                      <a:pt x="8292" y="0"/>
                    </a:moveTo>
                    <a:cubicBezTo>
                      <a:pt x="6275" y="0"/>
                      <a:pt x="6275" y="0"/>
                      <a:pt x="5827" y="1569"/>
                    </a:cubicBezTo>
                    <a:lnTo>
                      <a:pt x="448" y="17257"/>
                    </a:lnTo>
                    <a:cubicBezTo>
                      <a:pt x="448" y="17481"/>
                      <a:pt x="0" y="18378"/>
                      <a:pt x="0" y="18602"/>
                    </a:cubicBezTo>
                    <a:cubicBezTo>
                      <a:pt x="0" y="19050"/>
                      <a:pt x="448" y="19499"/>
                      <a:pt x="897" y="19499"/>
                    </a:cubicBezTo>
                    <a:cubicBezTo>
                      <a:pt x="1569" y="19499"/>
                      <a:pt x="1793" y="19050"/>
                      <a:pt x="2241" y="17930"/>
                    </a:cubicBezTo>
                    <a:cubicBezTo>
                      <a:pt x="5827" y="7396"/>
                      <a:pt x="7620" y="2466"/>
                      <a:pt x="19274" y="2466"/>
                    </a:cubicBezTo>
                    <a:lnTo>
                      <a:pt x="25101" y="2466"/>
                    </a:lnTo>
                    <a:cubicBezTo>
                      <a:pt x="27118" y="2466"/>
                      <a:pt x="28015" y="2466"/>
                      <a:pt x="28015" y="3586"/>
                    </a:cubicBezTo>
                    <a:cubicBezTo>
                      <a:pt x="28015" y="3810"/>
                      <a:pt x="28015" y="3810"/>
                      <a:pt x="27567" y="5379"/>
                    </a:cubicBezTo>
                    <a:lnTo>
                      <a:pt x="15912" y="52220"/>
                    </a:lnTo>
                    <a:cubicBezTo>
                      <a:pt x="15016" y="55806"/>
                      <a:pt x="14792" y="56702"/>
                      <a:pt x="5603" y="56702"/>
                    </a:cubicBezTo>
                    <a:cubicBezTo>
                      <a:pt x="3586" y="56702"/>
                      <a:pt x="2914" y="56702"/>
                      <a:pt x="2914" y="58271"/>
                    </a:cubicBezTo>
                    <a:cubicBezTo>
                      <a:pt x="2914" y="59167"/>
                      <a:pt x="3810" y="59167"/>
                      <a:pt x="4258" y="59167"/>
                    </a:cubicBezTo>
                    <a:cubicBezTo>
                      <a:pt x="6499" y="59167"/>
                      <a:pt x="8741" y="58943"/>
                      <a:pt x="10982" y="58943"/>
                    </a:cubicBezTo>
                    <a:lnTo>
                      <a:pt x="24429" y="58943"/>
                    </a:lnTo>
                    <a:cubicBezTo>
                      <a:pt x="26670" y="58943"/>
                      <a:pt x="29135" y="59167"/>
                      <a:pt x="31152" y="59167"/>
                    </a:cubicBezTo>
                    <a:cubicBezTo>
                      <a:pt x="32273" y="59167"/>
                      <a:pt x="32945" y="59167"/>
                      <a:pt x="32945" y="57374"/>
                    </a:cubicBezTo>
                    <a:cubicBezTo>
                      <a:pt x="32945" y="56702"/>
                      <a:pt x="32497" y="56702"/>
                      <a:pt x="30256" y="56702"/>
                    </a:cubicBezTo>
                    <a:cubicBezTo>
                      <a:pt x="22412" y="56702"/>
                      <a:pt x="22412" y="55806"/>
                      <a:pt x="22412" y="54461"/>
                    </a:cubicBezTo>
                    <a:cubicBezTo>
                      <a:pt x="22412" y="54461"/>
                      <a:pt x="22412" y="53788"/>
                      <a:pt x="22636" y="52444"/>
                    </a:cubicBezTo>
                    <a:lnTo>
                      <a:pt x="34290" y="5827"/>
                    </a:lnTo>
                    <a:cubicBezTo>
                      <a:pt x="34962" y="3810"/>
                      <a:pt x="34962" y="3138"/>
                      <a:pt x="36307" y="2690"/>
                    </a:cubicBezTo>
                    <a:cubicBezTo>
                      <a:pt x="36979" y="2466"/>
                      <a:pt x="39893" y="2466"/>
                      <a:pt x="41686" y="2466"/>
                    </a:cubicBezTo>
                    <a:cubicBezTo>
                      <a:pt x="50427" y="2466"/>
                      <a:pt x="54685" y="2914"/>
                      <a:pt x="54685" y="9637"/>
                    </a:cubicBezTo>
                    <a:cubicBezTo>
                      <a:pt x="54685" y="10982"/>
                      <a:pt x="54237" y="14344"/>
                      <a:pt x="53788" y="17481"/>
                    </a:cubicBezTo>
                    <a:lnTo>
                      <a:pt x="53564" y="18602"/>
                    </a:lnTo>
                    <a:cubicBezTo>
                      <a:pt x="53564" y="18826"/>
                      <a:pt x="54012" y="19499"/>
                      <a:pt x="54461" y="19499"/>
                    </a:cubicBezTo>
                    <a:cubicBezTo>
                      <a:pt x="55357" y="19499"/>
                      <a:pt x="55357" y="19050"/>
                      <a:pt x="55581" y="17706"/>
                    </a:cubicBezTo>
                    <a:lnTo>
                      <a:pt x="58271" y="2242"/>
                    </a:lnTo>
                    <a:cubicBezTo>
                      <a:pt x="58271" y="1345"/>
                      <a:pt x="58271" y="1121"/>
                      <a:pt x="58271" y="897"/>
                    </a:cubicBezTo>
                    <a:cubicBezTo>
                      <a:pt x="58271" y="0"/>
                      <a:pt x="57822" y="0"/>
                      <a:pt x="560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>
                <a:off x="1627650" y="3866025"/>
                <a:ext cx="481875" cy="1002950"/>
              </a:xfrm>
              <a:custGeom>
                <a:avLst/>
                <a:gdLst/>
                <a:ahLst/>
                <a:cxnLst/>
                <a:rect l="l" t="t" r="r" b="b"/>
                <a:pathLst>
                  <a:path w="19275" h="40118" extrusionOk="0">
                    <a:moveTo>
                      <a:pt x="10758" y="0"/>
                    </a:moveTo>
                    <a:cubicBezTo>
                      <a:pt x="9189" y="1569"/>
                      <a:pt x="6275" y="3810"/>
                      <a:pt x="0" y="3810"/>
                    </a:cubicBezTo>
                    <a:lnTo>
                      <a:pt x="0" y="5603"/>
                    </a:lnTo>
                    <a:cubicBezTo>
                      <a:pt x="1345" y="5603"/>
                      <a:pt x="4483" y="5603"/>
                      <a:pt x="7620" y="4034"/>
                    </a:cubicBezTo>
                    <a:lnTo>
                      <a:pt x="7620" y="35411"/>
                    </a:lnTo>
                    <a:cubicBezTo>
                      <a:pt x="7620" y="37652"/>
                      <a:pt x="7620" y="38324"/>
                      <a:pt x="2241" y="38324"/>
                    </a:cubicBezTo>
                    <a:lnTo>
                      <a:pt x="448" y="38324"/>
                    </a:lnTo>
                    <a:lnTo>
                      <a:pt x="448" y="40117"/>
                    </a:lnTo>
                    <a:lnTo>
                      <a:pt x="19274" y="40117"/>
                    </a:lnTo>
                    <a:lnTo>
                      <a:pt x="19274" y="38324"/>
                    </a:lnTo>
                    <a:lnTo>
                      <a:pt x="17481" y="38324"/>
                    </a:lnTo>
                    <a:cubicBezTo>
                      <a:pt x="12103" y="38324"/>
                      <a:pt x="11878" y="37652"/>
                      <a:pt x="11878" y="35411"/>
                    </a:cubicBezTo>
                    <a:lnTo>
                      <a:pt x="11878" y="1345"/>
                    </a:lnTo>
                    <a:cubicBezTo>
                      <a:pt x="11878" y="0"/>
                      <a:pt x="11878" y="0"/>
                      <a:pt x="10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1"/>
              <p:cNvSpPr/>
              <p:nvPr/>
            </p:nvSpPr>
            <p:spPr>
              <a:xfrm>
                <a:off x="3112425" y="2269175"/>
                <a:ext cx="1367150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54686" h="18603" extrusionOk="0">
                    <a:moveTo>
                      <a:pt x="3138" y="1"/>
                    </a:moveTo>
                    <a:cubicBezTo>
                      <a:pt x="1569" y="1"/>
                      <a:pt x="0" y="1"/>
                      <a:pt x="0" y="1570"/>
                    </a:cubicBezTo>
                    <a:cubicBezTo>
                      <a:pt x="0" y="3138"/>
                      <a:pt x="1345" y="3138"/>
                      <a:pt x="2690" y="3138"/>
                    </a:cubicBezTo>
                    <a:lnTo>
                      <a:pt x="52220" y="3138"/>
                    </a:lnTo>
                    <a:cubicBezTo>
                      <a:pt x="53564" y="3138"/>
                      <a:pt x="54685" y="3138"/>
                      <a:pt x="54685" y="1570"/>
                    </a:cubicBezTo>
                    <a:cubicBezTo>
                      <a:pt x="54685" y="1"/>
                      <a:pt x="53340" y="1"/>
                      <a:pt x="51772" y="1"/>
                    </a:cubicBezTo>
                    <a:close/>
                    <a:moveTo>
                      <a:pt x="2690" y="15689"/>
                    </a:moveTo>
                    <a:cubicBezTo>
                      <a:pt x="1345" y="15689"/>
                      <a:pt x="0" y="15689"/>
                      <a:pt x="0" y="17034"/>
                    </a:cubicBezTo>
                    <a:cubicBezTo>
                      <a:pt x="0" y="18602"/>
                      <a:pt x="1569" y="18602"/>
                      <a:pt x="3138" y="18602"/>
                    </a:cubicBezTo>
                    <a:lnTo>
                      <a:pt x="51772" y="18602"/>
                    </a:lnTo>
                    <a:cubicBezTo>
                      <a:pt x="53340" y="18602"/>
                      <a:pt x="54685" y="18602"/>
                      <a:pt x="54685" y="17034"/>
                    </a:cubicBezTo>
                    <a:cubicBezTo>
                      <a:pt x="54685" y="15689"/>
                      <a:pt x="53564" y="15689"/>
                      <a:pt x="52220" y="1568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1"/>
              <p:cNvSpPr/>
              <p:nvPr/>
            </p:nvSpPr>
            <p:spPr>
              <a:xfrm>
                <a:off x="5336800" y="610725"/>
                <a:ext cx="1109400" cy="1383925"/>
              </a:xfrm>
              <a:custGeom>
                <a:avLst/>
                <a:gdLst/>
                <a:ahLst/>
                <a:cxnLst/>
                <a:rect l="l" t="t" r="r" b="b"/>
                <a:pathLst>
                  <a:path w="44376" h="55357" extrusionOk="0">
                    <a:moveTo>
                      <a:pt x="33169" y="1793"/>
                    </a:moveTo>
                    <a:cubicBezTo>
                      <a:pt x="36979" y="1793"/>
                      <a:pt x="38772" y="5603"/>
                      <a:pt x="38772" y="10085"/>
                    </a:cubicBezTo>
                    <a:cubicBezTo>
                      <a:pt x="38772" y="14344"/>
                      <a:pt x="36307" y="24205"/>
                      <a:pt x="34066" y="28687"/>
                    </a:cubicBezTo>
                    <a:cubicBezTo>
                      <a:pt x="32049" y="33393"/>
                      <a:pt x="28015" y="37652"/>
                      <a:pt x="23981" y="37652"/>
                    </a:cubicBezTo>
                    <a:cubicBezTo>
                      <a:pt x="17929" y="37652"/>
                      <a:pt x="17033" y="30032"/>
                      <a:pt x="17033" y="29808"/>
                    </a:cubicBezTo>
                    <a:cubicBezTo>
                      <a:pt x="17033" y="29583"/>
                      <a:pt x="17257" y="28687"/>
                      <a:pt x="17257" y="28239"/>
                    </a:cubicBezTo>
                    <a:lnTo>
                      <a:pt x="21515" y="11206"/>
                    </a:lnTo>
                    <a:cubicBezTo>
                      <a:pt x="22188" y="8741"/>
                      <a:pt x="24653" y="6275"/>
                      <a:pt x="25998" y="5155"/>
                    </a:cubicBezTo>
                    <a:cubicBezTo>
                      <a:pt x="27118" y="4258"/>
                      <a:pt x="29808" y="1793"/>
                      <a:pt x="33169" y="1793"/>
                    </a:cubicBezTo>
                    <a:close/>
                    <a:moveTo>
                      <a:pt x="14568" y="0"/>
                    </a:moveTo>
                    <a:cubicBezTo>
                      <a:pt x="12102" y="0"/>
                      <a:pt x="10085" y="1121"/>
                      <a:pt x="8292" y="4482"/>
                    </a:cubicBezTo>
                    <a:cubicBezTo>
                      <a:pt x="6724" y="7620"/>
                      <a:pt x="5603" y="12999"/>
                      <a:pt x="5603" y="13447"/>
                    </a:cubicBezTo>
                    <a:cubicBezTo>
                      <a:pt x="5603" y="13671"/>
                      <a:pt x="5827" y="14119"/>
                      <a:pt x="6499" y="14119"/>
                    </a:cubicBezTo>
                    <a:cubicBezTo>
                      <a:pt x="7172" y="14119"/>
                      <a:pt x="7396" y="14119"/>
                      <a:pt x="7844" y="12102"/>
                    </a:cubicBezTo>
                    <a:cubicBezTo>
                      <a:pt x="9189" y="6948"/>
                      <a:pt x="10758" y="1793"/>
                      <a:pt x="14344" y="1793"/>
                    </a:cubicBezTo>
                    <a:cubicBezTo>
                      <a:pt x="16361" y="1793"/>
                      <a:pt x="17033" y="3138"/>
                      <a:pt x="17033" y="5827"/>
                    </a:cubicBezTo>
                    <a:cubicBezTo>
                      <a:pt x="17033" y="7844"/>
                      <a:pt x="16809" y="8741"/>
                      <a:pt x="16361" y="10309"/>
                    </a:cubicBezTo>
                    <a:lnTo>
                      <a:pt x="6499" y="49530"/>
                    </a:lnTo>
                    <a:cubicBezTo>
                      <a:pt x="5827" y="52219"/>
                      <a:pt x="5603" y="52892"/>
                      <a:pt x="2017" y="52892"/>
                    </a:cubicBezTo>
                    <a:cubicBezTo>
                      <a:pt x="897" y="52892"/>
                      <a:pt x="0" y="52892"/>
                      <a:pt x="0" y="54460"/>
                    </a:cubicBezTo>
                    <a:cubicBezTo>
                      <a:pt x="0" y="54685"/>
                      <a:pt x="224" y="55357"/>
                      <a:pt x="1121" y="55357"/>
                    </a:cubicBezTo>
                    <a:cubicBezTo>
                      <a:pt x="2241" y="55357"/>
                      <a:pt x="3362" y="55133"/>
                      <a:pt x="4707" y="55133"/>
                    </a:cubicBezTo>
                    <a:lnTo>
                      <a:pt x="8292" y="55133"/>
                    </a:lnTo>
                    <a:cubicBezTo>
                      <a:pt x="10085" y="55133"/>
                      <a:pt x="14568" y="55357"/>
                      <a:pt x="16361" y="55357"/>
                    </a:cubicBezTo>
                    <a:cubicBezTo>
                      <a:pt x="17033" y="55357"/>
                      <a:pt x="17929" y="55357"/>
                      <a:pt x="17929" y="53788"/>
                    </a:cubicBezTo>
                    <a:cubicBezTo>
                      <a:pt x="17929" y="52892"/>
                      <a:pt x="17481" y="52892"/>
                      <a:pt x="15912" y="52892"/>
                    </a:cubicBezTo>
                    <a:cubicBezTo>
                      <a:pt x="11878" y="52892"/>
                      <a:pt x="11654" y="52219"/>
                      <a:pt x="11654" y="51547"/>
                    </a:cubicBezTo>
                    <a:cubicBezTo>
                      <a:pt x="11654" y="50426"/>
                      <a:pt x="15688" y="35411"/>
                      <a:pt x="16137" y="33393"/>
                    </a:cubicBezTo>
                    <a:cubicBezTo>
                      <a:pt x="17033" y="35859"/>
                      <a:pt x="19498" y="39445"/>
                      <a:pt x="23981" y="39445"/>
                    </a:cubicBezTo>
                    <a:cubicBezTo>
                      <a:pt x="33842" y="39445"/>
                      <a:pt x="44375" y="26446"/>
                      <a:pt x="44375" y="13671"/>
                    </a:cubicBezTo>
                    <a:cubicBezTo>
                      <a:pt x="44375" y="5603"/>
                      <a:pt x="39893" y="0"/>
                      <a:pt x="33394" y="0"/>
                    </a:cubicBezTo>
                    <a:cubicBezTo>
                      <a:pt x="27791" y="0"/>
                      <a:pt x="23084" y="5379"/>
                      <a:pt x="22188" y="6724"/>
                    </a:cubicBezTo>
                    <a:cubicBezTo>
                      <a:pt x="21515" y="2241"/>
                      <a:pt x="17929" y="0"/>
                      <a:pt x="145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1"/>
              <p:cNvSpPr/>
              <p:nvPr/>
            </p:nvSpPr>
            <p:spPr>
              <a:xfrm>
                <a:off x="6552625" y="890850"/>
                <a:ext cx="588325" cy="1008550"/>
              </a:xfrm>
              <a:custGeom>
                <a:avLst/>
                <a:gdLst/>
                <a:ahLst/>
                <a:cxnLst/>
                <a:rect l="l" t="t" r="r" b="b"/>
                <a:pathLst>
                  <a:path w="23533" h="40342" extrusionOk="0">
                    <a:moveTo>
                      <a:pt x="11206" y="1"/>
                    </a:moveTo>
                    <a:cubicBezTo>
                      <a:pt x="4035" y="1"/>
                      <a:pt x="1" y="6052"/>
                      <a:pt x="1" y="11207"/>
                    </a:cubicBezTo>
                    <a:cubicBezTo>
                      <a:pt x="1" y="14344"/>
                      <a:pt x="2690" y="14344"/>
                      <a:pt x="2914" y="14344"/>
                    </a:cubicBezTo>
                    <a:cubicBezTo>
                      <a:pt x="4035" y="14344"/>
                      <a:pt x="5604" y="13448"/>
                      <a:pt x="5604" y="11431"/>
                    </a:cubicBezTo>
                    <a:cubicBezTo>
                      <a:pt x="5604" y="9862"/>
                      <a:pt x="4483" y="8741"/>
                      <a:pt x="2914" y="8741"/>
                    </a:cubicBezTo>
                    <a:lnTo>
                      <a:pt x="2018" y="8741"/>
                    </a:lnTo>
                    <a:cubicBezTo>
                      <a:pt x="3138" y="4707"/>
                      <a:pt x="6276" y="1794"/>
                      <a:pt x="10310" y="1794"/>
                    </a:cubicBezTo>
                    <a:cubicBezTo>
                      <a:pt x="15465" y="1794"/>
                      <a:pt x="18602" y="6052"/>
                      <a:pt x="18602" y="11655"/>
                    </a:cubicBezTo>
                    <a:cubicBezTo>
                      <a:pt x="18602" y="16810"/>
                      <a:pt x="15689" y="21292"/>
                      <a:pt x="12103" y="25102"/>
                    </a:cubicBezTo>
                    <a:lnTo>
                      <a:pt x="1" y="38773"/>
                    </a:lnTo>
                    <a:lnTo>
                      <a:pt x="1" y="40342"/>
                    </a:lnTo>
                    <a:lnTo>
                      <a:pt x="21964" y="40342"/>
                    </a:lnTo>
                    <a:lnTo>
                      <a:pt x="23533" y="30257"/>
                    </a:lnTo>
                    <a:lnTo>
                      <a:pt x="22412" y="30257"/>
                    </a:lnTo>
                    <a:cubicBezTo>
                      <a:pt x="22188" y="31153"/>
                      <a:pt x="21740" y="34515"/>
                      <a:pt x="21068" y="35411"/>
                    </a:cubicBezTo>
                    <a:cubicBezTo>
                      <a:pt x="20619" y="36084"/>
                      <a:pt x="17258" y="36084"/>
                      <a:pt x="15241" y="36084"/>
                    </a:cubicBezTo>
                    <a:lnTo>
                      <a:pt x="4035" y="36084"/>
                    </a:lnTo>
                    <a:cubicBezTo>
                      <a:pt x="5828" y="34739"/>
                      <a:pt x="9414" y="30705"/>
                      <a:pt x="10982" y="29360"/>
                    </a:cubicBezTo>
                    <a:cubicBezTo>
                      <a:pt x="20171" y="20844"/>
                      <a:pt x="23533" y="17706"/>
                      <a:pt x="23533" y="11655"/>
                    </a:cubicBezTo>
                    <a:cubicBezTo>
                      <a:pt x="23533" y="4707"/>
                      <a:pt x="18154" y="1"/>
                      <a:pt x="11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1"/>
              <p:cNvSpPr/>
              <p:nvPr/>
            </p:nvSpPr>
            <p:spPr>
              <a:xfrm>
                <a:off x="5314375" y="2459675"/>
                <a:ext cx="2045100" cy="84075"/>
              </a:xfrm>
              <a:custGeom>
                <a:avLst/>
                <a:gdLst/>
                <a:ahLst/>
                <a:cxnLst/>
                <a:rect l="l" t="t" r="r" b="b"/>
                <a:pathLst>
                  <a:path w="81804" h="3363" extrusionOk="0">
                    <a:moveTo>
                      <a:pt x="1" y="1"/>
                    </a:moveTo>
                    <a:lnTo>
                      <a:pt x="1" y="3362"/>
                    </a:lnTo>
                    <a:lnTo>
                      <a:pt x="81804" y="3362"/>
                    </a:lnTo>
                    <a:lnTo>
                      <a:pt x="8180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>
                <a:off x="5370400" y="3064800"/>
                <a:ext cx="1456800" cy="1479200"/>
              </a:xfrm>
              <a:custGeom>
                <a:avLst/>
                <a:gdLst/>
                <a:ahLst/>
                <a:cxnLst/>
                <a:rect l="l" t="t" r="r" b="b"/>
                <a:pathLst>
                  <a:path w="58272" h="59168" extrusionOk="0">
                    <a:moveTo>
                      <a:pt x="8293" y="0"/>
                    </a:moveTo>
                    <a:cubicBezTo>
                      <a:pt x="6276" y="0"/>
                      <a:pt x="6052" y="0"/>
                      <a:pt x="5604" y="1569"/>
                    </a:cubicBezTo>
                    <a:lnTo>
                      <a:pt x="225" y="17257"/>
                    </a:lnTo>
                    <a:cubicBezTo>
                      <a:pt x="225" y="17481"/>
                      <a:pt x="1" y="18378"/>
                      <a:pt x="1" y="18602"/>
                    </a:cubicBezTo>
                    <a:cubicBezTo>
                      <a:pt x="1" y="19050"/>
                      <a:pt x="225" y="19499"/>
                      <a:pt x="897" y="19499"/>
                    </a:cubicBezTo>
                    <a:cubicBezTo>
                      <a:pt x="1570" y="19499"/>
                      <a:pt x="1570" y="19050"/>
                      <a:pt x="2018" y="17930"/>
                    </a:cubicBezTo>
                    <a:cubicBezTo>
                      <a:pt x="5604" y="7396"/>
                      <a:pt x="7621" y="2466"/>
                      <a:pt x="19051" y="2466"/>
                    </a:cubicBezTo>
                    <a:lnTo>
                      <a:pt x="24878" y="2466"/>
                    </a:lnTo>
                    <a:cubicBezTo>
                      <a:pt x="27119" y="2466"/>
                      <a:pt x="28015" y="2466"/>
                      <a:pt x="28015" y="3586"/>
                    </a:cubicBezTo>
                    <a:cubicBezTo>
                      <a:pt x="28015" y="3810"/>
                      <a:pt x="28015" y="3810"/>
                      <a:pt x="27567" y="5379"/>
                    </a:cubicBezTo>
                    <a:lnTo>
                      <a:pt x="15689" y="52220"/>
                    </a:lnTo>
                    <a:cubicBezTo>
                      <a:pt x="15017" y="55806"/>
                      <a:pt x="14793" y="56702"/>
                      <a:pt x="5604" y="56702"/>
                    </a:cubicBezTo>
                    <a:cubicBezTo>
                      <a:pt x="3363" y="56702"/>
                      <a:pt x="2690" y="56702"/>
                      <a:pt x="2690" y="58271"/>
                    </a:cubicBezTo>
                    <a:cubicBezTo>
                      <a:pt x="2690" y="59167"/>
                      <a:pt x="3587" y="59167"/>
                      <a:pt x="4035" y="59167"/>
                    </a:cubicBezTo>
                    <a:cubicBezTo>
                      <a:pt x="6276" y="59167"/>
                      <a:pt x="8517" y="58943"/>
                      <a:pt x="10758" y="58943"/>
                    </a:cubicBezTo>
                    <a:lnTo>
                      <a:pt x="24430" y="58943"/>
                    </a:lnTo>
                    <a:cubicBezTo>
                      <a:pt x="26447" y="58943"/>
                      <a:pt x="28912" y="59167"/>
                      <a:pt x="31153" y="59167"/>
                    </a:cubicBezTo>
                    <a:cubicBezTo>
                      <a:pt x="32050" y="59167"/>
                      <a:pt x="32946" y="59167"/>
                      <a:pt x="32946" y="57374"/>
                    </a:cubicBezTo>
                    <a:cubicBezTo>
                      <a:pt x="32946" y="56702"/>
                      <a:pt x="32274" y="56702"/>
                      <a:pt x="30033" y="56702"/>
                    </a:cubicBezTo>
                    <a:cubicBezTo>
                      <a:pt x="22188" y="56702"/>
                      <a:pt x="22188" y="55806"/>
                      <a:pt x="22188" y="54461"/>
                    </a:cubicBezTo>
                    <a:cubicBezTo>
                      <a:pt x="22188" y="54461"/>
                      <a:pt x="22188" y="53788"/>
                      <a:pt x="22413" y="52444"/>
                    </a:cubicBezTo>
                    <a:lnTo>
                      <a:pt x="34291" y="5827"/>
                    </a:lnTo>
                    <a:cubicBezTo>
                      <a:pt x="34739" y="3810"/>
                      <a:pt x="34963" y="3138"/>
                      <a:pt x="36308" y="2690"/>
                    </a:cubicBezTo>
                    <a:cubicBezTo>
                      <a:pt x="36980" y="2466"/>
                      <a:pt x="39894" y="2466"/>
                      <a:pt x="41687" y="2466"/>
                    </a:cubicBezTo>
                    <a:cubicBezTo>
                      <a:pt x="50427" y="2466"/>
                      <a:pt x="54461" y="2914"/>
                      <a:pt x="54461" y="9637"/>
                    </a:cubicBezTo>
                    <a:cubicBezTo>
                      <a:pt x="54461" y="10982"/>
                      <a:pt x="54013" y="14344"/>
                      <a:pt x="53565" y="17481"/>
                    </a:cubicBezTo>
                    <a:lnTo>
                      <a:pt x="53565" y="18602"/>
                    </a:lnTo>
                    <a:cubicBezTo>
                      <a:pt x="53565" y="18826"/>
                      <a:pt x="53789" y="19499"/>
                      <a:pt x="54237" y="19499"/>
                    </a:cubicBezTo>
                    <a:cubicBezTo>
                      <a:pt x="55134" y="19499"/>
                      <a:pt x="55134" y="19050"/>
                      <a:pt x="55582" y="17706"/>
                    </a:cubicBezTo>
                    <a:lnTo>
                      <a:pt x="58047" y="2242"/>
                    </a:lnTo>
                    <a:cubicBezTo>
                      <a:pt x="58271" y="1345"/>
                      <a:pt x="58271" y="1121"/>
                      <a:pt x="58271" y="897"/>
                    </a:cubicBezTo>
                    <a:cubicBezTo>
                      <a:pt x="58271" y="0"/>
                      <a:pt x="57599" y="0"/>
                      <a:pt x="55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>
                <a:off x="6642275" y="3866025"/>
                <a:ext cx="593925" cy="1002950"/>
              </a:xfrm>
              <a:custGeom>
                <a:avLst/>
                <a:gdLst/>
                <a:ahLst/>
                <a:cxnLst/>
                <a:rect l="l" t="t" r="r" b="b"/>
                <a:pathLst>
                  <a:path w="23757" h="40118" extrusionOk="0">
                    <a:moveTo>
                      <a:pt x="11206" y="0"/>
                    </a:moveTo>
                    <a:cubicBezTo>
                      <a:pt x="4035" y="0"/>
                      <a:pt x="0" y="5827"/>
                      <a:pt x="0" y="10982"/>
                    </a:cubicBezTo>
                    <a:cubicBezTo>
                      <a:pt x="0" y="14119"/>
                      <a:pt x="2690" y="14119"/>
                      <a:pt x="2914" y="14119"/>
                    </a:cubicBezTo>
                    <a:cubicBezTo>
                      <a:pt x="4035" y="14119"/>
                      <a:pt x="5603" y="13223"/>
                      <a:pt x="5603" y="11430"/>
                    </a:cubicBezTo>
                    <a:cubicBezTo>
                      <a:pt x="5603" y="9637"/>
                      <a:pt x="4483" y="8517"/>
                      <a:pt x="2914" y="8517"/>
                    </a:cubicBezTo>
                    <a:lnTo>
                      <a:pt x="2018" y="8517"/>
                    </a:lnTo>
                    <a:cubicBezTo>
                      <a:pt x="3138" y="4482"/>
                      <a:pt x="6500" y="1569"/>
                      <a:pt x="10310" y="1569"/>
                    </a:cubicBezTo>
                    <a:cubicBezTo>
                      <a:pt x="15465" y="1569"/>
                      <a:pt x="18602" y="6051"/>
                      <a:pt x="18602" y="11430"/>
                    </a:cubicBezTo>
                    <a:cubicBezTo>
                      <a:pt x="18602" y="16585"/>
                      <a:pt x="15689" y="21067"/>
                      <a:pt x="12103" y="25101"/>
                    </a:cubicBezTo>
                    <a:lnTo>
                      <a:pt x="0" y="38772"/>
                    </a:lnTo>
                    <a:lnTo>
                      <a:pt x="0" y="40117"/>
                    </a:lnTo>
                    <a:lnTo>
                      <a:pt x="22188" y="40117"/>
                    </a:lnTo>
                    <a:lnTo>
                      <a:pt x="23757" y="30032"/>
                    </a:lnTo>
                    <a:lnTo>
                      <a:pt x="22412" y="30032"/>
                    </a:lnTo>
                    <a:cubicBezTo>
                      <a:pt x="22188" y="30928"/>
                      <a:pt x="21740" y="34290"/>
                      <a:pt x="21068" y="35411"/>
                    </a:cubicBezTo>
                    <a:cubicBezTo>
                      <a:pt x="20619" y="35859"/>
                      <a:pt x="17258" y="35859"/>
                      <a:pt x="15465" y="35859"/>
                    </a:cubicBezTo>
                    <a:lnTo>
                      <a:pt x="4259" y="35859"/>
                    </a:lnTo>
                    <a:cubicBezTo>
                      <a:pt x="5828" y="34514"/>
                      <a:pt x="9413" y="30480"/>
                      <a:pt x="10982" y="29135"/>
                    </a:cubicBezTo>
                    <a:cubicBezTo>
                      <a:pt x="20171" y="20619"/>
                      <a:pt x="23757" y="17481"/>
                      <a:pt x="23757" y="11430"/>
                    </a:cubicBezTo>
                    <a:cubicBezTo>
                      <a:pt x="23757" y="4482"/>
                      <a:pt x="18154" y="0"/>
                      <a:pt x="1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21"/>
            <p:cNvSpPr txBox="1"/>
            <p:nvPr/>
          </p:nvSpPr>
          <p:spPr>
            <a:xfrm>
              <a:off x="4927200" y="1703913"/>
              <a:ext cx="3830700" cy="318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container has a fixed volume of 50 litres. It is filled with gas until a pressure of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1,000 kPa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is achieved. This occurs at a temperature of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298 K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canister is then </a:t>
              </a:r>
              <a:r>
                <a:rPr lang="en" sz="1300" b="1">
                  <a:solidFill>
                    <a:srgbClr val="FF9900"/>
                  </a:solidFill>
                  <a:latin typeface="Cambria"/>
                  <a:ea typeface="Cambria"/>
                  <a:cs typeface="Cambria"/>
                  <a:sym typeface="Cambria"/>
                </a:rPr>
                <a:t>heated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to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353K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Find the new pressure of the gas. 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300" i="1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÷ 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300" i="1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r>
                <a:rPr lang="en" sz="1300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1000 ÷ 298 = 3.36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300" i="1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÷ 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</a:t>
              </a:r>
              <a:r>
                <a:rPr lang="en" sz="1300" i="1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3.36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p</a:t>
              </a:r>
              <a:r>
                <a:rPr lang="en" sz="1300" i="1" baseline="-25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÷ 353 = 3.36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3.36 × 353 =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1,186 kPa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63E9C6-D8AF-4C9D-D729-8B2071023DA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76B31B3-6B0B-9478-F77E-AB48A4FE894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93AF6-D3CA-4C5F-A34B-F69D47D09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CE72A-8FBA-4046-AF4C-1C1D5D720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On-screen Show (16:9)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Kalam</vt:lpstr>
      <vt:lpstr>Arial</vt:lpstr>
      <vt:lpstr>Times New Roman</vt:lpstr>
      <vt:lpstr>gg sans</vt:lpstr>
      <vt:lpstr>Cambria</vt:lpstr>
      <vt:lpstr>Simple Dark</vt:lpstr>
      <vt:lpstr>Edexcel IGCSE Physics 24 - Ideal Gases</vt:lpstr>
      <vt:lpstr>Particle Theory</vt:lpstr>
      <vt:lpstr>Absolute Zero</vt:lpstr>
      <vt:lpstr>PowerPoint Presentation</vt:lpstr>
      <vt:lpstr>Gas Molecules and Kinetic Energy</vt:lpstr>
      <vt:lpstr>Gas Molecules and Volume</vt:lpstr>
      <vt:lpstr>PowerPoint Presentation</vt:lpstr>
      <vt:lpstr>The Pressure Law</vt:lpstr>
      <vt:lpstr>PowerPoint Presentation</vt:lpstr>
      <vt:lpstr>Boyle’s Law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2025-04-26T08:59:45Z</dcterms:modified>
</cp:coreProperties>
</file>