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gg sans" panose="00000800000000000000" pitchFamily="2" charset="0"/>
      <p:bold r:id="rId20"/>
    </p:embeddedFont>
    <p:embeddedFont>
      <p:font typeface="Kalam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fc1c5e54f5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fc1c5e54f5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fc1c5e54f5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fc1c5e54f5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fc1c5e54f5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fc1c5e54f5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fc1c5e54f5_0_9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fc1c5e54f5_0_9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75ae711a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75ae711a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016ce24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b016ce24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c1c5e54f5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c1c5e54f5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c1c5e54f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fc1c5e54f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fc1c5e54f5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fc1c5e54f5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c1c5e54f5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fc1c5e54f5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c1c5e54f5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fc1c5e54f5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fc1c5e54f5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fc1c5e54f5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 rtl="0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769BA96-3AA1-FCAD-922C-B67B0377A835}"/>
              </a:ext>
            </a:extLst>
          </p:cNvPr>
          <p:cNvSpPr txBox="1">
            <a:spLocks/>
          </p:cNvSpPr>
          <p:nvPr userDrawn="1"/>
        </p:nvSpPr>
        <p:spPr>
          <a:xfrm>
            <a:off x="122842" y="4803803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57A52E9-65FE-5C58-BA3B-58DEE239A253}"/>
              </a:ext>
            </a:extLst>
          </p:cNvPr>
          <p:cNvSpPr txBox="1"/>
          <p:nvPr userDrawn="1"/>
        </p:nvSpPr>
        <p:spPr>
          <a:xfrm>
            <a:off x="5973158" y="48544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141B1-A703-CBE9-C614-DFB12CF6C1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101659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DE91E-D573-579A-6F23-43A0F685AC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58205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oeRLKNeUs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23 - Changes of State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Kinetic Theory, Particle Arrangement, Specific Heat Capacity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34007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Paper 2</a:t>
            </a: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Specific Heat Capacity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2" name="Google Shape;45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Points 5.12P and 5.13P</a:t>
            </a:r>
            <a:endParaRPr sz="13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Know that specific heat capacity is the energy required to change the temperature of an object by one degree celsius per kg of mass.</a:t>
            </a:r>
            <a:endParaRPr sz="9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Use an equation to derive the change in thermal energy in a system.</a:t>
            </a:r>
            <a:endParaRPr sz="9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 substance is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heated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amount of thermal energy it contains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increases.</a:t>
            </a:r>
            <a:endParaRPr sz="1300" b="1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energy is transferred to its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energy store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measured as a change in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temperature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temperature change observed in an object depends on: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substance heated.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type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substance heated.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amount of thermal energy added to the system.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specific heat capacity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3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an object can be defined as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required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change the temperature of an object by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1°C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kg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mass.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substances will have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specific heat capacities.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900"/>
              <a:buFont typeface="Cambria"/>
              <a:buChar char="○"/>
            </a:pP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specific heat capacity of a substance is measured in </a:t>
            </a:r>
            <a:r>
              <a:rPr lang="en" sz="9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J/kg/°C</a:t>
            </a:r>
            <a:r>
              <a:rPr lang="en" sz="9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●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the change in thermal energy, mass, specific heat capacity and the change in temperature: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10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54" name="Google Shape;454;p22"/>
          <p:cNvGrpSpPr/>
          <p:nvPr/>
        </p:nvGrpSpPr>
        <p:grpSpPr>
          <a:xfrm>
            <a:off x="2581525" y="4209550"/>
            <a:ext cx="3980933" cy="738900"/>
            <a:chOff x="2657463" y="4209550"/>
            <a:chExt cx="3980933" cy="738900"/>
          </a:xfrm>
        </p:grpSpPr>
        <p:grpSp>
          <p:nvGrpSpPr>
            <p:cNvPr id="455" name="Google Shape;455;p22"/>
            <p:cNvGrpSpPr/>
            <p:nvPr/>
          </p:nvGrpSpPr>
          <p:grpSpPr>
            <a:xfrm>
              <a:off x="2657463" y="4439325"/>
              <a:ext cx="1712876" cy="279377"/>
              <a:chOff x="284150" y="2237525"/>
              <a:chExt cx="7078000" cy="1154450"/>
            </a:xfrm>
          </p:grpSpPr>
          <p:sp>
            <p:nvSpPr>
              <p:cNvPr id="456" name="Google Shape;456;p22"/>
              <p:cNvSpPr/>
              <p:nvPr/>
            </p:nvSpPr>
            <p:spPr>
              <a:xfrm>
                <a:off x="284150" y="2237525"/>
                <a:ext cx="894650" cy="904475"/>
              </a:xfrm>
              <a:custGeom>
                <a:avLst/>
                <a:gdLst/>
                <a:ahLst/>
                <a:cxnLst/>
                <a:rect l="l" t="t" r="r" b="b"/>
                <a:pathLst>
                  <a:path w="35786" h="36179" extrusionOk="0">
                    <a:moveTo>
                      <a:pt x="16578" y="3947"/>
                    </a:moveTo>
                    <a:lnTo>
                      <a:pt x="30786" y="33285"/>
                    </a:lnTo>
                    <a:lnTo>
                      <a:pt x="2369" y="33285"/>
                    </a:lnTo>
                    <a:lnTo>
                      <a:pt x="16578" y="3947"/>
                    </a:lnTo>
                    <a:close/>
                    <a:moveTo>
                      <a:pt x="17893" y="0"/>
                    </a:moveTo>
                    <a:cubicBezTo>
                      <a:pt x="17367" y="0"/>
                      <a:pt x="17235" y="132"/>
                      <a:pt x="16841" y="789"/>
                    </a:cubicBezTo>
                    <a:lnTo>
                      <a:pt x="264" y="35390"/>
                    </a:lnTo>
                    <a:cubicBezTo>
                      <a:pt x="264" y="35390"/>
                      <a:pt x="1" y="35916"/>
                      <a:pt x="1" y="35916"/>
                    </a:cubicBezTo>
                    <a:cubicBezTo>
                      <a:pt x="1" y="36179"/>
                      <a:pt x="132" y="36179"/>
                      <a:pt x="1053" y="36179"/>
                    </a:cubicBezTo>
                    <a:lnTo>
                      <a:pt x="34733" y="36179"/>
                    </a:lnTo>
                    <a:cubicBezTo>
                      <a:pt x="35654" y="36179"/>
                      <a:pt x="35785" y="36179"/>
                      <a:pt x="35785" y="35916"/>
                    </a:cubicBezTo>
                    <a:cubicBezTo>
                      <a:pt x="35785" y="35916"/>
                      <a:pt x="35522" y="35390"/>
                      <a:pt x="35522" y="35390"/>
                    </a:cubicBezTo>
                    <a:lnTo>
                      <a:pt x="18946" y="921"/>
                    </a:lnTo>
                    <a:cubicBezTo>
                      <a:pt x="18551" y="0"/>
                      <a:pt x="18288" y="0"/>
                      <a:pt x="17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2"/>
              <p:cNvSpPr/>
              <p:nvPr/>
            </p:nvSpPr>
            <p:spPr>
              <a:xfrm>
                <a:off x="1287300" y="2240800"/>
                <a:ext cx="868325" cy="1151175"/>
              </a:xfrm>
              <a:custGeom>
                <a:avLst/>
                <a:gdLst/>
                <a:ahLst/>
                <a:cxnLst/>
                <a:rect l="l" t="t" r="r" b="b"/>
                <a:pathLst>
                  <a:path w="34733" h="46047" extrusionOk="0">
                    <a:moveTo>
                      <a:pt x="21708" y="1185"/>
                    </a:moveTo>
                    <a:cubicBezTo>
                      <a:pt x="27102" y="1185"/>
                      <a:pt x="30655" y="5395"/>
                      <a:pt x="30655" y="12104"/>
                    </a:cubicBezTo>
                    <a:cubicBezTo>
                      <a:pt x="30655" y="15919"/>
                      <a:pt x="28813" y="28549"/>
                      <a:pt x="19209" y="34206"/>
                    </a:cubicBezTo>
                    <a:cubicBezTo>
                      <a:pt x="18946" y="31575"/>
                      <a:pt x="18288" y="28549"/>
                      <a:pt x="14867" y="28549"/>
                    </a:cubicBezTo>
                    <a:cubicBezTo>
                      <a:pt x="12104" y="28549"/>
                      <a:pt x="9736" y="31312"/>
                      <a:pt x="9736" y="33811"/>
                    </a:cubicBezTo>
                    <a:cubicBezTo>
                      <a:pt x="9736" y="34338"/>
                      <a:pt x="10000" y="35127"/>
                      <a:pt x="10131" y="35522"/>
                    </a:cubicBezTo>
                    <a:cubicBezTo>
                      <a:pt x="6053" y="34075"/>
                      <a:pt x="4211" y="29865"/>
                      <a:pt x="4211" y="25128"/>
                    </a:cubicBezTo>
                    <a:cubicBezTo>
                      <a:pt x="4211" y="21576"/>
                      <a:pt x="5526" y="14735"/>
                      <a:pt x="8815" y="9604"/>
                    </a:cubicBezTo>
                    <a:cubicBezTo>
                      <a:pt x="12631" y="3816"/>
                      <a:pt x="17762" y="1185"/>
                      <a:pt x="21708" y="1185"/>
                    </a:cubicBezTo>
                    <a:close/>
                    <a:moveTo>
                      <a:pt x="14867" y="29601"/>
                    </a:moveTo>
                    <a:cubicBezTo>
                      <a:pt x="17367" y="29601"/>
                      <a:pt x="18025" y="31312"/>
                      <a:pt x="18025" y="33811"/>
                    </a:cubicBezTo>
                    <a:cubicBezTo>
                      <a:pt x="18025" y="34206"/>
                      <a:pt x="18025" y="34601"/>
                      <a:pt x="17893" y="34864"/>
                    </a:cubicBezTo>
                    <a:cubicBezTo>
                      <a:pt x="16051" y="35653"/>
                      <a:pt x="14473" y="36048"/>
                      <a:pt x="13025" y="36048"/>
                    </a:cubicBezTo>
                    <a:cubicBezTo>
                      <a:pt x="12499" y="36048"/>
                      <a:pt x="10789" y="36048"/>
                      <a:pt x="10789" y="33811"/>
                    </a:cubicBezTo>
                    <a:cubicBezTo>
                      <a:pt x="10789" y="31970"/>
                      <a:pt x="12499" y="29601"/>
                      <a:pt x="14867" y="29601"/>
                    </a:cubicBezTo>
                    <a:close/>
                    <a:moveTo>
                      <a:pt x="21972" y="1"/>
                    </a:moveTo>
                    <a:cubicBezTo>
                      <a:pt x="11052" y="1"/>
                      <a:pt x="1" y="11841"/>
                      <a:pt x="1" y="23681"/>
                    </a:cubicBezTo>
                    <a:cubicBezTo>
                      <a:pt x="1" y="31706"/>
                      <a:pt x="5395" y="37100"/>
                      <a:pt x="12762" y="37100"/>
                    </a:cubicBezTo>
                    <a:cubicBezTo>
                      <a:pt x="14473" y="37100"/>
                      <a:pt x="16183" y="36837"/>
                      <a:pt x="17893" y="36311"/>
                    </a:cubicBezTo>
                    <a:lnTo>
                      <a:pt x="17893" y="36311"/>
                    </a:lnTo>
                    <a:cubicBezTo>
                      <a:pt x="17498" y="39468"/>
                      <a:pt x="17498" y="39732"/>
                      <a:pt x="17498" y="40653"/>
                    </a:cubicBezTo>
                    <a:cubicBezTo>
                      <a:pt x="17498" y="42100"/>
                      <a:pt x="17498" y="46046"/>
                      <a:pt x="21577" y="46046"/>
                    </a:cubicBezTo>
                    <a:cubicBezTo>
                      <a:pt x="27760" y="46046"/>
                      <a:pt x="29997" y="36443"/>
                      <a:pt x="29997" y="36179"/>
                    </a:cubicBezTo>
                    <a:cubicBezTo>
                      <a:pt x="29997" y="35785"/>
                      <a:pt x="29734" y="35653"/>
                      <a:pt x="29471" y="35653"/>
                    </a:cubicBezTo>
                    <a:cubicBezTo>
                      <a:pt x="29207" y="35653"/>
                      <a:pt x="29076" y="35916"/>
                      <a:pt x="28944" y="36443"/>
                    </a:cubicBezTo>
                    <a:cubicBezTo>
                      <a:pt x="27760" y="39600"/>
                      <a:pt x="25129" y="41442"/>
                      <a:pt x="22892" y="41442"/>
                    </a:cubicBezTo>
                    <a:cubicBezTo>
                      <a:pt x="20261" y="41442"/>
                      <a:pt x="19603" y="39732"/>
                      <a:pt x="19340" y="35785"/>
                    </a:cubicBezTo>
                    <a:cubicBezTo>
                      <a:pt x="28155" y="32233"/>
                      <a:pt x="34733" y="22892"/>
                      <a:pt x="34733" y="13683"/>
                    </a:cubicBezTo>
                    <a:cubicBezTo>
                      <a:pt x="34733" y="5131"/>
                      <a:pt x="29207" y="1"/>
                      <a:pt x="21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2"/>
              <p:cNvSpPr/>
              <p:nvPr/>
            </p:nvSpPr>
            <p:spPr>
              <a:xfrm>
                <a:off x="2632525" y="2688100"/>
                <a:ext cx="802550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32102" h="10789" extrusionOk="0">
                    <a:moveTo>
                      <a:pt x="1711" y="1"/>
                    </a:moveTo>
                    <a:cubicBezTo>
                      <a:pt x="921" y="1"/>
                      <a:pt x="0" y="1"/>
                      <a:pt x="0" y="922"/>
                    </a:cubicBezTo>
                    <a:cubicBezTo>
                      <a:pt x="0" y="1711"/>
                      <a:pt x="790" y="1711"/>
                      <a:pt x="1579" y="1711"/>
                    </a:cubicBezTo>
                    <a:lnTo>
                      <a:pt x="30654" y="1711"/>
                    </a:lnTo>
                    <a:cubicBezTo>
                      <a:pt x="31312" y="1711"/>
                      <a:pt x="32101" y="1711"/>
                      <a:pt x="32101" y="922"/>
                    </a:cubicBezTo>
                    <a:cubicBezTo>
                      <a:pt x="32101" y="1"/>
                      <a:pt x="31312" y="1"/>
                      <a:pt x="30391" y="1"/>
                    </a:cubicBezTo>
                    <a:close/>
                    <a:moveTo>
                      <a:pt x="1579" y="9078"/>
                    </a:moveTo>
                    <a:cubicBezTo>
                      <a:pt x="790" y="9078"/>
                      <a:pt x="0" y="9078"/>
                      <a:pt x="0" y="9868"/>
                    </a:cubicBezTo>
                    <a:cubicBezTo>
                      <a:pt x="0" y="10789"/>
                      <a:pt x="921" y="10789"/>
                      <a:pt x="1711" y="10789"/>
                    </a:cubicBezTo>
                    <a:lnTo>
                      <a:pt x="30391" y="10789"/>
                    </a:lnTo>
                    <a:cubicBezTo>
                      <a:pt x="31312" y="10789"/>
                      <a:pt x="32101" y="10789"/>
                      <a:pt x="32101" y="9868"/>
                    </a:cubicBezTo>
                    <a:cubicBezTo>
                      <a:pt x="32101" y="9078"/>
                      <a:pt x="31312" y="9078"/>
                      <a:pt x="30654" y="90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2"/>
              <p:cNvSpPr/>
              <p:nvPr/>
            </p:nvSpPr>
            <p:spPr>
              <a:xfrm>
                <a:off x="3885625" y="2579575"/>
                <a:ext cx="1022925" cy="575600"/>
              </a:xfrm>
              <a:custGeom>
                <a:avLst/>
                <a:gdLst/>
                <a:ahLst/>
                <a:cxnLst/>
                <a:rect l="l" t="t" r="r" b="b"/>
                <a:pathLst>
                  <a:path w="40917" h="23024" extrusionOk="0">
                    <a:moveTo>
                      <a:pt x="5263" y="0"/>
                    </a:moveTo>
                    <a:cubicBezTo>
                      <a:pt x="3816" y="0"/>
                      <a:pt x="2632" y="658"/>
                      <a:pt x="1711" y="2631"/>
                    </a:cubicBezTo>
                    <a:cubicBezTo>
                      <a:pt x="659" y="4473"/>
                      <a:pt x="1" y="7499"/>
                      <a:pt x="1" y="7762"/>
                    </a:cubicBezTo>
                    <a:cubicBezTo>
                      <a:pt x="1" y="8025"/>
                      <a:pt x="264" y="8288"/>
                      <a:pt x="527" y="8288"/>
                    </a:cubicBezTo>
                    <a:cubicBezTo>
                      <a:pt x="922" y="8288"/>
                      <a:pt x="1053" y="8157"/>
                      <a:pt x="1317" y="6973"/>
                    </a:cubicBezTo>
                    <a:cubicBezTo>
                      <a:pt x="2106" y="3947"/>
                      <a:pt x="3027" y="921"/>
                      <a:pt x="5132" y="921"/>
                    </a:cubicBezTo>
                    <a:cubicBezTo>
                      <a:pt x="6316" y="921"/>
                      <a:pt x="6711" y="1842"/>
                      <a:pt x="6711" y="3289"/>
                    </a:cubicBezTo>
                    <a:cubicBezTo>
                      <a:pt x="6711" y="4473"/>
                      <a:pt x="6184" y="6447"/>
                      <a:pt x="5790" y="8025"/>
                    </a:cubicBezTo>
                    <a:lnTo>
                      <a:pt x="4474" y="13551"/>
                    </a:lnTo>
                    <a:cubicBezTo>
                      <a:pt x="4211" y="14472"/>
                      <a:pt x="3685" y="16840"/>
                      <a:pt x="3421" y="17761"/>
                    </a:cubicBezTo>
                    <a:cubicBezTo>
                      <a:pt x="3027" y="19076"/>
                      <a:pt x="2501" y="21444"/>
                      <a:pt x="2501" y="21708"/>
                    </a:cubicBezTo>
                    <a:cubicBezTo>
                      <a:pt x="2501" y="22497"/>
                      <a:pt x="3027" y="23023"/>
                      <a:pt x="3816" y="23023"/>
                    </a:cubicBezTo>
                    <a:cubicBezTo>
                      <a:pt x="4474" y="23023"/>
                      <a:pt x="5132" y="22760"/>
                      <a:pt x="5526" y="21971"/>
                    </a:cubicBezTo>
                    <a:cubicBezTo>
                      <a:pt x="5658" y="21708"/>
                      <a:pt x="6053" y="19866"/>
                      <a:pt x="6316" y="18813"/>
                    </a:cubicBezTo>
                    <a:lnTo>
                      <a:pt x="7500" y="14209"/>
                    </a:lnTo>
                    <a:lnTo>
                      <a:pt x="9210" y="7499"/>
                    </a:lnTo>
                    <a:cubicBezTo>
                      <a:pt x="9210" y="7236"/>
                      <a:pt x="10526" y="4605"/>
                      <a:pt x="12499" y="3026"/>
                    </a:cubicBezTo>
                    <a:cubicBezTo>
                      <a:pt x="13815" y="1842"/>
                      <a:pt x="15525" y="921"/>
                      <a:pt x="17498" y="921"/>
                    </a:cubicBezTo>
                    <a:cubicBezTo>
                      <a:pt x="19603" y="921"/>
                      <a:pt x="20261" y="2500"/>
                      <a:pt x="20261" y="4605"/>
                    </a:cubicBezTo>
                    <a:cubicBezTo>
                      <a:pt x="20261" y="4868"/>
                      <a:pt x="20261" y="5920"/>
                      <a:pt x="19603" y="8288"/>
                    </a:cubicBezTo>
                    <a:lnTo>
                      <a:pt x="18419" y="13551"/>
                    </a:lnTo>
                    <a:cubicBezTo>
                      <a:pt x="18025" y="15130"/>
                      <a:pt x="16972" y="18813"/>
                      <a:pt x="16841" y="19471"/>
                    </a:cubicBezTo>
                    <a:cubicBezTo>
                      <a:pt x="16709" y="20260"/>
                      <a:pt x="16446" y="21576"/>
                      <a:pt x="16446" y="21708"/>
                    </a:cubicBezTo>
                    <a:cubicBezTo>
                      <a:pt x="16446" y="22497"/>
                      <a:pt x="16972" y="23023"/>
                      <a:pt x="17762" y="23023"/>
                    </a:cubicBezTo>
                    <a:cubicBezTo>
                      <a:pt x="19209" y="23023"/>
                      <a:pt x="19472" y="21839"/>
                      <a:pt x="19998" y="19997"/>
                    </a:cubicBezTo>
                    <a:lnTo>
                      <a:pt x="23024" y="7762"/>
                    </a:lnTo>
                    <a:cubicBezTo>
                      <a:pt x="23156" y="7368"/>
                      <a:pt x="25787" y="921"/>
                      <a:pt x="31444" y="921"/>
                    </a:cubicBezTo>
                    <a:cubicBezTo>
                      <a:pt x="33549" y="921"/>
                      <a:pt x="34207" y="2500"/>
                      <a:pt x="34207" y="4605"/>
                    </a:cubicBezTo>
                    <a:cubicBezTo>
                      <a:pt x="34207" y="7368"/>
                      <a:pt x="32233" y="13025"/>
                      <a:pt x="31049" y="16050"/>
                    </a:cubicBezTo>
                    <a:cubicBezTo>
                      <a:pt x="30655" y="17235"/>
                      <a:pt x="30391" y="17892"/>
                      <a:pt x="30391" y="18813"/>
                    </a:cubicBezTo>
                    <a:cubicBezTo>
                      <a:pt x="30391" y="21181"/>
                      <a:pt x="31970" y="23023"/>
                      <a:pt x="34470" y="23023"/>
                    </a:cubicBezTo>
                    <a:cubicBezTo>
                      <a:pt x="39206" y="23023"/>
                      <a:pt x="40916" y="15524"/>
                      <a:pt x="40916" y="15130"/>
                    </a:cubicBezTo>
                    <a:cubicBezTo>
                      <a:pt x="40916" y="14998"/>
                      <a:pt x="40785" y="14735"/>
                      <a:pt x="40390" y="14735"/>
                    </a:cubicBezTo>
                    <a:cubicBezTo>
                      <a:pt x="39995" y="14735"/>
                      <a:pt x="39995" y="14866"/>
                      <a:pt x="39732" y="15787"/>
                    </a:cubicBezTo>
                    <a:cubicBezTo>
                      <a:pt x="38548" y="19866"/>
                      <a:pt x="36575" y="21971"/>
                      <a:pt x="34601" y="21971"/>
                    </a:cubicBezTo>
                    <a:cubicBezTo>
                      <a:pt x="34075" y="21971"/>
                      <a:pt x="33286" y="21971"/>
                      <a:pt x="33286" y="20260"/>
                    </a:cubicBezTo>
                    <a:cubicBezTo>
                      <a:pt x="33286" y="18945"/>
                      <a:pt x="33812" y="17366"/>
                      <a:pt x="34075" y="16840"/>
                    </a:cubicBezTo>
                    <a:cubicBezTo>
                      <a:pt x="34996" y="14340"/>
                      <a:pt x="37233" y="8288"/>
                      <a:pt x="37233" y="5263"/>
                    </a:cubicBezTo>
                    <a:cubicBezTo>
                      <a:pt x="37233" y="2237"/>
                      <a:pt x="35522" y="0"/>
                      <a:pt x="31575" y="0"/>
                    </a:cubicBezTo>
                    <a:cubicBezTo>
                      <a:pt x="28155" y="0"/>
                      <a:pt x="25392" y="1842"/>
                      <a:pt x="23419" y="4868"/>
                    </a:cubicBezTo>
                    <a:cubicBezTo>
                      <a:pt x="23156" y="2105"/>
                      <a:pt x="21445" y="0"/>
                      <a:pt x="17630" y="0"/>
                    </a:cubicBezTo>
                    <a:cubicBezTo>
                      <a:pt x="13157" y="0"/>
                      <a:pt x="10657" y="3158"/>
                      <a:pt x="9736" y="4473"/>
                    </a:cubicBezTo>
                    <a:cubicBezTo>
                      <a:pt x="9605" y="1579"/>
                      <a:pt x="7500" y="0"/>
                      <a:pt x="5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2"/>
              <p:cNvSpPr/>
              <p:nvPr/>
            </p:nvSpPr>
            <p:spPr>
              <a:xfrm>
                <a:off x="4997325" y="2579575"/>
                <a:ext cx="483500" cy="575600"/>
              </a:xfrm>
              <a:custGeom>
                <a:avLst/>
                <a:gdLst/>
                <a:ahLst/>
                <a:cxnLst/>
                <a:rect l="l" t="t" r="r" b="b"/>
                <a:pathLst>
                  <a:path w="19340" h="23024" extrusionOk="0">
                    <a:moveTo>
                      <a:pt x="13420" y="0"/>
                    </a:moveTo>
                    <a:cubicBezTo>
                      <a:pt x="6710" y="0"/>
                      <a:pt x="0" y="7236"/>
                      <a:pt x="0" y="14472"/>
                    </a:cubicBezTo>
                    <a:cubicBezTo>
                      <a:pt x="0" y="18945"/>
                      <a:pt x="2763" y="23023"/>
                      <a:pt x="8026" y="23023"/>
                    </a:cubicBezTo>
                    <a:cubicBezTo>
                      <a:pt x="14998" y="23023"/>
                      <a:pt x="19340" y="17629"/>
                      <a:pt x="19340" y="16971"/>
                    </a:cubicBezTo>
                    <a:cubicBezTo>
                      <a:pt x="19340" y="16577"/>
                      <a:pt x="19077" y="16314"/>
                      <a:pt x="18945" y="16314"/>
                    </a:cubicBezTo>
                    <a:cubicBezTo>
                      <a:pt x="18682" y="16314"/>
                      <a:pt x="18682" y="16445"/>
                      <a:pt x="18287" y="16840"/>
                    </a:cubicBezTo>
                    <a:cubicBezTo>
                      <a:pt x="14998" y="21181"/>
                      <a:pt x="10131" y="21971"/>
                      <a:pt x="8157" y="21971"/>
                    </a:cubicBezTo>
                    <a:cubicBezTo>
                      <a:pt x="4605" y="21971"/>
                      <a:pt x="3421" y="18945"/>
                      <a:pt x="3421" y="16314"/>
                    </a:cubicBezTo>
                    <a:cubicBezTo>
                      <a:pt x="3421" y="14603"/>
                      <a:pt x="4342" y="9604"/>
                      <a:pt x="6184" y="6184"/>
                    </a:cubicBezTo>
                    <a:cubicBezTo>
                      <a:pt x="7499" y="3684"/>
                      <a:pt x="10262" y="921"/>
                      <a:pt x="13551" y="921"/>
                    </a:cubicBezTo>
                    <a:cubicBezTo>
                      <a:pt x="14209" y="921"/>
                      <a:pt x="16972" y="1053"/>
                      <a:pt x="18024" y="3289"/>
                    </a:cubicBezTo>
                    <a:cubicBezTo>
                      <a:pt x="17103" y="3289"/>
                      <a:pt x="16577" y="3289"/>
                      <a:pt x="15919" y="3815"/>
                    </a:cubicBezTo>
                    <a:cubicBezTo>
                      <a:pt x="15525" y="4079"/>
                      <a:pt x="14998" y="4868"/>
                      <a:pt x="14998" y="5657"/>
                    </a:cubicBezTo>
                    <a:cubicBezTo>
                      <a:pt x="14998" y="6710"/>
                      <a:pt x="15788" y="7368"/>
                      <a:pt x="16709" y="7368"/>
                    </a:cubicBezTo>
                    <a:cubicBezTo>
                      <a:pt x="18024" y="7368"/>
                      <a:pt x="19340" y="6315"/>
                      <a:pt x="19340" y="4342"/>
                    </a:cubicBezTo>
                    <a:cubicBezTo>
                      <a:pt x="19340" y="1842"/>
                      <a:pt x="16972" y="0"/>
                      <a:pt x="134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2"/>
              <p:cNvSpPr/>
              <p:nvPr/>
            </p:nvSpPr>
            <p:spPr>
              <a:xfrm>
                <a:off x="5533425" y="2237525"/>
                <a:ext cx="891350" cy="904475"/>
              </a:xfrm>
              <a:custGeom>
                <a:avLst/>
                <a:gdLst/>
                <a:ahLst/>
                <a:cxnLst/>
                <a:rect l="l" t="t" r="r" b="b"/>
                <a:pathLst>
                  <a:path w="35654" h="36179" extrusionOk="0">
                    <a:moveTo>
                      <a:pt x="16578" y="3947"/>
                    </a:moveTo>
                    <a:lnTo>
                      <a:pt x="30786" y="33285"/>
                    </a:lnTo>
                    <a:lnTo>
                      <a:pt x="2369" y="33285"/>
                    </a:lnTo>
                    <a:lnTo>
                      <a:pt x="16578" y="3947"/>
                    </a:lnTo>
                    <a:close/>
                    <a:moveTo>
                      <a:pt x="17893" y="0"/>
                    </a:moveTo>
                    <a:cubicBezTo>
                      <a:pt x="17235" y="0"/>
                      <a:pt x="17235" y="132"/>
                      <a:pt x="16841" y="789"/>
                    </a:cubicBezTo>
                    <a:lnTo>
                      <a:pt x="264" y="35390"/>
                    </a:lnTo>
                    <a:cubicBezTo>
                      <a:pt x="264" y="35390"/>
                      <a:pt x="1" y="35916"/>
                      <a:pt x="1" y="35916"/>
                    </a:cubicBezTo>
                    <a:cubicBezTo>
                      <a:pt x="1" y="36179"/>
                      <a:pt x="132" y="36179"/>
                      <a:pt x="1053" y="36179"/>
                    </a:cubicBezTo>
                    <a:lnTo>
                      <a:pt x="34733" y="36179"/>
                    </a:lnTo>
                    <a:cubicBezTo>
                      <a:pt x="35654" y="36179"/>
                      <a:pt x="35654" y="36179"/>
                      <a:pt x="35654" y="35916"/>
                    </a:cubicBezTo>
                    <a:cubicBezTo>
                      <a:pt x="35654" y="35916"/>
                      <a:pt x="35522" y="35390"/>
                      <a:pt x="35522" y="35390"/>
                    </a:cubicBezTo>
                    <a:lnTo>
                      <a:pt x="18946" y="921"/>
                    </a:lnTo>
                    <a:cubicBezTo>
                      <a:pt x="18551" y="0"/>
                      <a:pt x="18288" y="0"/>
                      <a:pt x="17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2"/>
              <p:cNvSpPr/>
              <p:nvPr/>
            </p:nvSpPr>
            <p:spPr>
              <a:xfrm>
                <a:off x="6506975" y="2273700"/>
                <a:ext cx="855175" cy="868300"/>
              </a:xfrm>
              <a:custGeom>
                <a:avLst/>
                <a:gdLst/>
                <a:ahLst/>
                <a:cxnLst/>
                <a:rect l="l" t="t" r="r" b="b"/>
                <a:pathLst>
                  <a:path w="34207" h="34732" extrusionOk="0">
                    <a:moveTo>
                      <a:pt x="4869" y="0"/>
                    </a:moveTo>
                    <a:cubicBezTo>
                      <a:pt x="3685" y="0"/>
                      <a:pt x="3553" y="132"/>
                      <a:pt x="3290" y="1053"/>
                    </a:cubicBezTo>
                    <a:lnTo>
                      <a:pt x="132" y="10262"/>
                    </a:lnTo>
                    <a:cubicBezTo>
                      <a:pt x="132" y="10393"/>
                      <a:pt x="1" y="10920"/>
                      <a:pt x="1" y="10920"/>
                    </a:cubicBezTo>
                    <a:cubicBezTo>
                      <a:pt x="1" y="11183"/>
                      <a:pt x="132" y="11446"/>
                      <a:pt x="527" y="11446"/>
                    </a:cubicBezTo>
                    <a:cubicBezTo>
                      <a:pt x="922" y="11446"/>
                      <a:pt x="922" y="11314"/>
                      <a:pt x="1185" y="10525"/>
                    </a:cubicBezTo>
                    <a:cubicBezTo>
                      <a:pt x="3290" y="4342"/>
                      <a:pt x="4342" y="1579"/>
                      <a:pt x="11184" y="1579"/>
                    </a:cubicBezTo>
                    <a:lnTo>
                      <a:pt x="14604" y="1579"/>
                    </a:lnTo>
                    <a:cubicBezTo>
                      <a:pt x="15920" y="1579"/>
                      <a:pt x="16446" y="1579"/>
                      <a:pt x="16446" y="2105"/>
                    </a:cubicBezTo>
                    <a:cubicBezTo>
                      <a:pt x="16446" y="2237"/>
                      <a:pt x="16446" y="2368"/>
                      <a:pt x="16183" y="3289"/>
                    </a:cubicBezTo>
                    <a:lnTo>
                      <a:pt x="9210" y="30785"/>
                    </a:lnTo>
                    <a:cubicBezTo>
                      <a:pt x="8815" y="32759"/>
                      <a:pt x="8684" y="33285"/>
                      <a:pt x="3290" y="33285"/>
                    </a:cubicBezTo>
                    <a:cubicBezTo>
                      <a:pt x="1974" y="33285"/>
                      <a:pt x="1580" y="33285"/>
                      <a:pt x="1580" y="34206"/>
                    </a:cubicBezTo>
                    <a:cubicBezTo>
                      <a:pt x="1580" y="34732"/>
                      <a:pt x="2106" y="34732"/>
                      <a:pt x="2369" y="34732"/>
                    </a:cubicBezTo>
                    <a:cubicBezTo>
                      <a:pt x="3685" y="34732"/>
                      <a:pt x="5000" y="34600"/>
                      <a:pt x="6316" y="34600"/>
                    </a:cubicBezTo>
                    <a:lnTo>
                      <a:pt x="14341" y="34600"/>
                    </a:lnTo>
                    <a:cubicBezTo>
                      <a:pt x="15525" y="34600"/>
                      <a:pt x="16972" y="34732"/>
                      <a:pt x="18288" y="34732"/>
                    </a:cubicBezTo>
                    <a:cubicBezTo>
                      <a:pt x="18814" y="34732"/>
                      <a:pt x="19340" y="34732"/>
                      <a:pt x="19340" y="33811"/>
                    </a:cubicBezTo>
                    <a:cubicBezTo>
                      <a:pt x="19340" y="33285"/>
                      <a:pt x="18946" y="33285"/>
                      <a:pt x="17630" y="33285"/>
                    </a:cubicBezTo>
                    <a:cubicBezTo>
                      <a:pt x="13025" y="33285"/>
                      <a:pt x="13025" y="32759"/>
                      <a:pt x="13025" y="32101"/>
                    </a:cubicBezTo>
                    <a:cubicBezTo>
                      <a:pt x="13025" y="31969"/>
                      <a:pt x="13025" y="31574"/>
                      <a:pt x="13157" y="30785"/>
                    </a:cubicBezTo>
                    <a:lnTo>
                      <a:pt x="20130" y="3552"/>
                    </a:lnTo>
                    <a:cubicBezTo>
                      <a:pt x="20393" y="2237"/>
                      <a:pt x="20524" y="1842"/>
                      <a:pt x="21182" y="1579"/>
                    </a:cubicBezTo>
                    <a:lnTo>
                      <a:pt x="24471" y="1579"/>
                    </a:lnTo>
                    <a:cubicBezTo>
                      <a:pt x="29602" y="1579"/>
                      <a:pt x="31970" y="1710"/>
                      <a:pt x="31970" y="5657"/>
                    </a:cubicBezTo>
                    <a:cubicBezTo>
                      <a:pt x="31970" y="6447"/>
                      <a:pt x="31707" y="8420"/>
                      <a:pt x="31444" y="10393"/>
                    </a:cubicBezTo>
                    <a:lnTo>
                      <a:pt x="31444" y="10920"/>
                    </a:lnTo>
                    <a:cubicBezTo>
                      <a:pt x="31444" y="11183"/>
                      <a:pt x="31575" y="11446"/>
                      <a:pt x="31839" y="11446"/>
                    </a:cubicBezTo>
                    <a:cubicBezTo>
                      <a:pt x="32365" y="11446"/>
                      <a:pt x="32365" y="11183"/>
                      <a:pt x="32496" y="10393"/>
                    </a:cubicBezTo>
                    <a:lnTo>
                      <a:pt x="34075" y="1316"/>
                    </a:lnTo>
                    <a:cubicBezTo>
                      <a:pt x="34207" y="921"/>
                      <a:pt x="34207" y="790"/>
                      <a:pt x="34207" y="658"/>
                    </a:cubicBezTo>
                    <a:cubicBezTo>
                      <a:pt x="34207" y="0"/>
                      <a:pt x="33812" y="0"/>
                      <a:pt x="32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3" name="Google Shape;463;p22"/>
            <p:cNvSpPr txBox="1"/>
            <p:nvPr/>
          </p:nvSpPr>
          <p:spPr>
            <a:xfrm>
              <a:off x="4571996" y="4209550"/>
              <a:ext cx="2066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Δ</a:t>
              </a:r>
              <a:r>
                <a:rPr lang="en" sz="9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Q </a:t>
              </a:r>
              <a:r>
                <a:rPr lang="en" sz="9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change in thermal energy (J)</a:t>
              </a:r>
              <a:endParaRPr sz="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m </a:t>
              </a:r>
              <a:r>
                <a:rPr lang="en" sz="9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mass of substance (kg)</a:t>
              </a:r>
              <a:endParaRPr sz="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c </a:t>
              </a:r>
              <a:r>
                <a:rPr lang="en" sz="9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specific heat capacity (J/kg/°C)</a:t>
              </a:r>
              <a:endParaRPr sz="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Δ</a:t>
              </a:r>
              <a:r>
                <a:rPr lang="en" sz="9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 </a:t>
              </a:r>
              <a:r>
                <a:rPr lang="en" sz="9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= change in temperature (°C)</a:t>
              </a:r>
              <a:endParaRPr sz="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9" name="Google Shape;469;p23"/>
          <p:cNvSpPr txBox="1"/>
          <p:nvPr/>
        </p:nvSpPr>
        <p:spPr>
          <a:xfrm>
            <a:off x="4763350" y="1779000"/>
            <a:ext cx="39036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Different substances have different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specific heat capacities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This is often due to differences in thermal conductivity.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B87333"/>
                </a:solidFill>
                <a:latin typeface="Cambria"/>
                <a:ea typeface="Cambria"/>
                <a:cs typeface="Cambria"/>
                <a:sym typeface="Cambria"/>
              </a:rPr>
              <a:t>Copper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has a specific heat capacity of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385 J/kg/°C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Nickel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has a specific heat capacity of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444 J/kg/°C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70" name="Google Shape;470;p23"/>
          <p:cNvPicPr preferRelativeResize="0"/>
          <p:nvPr/>
        </p:nvPicPr>
        <p:blipFill rotWithShape="1">
          <a:blip r:embed="rId3">
            <a:alphaModFix/>
          </a:blip>
          <a:srcRect l="14031" r="4054"/>
          <a:stretch/>
        </p:blipFill>
        <p:spPr>
          <a:xfrm>
            <a:off x="0" y="300"/>
            <a:ext cx="4275000" cy="5142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1" name="Google Shape;471;p23"/>
          <p:cNvCxnSpPr/>
          <p:nvPr/>
        </p:nvCxnSpPr>
        <p:spPr>
          <a:xfrm flipH="1">
            <a:off x="4275000" y="-11700"/>
            <a:ext cx="8100" cy="5166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Specific Heat Capacity of Water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56600" cy="37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150"/>
              <a:buFont typeface="Cambria"/>
              <a:buChar char="●"/>
            </a:pPr>
            <a:r>
              <a:rPr lang="en" sz="115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 5.14P</a:t>
            </a:r>
            <a:endParaRPr sz="115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76225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750"/>
              <a:buFont typeface="Cambria"/>
              <a:buChar char="○"/>
            </a:pPr>
            <a:r>
              <a:rPr lang="en" sz="75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Practical: investigate the specific heat capacity of materials including water and some solids.</a:t>
            </a:r>
            <a:endParaRPr sz="75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50"/>
              <a:buFont typeface="Cambria"/>
              <a:buChar char="●"/>
            </a:pPr>
            <a:r>
              <a:rPr lang="en" sz="11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specific heat capacity of </a:t>
            </a:r>
            <a:r>
              <a:rPr lang="en" sz="11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water </a:t>
            </a:r>
            <a:r>
              <a:rPr lang="en" sz="11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determined using the following:</a:t>
            </a:r>
            <a:endParaRPr sz="11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762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750"/>
              <a:buFont typeface="Cambria"/>
              <a:buChar char="○"/>
            </a:pPr>
            <a:r>
              <a:rPr lang="en" sz="7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Insulated beaker containing a known mass of water.</a:t>
            </a:r>
            <a:endParaRPr sz="7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762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750"/>
              <a:buFont typeface="Cambria"/>
              <a:buChar char="○"/>
            </a:pPr>
            <a:r>
              <a:rPr lang="en" sz="7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Thermometer.</a:t>
            </a:r>
            <a:endParaRPr sz="7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762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750"/>
              <a:buFont typeface="Cambria"/>
              <a:buChar char="○"/>
            </a:pPr>
            <a:r>
              <a:rPr lang="en" sz="7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Immersion heater.</a:t>
            </a:r>
            <a:endParaRPr sz="7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50"/>
              <a:buFont typeface="Cambria"/>
              <a:buAutoNum type="arabicPeriod"/>
            </a:pPr>
            <a:r>
              <a:rPr lang="en" sz="11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Measure a known volume of water.</a:t>
            </a:r>
            <a:endParaRPr sz="11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762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750"/>
              <a:buFont typeface="Cambria"/>
              <a:buAutoNum type="alphaLcPeriod"/>
            </a:pPr>
            <a:r>
              <a:rPr lang="en" sz="7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 ml of water is </a:t>
            </a:r>
            <a:r>
              <a:rPr lang="en" sz="7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equivalent </a:t>
            </a:r>
            <a:r>
              <a:rPr lang="en" sz="7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1 gram.</a:t>
            </a:r>
            <a:endParaRPr sz="7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50"/>
              <a:buFont typeface="Cambria"/>
              <a:buAutoNum type="arabicPeriod"/>
            </a:pPr>
            <a:r>
              <a:rPr lang="en" sz="11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Transfer the water to an </a:t>
            </a:r>
            <a:r>
              <a:rPr lang="en" sz="11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insulated </a:t>
            </a:r>
            <a:r>
              <a:rPr lang="en" sz="11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beaker and measure the initial temperature.</a:t>
            </a:r>
            <a:endParaRPr sz="11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762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750"/>
              <a:buFont typeface="Cambria"/>
              <a:buAutoNum type="alphaLcPeriod"/>
            </a:pPr>
            <a:r>
              <a:rPr lang="en" sz="7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beaker can be insulated using </a:t>
            </a:r>
            <a:r>
              <a:rPr lang="en" sz="7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cotton wool</a:t>
            </a:r>
            <a:r>
              <a:rPr lang="en" sz="7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7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50"/>
              <a:buFont typeface="Cambria"/>
              <a:buAutoNum type="arabicPeriod"/>
            </a:pPr>
            <a:r>
              <a:rPr lang="en" sz="11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Gently heat the water using an </a:t>
            </a:r>
            <a:r>
              <a:rPr lang="en" sz="11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immersion heater</a:t>
            </a:r>
            <a:r>
              <a:rPr lang="en" sz="11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until the temperature has increased by </a:t>
            </a:r>
            <a:r>
              <a:rPr lang="en" sz="11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10°C</a:t>
            </a:r>
            <a:r>
              <a:rPr lang="en" sz="11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50"/>
              <a:buFont typeface="Cambria"/>
              <a:buAutoNum type="arabicPeriod"/>
            </a:pPr>
            <a:r>
              <a:rPr lang="en" sz="11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Record the amount of energy (in joules) supplied to the water.</a:t>
            </a:r>
            <a:endParaRPr sz="11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762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750"/>
              <a:buFont typeface="Cambria"/>
              <a:buAutoNum type="alphaLcPeriod"/>
            </a:pPr>
            <a:r>
              <a:rPr lang="en" sz="7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can be used to calculate the </a:t>
            </a:r>
            <a:r>
              <a:rPr lang="en" sz="7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specific heat capacity </a:t>
            </a:r>
            <a:r>
              <a:rPr lang="en" sz="7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water.</a:t>
            </a:r>
            <a:endParaRPr sz="7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50"/>
              <a:buFont typeface="Cambria"/>
              <a:buChar char="●"/>
            </a:pPr>
            <a:r>
              <a:rPr lang="en" sz="11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experiment can be modified to investigate the specific heat capacity of </a:t>
            </a:r>
            <a:r>
              <a:rPr lang="en" sz="11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solids</a:t>
            </a:r>
            <a:r>
              <a:rPr lang="en" sz="11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762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750"/>
              <a:buFont typeface="Cambria"/>
              <a:buChar char="○"/>
            </a:pPr>
            <a:r>
              <a:rPr lang="en" sz="7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Insert </a:t>
            </a:r>
            <a:r>
              <a:rPr lang="en" sz="75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two holes </a:t>
            </a:r>
            <a:r>
              <a:rPr lang="en" sz="7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solid block of material.</a:t>
            </a:r>
            <a:endParaRPr sz="7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762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750"/>
              <a:buFont typeface="Cambria"/>
              <a:buChar char="○"/>
            </a:pPr>
            <a:r>
              <a:rPr lang="en" sz="7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Insert the leads of the immersion heater in these holes and insulate the solid.</a:t>
            </a:r>
            <a:endParaRPr sz="7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762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750"/>
              <a:buFont typeface="Cambria"/>
              <a:buChar char="○"/>
            </a:pPr>
            <a:r>
              <a:rPr lang="en" sz="75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Measure the temperature change.</a:t>
            </a:r>
            <a:endParaRPr sz="7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76225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750"/>
              <a:buFont typeface="Cambria"/>
              <a:buChar char="○"/>
            </a:pPr>
            <a:r>
              <a:rPr lang="en" sz="75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Specific heat capacity video.</a:t>
            </a:r>
            <a:endParaRPr sz="75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12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79" name="Google Shape;479;p24"/>
          <p:cNvGrpSpPr/>
          <p:nvPr/>
        </p:nvGrpSpPr>
        <p:grpSpPr>
          <a:xfrm>
            <a:off x="5341850" y="1772737"/>
            <a:ext cx="3564850" cy="2405863"/>
            <a:chOff x="5341850" y="1753212"/>
            <a:chExt cx="3564850" cy="2405863"/>
          </a:xfrm>
        </p:grpSpPr>
        <p:grpSp>
          <p:nvGrpSpPr>
            <p:cNvPr id="480" name="Google Shape;480;p24"/>
            <p:cNvGrpSpPr/>
            <p:nvPr/>
          </p:nvGrpSpPr>
          <p:grpSpPr>
            <a:xfrm>
              <a:off x="5341850" y="1753212"/>
              <a:ext cx="3564850" cy="1834875"/>
              <a:chOff x="5332325" y="1982387"/>
              <a:chExt cx="3564850" cy="1834875"/>
            </a:xfrm>
          </p:grpSpPr>
          <p:sp>
            <p:nvSpPr>
              <p:cNvPr id="481" name="Google Shape;481;p24"/>
              <p:cNvSpPr/>
              <p:nvPr/>
            </p:nvSpPr>
            <p:spPr>
              <a:xfrm>
                <a:off x="7420571" y="3347020"/>
                <a:ext cx="281230" cy="343856"/>
              </a:xfrm>
              <a:custGeom>
                <a:avLst/>
                <a:gdLst/>
                <a:ahLst/>
                <a:cxnLst/>
                <a:rect l="l" t="t" r="r" b="b"/>
                <a:pathLst>
                  <a:path w="22841" h="28938" extrusionOk="0">
                    <a:moveTo>
                      <a:pt x="13068" y="1"/>
                    </a:moveTo>
                    <a:cubicBezTo>
                      <a:pt x="12859" y="1"/>
                      <a:pt x="12658" y="9"/>
                      <a:pt x="12465" y="25"/>
                    </a:cubicBezTo>
                    <a:cubicBezTo>
                      <a:pt x="7773" y="428"/>
                      <a:pt x="9093" y="5047"/>
                      <a:pt x="6123" y="5854"/>
                    </a:cubicBezTo>
                    <a:cubicBezTo>
                      <a:pt x="2640" y="6807"/>
                      <a:pt x="2824" y="13626"/>
                      <a:pt x="1284" y="16008"/>
                    </a:cubicBezTo>
                    <a:cubicBezTo>
                      <a:pt x="258" y="17585"/>
                      <a:pt x="1" y="21544"/>
                      <a:pt x="1027" y="23597"/>
                    </a:cubicBezTo>
                    <a:cubicBezTo>
                      <a:pt x="1761" y="25100"/>
                      <a:pt x="2274" y="25943"/>
                      <a:pt x="3594" y="26787"/>
                    </a:cubicBezTo>
                    <a:cubicBezTo>
                      <a:pt x="6282" y="28521"/>
                      <a:pt x="7800" y="28938"/>
                      <a:pt x="8870" y="28938"/>
                    </a:cubicBezTo>
                    <a:cubicBezTo>
                      <a:pt x="9858" y="28938"/>
                      <a:pt x="10464" y="28583"/>
                      <a:pt x="11256" y="28583"/>
                    </a:cubicBezTo>
                    <a:cubicBezTo>
                      <a:pt x="13052" y="28583"/>
                      <a:pt x="14445" y="26493"/>
                      <a:pt x="16608" y="23230"/>
                    </a:cubicBezTo>
                    <a:cubicBezTo>
                      <a:pt x="17378" y="22094"/>
                      <a:pt x="18404" y="19711"/>
                      <a:pt x="19138" y="18685"/>
                    </a:cubicBezTo>
                    <a:cubicBezTo>
                      <a:pt x="20677" y="16522"/>
                      <a:pt x="20421" y="14359"/>
                      <a:pt x="21374" y="12526"/>
                    </a:cubicBezTo>
                    <a:cubicBezTo>
                      <a:pt x="22840" y="9813"/>
                      <a:pt x="21594" y="4094"/>
                      <a:pt x="19761" y="2334"/>
                    </a:cubicBezTo>
                    <a:cubicBezTo>
                      <a:pt x="18222" y="862"/>
                      <a:pt x="15248" y="1"/>
                      <a:pt x="13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4"/>
              <p:cNvSpPr/>
              <p:nvPr/>
            </p:nvSpPr>
            <p:spPr>
              <a:xfrm>
                <a:off x="6878486" y="2933862"/>
                <a:ext cx="490665" cy="331082"/>
              </a:xfrm>
              <a:custGeom>
                <a:avLst/>
                <a:gdLst/>
                <a:ahLst/>
                <a:cxnLst/>
                <a:rect l="l" t="t" r="r" b="b"/>
                <a:pathLst>
                  <a:path w="39851" h="27863" extrusionOk="0">
                    <a:moveTo>
                      <a:pt x="39851" y="1"/>
                    </a:moveTo>
                    <a:lnTo>
                      <a:pt x="3410" y="2677"/>
                    </a:lnTo>
                    <a:lnTo>
                      <a:pt x="1" y="13859"/>
                    </a:lnTo>
                    <a:lnTo>
                      <a:pt x="1211" y="16022"/>
                    </a:lnTo>
                    <a:lnTo>
                      <a:pt x="1871" y="24380"/>
                    </a:lnTo>
                    <a:lnTo>
                      <a:pt x="35671" y="27863"/>
                    </a:lnTo>
                    <a:lnTo>
                      <a:pt x="39851" y="18221"/>
                    </a:lnTo>
                    <a:lnTo>
                      <a:pt x="38421" y="13272"/>
                    </a:lnTo>
                    <a:lnTo>
                      <a:pt x="39851" y="1"/>
                    </a:lnTo>
                    <a:close/>
                  </a:path>
                </a:pathLst>
              </a:custGeom>
              <a:solidFill>
                <a:srgbClr val="B9C3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4"/>
              <p:cNvSpPr txBox="1"/>
              <p:nvPr/>
            </p:nvSpPr>
            <p:spPr>
              <a:xfrm>
                <a:off x="7082523" y="2121013"/>
                <a:ext cx="849900" cy="26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THERMOMETER</a:t>
                </a:r>
                <a:endParaRPr sz="6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484" name="Google Shape;484;p24"/>
              <p:cNvSpPr txBox="1"/>
              <p:nvPr/>
            </p:nvSpPr>
            <p:spPr>
              <a:xfrm>
                <a:off x="7932375" y="2837388"/>
                <a:ext cx="964800" cy="26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COTTON WOOL INSULATION</a:t>
                </a:r>
                <a:endParaRPr sz="6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485" name="Google Shape;485;p24"/>
              <p:cNvSpPr/>
              <p:nvPr/>
            </p:nvSpPr>
            <p:spPr>
              <a:xfrm>
                <a:off x="6406875" y="2509973"/>
                <a:ext cx="1442114" cy="1307289"/>
              </a:xfrm>
              <a:custGeom>
                <a:avLst/>
                <a:gdLst/>
                <a:ahLst/>
                <a:cxnLst/>
                <a:rect l="l" t="t" r="r" b="b"/>
                <a:pathLst>
                  <a:path w="117126" h="110018" extrusionOk="0">
                    <a:moveTo>
                      <a:pt x="1059" y="1"/>
                    </a:moveTo>
                    <a:cubicBezTo>
                      <a:pt x="1042" y="34"/>
                      <a:pt x="1026" y="68"/>
                      <a:pt x="1011" y="102"/>
                    </a:cubicBezTo>
                    <a:lnTo>
                      <a:pt x="1011" y="102"/>
                    </a:lnTo>
                    <a:cubicBezTo>
                      <a:pt x="1039" y="68"/>
                      <a:pt x="1067" y="34"/>
                      <a:pt x="1096" y="1"/>
                    </a:cubicBezTo>
                    <a:close/>
                    <a:moveTo>
                      <a:pt x="115989" y="74"/>
                    </a:moveTo>
                    <a:lnTo>
                      <a:pt x="115989" y="74"/>
                    </a:lnTo>
                    <a:cubicBezTo>
                      <a:pt x="116062" y="257"/>
                      <a:pt x="116099" y="477"/>
                      <a:pt x="116099" y="660"/>
                    </a:cubicBezTo>
                    <a:cubicBezTo>
                      <a:pt x="116099" y="5096"/>
                      <a:pt x="92673" y="8726"/>
                      <a:pt x="60009" y="8726"/>
                    </a:cubicBezTo>
                    <a:cubicBezTo>
                      <a:pt x="27345" y="8726"/>
                      <a:pt x="876" y="5096"/>
                      <a:pt x="876" y="660"/>
                    </a:cubicBezTo>
                    <a:cubicBezTo>
                      <a:pt x="876" y="474"/>
                      <a:pt x="928" y="288"/>
                      <a:pt x="1011" y="102"/>
                    </a:cubicBezTo>
                    <a:lnTo>
                      <a:pt x="1011" y="102"/>
                    </a:lnTo>
                    <a:cubicBezTo>
                      <a:pt x="201" y="1102"/>
                      <a:pt x="0" y="2200"/>
                      <a:pt x="1206" y="3263"/>
                    </a:cubicBezTo>
                    <a:cubicBezTo>
                      <a:pt x="1976" y="3923"/>
                      <a:pt x="3002" y="4436"/>
                      <a:pt x="3735" y="5133"/>
                    </a:cubicBezTo>
                    <a:cubicBezTo>
                      <a:pt x="4432" y="5793"/>
                      <a:pt x="4945" y="6489"/>
                      <a:pt x="5275" y="7259"/>
                    </a:cubicBezTo>
                    <a:cubicBezTo>
                      <a:pt x="5825" y="8579"/>
                      <a:pt x="5935" y="9972"/>
                      <a:pt x="5935" y="11329"/>
                    </a:cubicBezTo>
                    <a:lnTo>
                      <a:pt x="5935" y="17084"/>
                    </a:lnTo>
                    <a:cubicBezTo>
                      <a:pt x="5935" y="17084"/>
                      <a:pt x="5935" y="88841"/>
                      <a:pt x="5935" y="90698"/>
                    </a:cubicBezTo>
                    <a:lnTo>
                      <a:pt x="5935" y="90698"/>
                    </a:lnTo>
                    <a:cubicBezTo>
                      <a:pt x="5935" y="90699"/>
                      <a:pt x="5569" y="97701"/>
                      <a:pt x="10701" y="101806"/>
                    </a:cubicBezTo>
                    <a:cubicBezTo>
                      <a:pt x="15137" y="105362"/>
                      <a:pt x="23605" y="110018"/>
                      <a:pt x="60229" y="110018"/>
                    </a:cubicBezTo>
                    <a:cubicBezTo>
                      <a:pt x="96889" y="110018"/>
                      <a:pt x="102278" y="105362"/>
                      <a:pt x="106714" y="101806"/>
                    </a:cubicBezTo>
                    <a:cubicBezTo>
                      <a:pt x="111846" y="97700"/>
                      <a:pt x="111150" y="90698"/>
                      <a:pt x="111150" y="90698"/>
                    </a:cubicBezTo>
                    <a:cubicBezTo>
                      <a:pt x="111150" y="90698"/>
                      <a:pt x="111150" y="17084"/>
                      <a:pt x="111150" y="17084"/>
                    </a:cubicBezTo>
                    <a:lnTo>
                      <a:pt x="111150" y="11329"/>
                    </a:lnTo>
                    <a:cubicBezTo>
                      <a:pt x="111150" y="9972"/>
                      <a:pt x="111260" y="8579"/>
                      <a:pt x="111846" y="7259"/>
                    </a:cubicBezTo>
                    <a:cubicBezTo>
                      <a:pt x="112140" y="6489"/>
                      <a:pt x="112653" y="5793"/>
                      <a:pt x="113386" y="5133"/>
                    </a:cubicBezTo>
                    <a:cubicBezTo>
                      <a:pt x="114083" y="4436"/>
                      <a:pt x="115109" y="3923"/>
                      <a:pt x="115879" y="3263"/>
                    </a:cubicBezTo>
                    <a:cubicBezTo>
                      <a:pt x="117125" y="2164"/>
                      <a:pt x="116832" y="1100"/>
                      <a:pt x="115989" y="74"/>
                    </a:cubicBezTo>
                    <a:close/>
                  </a:path>
                </a:pathLst>
              </a:custGeom>
              <a:noFill/>
              <a:ln w="91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4"/>
              <p:cNvSpPr/>
              <p:nvPr/>
            </p:nvSpPr>
            <p:spPr>
              <a:xfrm>
                <a:off x="6419913" y="2421975"/>
                <a:ext cx="1415088" cy="88869"/>
              </a:xfrm>
              <a:custGeom>
                <a:avLst/>
                <a:gdLst/>
                <a:ahLst/>
                <a:cxnLst/>
                <a:rect l="l" t="t" r="r" b="b"/>
                <a:pathLst>
                  <a:path w="114931" h="7479" fill="none" extrusionOk="0">
                    <a:moveTo>
                      <a:pt x="0" y="7406"/>
                    </a:moveTo>
                    <a:cubicBezTo>
                      <a:pt x="2530" y="3263"/>
                      <a:pt x="27935" y="0"/>
                      <a:pt x="58950" y="0"/>
                    </a:cubicBezTo>
                    <a:cubicBezTo>
                      <a:pt x="90184" y="0"/>
                      <a:pt x="112950" y="3300"/>
                      <a:pt x="114930" y="7479"/>
                    </a:cubicBezTo>
                  </a:path>
                </a:pathLst>
              </a:custGeom>
              <a:noFill/>
              <a:ln w="91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4"/>
              <p:cNvSpPr/>
              <p:nvPr/>
            </p:nvSpPr>
            <p:spPr>
              <a:xfrm>
                <a:off x="6814402" y="3550753"/>
                <a:ext cx="76744" cy="64486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5427" extrusionOk="0">
                    <a:moveTo>
                      <a:pt x="4106" y="1"/>
                    </a:moveTo>
                    <a:lnTo>
                      <a:pt x="0" y="5427"/>
                    </a:lnTo>
                    <a:cubicBezTo>
                      <a:pt x="3116" y="5427"/>
                      <a:pt x="6232" y="3447"/>
                      <a:pt x="41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4"/>
              <p:cNvSpPr/>
              <p:nvPr/>
            </p:nvSpPr>
            <p:spPr>
              <a:xfrm>
                <a:off x="6814402" y="3550753"/>
                <a:ext cx="76744" cy="64486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5427" fill="none" extrusionOk="0">
                    <a:moveTo>
                      <a:pt x="4106" y="1"/>
                    </a:moveTo>
                    <a:cubicBezTo>
                      <a:pt x="6232" y="3447"/>
                      <a:pt x="3116" y="5427"/>
                      <a:pt x="0" y="5427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4"/>
              <p:cNvSpPr/>
              <p:nvPr/>
            </p:nvSpPr>
            <p:spPr>
              <a:xfrm>
                <a:off x="6644238" y="3433533"/>
                <a:ext cx="78554" cy="18774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1580" extrusionOk="0">
                    <a:moveTo>
                      <a:pt x="2882" y="0"/>
                    </a:moveTo>
                    <a:cubicBezTo>
                      <a:pt x="2026" y="0"/>
                      <a:pt x="1135" y="324"/>
                      <a:pt x="0" y="956"/>
                    </a:cubicBezTo>
                    <a:lnTo>
                      <a:pt x="6379" y="1580"/>
                    </a:lnTo>
                    <a:cubicBezTo>
                      <a:pt x="4988" y="516"/>
                      <a:pt x="3963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4"/>
              <p:cNvSpPr/>
              <p:nvPr/>
            </p:nvSpPr>
            <p:spPr>
              <a:xfrm>
                <a:off x="6644238" y="3427900"/>
                <a:ext cx="78554" cy="24407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2054" fill="none" extrusionOk="0">
                    <a:moveTo>
                      <a:pt x="6379" y="2054"/>
                    </a:moveTo>
                    <a:cubicBezTo>
                      <a:pt x="3886" y="147"/>
                      <a:pt x="2567" y="1"/>
                      <a:pt x="0" y="143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4"/>
              <p:cNvSpPr/>
              <p:nvPr/>
            </p:nvSpPr>
            <p:spPr>
              <a:xfrm>
                <a:off x="6653263" y="3080898"/>
                <a:ext cx="106454" cy="84746"/>
              </a:xfrm>
              <a:custGeom>
                <a:avLst/>
                <a:gdLst/>
                <a:ahLst/>
                <a:cxnLst/>
                <a:rect l="l" t="t" r="r" b="b"/>
                <a:pathLst>
                  <a:path w="8646" h="7132" extrusionOk="0">
                    <a:moveTo>
                      <a:pt x="2835" y="1"/>
                    </a:moveTo>
                    <a:cubicBezTo>
                      <a:pt x="1828" y="1"/>
                      <a:pt x="820" y="296"/>
                      <a:pt x="1" y="899"/>
                    </a:cubicBezTo>
                    <a:lnTo>
                      <a:pt x="6929" y="7131"/>
                    </a:lnTo>
                    <a:cubicBezTo>
                      <a:pt x="8646" y="2473"/>
                      <a:pt x="5746" y="1"/>
                      <a:pt x="2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4"/>
              <p:cNvSpPr/>
              <p:nvPr/>
            </p:nvSpPr>
            <p:spPr>
              <a:xfrm>
                <a:off x="6653263" y="3063691"/>
                <a:ext cx="113755" cy="101952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8580" fill="none" extrusionOk="0">
                    <a:moveTo>
                      <a:pt x="6929" y="8579"/>
                    </a:moveTo>
                    <a:cubicBezTo>
                      <a:pt x="9239" y="2310"/>
                      <a:pt x="3190" y="1"/>
                      <a:pt x="1" y="2347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4"/>
              <p:cNvSpPr/>
              <p:nvPr/>
            </p:nvSpPr>
            <p:spPr>
              <a:xfrm>
                <a:off x="6575082" y="3063857"/>
                <a:ext cx="86779" cy="49502"/>
              </a:xfrm>
              <a:custGeom>
                <a:avLst/>
                <a:gdLst/>
                <a:ahLst/>
                <a:cxnLst/>
                <a:rect l="l" t="t" r="r" b="b"/>
                <a:pathLst>
                  <a:path w="7048" h="4166" extrusionOk="0">
                    <a:moveTo>
                      <a:pt x="3961" y="0"/>
                    </a:moveTo>
                    <a:cubicBezTo>
                      <a:pt x="1851" y="0"/>
                      <a:pt x="1" y="2123"/>
                      <a:pt x="925" y="4166"/>
                    </a:cubicBezTo>
                    <a:lnTo>
                      <a:pt x="7047" y="1930"/>
                    </a:lnTo>
                    <a:cubicBezTo>
                      <a:pt x="6171" y="547"/>
                      <a:pt x="5032" y="0"/>
                      <a:pt x="39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4"/>
              <p:cNvSpPr/>
              <p:nvPr/>
            </p:nvSpPr>
            <p:spPr>
              <a:xfrm>
                <a:off x="6569307" y="3037986"/>
                <a:ext cx="92553" cy="75371"/>
              </a:xfrm>
              <a:custGeom>
                <a:avLst/>
                <a:gdLst/>
                <a:ahLst/>
                <a:cxnLst/>
                <a:rect l="l" t="t" r="r" b="b"/>
                <a:pathLst>
                  <a:path w="7517" h="6343" fill="none" extrusionOk="0">
                    <a:moveTo>
                      <a:pt x="7516" y="4107"/>
                    </a:moveTo>
                    <a:cubicBezTo>
                      <a:pt x="4913" y="1"/>
                      <a:pt x="1" y="3264"/>
                      <a:pt x="1394" y="6343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4"/>
              <p:cNvSpPr/>
              <p:nvPr/>
            </p:nvSpPr>
            <p:spPr>
              <a:xfrm>
                <a:off x="6512980" y="3086840"/>
                <a:ext cx="73050" cy="58759"/>
              </a:xfrm>
              <a:custGeom>
                <a:avLst/>
                <a:gdLst/>
                <a:ahLst/>
                <a:cxnLst/>
                <a:rect l="l" t="t" r="r" b="b"/>
                <a:pathLst>
                  <a:path w="5933" h="4945" extrusionOk="0">
                    <a:moveTo>
                      <a:pt x="4679" y="1"/>
                    </a:moveTo>
                    <a:cubicBezTo>
                      <a:pt x="1107" y="1"/>
                      <a:pt x="0" y="3755"/>
                      <a:pt x="2083" y="4945"/>
                    </a:cubicBezTo>
                    <a:lnTo>
                      <a:pt x="5932" y="142"/>
                    </a:lnTo>
                    <a:cubicBezTo>
                      <a:pt x="5486" y="45"/>
                      <a:pt x="5068" y="1"/>
                      <a:pt x="46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4"/>
              <p:cNvSpPr/>
              <p:nvPr/>
            </p:nvSpPr>
            <p:spPr>
              <a:xfrm>
                <a:off x="6510185" y="3076763"/>
                <a:ext cx="75845" cy="68835"/>
              </a:xfrm>
              <a:custGeom>
                <a:avLst/>
                <a:gdLst/>
                <a:ahLst/>
                <a:cxnLst/>
                <a:rect l="l" t="t" r="r" b="b"/>
                <a:pathLst>
                  <a:path w="6160" h="5793" fill="none" extrusionOk="0">
                    <a:moveTo>
                      <a:pt x="6159" y="990"/>
                    </a:moveTo>
                    <a:cubicBezTo>
                      <a:pt x="1613" y="1"/>
                      <a:pt x="0" y="4473"/>
                      <a:pt x="2310" y="5793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4"/>
              <p:cNvSpPr/>
              <p:nvPr/>
            </p:nvSpPr>
            <p:spPr>
              <a:xfrm>
                <a:off x="6489415" y="3139057"/>
                <a:ext cx="41542" cy="9193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7737" extrusionOk="0">
                    <a:moveTo>
                      <a:pt x="3374" y="1"/>
                    </a:moveTo>
                    <a:cubicBezTo>
                      <a:pt x="1614" y="1284"/>
                      <a:pt x="1" y="5280"/>
                      <a:pt x="3190" y="7736"/>
                    </a:cubicBezTo>
                    <a:lnTo>
                      <a:pt x="33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4"/>
              <p:cNvSpPr/>
              <p:nvPr/>
            </p:nvSpPr>
            <p:spPr>
              <a:xfrm>
                <a:off x="6489415" y="3139057"/>
                <a:ext cx="41542" cy="9193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7737" fill="none" extrusionOk="0">
                    <a:moveTo>
                      <a:pt x="3374" y="1"/>
                    </a:moveTo>
                    <a:cubicBezTo>
                      <a:pt x="1614" y="1284"/>
                      <a:pt x="1" y="5280"/>
                      <a:pt x="3190" y="7736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4"/>
              <p:cNvSpPr/>
              <p:nvPr/>
            </p:nvSpPr>
            <p:spPr>
              <a:xfrm>
                <a:off x="6716903" y="3347745"/>
                <a:ext cx="80708" cy="47696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4014" extrusionOk="0">
                    <a:moveTo>
                      <a:pt x="6086" y="0"/>
                    </a:moveTo>
                    <a:lnTo>
                      <a:pt x="1" y="3226"/>
                    </a:lnTo>
                    <a:cubicBezTo>
                      <a:pt x="1114" y="3787"/>
                      <a:pt x="2050" y="4014"/>
                      <a:pt x="2829" y="4014"/>
                    </a:cubicBezTo>
                    <a:cubicBezTo>
                      <a:pt x="5924" y="4014"/>
                      <a:pt x="6555" y="439"/>
                      <a:pt x="60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4"/>
              <p:cNvSpPr/>
              <p:nvPr/>
            </p:nvSpPr>
            <p:spPr>
              <a:xfrm>
                <a:off x="6716903" y="3347745"/>
                <a:ext cx="82161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6013" fill="none" extrusionOk="0">
                    <a:moveTo>
                      <a:pt x="1" y="3226"/>
                    </a:moveTo>
                    <a:cubicBezTo>
                      <a:pt x="5536" y="6012"/>
                      <a:pt x="6673" y="550"/>
                      <a:pt x="6086" y="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4"/>
              <p:cNvSpPr/>
              <p:nvPr/>
            </p:nvSpPr>
            <p:spPr>
              <a:xfrm>
                <a:off x="6492111" y="2943892"/>
                <a:ext cx="38846" cy="46579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3920" extrusionOk="0">
                    <a:moveTo>
                      <a:pt x="1652" y="0"/>
                    </a:moveTo>
                    <a:lnTo>
                      <a:pt x="1652" y="0"/>
                    </a:lnTo>
                    <a:cubicBezTo>
                      <a:pt x="1" y="1360"/>
                      <a:pt x="865" y="3920"/>
                      <a:pt x="2478" y="3920"/>
                    </a:cubicBezTo>
                    <a:cubicBezTo>
                      <a:pt x="2692" y="3920"/>
                      <a:pt x="2919" y="3875"/>
                      <a:pt x="3155" y="3776"/>
                    </a:cubicBezTo>
                    <a:lnTo>
                      <a:pt x="16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4"/>
              <p:cNvSpPr/>
              <p:nvPr/>
            </p:nvSpPr>
            <p:spPr>
              <a:xfrm>
                <a:off x="6489415" y="2943892"/>
                <a:ext cx="41542" cy="5489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4620" fill="none" extrusionOk="0">
                    <a:moveTo>
                      <a:pt x="1871" y="0"/>
                    </a:moveTo>
                    <a:cubicBezTo>
                      <a:pt x="1" y="1540"/>
                      <a:pt x="1357" y="4619"/>
                      <a:pt x="3374" y="3776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4"/>
              <p:cNvSpPr/>
              <p:nvPr/>
            </p:nvSpPr>
            <p:spPr>
              <a:xfrm>
                <a:off x="6524430" y="2990939"/>
                <a:ext cx="55726" cy="31857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2681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0" y="1354"/>
                      <a:pt x="1523" y="2680"/>
                      <a:pt x="3511" y="2680"/>
                    </a:cubicBezTo>
                    <a:cubicBezTo>
                      <a:pt x="3838" y="2680"/>
                      <a:pt x="4178" y="2644"/>
                      <a:pt x="4526" y="2567"/>
                    </a:cubicBez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4"/>
              <p:cNvSpPr/>
              <p:nvPr/>
            </p:nvSpPr>
            <p:spPr>
              <a:xfrm>
                <a:off x="6524171" y="2990939"/>
                <a:ext cx="55985" cy="3703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3117" fill="none" extrusionOk="0">
                    <a:moveTo>
                      <a:pt x="147" y="0"/>
                    </a:moveTo>
                    <a:cubicBezTo>
                      <a:pt x="1" y="1577"/>
                      <a:pt x="2090" y="3117"/>
                      <a:pt x="4547" y="2567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4"/>
              <p:cNvSpPr/>
              <p:nvPr/>
            </p:nvSpPr>
            <p:spPr>
              <a:xfrm>
                <a:off x="6736307" y="2908395"/>
                <a:ext cx="35817" cy="52057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4381" extrusionOk="0">
                    <a:moveTo>
                      <a:pt x="76" y="1"/>
                    </a:moveTo>
                    <a:cubicBezTo>
                      <a:pt x="48" y="1"/>
                      <a:pt x="22" y="6"/>
                      <a:pt x="1" y="18"/>
                    </a:cubicBezTo>
                    <a:lnTo>
                      <a:pt x="1" y="4380"/>
                    </a:lnTo>
                    <a:cubicBezTo>
                      <a:pt x="2908" y="2559"/>
                      <a:pt x="695" y="1"/>
                      <a:pt x="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4"/>
              <p:cNvSpPr/>
              <p:nvPr/>
            </p:nvSpPr>
            <p:spPr>
              <a:xfrm>
                <a:off x="6736307" y="2905555"/>
                <a:ext cx="37479" cy="54897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4620" fill="none" extrusionOk="0">
                    <a:moveTo>
                      <a:pt x="1" y="4619"/>
                    </a:moveTo>
                    <a:cubicBezTo>
                      <a:pt x="3044" y="2713"/>
                      <a:pt x="478" y="0"/>
                      <a:pt x="1" y="257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4"/>
              <p:cNvSpPr/>
              <p:nvPr/>
            </p:nvSpPr>
            <p:spPr>
              <a:xfrm>
                <a:off x="6687564" y="2875513"/>
                <a:ext cx="50272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2932" extrusionOk="0">
                    <a:moveTo>
                      <a:pt x="2042" y="0"/>
                    </a:moveTo>
                    <a:cubicBezTo>
                      <a:pt x="1262" y="0"/>
                      <a:pt x="435" y="426"/>
                      <a:pt x="1" y="1062"/>
                    </a:cubicBezTo>
                    <a:lnTo>
                      <a:pt x="3850" y="2931"/>
                    </a:lnTo>
                    <a:cubicBezTo>
                      <a:pt x="4083" y="794"/>
                      <a:pt x="3106" y="0"/>
                      <a:pt x="20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>
                <a:off x="6687564" y="2866339"/>
                <a:ext cx="52377" cy="44013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3704" fill="none" extrusionOk="0">
                    <a:moveTo>
                      <a:pt x="3850" y="3703"/>
                    </a:moveTo>
                    <a:cubicBezTo>
                      <a:pt x="4253" y="1"/>
                      <a:pt x="1027" y="331"/>
                      <a:pt x="1" y="1834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4"/>
              <p:cNvSpPr/>
              <p:nvPr/>
            </p:nvSpPr>
            <p:spPr>
              <a:xfrm>
                <a:off x="6601811" y="2860433"/>
                <a:ext cx="51466" cy="19428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1635" extrusionOk="0">
                    <a:moveTo>
                      <a:pt x="1882" y="0"/>
                    </a:moveTo>
                    <a:cubicBezTo>
                      <a:pt x="1222" y="0"/>
                      <a:pt x="556" y="433"/>
                      <a:pt x="0" y="1561"/>
                    </a:cubicBezTo>
                    <a:lnTo>
                      <a:pt x="4180" y="1634"/>
                    </a:lnTo>
                    <a:cubicBezTo>
                      <a:pt x="3598" y="741"/>
                      <a:pt x="2745" y="0"/>
                      <a:pt x="1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4"/>
              <p:cNvSpPr/>
              <p:nvPr/>
            </p:nvSpPr>
            <p:spPr>
              <a:xfrm>
                <a:off x="6601811" y="2848038"/>
                <a:ext cx="51466" cy="31821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2678" fill="none" extrusionOk="0">
                    <a:moveTo>
                      <a:pt x="4180" y="2677"/>
                    </a:moveTo>
                    <a:cubicBezTo>
                      <a:pt x="3153" y="1101"/>
                      <a:pt x="1283" y="1"/>
                      <a:pt x="0" y="2604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4"/>
              <p:cNvSpPr/>
              <p:nvPr/>
            </p:nvSpPr>
            <p:spPr>
              <a:xfrm>
                <a:off x="6705170" y="2951735"/>
                <a:ext cx="59248" cy="57713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4857" extrusionOk="0">
                    <a:moveTo>
                      <a:pt x="3410" y="0"/>
                    </a:moveTo>
                    <a:lnTo>
                      <a:pt x="0" y="4839"/>
                    </a:lnTo>
                    <a:cubicBezTo>
                      <a:pt x="101" y="4851"/>
                      <a:pt x="202" y="4856"/>
                      <a:pt x="304" y="4856"/>
                    </a:cubicBezTo>
                    <a:cubicBezTo>
                      <a:pt x="2496" y="4856"/>
                      <a:pt x="4811" y="2277"/>
                      <a:pt x="34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4"/>
              <p:cNvSpPr/>
              <p:nvPr/>
            </p:nvSpPr>
            <p:spPr>
              <a:xfrm>
                <a:off x="6705170" y="2951735"/>
                <a:ext cx="60048" cy="60553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5096" fill="none" extrusionOk="0">
                    <a:moveTo>
                      <a:pt x="3410" y="0"/>
                    </a:moveTo>
                    <a:cubicBezTo>
                      <a:pt x="4876" y="2383"/>
                      <a:pt x="2273" y="5096"/>
                      <a:pt x="0" y="4839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4"/>
              <p:cNvSpPr/>
              <p:nvPr/>
            </p:nvSpPr>
            <p:spPr>
              <a:xfrm>
                <a:off x="6493034" y="2898579"/>
                <a:ext cx="41530" cy="51416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4327" extrusionOk="0">
                    <a:moveTo>
                      <a:pt x="3373" y="0"/>
                    </a:moveTo>
                    <a:lnTo>
                      <a:pt x="3373" y="0"/>
                    </a:lnTo>
                    <a:cubicBezTo>
                      <a:pt x="0" y="367"/>
                      <a:pt x="440" y="3703"/>
                      <a:pt x="2676" y="4326"/>
                    </a:cubicBezTo>
                    <a:lnTo>
                      <a:pt x="33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4"/>
              <p:cNvSpPr/>
              <p:nvPr/>
            </p:nvSpPr>
            <p:spPr>
              <a:xfrm>
                <a:off x="6493034" y="2898579"/>
                <a:ext cx="41530" cy="51416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4327" fill="none" extrusionOk="0">
                    <a:moveTo>
                      <a:pt x="3373" y="0"/>
                    </a:moveTo>
                    <a:cubicBezTo>
                      <a:pt x="0" y="367"/>
                      <a:pt x="440" y="3703"/>
                      <a:pt x="2676" y="4326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4"/>
              <p:cNvSpPr/>
              <p:nvPr/>
            </p:nvSpPr>
            <p:spPr>
              <a:xfrm>
                <a:off x="7439975" y="3168991"/>
                <a:ext cx="76301" cy="54160"/>
              </a:xfrm>
              <a:custGeom>
                <a:avLst/>
                <a:gdLst/>
                <a:ahLst/>
                <a:cxnLst/>
                <a:rect l="l" t="t" r="r" b="b"/>
                <a:pathLst>
                  <a:path w="6197" h="4558" extrusionOk="0">
                    <a:moveTo>
                      <a:pt x="4238" y="1"/>
                    </a:moveTo>
                    <a:cubicBezTo>
                      <a:pt x="981" y="1"/>
                      <a:pt x="1" y="2939"/>
                      <a:pt x="1028" y="4557"/>
                    </a:cubicBezTo>
                    <a:lnTo>
                      <a:pt x="6197" y="305"/>
                    </a:lnTo>
                    <a:cubicBezTo>
                      <a:pt x="5471" y="94"/>
                      <a:pt x="4818" y="1"/>
                      <a:pt x="42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4"/>
              <p:cNvSpPr/>
              <p:nvPr/>
            </p:nvSpPr>
            <p:spPr>
              <a:xfrm>
                <a:off x="7437734" y="3156050"/>
                <a:ext cx="78541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6379" h="5647" fill="none" extrusionOk="0">
                    <a:moveTo>
                      <a:pt x="6379" y="1394"/>
                    </a:moveTo>
                    <a:cubicBezTo>
                      <a:pt x="1576" y="1"/>
                      <a:pt x="0" y="3740"/>
                      <a:pt x="1210" y="5646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4"/>
              <p:cNvSpPr/>
              <p:nvPr/>
            </p:nvSpPr>
            <p:spPr>
              <a:xfrm>
                <a:off x="7688234" y="3175658"/>
                <a:ext cx="46960" cy="64486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5427" extrusionOk="0">
                    <a:moveTo>
                      <a:pt x="1064" y="0"/>
                    </a:moveTo>
                    <a:lnTo>
                      <a:pt x="0" y="5426"/>
                    </a:lnTo>
                    <a:cubicBezTo>
                      <a:pt x="2493" y="4656"/>
                      <a:pt x="3813" y="1320"/>
                      <a:pt x="10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4"/>
              <p:cNvSpPr/>
              <p:nvPr/>
            </p:nvSpPr>
            <p:spPr>
              <a:xfrm>
                <a:off x="7688234" y="3175658"/>
                <a:ext cx="46960" cy="64486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5427" fill="none" extrusionOk="0">
                    <a:moveTo>
                      <a:pt x="1064" y="0"/>
                    </a:moveTo>
                    <a:cubicBezTo>
                      <a:pt x="3813" y="1320"/>
                      <a:pt x="2493" y="4656"/>
                      <a:pt x="0" y="5426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4"/>
              <p:cNvSpPr/>
              <p:nvPr/>
            </p:nvSpPr>
            <p:spPr>
              <a:xfrm>
                <a:off x="7605633" y="3124261"/>
                <a:ext cx="60947" cy="23088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1943" extrusionOk="0">
                    <a:moveTo>
                      <a:pt x="2563" y="0"/>
                    </a:moveTo>
                    <a:cubicBezTo>
                      <a:pt x="1334" y="0"/>
                      <a:pt x="172" y="978"/>
                      <a:pt x="1" y="1942"/>
                    </a:cubicBezTo>
                    <a:lnTo>
                      <a:pt x="4950" y="1833"/>
                    </a:lnTo>
                    <a:cubicBezTo>
                      <a:pt x="4341" y="493"/>
                      <a:pt x="3435" y="0"/>
                      <a:pt x="25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4"/>
              <p:cNvSpPr/>
              <p:nvPr/>
            </p:nvSpPr>
            <p:spPr>
              <a:xfrm>
                <a:off x="7605633" y="3107696"/>
                <a:ext cx="60947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3337" fill="none" extrusionOk="0">
                    <a:moveTo>
                      <a:pt x="4950" y="3227"/>
                    </a:moveTo>
                    <a:cubicBezTo>
                      <a:pt x="3483" y="0"/>
                      <a:pt x="294" y="1687"/>
                      <a:pt x="1" y="3336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4"/>
              <p:cNvSpPr/>
              <p:nvPr/>
            </p:nvSpPr>
            <p:spPr>
              <a:xfrm>
                <a:off x="7560497" y="3134434"/>
                <a:ext cx="51023" cy="24680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2077" extrusionOk="0">
                    <a:moveTo>
                      <a:pt x="2037" y="0"/>
                    </a:moveTo>
                    <a:cubicBezTo>
                      <a:pt x="1067" y="0"/>
                      <a:pt x="237" y="786"/>
                      <a:pt x="1" y="2076"/>
                    </a:cubicBezTo>
                    <a:lnTo>
                      <a:pt x="4143" y="1270"/>
                    </a:lnTo>
                    <a:cubicBezTo>
                      <a:pt x="3476" y="391"/>
                      <a:pt x="2722" y="0"/>
                      <a:pt x="20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560497" y="3124250"/>
                <a:ext cx="51023" cy="34863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2934" fill="none" extrusionOk="0">
                    <a:moveTo>
                      <a:pt x="4143" y="2127"/>
                    </a:moveTo>
                    <a:cubicBezTo>
                      <a:pt x="2530" y="1"/>
                      <a:pt x="404" y="734"/>
                      <a:pt x="1" y="2933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511298" y="3148445"/>
                <a:ext cx="53732" cy="27223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291" extrusionOk="0">
                    <a:moveTo>
                      <a:pt x="2114" y="1"/>
                    </a:moveTo>
                    <a:cubicBezTo>
                      <a:pt x="949" y="1"/>
                      <a:pt x="1" y="595"/>
                      <a:pt x="1" y="2290"/>
                    </a:cubicBezTo>
                    <a:lnTo>
                      <a:pt x="4363" y="567"/>
                    </a:lnTo>
                    <a:cubicBezTo>
                      <a:pt x="3647" y="230"/>
                      <a:pt x="2838" y="1"/>
                      <a:pt x="21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511298" y="3142978"/>
                <a:ext cx="53732" cy="32689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751" fill="none" extrusionOk="0">
                    <a:moveTo>
                      <a:pt x="4363" y="1027"/>
                    </a:moveTo>
                    <a:cubicBezTo>
                      <a:pt x="2494" y="148"/>
                      <a:pt x="1" y="1"/>
                      <a:pt x="1" y="275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7496401" y="2936405"/>
                <a:ext cx="211061" cy="165571"/>
              </a:xfrm>
              <a:custGeom>
                <a:avLst/>
                <a:gdLst/>
                <a:ahLst/>
                <a:cxnLst/>
                <a:rect l="l" t="t" r="r" b="b"/>
                <a:pathLst>
                  <a:path w="17142" h="13934" extrusionOk="0">
                    <a:moveTo>
                      <a:pt x="12941" y="1"/>
                    </a:moveTo>
                    <a:cubicBezTo>
                      <a:pt x="11939" y="1"/>
                      <a:pt x="10657" y="192"/>
                      <a:pt x="9019" y="630"/>
                    </a:cubicBezTo>
                    <a:cubicBezTo>
                      <a:pt x="5610" y="1510"/>
                      <a:pt x="74" y="4479"/>
                      <a:pt x="294" y="7706"/>
                    </a:cubicBezTo>
                    <a:cubicBezTo>
                      <a:pt x="441" y="9979"/>
                      <a:pt x="1" y="10968"/>
                      <a:pt x="1577" y="12545"/>
                    </a:cubicBezTo>
                    <a:cubicBezTo>
                      <a:pt x="2353" y="13353"/>
                      <a:pt x="3443" y="13933"/>
                      <a:pt x="5349" y="13933"/>
                    </a:cubicBezTo>
                    <a:cubicBezTo>
                      <a:pt x="5604" y="13933"/>
                      <a:pt x="5874" y="13923"/>
                      <a:pt x="6160" y="13901"/>
                    </a:cubicBezTo>
                    <a:cubicBezTo>
                      <a:pt x="8066" y="13755"/>
                      <a:pt x="10889" y="12875"/>
                      <a:pt x="13089" y="11188"/>
                    </a:cubicBezTo>
                    <a:cubicBezTo>
                      <a:pt x="14885" y="9759"/>
                      <a:pt x="16425" y="7449"/>
                      <a:pt x="16425" y="6093"/>
                    </a:cubicBezTo>
                    <a:cubicBezTo>
                      <a:pt x="16425" y="3369"/>
                      <a:pt x="17142" y="1"/>
                      <a:pt x="129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4"/>
              <p:cNvSpPr/>
              <p:nvPr/>
            </p:nvSpPr>
            <p:spPr>
              <a:xfrm>
                <a:off x="7490134" y="2963250"/>
                <a:ext cx="62708" cy="55574"/>
              </a:xfrm>
              <a:custGeom>
                <a:avLst/>
                <a:gdLst/>
                <a:ahLst/>
                <a:cxnLst/>
                <a:rect l="l" t="t" r="r" b="b"/>
                <a:pathLst>
                  <a:path w="5093" h="4677" extrusionOk="0">
                    <a:moveTo>
                      <a:pt x="3484" y="1"/>
                    </a:moveTo>
                    <a:cubicBezTo>
                      <a:pt x="822" y="1"/>
                      <a:pt x="0" y="2998"/>
                      <a:pt x="840" y="4677"/>
                    </a:cubicBezTo>
                    <a:lnTo>
                      <a:pt x="5092" y="314"/>
                    </a:lnTo>
                    <a:cubicBezTo>
                      <a:pt x="4496" y="97"/>
                      <a:pt x="3960" y="1"/>
                      <a:pt x="34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4"/>
              <p:cNvSpPr/>
              <p:nvPr/>
            </p:nvSpPr>
            <p:spPr>
              <a:xfrm>
                <a:off x="7488275" y="2949988"/>
                <a:ext cx="64567" cy="68835"/>
              </a:xfrm>
              <a:custGeom>
                <a:avLst/>
                <a:gdLst/>
                <a:ahLst/>
                <a:cxnLst/>
                <a:rect l="l" t="t" r="r" b="b"/>
                <a:pathLst>
                  <a:path w="5244" h="5793" fill="none" extrusionOk="0">
                    <a:moveTo>
                      <a:pt x="5243" y="1430"/>
                    </a:moveTo>
                    <a:cubicBezTo>
                      <a:pt x="1321" y="0"/>
                      <a:pt x="1" y="3813"/>
                      <a:pt x="991" y="5793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7468576" y="3014469"/>
                <a:ext cx="46344" cy="47554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4002" extrusionOk="0">
                    <a:moveTo>
                      <a:pt x="2554" y="0"/>
                    </a:moveTo>
                    <a:lnTo>
                      <a:pt x="2554" y="0"/>
                    </a:lnTo>
                    <a:cubicBezTo>
                      <a:pt x="0" y="1669"/>
                      <a:pt x="1369" y="4002"/>
                      <a:pt x="3310" y="4002"/>
                    </a:cubicBezTo>
                    <a:cubicBezTo>
                      <a:pt x="3458" y="4002"/>
                      <a:pt x="3610" y="3988"/>
                      <a:pt x="3764" y="3959"/>
                    </a:cubicBezTo>
                    <a:lnTo>
                      <a:pt x="25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7466163" y="3014469"/>
                <a:ext cx="48757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3960" h="4363" fill="none" extrusionOk="0">
                    <a:moveTo>
                      <a:pt x="2750" y="0"/>
                    </a:moveTo>
                    <a:cubicBezTo>
                      <a:pt x="1" y="1796"/>
                      <a:pt x="1797" y="4363"/>
                      <a:pt x="3960" y="3959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7491685" y="3061956"/>
                <a:ext cx="44005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3574" h="3099" extrusionOk="0">
                    <a:moveTo>
                      <a:pt x="714" y="0"/>
                    </a:moveTo>
                    <a:lnTo>
                      <a:pt x="714" y="0"/>
                    </a:lnTo>
                    <a:cubicBezTo>
                      <a:pt x="1" y="1590"/>
                      <a:pt x="1216" y="3098"/>
                      <a:pt x="2425" y="3098"/>
                    </a:cubicBezTo>
                    <a:cubicBezTo>
                      <a:pt x="2833" y="3098"/>
                      <a:pt x="3241" y="2927"/>
                      <a:pt x="3573" y="253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7488730" y="3061956"/>
                <a:ext cx="46960" cy="48801"/>
              </a:xfrm>
              <a:custGeom>
                <a:avLst/>
                <a:gdLst/>
                <a:ahLst/>
                <a:cxnLst/>
                <a:rect l="l" t="t" r="r" b="b"/>
                <a:pathLst>
                  <a:path w="3814" h="4107" fill="none" extrusionOk="0">
                    <a:moveTo>
                      <a:pt x="954" y="0"/>
                    </a:moveTo>
                    <a:cubicBezTo>
                      <a:pt x="1" y="2126"/>
                      <a:pt x="2494" y="4106"/>
                      <a:pt x="3813" y="253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7532512" y="3095491"/>
                <a:ext cx="59593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1250" extrusionOk="0">
                    <a:moveTo>
                      <a:pt x="1" y="1"/>
                    </a:moveTo>
                    <a:cubicBezTo>
                      <a:pt x="308" y="780"/>
                      <a:pt x="1211" y="1249"/>
                      <a:pt x="2268" y="1249"/>
                    </a:cubicBezTo>
                    <a:cubicBezTo>
                      <a:pt x="3102" y="1249"/>
                      <a:pt x="4032" y="957"/>
                      <a:pt x="4840" y="2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7532512" y="3095491"/>
                <a:ext cx="59593" cy="21365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1798" fill="none" extrusionOk="0">
                    <a:moveTo>
                      <a:pt x="1" y="1"/>
                    </a:moveTo>
                    <a:cubicBezTo>
                      <a:pt x="551" y="1394"/>
                      <a:pt x="3007" y="1797"/>
                      <a:pt x="4840" y="294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7653933" y="3064570"/>
                <a:ext cx="911" cy="7415"/>
              </a:xfrm>
              <a:custGeom>
                <a:avLst/>
                <a:gdLst/>
                <a:ahLst/>
                <a:cxnLst/>
                <a:rect l="l" t="t" r="r" b="b"/>
                <a:pathLst>
                  <a:path w="74" h="624" extrusionOk="0">
                    <a:moveTo>
                      <a:pt x="74" y="0"/>
                    </a:moveTo>
                    <a:cubicBezTo>
                      <a:pt x="55" y="110"/>
                      <a:pt x="46" y="211"/>
                      <a:pt x="37" y="312"/>
                    </a:cubicBezTo>
                    <a:lnTo>
                      <a:pt x="74" y="0"/>
                    </a:lnTo>
                    <a:close/>
                    <a:moveTo>
                      <a:pt x="37" y="312"/>
                    </a:moveTo>
                    <a:lnTo>
                      <a:pt x="0" y="623"/>
                    </a:lnTo>
                    <a:cubicBezTo>
                      <a:pt x="19" y="513"/>
                      <a:pt x="28" y="412"/>
                      <a:pt x="37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7653933" y="3064570"/>
                <a:ext cx="911" cy="7415"/>
              </a:xfrm>
              <a:custGeom>
                <a:avLst/>
                <a:gdLst/>
                <a:ahLst/>
                <a:cxnLst/>
                <a:rect l="l" t="t" r="r" b="b"/>
                <a:pathLst>
                  <a:path w="74" h="624" fill="none" extrusionOk="0">
                    <a:moveTo>
                      <a:pt x="0" y="623"/>
                    </a:moveTo>
                    <a:cubicBezTo>
                      <a:pt x="37" y="403"/>
                      <a:pt x="37" y="220"/>
                      <a:pt x="74" y="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7686880" y="3022312"/>
                <a:ext cx="8139" cy="1264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1064" extrusionOk="0">
                    <a:moveTo>
                      <a:pt x="0" y="0"/>
                    </a:moveTo>
                    <a:lnTo>
                      <a:pt x="660" y="1063"/>
                    </a:lnTo>
                    <a:cubicBezTo>
                      <a:pt x="550" y="697"/>
                      <a:pt x="330" y="33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7686880" y="3022312"/>
                <a:ext cx="8139" cy="12643"/>
              </a:xfrm>
              <a:custGeom>
                <a:avLst/>
                <a:gdLst/>
                <a:ahLst/>
                <a:cxnLst/>
                <a:rect l="l" t="t" r="r" b="b"/>
                <a:pathLst>
                  <a:path w="661" h="1064" fill="none" extrusionOk="0">
                    <a:moveTo>
                      <a:pt x="0" y="0"/>
                    </a:moveTo>
                    <a:cubicBezTo>
                      <a:pt x="330" y="330"/>
                      <a:pt x="550" y="697"/>
                      <a:pt x="660" y="1063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7586229" y="3071973"/>
                <a:ext cx="67719" cy="3828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222" extrusionOk="0">
                    <a:moveTo>
                      <a:pt x="5499" y="0"/>
                    </a:moveTo>
                    <a:lnTo>
                      <a:pt x="0" y="1613"/>
                    </a:lnTo>
                    <a:cubicBezTo>
                      <a:pt x="615" y="2694"/>
                      <a:pt x="1562" y="3221"/>
                      <a:pt x="2501" y="3221"/>
                    </a:cubicBezTo>
                    <a:cubicBezTo>
                      <a:pt x="3857" y="3221"/>
                      <a:pt x="5196" y="2122"/>
                      <a:pt x="54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7586229" y="3071973"/>
                <a:ext cx="67719" cy="50536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4253" fill="none" extrusionOk="0">
                    <a:moveTo>
                      <a:pt x="0" y="1613"/>
                    </a:moveTo>
                    <a:cubicBezTo>
                      <a:pt x="1503" y="4253"/>
                      <a:pt x="4986" y="3593"/>
                      <a:pt x="5499" y="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7655287" y="2969596"/>
                <a:ext cx="77199" cy="105279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8860" extrusionOk="0">
                    <a:moveTo>
                      <a:pt x="3996" y="0"/>
                    </a:moveTo>
                    <a:lnTo>
                      <a:pt x="0" y="8652"/>
                    </a:lnTo>
                    <a:cubicBezTo>
                      <a:pt x="309" y="8794"/>
                      <a:pt x="626" y="8859"/>
                      <a:pt x="935" y="8859"/>
                    </a:cubicBezTo>
                    <a:cubicBezTo>
                      <a:pt x="2460" y="8859"/>
                      <a:pt x="3812" y="7279"/>
                      <a:pt x="3263" y="5572"/>
                    </a:cubicBezTo>
                    <a:cubicBezTo>
                      <a:pt x="3263" y="5572"/>
                      <a:pt x="6269" y="1393"/>
                      <a:pt x="39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7655287" y="2969596"/>
                <a:ext cx="77199" cy="112836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9496" fill="none" extrusionOk="0">
                    <a:moveTo>
                      <a:pt x="3996" y="0"/>
                    </a:moveTo>
                    <a:cubicBezTo>
                      <a:pt x="6269" y="1393"/>
                      <a:pt x="3263" y="5572"/>
                      <a:pt x="3263" y="5572"/>
                    </a:cubicBezTo>
                    <a:cubicBezTo>
                      <a:pt x="3923" y="7625"/>
                      <a:pt x="1833" y="9495"/>
                      <a:pt x="0" y="8652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7676045" y="2937023"/>
                <a:ext cx="41961" cy="44334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3731" extrusionOk="0">
                    <a:moveTo>
                      <a:pt x="297" y="1"/>
                    </a:moveTo>
                    <a:cubicBezTo>
                      <a:pt x="154" y="1"/>
                      <a:pt x="47" y="34"/>
                      <a:pt x="1" y="102"/>
                    </a:cubicBezTo>
                    <a:lnTo>
                      <a:pt x="1834" y="3731"/>
                    </a:lnTo>
                    <a:cubicBezTo>
                      <a:pt x="3408" y="1244"/>
                      <a:pt x="1170" y="1"/>
                      <a:pt x="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7676045" y="2932555"/>
                <a:ext cx="45150" cy="48801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4107" fill="none" extrusionOk="0">
                    <a:moveTo>
                      <a:pt x="1834" y="4107"/>
                    </a:moveTo>
                    <a:cubicBezTo>
                      <a:pt x="3667" y="1211"/>
                      <a:pt x="331" y="1"/>
                      <a:pt x="1" y="478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7625948" y="2917474"/>
                <a:ext cx="50112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2004" extrusionOk="0">
                    <a:moveTo>
                      <a:pt x="2099" y="0"/>
                    </a:moveTo>
                    <a:cubicBezTo>
                      <a:pt x="1085" y="0"/>
                      <a:pt x="129" y="996"/>
                      <a:pt x="0" y="2003"/>
                    </a:cubicBezTo>
                    <a:lnTo>
                      <a:pt x="4070" y="1857"/>
                    </a:lnTo>
                    <a:cubicBezTo>
                      <a:pt x="3567" y="502"/>
                      <a:pt x="2819" y="0"/>
                      <a:pt x="20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4"/>
              <p:cNvSpPr/>
              <p:nvPr/>
            </p:nvSpPr>
            <p:spPr>
              <a:xfrm>
                <a:off x="7625948" y="2900754"/>
                <a:ext cx="50112" cy="40531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411" fill="none" extrusionOk="0">
                    <a:moveTo>
                      <a:pt x="4070" y="3264"/>
                    </a:moveTo>
                    <a:cubicBezTo>
                      <a:pt x="2860" y="1"/>
                      <a:pt x="220" y="1687"/>
                      <a:pt x="0" y="341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4"/>
              <p:cNvSpPr/>
              <p:nvPr/>
            </p:nvSpPr>
            <p:spPr>
              <a:xfrm>
                <a:off x="7588938" y="2926530"/>
                <a:ext cx="37024" cy="26522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232" extrusionOk="0">
                    <a:moveTo>
                      <a:pt x="1478" y="1"/>
                    </a:moveTo>
                    <a:cubicBezTo>
                      <a:pt x="769" y="1"/>
                      <a:pt x="199" y="864"/>
                      <a:pt x="0" y="2231"/>
                    </a:cubicBezTo>
                    <a:lnTo>
                      <a:pt x="3006" y="1241"/>
                    </a:lnTo>
                    <a:cubicBezTo>
                      <a:pt x="2480" y="379"/>
                      <a:pt x="1949" y="1"/>
                      <a:pt x="14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7588938" y="2915573"/>
                <a:ext cx="37024" cy="37477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154" fill="none" extrusionOk="0">
                    <a:moveTo>
                      <a:pt x="3006" y="2163"/>
                    </a:moveTo>
                    <a:cubicBezTo>
                      <a:pt x="1687" y="0"/>
                      <a:pt x="330" y="880"/>
                      <a:pt x="0" y="3153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7548764" y="2942276"/>
                <a:ext cx="43796" cy="2733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300" extrusionOk="0">
                    <a:moveTo>
                      <a:pt x="1753" y="1"/>
                    </a:moveTo>
                    <a:cubicBezTo>
                      <a:pt x="793" y="1"/>
                      <a:pt x="0" y="591"/>
                      <a:pt x="0" y="2299"/>
                    </a:cubicBezTo>
                    <a:lnTo>
                      <a:pt x="3556" y="539"/>
                    </a:lnTo>
                    <a:cubicBezTo>
                      <a:pt x="2987" y="220"/>
                      <a:pt x="2339" y="1"/>
                      <a:pt x="17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7548764" y="2936916"/>
                <a:ext cx="43796" cy="32689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751" fill="none" extrusionOk="0">
                    <a:moveTo>
                      <a:pt x="3556" y="990"/>
                    </a:moveTo>
                    <a:cubicBezTo>
                      <a:pt x="2053" y="147"/>
                      <a:pt x="0" y="1"/>
                      <a:pt x="0" y="275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7441342" y="3142919"/>
                <a:ext cx="263167" cy="165393"/>
              </a:xfrm>
              <a:custGeom>
                <a:avLst/>
                <a:gdLst/>
                <a:ahLst/>
                <a:cxnLst/>
                <a:rect l="l" t="t" r="r" b="b"/>
                <a:pathLst>
                  <a:path w="21374" h="13919" extrusionOk="0">
                    <a:moveTo>
                      <a:pt x="16521" y="1"/>
                    </a:moveTo>
                    <a:cubicBezTo>
                      <a:pt x="15334" y="1"/>
                      <a:pt x="13826" y="227"/>
                      <a:pt x="11915" y="592"/>
                    </a:cubicBezTo>
                    <a:cubicBezTo>
                      <a:pt x="7882" y="1362"/>
                      <a:pt x="0" y="4478"/>
                      <a:pt x="953" y="8181"/>
                    </a:cubicBezTo>
                    <a:cubicBezTo>
                      <a:pt x="1503" y="10381"/>
                      <a:pt x="953" y="10821"/>
                      <a:pt x="2530" y="12434"/>
                    </a:cubicBezTo>
                    <a:cubicBezTo>
                      <a:pt x="3334" y="13238"/>
                      <a:pt x="6126" y="13919"/>
                      <a:pt x="8420" y="13919"/>
                    </a:cubicBezTo>
                    <a:cubicBezTo>
                      <a:pt x="8637" y="13919"/>
                      <a:pt x="8849" y="13913"/>
                      <a:pt x="9055" y="13900"/>
                    </a:cubicBezTo>
                    <a:cubicBezTo>
                      <a:pt x="10998" y="13753"/>
                      <a:pt x="13821" y="12874"/>
                      <a:pt x="15984" y="11151"/>
                    </a:cubicBezTo>
                    <a:cubicBezTo>
                      <a:pt x="17817" y="9721"/>
                      <a:pt x="20713" y="7411"/>
                      <a:pt x="20970" y="6055"/>
                    </a:cubicBezTo>
                    <a:cubicBezTo>
                      <a:pt x="21373" y="3855"/>
                      <a:pt x="20823" y="1362"/>
                      <a:pt x="18587" y="372"/>
                    </a:cubicBezTo>
                    <a:cubicBezTo>
                      <a:pt x="18040" y="114"/>
                      <a:pt x="17361" y="1"/>
                      <a:pt x="165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7641288" y="3214862"/>
                <a:ext cx="74269" cy="63738"/>
              </a:xfrm>
              <a:custGeom>
                <a:avLst/>
                <a:gdLst/>
                <a:ahLst/>
                <a:cxnLst/>
                <a:rect l="l" t="t" r="r" b="b"/>
                <a:pathLst>
                  <a:path w="6032" h="5364" extrusionOk="0">
                    <a:moveTo>
                      <a:pt x="1614" y="1"/>
                    </a:moveTo>
                    <a:lnTo>
                      <a:pt x="1" y="5170"/>
                    </a:lnTo>
                    <a:cubicBezTo>
                      <a:pt x="372" y="5302"/>
                      <a:pt x="750" y="5363"/>
                      <a:pt x="1119" y="5363"/>
                    </a:cubicBezTo>
                    <a:cubicBezTo>
                      <a:pt x="3813" y="5363"/>
                      <a:pt x="6031" y="2129"/>
                      <a:pt x="16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7641288" y="3214862"/>
                <a:ext cx="81718" cy="74503"/>
              </a:xfrm>
              <a:custGeom>
                <a:avLst/>
                <a:gdLst/>
                <a:ahLst/>
                <a:cxnLst/>
                <a:rect l="l" t="t" r="r" b="b"/>
                <a:pathLst>
                  <a:path w="6637" h="6270" fill="none" extrusionOk="0">
                    <a:moveTo>
                      <a:pt x="1614" y="1"/>
                    </a:moveTo>
                    <a:cubicBezTo>
                      <a:pt x="6636" y="2420"/>
                      <a:pt x="3080" y="6270"/>
                      <a:pt x="1" y="517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7557333" y="3268018"/>
                <a:ext cx="83528" cy="44821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3772" extrusionOk="0">
                    <a:moveTo>
                      <a:pt x="6783" y="0"/>
                    </a:moveTo>
                    <a:lnTo>
                      <a:pt x="1" y="2200"/>
                    </a:lnTo>
                    <a:cubicBezTo>
                      <a:pt x="756" y="3254"/>
                      <a:pt x="1914" y="3771"/>
                      <a:pt x="3062" y="3771"/>
                    </a:cubicBezTo>
                    <a:cubicBezTo>
                      <a:pt x="4869" y="3771"/>
                      <a:pt x="6649" y="2489"/>
                      <a:pt x="67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7557333" y="3268018"/>
                <a:ext cx="83528" cy="58379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4913" fill="none" extrusionOk="0">
                    <a:moveTo>
                      <a:pt x="1" y="2200"/>
                    </a:moveTo>
                    <a:cubicBezTo>
                      <a:pt x="1944" y="4913"/>
                      <a:pt x="6563" y="4070"/>
                      <a:pt x="6783" y="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7491895" y="3298511"/>
                <a:ext cx="72681" cy="14663"/>
              </a:xfrm>
              <a:custGeom>
                <a:avLst/>
                <a:gdLst/>
                <a:ahLst/>
                <a:cxnLst/>
                <a:rect l="l" t="t" r="r" b="b"/>
                <a:pathLst>
                  <a:path w="5903" h="1234" extrusionOk="0">
                    <a:moveTo>
                      <a:pt x="0" y="1"/>
                    </a:moveTo>
                    <a:cubicBezTo>
                      <a:pt x="368" y="776"/>
                      <a:pt x="1451" y="1234"/>
                      <a:pt x="2732" y="1234"/>
                    </a:cubicBezTo>
                    <a:cubicBezTo>
                      <a:pt x="3751" y="1234"/>
                      <a:pt x="4895" y="944"/>
                      <a:pt x="5903" y="29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7491895" y="3298511"/>
                <a:ext cx="72681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5903" h="1761" fill="none" extrusionOk="0">
                    <a:moveTo>
                      <a:pt x="0" y="1"/>
                    </a:moveTo>
                    <a:cubicBezTo>
                      <a:pt x="660" y="1394"/>
                      <a:pt x="3630" y="1760"/>
                      <a:pt x="5903" y="294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7442179" y="3265843"/>
                <a:ext cx="53338" cy="35850"/>
              </a:xfrm>
              <a:custGeom>
                <a:avLst/>
                <a:gdLst/>
                <a:ahLst/>
                <a:cxnLst/>
                <a:rect l="l" t="t" r="r" b="b"/>
                <a:pathLst>
                  <a:path w="4332" h="3017" extrusionOk="0">
                    <a:moveTo>
                      <a:pt x="849" y="0"/>
                    </a:moveTo>
                    <a:cubicBezTo>
                      <a:pt x="1" y="1559"/>
                      <a:pt x="1459" y="3016"/>
                      <a:pt x="2924" y="3016"/>
                    </a:cubicBezTo>
                    <a:cubicBezTo>
                      <a:pt x="3422" y="3016"/>
                      <a:pt x="3922" y="2847"/>
                      <a:pt x="4332" y="2456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7438633" y="3265843"/>
                <a:ext cx="56884" cy="47494"/>
              </a:xfrm>
              <a:custGeom>
                <a:avLst/>
                <a:gdLst/>
                <a:ahLst/>
                <a:cxnLst/>
                <a:rect l="l" t="t" r="r" b="b"/>
                <a:pathLst>
                  <a:path w="4620" h="3997" fill="none" extrusionOk="0">
                    <a:moveTo>
                      <a:pt x="1137" y="0"/>
                    </a:moveTo>
                    <a:cubicBezTo>
                      <a:pt x="0" y="2090"/>
                      <a:pt x="3006" y="3996"/>
                      <a:pt x="4620" y="2456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7413603" y="3219224"/>
                <a:ext cx="56638" cy="46698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3930" extrusionOk="0">
                    <a:moveTo>
                      <a:pt x="3096" y="0"/>
                    </a:moveTo>
                    <a:lnTo>
                      <a:pt x="3096" y="0"/>
                    </a:lnTo>
                    <a:cubicBezTo>
                      <a:pt x="1" y="1633"/>
                      <a:pt x="1640" y="3929"/>
                      <a:pt x="4031" y="3929"/>
                    </a:cubicBezTo>
                    <a:cubicBezTo>
                      <a:pt x="4217" y="3929"/>
                      <a:pt x="4407" y="3915"/>
                      <a:pt x="4600" y="3886"/>
                    </a:cubicBezTo>
                    <a:lnTo>
                      <a:pt x="30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7410648" y="3219224"/>
                <a:ext cx="59593" cy="50976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290" fill="none" extrusionOk="0">
                    <a:moveTo>
                      <a:pt x="3336" y="0"/>
                    </a:moveTo>
                    <a:cubicBezTo>
                      <a:pt x="0" y="1760"/>
                      <a:pt x="2163" y="4290"/>
                      <a:pt x="4840" y="3886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7667021" y="3143228"/>
                <a:ext cx="50949" cy="43763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3683" extrusionOk="0">
                    <a:moveTo>
                      <a:pt x="330" y="0"/>
                    </a:moveTo>
                    <a:cubicBezTo>
                      <a:pt x="169" y="0"/>
                      <a:pt x="50" y="30"/>
                      <a:pt x="0" y="90"/>
                    </a:cubicBezTo>
                    <a:lnTo>
                      <a:pt x="2237" y="3683"/>
                    </a:lnTo>
                    <a:cubicBezTo>
                      <a:pt x="4137" y="1212"/>
                      <a:pt x="1358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7667021" y="3139057"/>
                <a:ext cx="54631" cy="47934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034" fill="none" extrusionOk="0">
                    <a:moveTo>
                      <a:pt x="2237" y="4034"/>
                    </a:moveTo>
                    <a:cubicBezTo>
                      <a:pt x="4436" y="1174"/>
                      <a:pt x="367" y="1"/>
                      <a:pt x="0" y="441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6512438" y="2875490"/>
                <a:ext cx="236486" cy="160984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13548" extrusionOk="0">
                    <a:moveTo>
                      <a:pt x="9644" y="9"/>
                    </a:moveTo>
                    <a:cubicBezTo>
                      <a:pt x="9463" y="9"/>
                      <a:pt x="9279" y="29"/>
                      <a:pt x="9092" y="74"/>
                    </a:cubicBezTo>
                    <a:cubicBezTo>
                      <a:pt x="7626" y="477"/>
                      <a:pt x="4950" y="0"/>
                      <a:pt x="3300" y="1027"/>
                    </a:cubicBezTo>
                    <a:cubicBezTo>
                      <a:pt x="697" y="2603"/>
                      <a:pt x="1" y="5573"/>
                      <a:pt x="110" y="7406"/>
                    </a:cubicBezTo>
                    <a:cubicBezTo>
                      <a:pt x="257" y="9679"/>
                      <a:pt x="1394" y="9459"/>
                      <a:pt x="2970" y="11035"/>
                    </a:cubicBezTo>
                    <a:cubicBezTo>
                      <a:pt x="3850" y="11952"/>
                      <a:pt x="7003" y="13015"/>
                      <a:pt x="7662" y="13345"/>
                    </a:cubicBezTo>
                    <a:cubicBezTo>
                      <a:pt x="7971" y="13486"/>
                      <a:pt x="8287" y="13548"/>
                      <a:pt x="8612" y="13548"/>
                    </a:cubicBezTo>
                    <a:cubicBezTo>
                      <a:pt x="10136" y="13548"/>
                      <a:pt x="11859" y="12194"/>
                      <a:pt x="14005" y="11438"/>
                    </a:cubicBezTo>
                    <a:cubicBezTo>
                      <a:pt x="16168" y="10669"/>
                      <a:pt x="18771" y="9092"/>
                      <a:pt x="18917" y="7699"/>
                    </a:cubicBezTo>
                    <a:cubicBezTo>
                      <a:pt x="19207" y="4480"/>
                      <a:pt x="18104" y="548"/>
                      <a:pt x="12549" y="548"/>
                    </a:cubicBezTo>
                    <a:cubicBezTo>
                      <a:pt x="12473" y="548"/>
                      <a:pt x="12396" y="549"/>
                      <a:pt x="12318" y="550"/>
                    </a:cubicBezTo>
                    <a:cubicBezTo>
                      <a:pt x="12298" y="551"/>
                      <a:pt x="12277" y="552"/>
                      <a:pt x="12257" y="552"/>
                    </a:cubicBezTo>
                    <a:cubicBezTo>
                      <a:pt x="11495" y="552"/>
                      <a:pt x="10611" y="9"/>
                      <a:pt x="9644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4"/>
              <p:cNvSpPr/>
              <p:nvPr/>
            </p:nvSpPr>
            <p:spPr>
              <a:xfrm>
                <a:off x="6651453" y="2974385"/>
                <a:ext cx="69652" cy="62680"/>
              </a:xfrm>
              <a:custGeom>
                <a:avLst/>
                <a:gdLst/>
                <a:ahLst/>
                <a:cxnLst/>
                <a:rect l="l" t="t" r="r" b="b"/>
                <a:pathLst>
                  <a:path w="5657" h="5275" extrusionOk="0">
                    <a:moveTo>
                      <a:pt x="3704" y="0"/>
                    </a:moveTo>
                    <a:lnTo>
                      <a:pt x="1" y="4363"/>
                    </a:lnTo>
                    <a:cubicBezTo>
                      <a:pt x="496" y="4987"/>
                      <a:pt x="1190" y="5274"/>
                      <a:pt x="1886" y="5274"/>
                    </a:cubicBezTo>
                    <a:cubicBezTo>
                      <a:pt x="3764" y="5274"/>
                      <a:pt x="5656" y="3184"/>
                      <a:pt x="37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4"/>
              <p:cNvSpPr/>
              <p:nvPr/>
            </p:nvSpPr>
            <p:spPr>
              <a:xfrm>
                <a:off x="6651453" y="2974385"/>
                <a:ext cx="78554" cy="79292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6673" fill="none" extrusionOk="0">
                    <a:moveTo>
                      <a:pt x="3704" y="0"/>
                    </a:moveTo>
                    <a:cubicBezTo>
                      <a:pt x="6380" y="4363"/>
                      <a:pt x="1834" y="6673"/>
                      <a:pt x="1" y="4363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6647845" y="2866197"/>
                <a:ext cx="43340" cy="25856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2176" extrusionOk="0">
                    <a:moveTo>
                      <a:pt x="1938" y="0"/>
                    </a:moveTo>
                    <a:cubicBezTo>
                      <a:pt x="1303" y="0"/>
                      <a:pt x="587" y="453"/>
                      <a:pt x="1" y="1332"/>
                    </a:cubicBezTo>
                    <a:lnTo>
                      <a:pt x="3520" y="2176"/>
                    </a:lnTo>
                    <a:cubicBezTo>
                      <a:pt x="3398" y="709"/>
                      <a:pt x="2732" y="0"/>
                      <a:pt x="19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6647845" y="2858496"/>
                <a:ext cx="43340" cy="33556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2824" fill="none" extrusionOk="0">
                    <a:moveTo>
                      <a:pt x="3520" y="2824"/>
                    </a:moveTo>
                    <a:cubicBezTo>
                      <a:pt x="3300" y="184"/>
                      <a:pt x="1320" y="1"/>
                      <a:pt x="1" y="198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6578332" y="3011415"/>
                <a:ext cx="76756" cy="35980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302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2" y="1883"/>
                      <a:pt x="1354" y="3028"/>
                      <a:pt x="2808" y="3028"/>
                    </a:cubicBezTo>
                    <a:cubicBezTo>
                      <a:pt x="3986" y="3028"/>
                      <a:pt x="5297" y="2274"/>
                      <a:pt x="6233" y="55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6578332" y="3011415"/>
                <a:ext cx="76756" cy="52283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4400" fill="none" extrusionOk="0">
                    <a:moveTo>
                      <a:pt x="1" y="0"/>
                    </a:moveTo>
                    <a:cubicBezTo>
                      <a:pt x="184" y="3410"/>
                      <a:pt x="4144" y="4400"/>
                      <a:pt x="6233" y="55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4"/>
              <p:cNvSpPr/>
              <p:nvPr/>
            </p:nvSpPr>
            <p:spPr>
              <a:xfrm>
                <a:off x="6533196" y="2861491"/>
                <a:ext cx="73592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3489" extrusionOk="0">
                    <a:moveTo>
                      <a:pt x="3250" y="0"/>
                    </a:moveTo>
                    <a:cubicBezTo>
                      <a:pt x="1409" y="0"/>
                      <a:pt x="1" y="1907"/>
                      <a:pt x="1" y="3488"/>
                    </a:cubicBezTo>
                    <a:lnTo>
                      <a:pt x="5976" y="1435"/>
                    </a:lnTo>
                    <a:cubicBezTo>
                      <a:pt x="5039" y="406"/>
                      <a:pt x="4099" y="0"/>
                      <a:pt x="3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4"/>
              <p:cNvSpPr/>
              <p:nvPr/>
            </p:nvSpPr>
            <p:spPr>
              <a:xfrm>
                <a:off x="6533196" y="2839767"/>
                <a:ext cx="73592" cy="63179"/>
              </a:xfrm>
              <a:custGeom>
                <a:avLst/>
                <a:gdLst/>
                <a:ahLst/>
                <a:cxnLst/>
                <a:rect l="l" t="t" r="r" b="b"/>
                <a:pathLst>
                  <a:path w="5977" h="5317" fill="none" extrusionOk="0">
                    <a:moveTo>
                      <a:pt x="5976" y="3263"/>
                    </a:moveTo>
                    <a:cubicBezTo>
                      <a:pt x="3007" y="0"/>
                      <a:pt x="1" y="3006"/>
                      <a:pt x="1" y="5316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6519210" y="3085818"/>
                <a:ext cx="286635" cy="314946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505" extrusionOk="0">
                    <a:moveTo>
                      <a:pt x="8627" y="0"/>
                    </a:moveTo>
                    <a:cubicBezTo>
                      <a:pt x="6435" y="0"/>
                      <a:pt x="3382" y="1756"/>
                      <a:pt x="1870" y="3235"/>
                    </a:cubicBezTo>
                    <a:cubicBezTo>
                      <a:pt x="0" y="4994"/>
                      <a:pt x="514" y="7597"/>
                      <a:pt x="514" y="10860"/>
                    </a:cubicBezTo>
                    <a:cubicBezTo>
                      <a:pt x="514" y="17092"/>
                      <a:pt x="7259" y="25927"/>
                      <a:pt x="10889" y="25927"/>
                    </a:cubicBezTo>
                    <a:cubicBezTo>
                      <a:pt x="11779" y="25927"/>
                      <a:pt x="12424" y="26504"/>
                      <a:pt x="13649" y="26504"/>
                    </a:cubicBezTo>
                    <a:cubicBezTo>
                      <a:pt x="14692" y="26504"/>
                      <a:pt x="16156" y="26086"/>
                      <a:pt x="18550" y="24534"/>
                    </a:cubicBezTo>
                    <a:cubicBezTo>
                      <a:pt x="19834" y="23691"/>
                      <a:pt x="21520" y="23031"/>
                      <a:pt x="22290" y="21528"/>
                    </a:cubicBezTo>
                    <a:cubicBezTo>
                      <a:pt x="23280" y="19475"/>
                      <a:pt x="23023" y="16506"/>
                      <a:pt x="22290" y="14709"/>
                    </a:cubicBezTo>
                    <a:cubicBezTo>
                      <a:pt x="20970" y="11630"/>
                      <a:pt x="19907" y="6717"/>
                      <a:pt x="16241" y="4481"/>
                    </a:cubicBezTo>
                    <a:cubicBezTo>
                      <a:pt x="13601" y="2905"/>
                      <a:pt x="12392" y="522"/>
                      <a:pt x="9202" y="45"/>
                    </a:cubicBezTo>
                    <a:cubicBezTo>
                      <a:pt x="9019" y="15"/>
                      <a:pt x="8827" y="0"/>
                      <a:pt x="8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6785506" y="3272367"/>
                <a:ext cx="55086" cy="80171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47" extrusionOk="0">
                    <a:moveTo>
                      <a:pt x="1" y="1"/>
                    </a:moveTo>
                    <a:lnTo>
                      <a:pt x="221" y="6746"/>
                    </a:lnTo>
                    <a:cubicBezTo>
                      <a:pt x="4474" y="5207"/>
                      <a:pt x="3080" y="44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4"/>
              <p:cNvSpPr/>
              <p:nvPr/>
            </p:nvSpPr>
            <p:spPr>
              <a:xfrm>
                <a:off x="6785506" y="3272367"/>
                <a:ext cx="55086" cy="80171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47" fill="none" extrusionOk="0">
                    <a:moveTo>
                      <a:pt x="221" y="6746"/>
                    </a:moveTo>
                    <a:cubicBezTo>
                      <a:pt x="4474" y="5207"/>
                      <a:pt x="3080" y="441"/>
                      <a:pt x="1" y="1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4"/>
              <p:cNvSpPr/>
              <p:nvPr/>
            </p:nvSpPr>
            <p:spPr>
              <a:xfrm>
                <a:off x="6765647" y="3218344"/>
                <a:ext cx="44645" cy="55337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4657" extrusionOk="0">
                    <a:moveTo>
                      <a:pt x="48" y="1"/>
                    </a:moveTo>
                    <a:cubicBezTo>
                      <a:pt x="32" y="1"/>
                      <a:pt x="17" y="1"/>
                      <a:pt x="1" y="1"/>
                    </a:cubicBezTo>
                    <a:lnTo>
                      <a:pt x="2640" y="4657"/>
                    </a:lnTo>
                    <a:cubicBezTo>
                      <a:pt x="3626" y="4109"/>
                      <a:pt x="355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6765647" y="3217916"/>
                <a:ext cx="44707" cy="5576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4693" fill="none" extrusionOk="0">
                    <a:moveTo>
                      <a:pt x="2640" y="4693"/>
                    </a:moveTo>
                    <a:cubicBezTo>
                      <a:pt x="3630" y="4143"/>
                      <a:pt x="3557" y="0"/>
                      <a:pt x="1" y="37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6558017" y="3322469"/>
                <a:ext cx="113768" cy="63524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5346" extrusionOk="0">
                    <a:moveTo>
                      <a:pt x="881" y="1"/>
                    </a:moveTo>
                    <a:lnTo>
                      <a:pt x="881" y="1"/>
                    </a:lnTo>
                    <a:cubicBezTo>
                      <a:pt x="1" y="2868"/>
                      <a:pt x="2192" y="5346"/>
                      <a:pt x="4734" y="5346"/>
                    </a:cubicBezTo>
                    <a:cubicBezTo>
                      <a:pt x="6320" y="5346"/>
                      <a:pt x="8042" y="4381"/>
                      <a:pt x="9240" y="1944"/>
                    </a:cubicBezTo>
                    <a:lnTo>
                      <a:pt x="8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4"/>
              <p:cNvSpPr/>
              <p:nvPr/>
            </p:nvSpPr>
            <p:spPr>
              <a:xfrm>
                <a:off x="6551258" y="3322469"/>
                <a:ext cx="120527" cy="98470"/>
              </a:xfrm>
              <a:custGeom>
                <a:avLst/>
                <a:gdLst/>
                <a:ahLst/>
                <a:cxnLst/>
                <a:rect l="l" t="t" r="r" b="b"/>
                <a:pathLst>
                  <a:path w="9789" h="8287" fill="none" extrusionOk="0">
                    <a:moveTo>
                      <a:pt x="9789" y="1944"/>
                    </a:moveTo>
                    <a:cubicBezTo>
                      <a:pt x="6672" y="8286"/>
                      <a:pt x="0" y="4657"/>
                      <a:pt x="1430" y="1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4"/>
              <p:cNvSpPr/>
              <p:nvPr/>
            </p:nvSpPr>
            <p:spPr>
              <a:xfrm>
                <a:off x="6632505" y="3386082"/>
                <a:ext cx="105629" cy="31382"/>
              </a:xfrm>
              <a:custGeom>
                <a:avLst/>
                <a:gdLst/>
                <a:ahLst/>
                <a:cxnLst/>
                <a:rect l="l" t="t" r="r" b="b"/>
                <a:pathLst>
                  <a:path w="8579" h="26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53" y="1538"/>
                      <a:pt x="2730" y="2640"/>
                      <a:pt x="4511" y="2640"/>
                    </a:cubicBezTo>
                    <a:cubicBezTo>
                      <a:pt x="5788" y="2640"/>
                      <a:pt x="7171" y="2074"/>
                      <a:pt x="8579" y="69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4"/>
              <p:cNvSpPr/>
              <p:nvPr/>
            </p:nvSpPr>
            <p:spPr>
              <a:xfrm>
                <a:off x="6632505" y="3386082"/>
                <a:ext cx="105629" cy="47494"/>
              </a:xfrm>
              <a:custGeom>
                <a:avLst/>
                <a:gdLst/>
                <a:ahLst/>
                <a:cxnLst/>
                <a:rect l="l" t="t" r="r" b="b"/>
                <a:pathLst>
                  <a:path w="8579" h="3997" fill="none" extrusionOk="0">
                    <a:moveTo>
                      <a:pt x="8579" y="697"/>
                    </a:moveTo>
                    <a:cubicBezTo>
                      <a:pt x="5206" y="3996"/>
                      <a:pt x="1980" y="2640"/>
                      <a:pt x="0" y="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6485352" y="3222278"/>
                <a:ext cx="97971" cy="100193"/>
              </a:xfrm>
              <a:custGeom>
                <a:avLst/>
                <a:gdLst/>
                <a:ahLst/>
                <a:cxnLst/>
                <a:rect l="l" t="t" r="r" b="b"/>
                <a:pathLst>
                  <a:path w="7957" h="8432" extrusionOk="0">
                    <a:moveTo>
                      <a:pt x="4253" y="0"/>
                    </a:moveTo>
                    <a:lnTo>
                      <a:pt x="4253" y="0"/>
                    </a:lnTo>
                    <a:cubicBezTo>
                      <a:pt x="1687" y="1430"/>
                      <a:pt x="1" y="8432"/>
                      <a:pt x="7956" y="8432"/>
                    </a:cubicBezTo>
                    <a:lnTo>
                      <a:pt x="4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6485352" y="3222278"/>
                <a:ext cx="97971" cy="100193"/>
              </a:xfrm>
              <a:custGeom>
                <a:avLst/>
                <a:gdLst/>
                <a:ahLst/>
                <a:cxnLst/>
                <a:rect l="l" t="t" r="r" b="b"/>
                <a:pathLst>
                  <a:path w="7957" h="8432" fill="none" extrusionOk="0">
                    <a:moveTo>
                      <a:pt x="4253" y="0"/>
                    </a:moveTo>
                    <a:cubicBezTo>
                      <a:pt x="1687" y="1430"/>
                      <a:pt x="1" y="8432"/>
                      <a:pt x="7956" y="8432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6742180" y="3153875"/>
                <a:ext cx="43340" cy="64486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427" extrusionOk="0">
                    <a:moveTo>
                      <a:pt x="1" y="0"/>
                    </a:moveTo>
                    <a:lnTo>
                      <a:pt x="2530" y="5426"/>
                    </a:lnTo>
                    <a:cubicBezTo>
                      <a:pt x="3520" y="2530"/>
                      <a:pt x="3483" y="1174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6742180" y="3153875"/>
                <a:ext cx="43340" cy="64486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427" fill="none" extrusionOk="0">
                    <a:moveTo>
                      <a:pt x="2530" y="5426"/>
                    </a:moveTo>
                    <a:cubicBezTo>
                      <a:pt x="3520" y="2530"/>
                      <a:pt x="3483" y="1174"/>
                      <a:pt x="1" y="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6518754" y="3442256"/>
                <a:ext cx="343962" cy="183597"/>
              </a:xfrm>
              <a:custGeom>
                <a:avLst/>
                <a:gdLst/>
                <a:ahLst/>
                <a:cxnLst/>
                <a:rect l="l" t="t" r="r" b="b"/>
                <a:pathLst>
                  <a:path w="27936" h="15451" extrusionOk="0">
                    <a:moveTo>
                      <a:pt x="11653" y="0"/>
                    </a:moveTo>
                    <a:cubicBezTo>
                      <a:pt x="11619" y="0"/>
                      <a:pt x="11584" y="1"/>
                      <a:pt x="11549" y="2"/>
                    </a:cubicBezTo>
                    <a:cubicBezTo>
                      <a:pt x="9679" y="39"/>
                      <a:pt x="7809" y="699"/>
                      <a:pt x="6930" y="882"/>
                    </a:cubicBezTo>
                    <a:cubicBezTo>
                      <a:pt x="2860" y="1652"/>
                      <a:pt x="1" y="4328"/>
                      <a:pt x="551" y="7958"/>
                    </a:cubicBezTo>
                    <a:cubicBezTo>
                      <a:pt x="991" y="10707"/>
                      <a:pt x="1834" y="12027"/>
                      <a:pt x="3887" y="12687"/>
                    </a:cubicBezTo>
                    <a:cubicBezTo>
                      <a:pt x="4437" y="12870"/>
                      <a:pt x="4840" y="13677"/>
                      <a:pt x="5573" y="13787"/>
                    </a:cubicBezTo>
                    <a:cubicBezTo>
                      <a:pt x="6754" y="13960"/>
                      <a:pt x="8988" y="15451"/>
                      <a:pt x="11247" y="15451"/>
                    </a:cubicBezTo>
                    <a:cubicBezTo>
                      <a:pt x="11372" y="15451"/>
                      <a:pt x="11497" y="15446"/>
                      <a:pt x="11622" y="15436"/>
                    </a:cubicBezTo>
                    <a:cubicBezTo>
                      <a:pt x="13088" y="15326"/>
                      <a:pt x="15325" y="15400"/>
                      <a:pt x="17524" y="15107"/>
                    </a:cubicBezTo>
                    <a:cubicBezTo>
                      <a:pt x="18258" y="14997"/>
                      <a:pt x="18991" y="14557"/>
                      <a:pt x="19687" y="14447"/>
                    </a:cubicBezTo>
                    <a:cubicBezTo>
                      <a:pt x="21924" y="14043"/>
                      <a:pt x="26030" y="14777"/>
                      <a:pt x="26946" y="11367"/>
                    </a:cubicBezTo>
                    <a:cubicBezTo>
                      <a:pt x="27386" y="9644"/>
                      <a:pt x="27936" y="7518"/>
                      <a:pt x="27349" y="5721"/>
                    </a:cubicBezTo>
                    <a:cubicBezTo>
                      <a:pt x="26909" y="4402"/>
                      <a:pt x="25663" y="3082"/>
                      <a:pt x="24233" y="2825"/>
                    </a:cubicBezTo>
                    <a:cubicBezTo>
                      <a:pt x="23720" y="2715"/>
                      <a:pt x="22730" y="2165"/>
                      <a:pt x="20457" y="1652"/>
                    </a:cubicBezTo>
                    <a:cubicBezTo>
                      <a:pt x="18844" y="1286"/>
                      <a:pt x="16571" y="736"/>
                      <a:pt x="14005" y="479"/>
                    </a:cubicBezTo>
                    <a:cubicBezTo>
                      <a:pt x="13125" y="409"/>
                      <a:pt x="12482" y="0"/>
                      <a:pt x="11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6847805" y="3496730"/>
                <a:ext cx="57881" cy="64059"/>
              </a:xfrm>
              <a:custGeom>
                <a:avLst/>
                <a:gdLst/>
                <a:ahLst/>
                <a:cxnLst/>
                <a:rect l="l" t="t" r="r" b="b"/>
                <a:pathLst>
                  <a:path w="4701" h="5391" extrusionOk="0">
                    <a:moveTo>
                      <a:pt x="14" y="1"/>
                    </a:moveTo>
                    <a:cubicBezTo>
                      <a:pt x="10" y="1"/>
                      <a:pt x="5" y="1"/>
                      <a:pt x="0" y="1"/>
                    </a:cubicBezTo>
                    <a:lnTo>
                      <a:pt x="367" y="5390"/>
                    </a:lnTo>
                    <a:cubicBezTo>
                      <a:pt x="4700" y="2695"/>
                      <a:pt x="750" y="1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6847805" y="3496302"/>
                <a:ext cx="58238" cy="64486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5427" fill="none" extrusionOk="0">
                    <a:moveTo>
                      <a:pt x="367" y="5426"/>
                    </a:moveTo>
                    <a:cubicBezTo>
                      <a:pt x="4729" y="2713"/>
                      <a:pt x="697" y="0"/>
                      <a:pt x="0" y="37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4"/>
              <p:cNvSpPr/>
              <p:nvPr/>
            </p:nvSpPr>
            <p:spPr>
              <a:xfrm>
                <a:off x="6773773" y="3457621"/>
                <a:ext cx="76756" cy="39557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3329" extrusionOk="0">
                    <a:moveTo>
                      <a:pt x="2708" y="1"/>
                    </a:moveTo>
                    <a:cubicBezTo>
                      <a:pt x="1715" y="1"/>
                      <a:pt x="716" y="365"/>
                      <a:pt x="1" y="982"/>
                    </a:cubicBezTo>
                    <a:lnTo>
                      <a:pt x="6233" y="3329"/>
                    </a:lnTo>
                    <a:cubicBezTo>
                      <a:pt x="5893" y="952"/>
                      <a:pt x="4310" y="1"/>
                      <a:pt x="27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4"/>
              <p:cNvSpPr/>
              <p:nvPr/>
            </p:nvSpPr>
            <p:spPr>
              <a:xfrm>
                <a:off x="6773773" y="3450122"/>
                <a:ext cx="76756" cy="47055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3960" fill="none" extrusionOk="0">
                    <a:moveTo>
                      <a:pt x="6233" y="3960"/>
                    </a:moveTo>
                    <a:cubicBezTo>
                      <a:pt x="5683" y="110"/>
                      <a:pt x="1870" y="0"/>
                      <a:pt x="1" y="1613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4"/>
              <p:cNvSpPr/>
              <p:nvPr/>
            </p:nvSpPr>
            <p:spPr>
              <a:xfrm>
                <a:off x="6716903" y="3443717"/>
                <a:ext cx="65909" cy="19487"/>
              </a:xfrm>
              <a:custGeom>
                <a:avLst/>
                <a:gdLst/>
                <a:ahLst/>
                <a:cxnLst/>
                <a:rect l="l" t="t" r="r" b="b"/>
                <a:pathLst>
                  <a:path w="5353" h="1640" extrusionOk="0">
                    <a:moveTo>
                      <a:pt x="2277" y="1"/>
                    </a:moveTo>
                    <a:cubicBezTo>
                      <a:pt x="1476" y="1"/>
                      <a:pt x="656" y="339"/>
                      <a:pt x="1" y="1309"/>
                    </a:cubicBezTo>
                    <a:lnTo>
                      <a:pt x="5353" y="1639"/>
                    </a:lnTo>
                    <a:cubicBezTo>
                      <a:pt x="5257" y="1230"/>
                      <a:pt x="3803" y="1"/>
                      <a:pt x="22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16903" y="3425725"/>
                <a:ext cx="65909" cy="37477"/>
              </a:xfrm>
              <a:custGeom>
                <a:avLst/>
                <a:gdLst/>
                <a:ahLst/>
                <a:cxnLst/>
                <a:rect l="l" t="t" r="r" b="b"/>
                <a:pathLst>
                  <a:path w="5353" h="3154" fill="none" extrusionOk="0">
                    <a:moveTo>
                      <a:pt x="5353" y="3153"/>
                    </a:moveTo>
                    <a:cubicBezTo>
                      <a:pt x="5206" y="2530"/>
                      <a:pt x="1907" y="0"/>
                      <a:pt x="1" y="2823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725928" y="3572536"/>
                <a:ext cx="111687" cy="70071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5897" extrusionOk="0">
                    <a:moveTo>
                      <a:pt x="5536" y="1"/>
                    </a:moveTo>
                    <a:lnTo>
                      <a:pt x="1" y="4730"/>
                    </a:lnTo>
                    <a:cubicBezTo>
                      <a:pt x="978" y="5533"/>
                      <a:pt x="2230" y="5896"/>
                      <a:pt x="3417" y="5896"/>
                    </a:cubicBezTo>
                    <a:cubicBezTo>
                      <a:pt x="6458" y="5896"/>
                      <a:pt x="9070" y="3508"/>
                      <a:pt x="5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725928" y="3572536"/>
                <a:ext cx="128653" cy="90188"/>
              </a:xfrm>
              <a:custGeom>
                <a:avLst/>
                <a:gdLst/>
                <a:ahLst/>
                <a:cxnLst/>
                <a:rect l="l" t="t" r="r" b="b"/>
                <a:pathLst>
                  <a:path w="10449" h="7590" fill="none" extrusionOk="0">
                    <a:moveTo>
                      <a:pt x="5536" y="1"/>
                    </a:moveTo>
                    <a:cubicBezTo>
                      <a:pt x="10449" y="4877"/>
                      <a:pt x="3484" y="7590"/>
                      <a:pt x="1" y="473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6621670" y="3606963"/>
                <a:ext cx="112856" cy="44096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3711" extrusionOk="0">
                    <a:moveTo>
                      <a:pt x="0" y="0"/>
                    </a:moveTo>
                    <a:cubicBezTo>
                      <a:pt x="162" y="1643"/>
                      <a:pt x="2545" y="3710"/>
                      <a:pt x="5055" y="3710"/>
                    </a:cubicBezTo>
                    <a:cubicBezTo>
                      <a:pt x="6521" y="3710"/>
                      <a:pt x="8030" y="3006"/>
                      <a:pt x="9165" y="1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6621670" y="3606963"/>
                <a:ext cx="112856" cy="74491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6269" fill="none" extrusionOk="0">
                    <a:moveTo>
                      <a:pt x="0" y="0"/>
                    </a:moveTo>
                    <a:cubicBezTo>
                      <a:pt x="257" y="2603"/>
                      <a:pt x="6086" y="6269"/>
                      <a:pt x="9165" y="110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4"/>
              <p:cNvSpPr/>
              <p:nvPr/>
            </p:nvSpPr>
            <p:spPr>
              <a:xfrm>
                <a:off x="6542233" y="3579072"/>
                <a:ext cx="82605" cy="40638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3420" extrusionOk="0">
                    <a:moveTo>
                      <a:pt x="0" y="1"/>
                    </a:moveTo>
                    <a:cubicBezTo>
                      <a:pt x="0" y="1547"/>
                      <a:pt x="2391" y="3420"/>
                      <a:pt x="5278" y="3420"/>
                    </a:cubicBezTo>
                    <a:cubicBezTo>
                      <a:pt x="5745" y="3420"/>
                      <a:pt x="6224" y="3371"/>
                      <a:pt x="6709" y="326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4"/>
              <p:cNvSpPr/>
              <p:nvPr/>
            </p:nvSpPr>
            <p:spPr>
              <a:xfrm>
                <a:off x="6542233" y="3579072"/>
                <a:ext cx="82605" cy="47934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4034" fill="none" extrusionOk="0">
                    <a:moveTo>
                      <a:pt x="0" y="1"/>
                    </a:moveTo>
                    <a:cubicBezTo>
                      <a:pt x="0" y="1797"/>
                      <a:pt x="3226" y="4033"/>
                      <a:pt x="6709" y="3264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6484281" y="3521127"/>
                <a:ext cx="66992" cy="57642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4851" extrusionOk="0">
                    <a:moveTo>
                      <a:pt x="3131" y="1"/>
                    </a:moveTo>
                    <a:lnTo>
                      <a:pt x="3131" y="1"/>
                    </a:lnTo>
                    <a:cubicBezTo>
                      <a:pt x="0" y="2199"/>
                      <a:pt x="2739" y="4851"/>
                      <a:pt x="4833" y="4851"/>
                    </a:cubicBezTo>
                    <a:cubicBezTo>
                      <a:pt x="5044" y="4851"/>
                      <a:pt x="5249" y="4824"/>
                      <a:pt x="5440" y="4767"/>
                    </a:cubicBezTo>
                    <a:lnTo>
                      <a:pt x="31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6480390" y="3521127"/>
                <a:ext cx="70883" cy="64059"/>
              </a:xfrm>
              <a:custGeom>
                <a:avLst/>
                <a:gdLst/>
                <a:ahLst/>
                <a:cxnLst/>
                <a:rect l="l" t="t" r="r" b="b"/>
                <a:pathLst>
                  <a:path w="5757" h="5391" fill="none" extrusionOk="0">
                    <a:moveTo>
                      <a:pt x="3447" y="1"/>
                    </a:moveTo>
                    <a:cubicBezTo>
                      <a:pt x="1" y="2421"/>
                      <a:pt x="3667" y="5390"/>
                      <a:pt x="5756" y="4767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6491680" y="3469291"/>
                <a:ext cx="59593" cy="61872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5207" extrusionOk="0">
                    <a:moveTo>
                      <a:pt x="4839" y="0"/>
                    </a:moveTo>
                    <a:lnTo>
                      <a:pt x="4839" y="0"/>
                    </a:lnTo>
                    <a:cubicBezTo>
                      <a:pt x="0" y="550"/>
                      <a:pt x="917" y="4290"/>
                      <a:pt x="4106" y="5206"/>
                    </a:cubicBezTo>
                    <a:lnTo>
                      <a:pt x="48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6491680" y="3469291"/>
                <a:ext cx="59593" cy="61872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5207" fill="none" extrusionOk="0">
                    <a:moveTo>
                      <a:pt x="4839" y="0"/>
                    </a:moveTo>
                    <a:cubicBezTo>
                      <a:pt x="0" y="550"/>
                      <a:pt x="917" y="4290"/>
                      <a:pt x="4106" y="5206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4"/>
              <p:cNvSpPr/>
              <p:nvPr/>
            </p:nvSpPr>
            <p:spPr>
              <a:xfrm>
                <a:off x="6551258" y="3429730"/>
                <a:ext cx="105629" cy="49146"/>
              </a:xfrm>
              <a:custGeom>
                <a:avLst/>
                <a:gdLst/>
                <a:ahLst/>
                <a:cxnLst/>
                <a:rect l="l" t="t" r="r" b="b"/>
                <a:pathLst>
                  <a:path w="8579" h="4136" extrusionOk="0">
                    <a:moveTo>
                      <a:pt x="4019" y="0"/>
                    </a:moveTo>
                    <a:cubicBezTo>
                      <a:pt x="1599" y="0"/>
                      <a:pt x="0" y="1976"/>
                      <a:pt x="0" y="4136"/>
                    </a:cubicBezTo>
                    <a:lnTo>
                      <a:pt x="8579" y="2046"/>
                    </a:lnTo>
                    <a:cubicBezTo>
                      <a:pt x="6899" y="586"/>
                      <a:pt x="5337" y="0"/>
                      <a:pt x="40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4"/>
              <p:cNvSpPr/>
              <p:nvPr/>
            </p:nvSpPr>
            <p:spPr>
              <a:xfrm>
                <a:off x="6551258" y="3404810"/>
                <a:ext cx="105629" cy="74064"/>
              </a:xfrm>
              <a:custGeom>
                <a:avLst/>
                <a:gdLst/>
                <a:ahLst/>
                <a:cxnLst/>
                <a:rect l="l" t="t" r="r" b="b"/>
                <a:pathLst>
                  <a:path w="8579" h="6233" fill="none" extrusionOk="0">
                    <a:moveTo>
                      <a:pt x="8579" y="4143"/>
                    </a:moveTo>
                    <a:cubicBezTo>
                      <a:pt x="3813" y="1"/>
                      <a:pt x="0" y="2897"/>
                      <a:pt x="0" y="6233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7547865" y="3606523"/>
                <a:ext cx="105986" cy="69643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5861" extrusionOk="0">
                    <a:moveTo>
                      <a:pt x="7772" y="0"/>
                    </a:moveTo>
                    <a:lnTo>
                      <a:pt x="0" y="2127"/>
                    </a:lnTo>
                    <a:cubicBezTo>
                      <a:pt x="1112" y="4802"/>
                      <a:pt x="2717" y="5860"/>
                      <a:pt x="4195" y="5860"/>
                    </a:cubicBezTo>
                    <a:cubicBezTo>
                      <a:pt x="6564" y="5860"/>
                      <a:pt x="8608" y="3139"/>
                      <a:pt x="77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7547865" y="3606523"/>
                <a:ext cx="112401" cy="108048"/>
              </a:xfrm>
              <a:custGeom>
                <a:avLst/>
                <a:gdLst/>
                <a:ahLst/>
                <a:cxnLst/>
                <a:rect l="l" t="t" r="r" b="b"/>
                <a:pathLst>
                  <a:path w="9129" h="9093" fill="none" extrusionOk="0">
                    <a:moveTo>
                      <a:pt x="0" y="2127"/>
                    </a:moveTo>
                    <a:cubicBezTo>
                      <a:pt x="2896" y="9092"/>
                      <a:pt x="9129" y="5096"/>
                      <a:pt x="7772" y="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4"/>
              <p:cNvSpPr/>
              <p:nvPr/>
            </p:nvSpPr>
            <p:spPr>
              <a:xfrm>
                <a:off x="7486022" y="3676232"/>
                <a:ext cx="98414" cy="34780"/>
              </a:xfrm>
              <a:custGeom>
                <a:avLst/>
                <a:gdLst/>
                <a:ahLst/>
                <a:cxnLst/>
                <a:rect l="l" t="t" r="r" b="b"/>
                <a:pathLst>
                  <a:path w="7993" h="2927" extrusionOk="0">
                    <a:moveTo>
                      <a:pt x="7993" y="0"/>
                    </a:moveTo>
                    <a:lnTo>
                      <a:pt x="1" y="807"/>
                    </a:lnTo>
                    <a:cubicBezTo>
                      <a:pt x="1307" y="2311"/>
                      <a:pt x="2588" y="2927"/>
                      <a:pt x="3772" y="2927"/>
                    </a:cubicBezTo>
                    <a:cubicBezTo>
                      <a:pt x="5443" y="2927"/>
                      <a:pt x="6919" y="1696"/>
                      <a:pt x="79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4"/>
              <p:cNvSpPr/>
              <p:nvPr/>
            </p:nvSpPr>
            <p:spPr>
              <a:xfrm>
                <a:off x="7486022" y="3676232"/>
                <a:ext cx="98414" cy="52711"/>
              </a:xfrm>
              <a:custGeom>
                <a:avLst/>
                <a:gdLst/>
                <a:ahLst/>
                <a:cxnLst/>
                <a:rect l="l" t="t" r="r" b="b"/>
                <a:pathLst>
                  <a:path w="7993" h="4436" fill="none" extrusionOk="0">
                    <a:moveTo>
                      <a:pt x="1" y="807"/>
                    </a:moveTo>
                    <a:cubicBezTo>
                      <a:pt x="3153" y="4436"/>
                      <a:pt x="6160" y="2896"/>
                      <a:pt x="7993" y="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7430975" y="3633974"/>
                <a:ext cx="74922" cy="52628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4429" extrusionOk="0">
                    <a:moveTo>
                      <a:pt x="439" y="0"/>
                    </a:moveTo>
                    <a:cubicBezTo>
                      <a:pt x="0" y="497"/>
                      <a:pt x="566" y="4429"/>
                      <a:pt x="3441" y="4429"/>
                    </a:cubicBezTo>
                    <a:cubicBezTo>
                      <a:pt x="4167" y="4429"/>
                      <a:pt x="5042" y="4177"/>
                      <a:pt x="6085" y="3556"/>
                    </a:cubicBez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7429608" y="3633974"/>
                <a:ext cx="76288" cy="78852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6636" fill="none" extrusionOk="0">
                    <a:moveTo>
                      <a:pt x="6196" y="3556"/>
                    </a:moveTo>
                    <a:cubicBezTo>
                      <a:pt x="1027" y="6636"/>
                      <a:pt x="0" y="623"/>
                      <a:pt x="550" y="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4"/>
              <p:cNvSpPr/>
              <p:nvPr/>
            </p:nvSpPr>
            <p:spPr>
              <a:xfrm>
                <a:off x="7390788" y="3551193"/>
                <a:ext cx="51011" cy="88441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7443" extrusionOk="0">
                    <a:moveTo>
                      <a:pt x="4143" y="1"/>
                    </a:moveTo>
                    <a:cubicBezTo>
                      <a:pt x="1283" y="477"/>
                      <a:pt x="0" y="5720"/>
                      <a:pt x="3960" y="7443"/>
                    </a:cubicBezTo>
                    <a:lnTo>
                      <a:pt x="414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4"/>
              <p:cNvSpPr/>
              <p:nvPr/>
            </p:nvSpPr>
            <p:spPr>
              <a:xfrm>
                <a:off x="7390788" y="3551193"/>
                <a:ext cx="51011" cy="88441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7443" fill="none" extrusionOk="0">
                    <a:moveTo>
                      <a:pt x="3960" y="7443"/>
                    </a:moveTo>
                    <a:cubicBezTo>
                      <a:pt x="0" y="5720"/>
                      <a:pt x="1283" y="477"/>
                      <a:pt x="4143" y="1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4"/>
              <p:cNvSpPr/>
              <p:nvPr/>
            </p:nvSpPr>
            <p:spPr>
              <a:xfrm>
                <a:off x="7419266" y="3491941"/>
                <a:ext cx="41050" cy="6056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5097" extrusionOk="0">
                    <a:moveTo>
                      <a:pt x="3293" y="1"/>
                    </a:moveTo>
                    <a:cubicBezTo>
                      <a:pt x="33" y="1"/>
                      <a:pt x="1" y="4512"/>
                      <a:pt x="913" y="5097"/>
                    </a:cubicBezTo>
                    <a:lnTo>
                      <a:pt x="3333" y="1"/>
                    </a:lnTo>
                    <a:cubicBezTo>
                      <a:pt x="3320" y="1"/>
                      <a:pt x="3307" y="1"/>
                      <a:pt x="32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4"/>
              <p:cNvSpPr/>
              <p:nvPr/>
            </p:nvSpPr>
            <p:spPr>
              <a:xfrm>
                <a:off x="7419217" y="3491513"/>
                <a:ext cx="41099" cy="60993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5133" fill="none" extrusionOk="0">
                    <a:moveTo>
                      <a:pt x="917" y="5133"/>
                    </a:moveTo>
                    <a:cubicBezTo>
                      <a:pt x="1" y="4546"/>
                      <a:pt x="38" y="0"/>
                      <a:pt x="3337" y="37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4"/>
              <p:cNvSpPr/>
              <p:nvPr/>
            </p:nvSpPr>
            <p:spPr>
              <a:xfrm>
                <a:off x="7441785" y="3420936"/>
                <a:ext cx="40188" cy="71010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5976" extrusionOk="0">
                    <a:moveTo>
                      <a:pt x="3264" y="0"/>
                    </a:moveTo>
                    <a:lnTo>
                      <a:pt x="3264" y="0"/>
                    </a:lnTo>
                    <a:cubicBezTo>
                      <a:pt x="74" y="1283"/>
                      <a:pt x="1" y="2750"/>
                      <a:pt x="954" y="5976"/>
                    </a:cubicBezTo>
                    <a:lnTo>
                      <a:pt x="32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4"/>
              <p:cNvSpPr/>
              <p:nvPr/>
            </p:nvSpPr>
            <p:spPr>
              <a:xfrm>
                <a:off x="7441785" y="3420936"/>
                <a:ext cx="40188" cy="71010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5976" fill="none" extrusionOk="0">
                    <a:moveTo>
                      <a:pt x="954" y="5976"/>
                    </a:moveTo>
                    <a:cubicBezTo>
                      <a:pt x="1" y="2750"/>
                      <a:pt x="74" y="1283"/>
                      <a:pt x="3264" y="0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4"/>
              <p:cNvSpPr/>
              <p:nvPr/>
            </p:nvSpPr>
            <p:spPr>
              <a:xfrm>
                <a:off x="7466113" y="3340437"/>
                <a:ext cx="99362" cy="93135"/>
              </a:xfrm>
              <a:custGeom>
                <a:avLst/>
                <a:gdLst/>
                <a:ahLst/>
                <a:cxnLst/>
                <a:rect l="l" t="t" r="r" b="b"/>
                <a:pathLst>
                  <a:path w="8070" h="7838" extrusionOk="0">
                    <a:moveTo>
                      <a:pt x="5417" y="1"/>
                    </a:moveTo>
                    <a:cubicBezTo>
                      <a:pt x="2695" y="1"/>
                      <a:pt x="0" y="2713"/>
                      <a:pt x="1581" y="7837"/>
                    </a:cubicBezTo>
                    <a:lnTo>
                      <a:pt x="8070" y="982"/>
                    </a:lnTo>
                    <a:cubicBezTo>
                      <a:pt x="7299" y="323"/>
                      <a:pt x="6356" y="1"/>
                      <a:pt x="5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4"/>
              <p:cNvSpPr/>
              <p:nvPr/>
            </p:nvSpPr>
            <p:spPr>
              <a:xfrm>
                <a:off x="7459391" y="3321601"/>
                <a:ext cx="106085" cy="111969"/>
              </a:xfrm>
              <a:custGeom>
                <a:avLst/>
                <a:gdLst/>
                <a:ahLst/>
                <a:cxnLst/>
                <a:rect l="l" t="t" r="r" b="b"/>
                <a:pathLst>
                  <a:path w="8616" h="9423" fill="none" extrusionOk="0">
                    <a:moveTo>
                      <a:pt x="2127" y="9422"/>
                    </a:moveTo>
                    <a:cubicBezTo>
                      <a:pt x="1" y="2530"/>
                      <a:pt x="5610" y="1"/>
                      <a:pt x="8616" y="2567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4"/>
              <p:cNvSpPr/>
              <p:nvPr/>
            </p:nvSpPr>
            <p:spPr>
              <a:xfrm>
                <a:off x="7557333" y="3321387"/>
                <a:ext cx="80795" cy="54683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4602" extrusionOk="0">
                    <a:moveTo>
                      <a:pt x="2856" y="1"/>
                    </a:moveTo>
                    <a:cubicBezTo>
                      <a:pt x="1864" y="1"/>
                      <a:pt x="811" y="598"/>
                      <a:pt x="1" y="2108"/>
                    </a:cubicBezTo>
                    <a:lnTo>
                      <a:pt x="5683" y="4601"/>
                    </a:lnTo>
                    <a:cubicBezTo>
                      <a:pt x="6561" y="2358"/>
                      <a:pt x="4828" y="1"/>
                      <a:pt x="28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4"/>
              <p:cNvSpPr/>
              <p:nvPr/>
            </p:nvSpPr>
            <p:spPr>
              <a:xfrm>
                <a:off x="7557333" y="3292855"/>
                <a:ext cx="86237" cy="83213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7003" fill="none" extrusionOk="0">
                    <a:moveTo>
                      <a:pt x="1" y="4509"/>
                    </a:moveTo>
                    <a:cubicBezTo>
                      <a:pt x="2421" y="0"/>
                      <a:pt x="7003" y="3629"/>
                      <a:pt x="5683" y="7002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4"/>
              <p:cNvSpPr/>
              <p:nvPr/>
            </p:nvSpPr>
            <p:spPr>
              <a:xfrm>
                <a:off x="7628201" y="3347056"/>
                <a:ext cx="67768" cy="64736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5448" extrusionOk="0">
                    <a:moveTo>
                      <a:pt x="1199" y="0"/>
                    </a:moveTo>
                    <a:cubicBezTo>
                      <a:pt x="828" y="0"/>
                      <a:pt x="428" y="53"/>
                      <a:pt x="1" y="168"/>
                    </a:cubicBezTo>
                    <a:lnTo>
                      <a:pt x="3593" y="5447"/>
                    </a:lnTo>
                    <a:cubicBezTo>
                      <a:pt x="5504" y="4130"/>
                      <a:pt x="4484" y="0"/>
                      <a:pt x="11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4"/>
              <p:cNvSpPr/>
              <p:nvPr/>
            </p:nvSpPr>
            <p:spPr>
              <a:xfrm>
                <a:off x="7628201" y="3335541"/>
                <a:ext cx="70427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5720" h="6417" fill="none" extrusionOk="0">
                    <a:moveTo>
                      <a:pt x="1" y="1137"/>
                    </a:moveTo>
                    <a:cubicBezTo>
                      <a:pt x="4217" y="1"/>
                      <a:pt x="5720" y="4950"/>
                      <a:pt x="3593" y="6416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4"/>
              <p:cNvSpPr/>
              <p:nvPr/>
            </p:nvSpPr>
            <p:spPr>
              <a:xfrm>
                <a:off x="7679209" y="3404810"/>
                <a:ext cx="38834" cy="100645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8470" extrusionOk="0">
                    <a:moveTo>
                      <a:pt x="0" y="1"/>
                    </a:moveTo>
                    <a:lnTo>
                      <a:pt x="184" y="8469"/>
                    </a:lnTo>
                    <a:cubicBezTo>
                      <a:pt x="3153" y="5793"/>
                      <a:pt x="1613" y="135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4"/>
              <p:cNvSpPr/>
              <p:nvPr/>
            </p:nvSpPr>
            <p:spPr>
              <a:xfrm>
                <a:off x="7679209" y="3404810"/>
                <a:ext cx="38834" cy="100645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8470" fill="none" extrusionOk="0">
                    <a:moveTo>
                      <a:pt x="0" y="1"/>
                    </a:moveTo>
                    <a:cubicBezTo>
                      <a:pt x="1613" y="1357"/>
                      <a:pt x="3153" y="5793"/>
                      <a:pt x="184" y="8469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4"/>
              <p:cNvSpPr/>
              <p:nvPr/>
            </p:nvSpPr>
            <p:spPr>
              <a:xfrm>
                <a:off x="7630011" y="3495863"/>
                <a:ext cx="91642" cy="110662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9313" extrusionOk="0">
                    <a:moveTo>
                      <a:pt x="3483" y="1"/>
                    </a:moveTo>
                    <a:lnTo>
                      <a:pt x="0" y="9312"/>
                    </a:lnTo>
                    <a:cubicBezTo>
                      <a:pt x="7442" y="9312"/>
                      <a:pt x="5866" y="1614"/>
                      <a:pt x="34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4"/>
              <p:cNvSpPr/>
              <p:nvPr/>
            </p:nvSpPr>
            <p:spPr>
              <a:xfrm>
                <a:off x="7630011" y="3495863"/>
                <a:ext cx="91642" cy="110662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9313" fill="none" extrusionOk="0">
                    <a:moveTo>
                      <a:pt x="3483" y="1"/>
                    </a:moveTo>
                    <a:cubicBezTo>
                      <a:pt x="5866" y="1614"/>
                      <a:pt x="7442" y="9312"/>
                      <a:pt x="0" y="9312"/>
                    </a:cubicBezTo>
                  </a:path>
                </a:pathLst>
              </a:custGeom>
              <a:noFill/>
              <a:ln w="8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4"/>
              <p:cNvSpPr/>
              <p:nvPr/>
            </p:nvSpPr>
            <p:spPr>
              <a:xfrm>
                <a:off x="7249065" y="3001824"/>
                <a:ext cx="12" cy="141152"/>
              </a:xfrm>
              <a:custGeom>
                <a:avLst/>
                <a:gdLst/>
                <a:ahLst/>
                <a:cxnLst/>
                <a:rect l="l" t="t" r="r" b="b"/>
                <a:pathLst>
                  <a:path w="1" h="11879" fill="none" extrusionOk="0">
                    <a:moveTo>
                      <a:pt x="0" y="11879"/>
                    </a:moveTo>
                    <a:lnTo>
                      <a:pt x="0" y="1"/>
                    </a:lnTo>
                  </a:path>
                </a:pathLst>
              </a:custGeom>
              <a:noFill/>
              <a:ln w="192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4"/>
              <p:cNvSpPr/>
              <p:nvPr/>
            </p:nvSpPr>
            <p:spPr>
              <a:xfrm>
                <a:off x="6832907" y="2917748"/>
                <a:ext cx="572359" cy="814177"/>
              </a:xfrm>
              <a:custGeom>
                <a:avLst/>
                <a:gdLst/>
                <a:ahLst/>
                <a:cxnLst/>
                <a:rect l="l" t="t" r="r" b="b"/>
                <a:pathLst>
                  <a:path w="46486" h="68519" extrusionOk="0">
                    <a:moveTo>
                      <a:pt x="23243" y="1"/>
                    </a:moveTo>
                    <a:cubicBezTo>
                      <a:pt x="10375" y="1"/>
                      <a:pt x="0" y="2860"/>
                      <a:pt x="0" y="6379"/>
                    </a:cubicBezTo>
                    <a:cubicBezTo>
                      <a:pt x="0" y="6489"/>
                      <a:pt x="0" y="6563"/>
                      <a:pt x="0" y="6636"/>
                    </a:cubicBezTo>
                    <a:lnTo>
                      <a:pt x="4180" y="63313"/>
                    </a:lnTo>
                    <a:cubicBezTo>
                      <a:pt x="4180" y="66209"/>
                      <a:pt x="12721" y="68519"/>
                      <a:pt x="23243" y="68519"/>
                    </a:cubicBezTo>
                    <a:cubicBezTo>
                      <a:pt x="33764" y="68519"/>
                      <a:pt x="42270" y="66209"/>
                      <a:pt x="42270" y="63313"/>
                    </a:cubicBezTo>
                    <a:cubicBezTo>
                      <a:pt x="42270" y="63239"/>
                      <a:pt x="42270" y="63130"/>
                      <a:pt x="42233" y="63020"/>
                    </a:cubicBezTo>
                    <a:lnTo>
                      <a:pt x="46449" y="6636"/>
                    </a:lnTo>
                    <a:cubicBezTo>
                      <a:pt x="46449" y="6563"/>
                      <a:pt x="46485" y="6489"/>
                      <a:pt x="46485" y="6379"/>
                    </a:cubicBezTo>
                    <a:cubicBezTo>
                      <a:pt x="46485" y="2860"/>
                      <a:pt x="36074" y="1"/>
                      <a:pt x="23243" y="1"/>
                    </a:cubicBezTo>
                    <a:close/>
                  </a:path>
                </a:pathLst>
              </a:custGeom>
              <a:solidFill>
                <a:srgbClr val="D8DF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4"/>
              <p:cNvSpPr/>
              <p:nvPr/>
            </p:nvSpPr>
            <p:spPr>
              <a:xfrm>
                <a:off x="6832907" y="2917748"/>
                <a:ext cx="572359" cy="814177"/>
              </a:xfrm>
              <a:custGeom>
                <a:avLst/>
                <a:gdLst/>
                <a:ahLst/>
                <a:cxnLst/>
                <a:rect l="l" t="t" r="r" b="b"/>
                <a:pathLst>
                  <a:path w="46486" h="68519" fill="none" extrusionOk="0">
                    <a:moveTo>
                      <a:pt x="46449" y="6636"/>
                    </a:moveTo>
                    <a:cubicBezTo>
                      <a:pt x="46449" y="6563"/>
                      <a:pt x="46485" y="6489"/>
                      <a:pt x="46485" y="6379"/>
                    </a:cubicBezTo>
                    <a:cubicBezTo>
                      <a:pt x="46485" y="2860"/>
                      <a:pt x="36074" y="1"/>
                      <a:pt x="23243" y="1"/>
                    </a:cubicBezTo>
                    <a:cubicBezTo>
                      <a:pt x="10375" y="1"/>
                      <a:pt x="0" y="2860"/>
                      <a:pt x="0" y="6379"/>
                    </a:cubicBezTo>
                    <a:cubicBezTo>
                      <a:pt x="0" y="6489"/>
                      <a:pt x="0" y="6563"/>
                      <a:pt x="0" y="6636"/>
                    </a:cubicBezTo>
                    <a:lnTo>
                      <a:pt x="4180" y="63313"/>
                    </a:lnTo>
                    <a:cubicBezTo>
                      <a:pt x="4180" y="66209"/>
                      <a:pt x="12721" y="68519"/>
                      <a:pt x="23243" y="68519"/>
                    </a:cubicBezTo>
                    <a:cubicBezTo>
                      <a:pt x="33764" y="68519"/>
                      <a:pt x="42270" y="66209"/>
                      <a:pt x="42270" y="63313"/>
                    </a:cubicBezTo>
                    <a:cubicBezTo>
                      <a:pt x="42270" y="63239"/>
                      <a:pt x="42270" y="63130"/>
                      <a:pt x="42233" y="63020"/>
                    </a:cubicBezTo>
                    <a:close/>
                    <a:moveTo>
                      <a:pt x="46449" y="6636"/>
                    </a:moveTo>
                    <a:close/>
                  </a:path>
                </a:pathLst>
              </a:custGeom>
              <a:noFill/>
              <a:ln w="4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4"/>
              <p:cNvSpPr/>
              <p:nvPr/>
            </p:nvSpPr>
            <p:spPr>
              <a:xfrm>
                <a:off x="6788215" y="2871128"/>
                <a:ext cx="667153" cy="177750"/>
              </a:xfrm>
              <a:custGeom>
                <a:avLst/>
                <a:gdLst/>
                <a:ahLst/>
                <a:cxnLst/>
                <a:rect l="l" t="t" r="r" b="b"/>
                <a:pathLst>
                  <a:path w="54185" h="14959" extrusionOk="0">
                    <a:moveTo>
                      <a:pt x="1" y="1"/>
                    </a:moveTo>
                    <a:lnTo>
                      <a:pt x="1467" y="9056"/>
                    </a:lnTo>
                    <a:cubicBezTo>
                      <a:pt x="1467" y="12319"/>
                      <a:pt x="12905" y="14958"/>
                      <a:pt x="27056" y="14958"/>
                    </a:cubicBezTo>
                    <a:cubicBezTo>
                      <a:pt x="41207" y="14958"/>
                      <a:pt x="52682" y="12319"/>
                      <a:pt x="52682" y="9056"/>
                    </a:cubicBezTo>
                    <a:lnTo>
                      <a:pt x="54185" y="1"/>
                    </a:lnTo>
                    <a:close/>
                  </a:path>
                </a:pathLst>
              </a:custGeom>
              <a:solidFill>
                <a:srgbClr val="D8DFE2"/>
              </a:solidFill>
              <a:ln w="36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4"/>
              <p:cNvSpPr/>
              <p:nvPr/>
            </p:nvSpPr>
            <p:spPr>
              <a:xfrm>
                <a:off x="6788215" y="2797509"/>
                <a:ext cx="666254" cy="147248"/>
              </a:xfrm>
              <a:custGeom>
                <a:avLst/>
                <a:gdLst/>
                <a:ahLst/>
                <a:cxnLst/>
                <a:rect l="l" t="t" r="r" b="b"/>
                <a:pathLst>
                  <a:path w="54112" h="12392" extrusionOk="0">
                    <a:moveTo>
                      <a:pt x="27056" y="0"/>
                    </a:moveTo>
                    <a:cubicBezTo>
                      <a:pt x="12135" y="0"/>
                      <a:pt x="1" y="2750"/>
                      <a:pt x="1" y="6196"/>
                    </a:cubicBezTo>
                    <a:cubicBezTo>
                      <a:pt x="1" y="9605"/>
                      <a:pt x="12135" y="12391"/>
                      <a:pt x="27056" y="12391"/>
                    </a:cubicBezTo>
                    <a:cubicBezTo>
                      <a:pt x="42014" y="12391"/>
                      <a:pt x="54111" y="9605"/>
                      <a:pt x="54111" y="6196"/>
                    </a:cubicBezTo>
                    <a:cubicBezTo>
                      <a:pt x="54111" y="2750"/>
                      <a:pt x="42014" y="0"/>
                      <a:pt x="27056" y="0"/>
                    </a:cubicBezTo>
                    <a:close/>
                  </a:path>
                </a:pathLst>
              </a:custGeom>
              <a:solidFill>
                <a:srgbClr val="E5E9EA"/>
              </a:solidFill>
              <a:ln w="36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4"/>
              <p:cNvSpPr/>
              <p:nvPr/>
            </p:nvSpPr>
            <p:spPr>
              <a:xfrm>
                <a:off x="6817111" y="2804913"/>
                <a:ext cx="608471" cy="128081"/>
              </a:xfrm>
              <a:custGeom>
                <a:avLst/>
                <a:gdLst/>
                <a:ahLst/>
                <a:cxnLst/>
                <a:rect l="l" t="t" r="r" b="b"/>
                <a:pathLst>
                  <a:path w="49419" h="10779" extrusionOk="0">
                    <a:moveTo>
                      <a:pt x="24709" y="1"/>
                    </a:moveTo>
                    <a:cubicBezTo>
                      <a:pt x="11072" y="1"/>
                      <a:pt x="0" y="2420"/>
                      <a:pt x="0" y="5390"/>
                    </a:cubicBezTo>
                    <a:cubicBezTo>
                      <a:pt x="0" y="8359"/>
                      <a:pt x="11072" y="10779"/>
                      <a:pt x="24709" y="10779"/>
                    </a:cubicBezTo>
                    <a:cubicBezTo>
                      <a:pt x="38383" y="10779"/>
                      <a:pt x="49418" y="8359"/>
                      <a:pt x="49418" y="5390"/>
                    </a:cubicBezTo>
                    <a:cubicBezTo>
                      <a:pt x="49418" y="2420"/>
                      <a:pt x="38383" y="1"/>
                      <a:pt x="24709" y="1"/>
                    </a:cubicBezTo>
                    <a:close/>
                  </a:path>
                </a:pathLst>
              </a:custGeom>
              <a:solidFill>
                <a:srgbClr val="AEB3B5"/>
              </a:solidFill>
              <a:ln w="36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4"/>
              <p:cNvSpPr/>
              <p:nvPr/>
            </p:nvSpPr>
            <p:spPr>
              <a:xfrm>
                <a:off x="6847349" y="3058462"/>
                <a:ext cx="549790" cy="581506"/>
              </a:xfrm>
              <a:custGeom>
                <a:avLst/>
                <a:gdLst/>
                <a:ahLst/>
                <a:cxnLst/>
                <a:rect l="l" t="t" r="r" b="b"/>
                <a:pathLst>
                  <a:path w="44653" h="48938" extrusionOk="0">
                    <a:moveTo>
                      <a:pt x="22327" y="1"/>
                    </a:moveTo>
                    <a:cubicBezTo>
                      <a:pt x="9972" y="1"/>
                      <a:pt x="0" y="2824"/>
                      <a:pt x="0" y="6270"/>
                    </a:cubicBezTo>
                    <a:cubicBezTo>
                      <a:pt x="0" y="6820"/>
                      <a:pt x="6819" y="44470"/>
                      <a:pt x="7332" y="44983"/>
                    </a:cubicBezTo>
                    <a:cubicBezTo>
                      <a:pt x="9862" y="47659"/>
                      <a:pt x="11988" y="48869"/>
                      <a:pt x="22327" y="48869"/>
                    </a:cubicBezTo>
                    <a:cubicBezTo>
                      <a:pt x="25744" y="48869"/>
                      <a:pt x="28468" y="48937"/>
                      <a:pt x="30666" y="48937"/>
                    </a:cubicBezTo>
                    <a:cubicBezTo>
                      <a:pt x="35305" y="48937"/>
                      <a:pt x="37599" y="48633"/>
                      <a:pt x="39117" y="46743"/>
                    </a:cubicBezTo>
                    <a:cubicBezTo>
                      <a:pt x="39483" y="46303"/>
                      <a:pt x="44653" y="6746"/>
                      <a:pt x="44653" y="6270"/>
                    </a:cubicBezTo>
                    <a:cubicBezTo>
                      <a:pt x="44653" y="2824"/>
                      <a:pt x="34644" y="1"/>
                      <a:pt x="22327" y="1"/>
                    </a:cubicBezTo>
                    <a:close/>
                  </a:path>
                </a:pathLst>
              </a:custGeom>
              <a:solidFill>
                <a:srgbClr val="C8EA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4"/>
              <p:cNvSpPr/>
              <p:nvPr/>
            </p:nvSpPr>
            <p:spPr>
              <a:xfrm>
                <a:off x="6847349" y="3058462"/>
                <a:ext cx="549790" cy="148555"/>
              </a:xfrm>
              <a:custGeom>
                <a:avLst/>
                <a:gdLst/>
                <a:ahLst/>
                <a:cxnLst/>
                <a:rect l="l" t="t" r="r" b="b"/>
                <a:pathLst>
                  <a:path w="44653" h="12502" extrusionOk="0">
                    <a:moveTo>
                      <a:pt x="22327" y="1"/>
                    </a:moveTo>
                    <a:cubicBezTo>
                      <a:pt x="9972" y="1"/>
                      <a:pt x="0" y="2824"/>
                      <a:pt x="0" y="6270"/>
                    </a:cubicBezTo>
                    <a:cubicBezTo>
                      <a:pt x="0" y="9716"/>
                      <a:pt x="9972" y="12502"/>
                      <a:pt x="22327" y="12502"/>
                    </a:cubicBezTo>
                    <a:cubicBezTo>
                      <a:pt x="34644" y="12502"/>
                      <a:pt x="44653" y="9716"/>
                      <a:pt x="44653" y="6270"/>
                    </a:cubicBezTo>
                    <a:cubicBezTo>
                      <a:pt x="44653" y="2824"/>
                      <a:pt x="34644" y="1"/>
                      <a:pt x="22327" y="1"/>
                    </a:cubicBezTo>
                    <a:close/>
                  </a:path>
                </a:pathLst>
              </a:custGeom>
              <a:solidFill>
                <a:srgbClr val="A0DD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4"/>
              <p:cNvSpPr/>
              <p:nvPr/>
            </p:nvSpPr>
            <p:spPr>
              <a:xfrm>
                <a:off x="6739471" y="2824996"/>
                <a:ext cx="763744" cy="185973"/>
              </a:xfrm>
              <a:custGeom>
                <a:avLst/>
                <a:gdLst/>
                <a:ahLst/>
                <a:cxnLst/>
                <a:rect l="l" t="t" r="r" b="b"/>
                <a:pathLst>
                  <a:path w="62030" h="15651" extrusionOk="0">
                    <a:moveTo>
                      <a:pt x="51573" y="0"/>
                    </a:moveTo>
                    <a:cubicBezTo>
                      <a:pt x="45894" y="0"/>
                      <a:pt x="38083" y="1097"/>
                      <a:pt x="31015" y="1097"/>
                    </a:cubicBezTo>
                    <a:cubicBezTo>
                      <a:pt x="23908" y="1097"/>
                      <a:pt x="16192" y="31"/>
                      <a:pt x="10554" y="31"/>
                    </a:cubicBezTo>
                    <a:cubicBezTo>
                      <a:pt x="6217" y="31"/>
                      <a:pt x="3110" y="662"/>
                      <a:pt x="2457" y="2893"/>
                    </a:cubicBezTo>
                    <a:cubicBezTo>
                      <a:pt x="1504" y="6192"/>
                      <a:pt x="1" y="6412"/>
                      <a:pt x="1" y="7329"/>
                    </a:cubicBezTo>
                    <a:cubicBezTo>
                      <a:pt x="1" y="10775"/>
                      <a:pt x="13895" y="15651"/>
                      <a:pt x="31015" y="15651"/>
                    </a:cubicBezTo>
                    <a:cubicBezTo>
                      <a:pt x="48172" y="15651"/>
                      <a:pt x="62030" y="10775"/>
                      <a:pt x="62030" y="7329"/>
                    </a:cubicBezTo>
                    <a:cubicBezTo>
                      <a:pt x="62030" y="6376"/>
                      <a:pt x="60307" y="5643"/>
                      <a:pt x="59574" y="2893"/>
                    </a:cubicBezTo>
                    <a:cubicBezTo>
                      <a:pt x="59002" y="639"/>
                      <a:pt x="55909" y="0"/>
                      <a:pt x="51573" y="0"/>
                    </a:cubicBezTo>
                    <a:close/>
                  </a:path>
                </a:pathLst>
              </a:custGeom>
              <a:solidFill>
                <a:srgbClr val="AEB3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4"/>
              <p:cNvSpPr/>
              <p:nvPr/>
            </p:nvSpPr>
            <p:spPr>
              <a:xfrm>
                <a:off x="6739471" y="2797509"/>
                <a:ext cx="763744" cy="213457"/>
              </a:xfrm>
              <a:custGeom>
                <a:avLst/>
                <a:gdLst/>
                <a:ahLst/>
                <a:cxnLst/>
                <a:rect l="l" t="t" r="r" b="b"/>
                <a:pathLst>
                  <a:path w="62030" h="17964" fill="none" extrusionOk="0">
                    <a:moveTo>
                      <a:pt x="62030" y="9642"/>
                    </a:moveTo>
                    <a:cubicBezTo>
                      <a:pt x="62030" y="8689"/>
                      <a:pt x="60307" y="7956"/>
                      <a:pt x="59574" y="5206"/>
                    </a:cubicBezTo>
                    <a:cubicBezTo>
                      <a:pt x="58254" y="0"/>
                      <a:pt x="43480" y="3410"/>
                      <a:pt x="31015" y="3410"/>
                    </a:cubicBezTo>
                    <a:cubicBezTo>
                      <a:pt x="18441" y="3410"/>
                      <a:pt x="3960" y="74"/>
                      <a:pt x="2457" y="5206"/>
                    </a:cubicBezTo>
                    <a:cubicBezTo>
                      <a:pt x="1504" y="8505"/>
                      <a:pt x="1" y="8725"/>
                      <a:pt x="1" y="9642"/>
                    </a:cubicBezTo>
                    <a:cubicBezTo>
                      <a:pt x="1" y="13088"/>
                      <a:pt x="13895" y="17964"/>
                      <a:pt x="31015" y="17964"/>
                    </a:cubicBezTo>
                    <a:cubicBezTo>
                      <a:pt x="48172" y="17964"/>
                      <a:pt x="62030" y="13088"/>
                      <a:pt x="62030" y="9642"/>
                    </a:cubicBezTo>
                    <a:close/>
                    <a:moveTo>
                      <a:pt x="62030" y="9642"/>
                    </a:moveTo>
                    <a:close/>
                  </a:path>
                </a:pathLst>
              </a:custGeom>
              <a:noFill/>
              <a:ln w="3675" cap="flat" cmpd="sng">
                <a:solidFill>
                  <a:srgbClr val="000000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4"/>
              <p:cNvSpPr/>
              <p:nvPr/>
            </p:nvSpPr>
            <p:spPr>
              <a:xfrm>
                <a:off x="6769710" y="2785305"/>
                <a:ext cx="703265" cy="148127"/>
              </a:xfrm>
              <a:custGeom>
                <a:avLst/>
                <a:gdLst/>
                <a:ahLst/>
                <a:cxnLst/>
                <a:rect l="l" t="t" r="r" b="b"/>
                <a:pathLst>
                  <a:path w="57118" h="12466" extrusionOk="0">
                    <a:moveTo>
                      <a:pt x="28559" y="1"/>
                    </a:moveTo>
                    <a:cubicBezTo>
                      <a:pt x="12795" y="1"/>
                      <a:pt x="1" y="2787"/>
                      <a:pt x="1" y="6233"/>
                    </a:cubicBezTo>
                    <a:cubicBezTo>
                      <a:pt x="1" y="9679"/>
                      <a:pt x="12795" y="12465"/>
                      <a:pt x="28559" y="12465"/>
                    </a:cubicBezTo>
                    <a:cubicBezTo>
                      <a:pt x="44360" y="12465"/>
                      <a:pt x="57118" y="9679"/>
                      <a:pt x="57118" y="6233"/>
                    </a:cubicBezTo>
                    <a:cubicBezTo>
                      <a:pt x="57118" y="2787"/>
                      <a:pt x="44360" y="1"/>
                      <a:pt x="28559" y="1"/>
                    </a:cubicBezTo>
                    <a:close/>
                  </a:path>
                </a:pathLst>
              </a:custGeom>
              <a:solidFill>
                <a:srgbClr val="D6D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4"/>
              <p:cNvSpPr/>
              <p:nvPr/>
            </p:nvSpPr>
            <p:spPr>
              <a:xfrm>
                <a:off x="6769710" y="2785305"/>
                <a:ext cx="703265" cy="148127"/>
              </a:xfrm>
              <a:custGeom>
                <a:avLst/>
                <a:gdLst/>
                <a:ahLst/>
                <a:cxnLst/>
                <a:rect l="l" t="t" r="r" b="b"/>
                <a:pathLst>
                  <a:path w="57118" h="12466" fill="none" extrusionOk="0">
                    <a:moveTo>
                      <a:pt x="57118" y="6233"/>
                    </a:moveTo>
                    <a:cubicBezTo>
                      <a:pt x="57118" y="2787"/>
                      <a:pt x="44360" y="1"/>
                      <a:pt x="28559" y="1"/>
                    </a:cubicBezTo>
                    <a:cubicBezTo>
                      <a:pt x="12795" y="1"/>
                      <a:pt x="1" y="2787"/>
                      <a:pt x="1" y="6233"/>
                    </a:cubicBezTo>
                    <a:cubicBezTo>
                      <a:pt x="1" y="9679"/>
                      <a:pt x="12795" y="12465"/>
                      <a:pt x="28559" y="12465"/>
                    </a:cubicBezTo>
                    <a:cubicBezTo>
                      <a:pt x="44360" y="12465"/>
                      <a:pt x="57118" y="9679"/>
                      <a:pt x="57118" y="6233"/>
                    </a:cubicBezTo>
                    <a:close/>
                    <a:moveTo>
                      <a:pt x="57118" y="6233"/>
                    </a:moveTo>
                    <a:close/>
                  </a:path>
                </a:pathLst>
              </a:custGeom>
              <a:noFill/>
              <a:ln w="3675" cap="flat" cmpd="sng">
                <a:solidFill>
                  <a:srgbClr val="000000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4"/>
              <p:cNvSpPr/>
              <p:nvPr/>
            </p:nvSpPr>
            <p:spPr>
              <a:xfrm>
                <a:off x="7023374" y="1982387"/>
                <a:ext cx="53732" cy="1478492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124426" extrusionOk="0">
                    <a:moveTo>
                      <a:pt x="2164" y="1"/>
                    </a:moveTo>
                    <a:cubicBezTo>
                      <a:pt x="1211" y="1"/>
                      <a:pt x="441" y="808"/>
                      <a:pt x="441" y="1761"/>
                    </a:cubicBezTo>
                    <a:cubicBezTo>
                      <a:pt x="441" y="2237"/>
                      <a:pt x="624" y="2677"/>
                      <a:pt x="917" y="2970"/>
                    </a:cubicBezTo>
                    <a:cubicBezTo>
                      <a:pt x="368" y="3374"/>
                      <a:pt x="1" y="4034"/>
                      <a:pt x="1" y="4803"/>
                    </a:cubicBezTo>
                    <a:lnTo>
                      <a:pt x="1" y="113281"/>
                    </a:lnTo>
                    <a:cubicBezTo>
                      <a:pt x="1" y="114124"/>
                      <a:pt x="477" y="114858"/>
                      <a:pt x="1174" y="115224"/>
                    </a:cubicBezTo>
                    <a:lnTo>
                      <a:pt x="1174" y="123436"/>
                    </a:lnTo>
                    <a:cubicBezTo>
                      <a:pt x="1174" y="123986"/>
                      <a:pt x="1614" y="124426"/>
                      <a:pt x="2164" y="124426"/>
                    </a:cubicBezTo>
                    <a:cubicBezTo>
                      <a:pt x="2714" y="124426"/>
                      <a:pt x="3154" y="123986"/>
                      <a:pt x="3154" y="123436"/>
                    </a:cubicBezTo>
                    <a:lnTo>
                      <a:pt x="3154" y="115224"/>
                    </a:lnTo>
                    <a:cubicBezTo>
                      <a:pt x="3887" y="114858"/>
                      <a:pt x="4363" y="114124"/>
                      <a:pt x="4363" y="113281"/>
                    </a:cubicBezTo>
                    <a:lnTo>
                      <a:pt x="4363" y="4803"/>
                    </a:lnTo>
                    <a:cubicBezTo>
                      <a:pt x="4363" y="4034"/>
                      <a:pt x="3997" y="3374"/>
                      <a:pt x="3410" y="2970"/>
                    </a:cubicBezTo>
                    <a:cubicBezTo>
                      <a:pt x="3740" y="2677"/>
                      <a:pt x="3924" y="2237"/>
                      <a:pt x="3924" y="1761"/>
                    </a:cubicBezTo>
                    <a:cubicBezTo>
                      <a:pt x="3924" y="808"/>
                      <a:pt x="3154" y="1"/>
                      <a:pt x="2164" y="1"/>
                    </a:cubicBezTo>
                    <a:close/>
                  </a:path>
                </a:pathLst>
              </a:custGeom>
              <a:solidFill>
                <a:srgbClr val="CFDB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4"/>
              <p:cNvSpPr/>
              <p:nvPr/>
            </p:nvSpPr>
            <p:spPr>
              <a:xfrm>
                <a:off x="7023374" y="1982387"/>
                <a:ext cx="53732" cy="1478492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124426" fill="none" extrusionOk="0">
                    <a:moveTo>
                      <a:pt x="3410" y="2970"/>
                    </a:moveTo>
                    <a:cubicBezTo>
                      <a:pt x="3740" y="2677"/>
                      <a:pt x="3924" y="2237"/>
                      <a:pt x="3924" y="1761"/>
                    </a:cubicBezTo>
                    <a:cubicBezTo>
                      <a:pt x="3924" y="808"/>
                      <a:pt x="3154" y="1"/>
                      <a:pt x="2164" y="1"/>
                    </a:cubicBezTo>
                    <a:cubicBezTo>
                      <a:pt x="1211" y="1"/>
                      <a:pt x="441" y="808"/>
                      <a:pt x="441" y="1761"/>
                    </a:cubicBezTo>
                    <a:cubicBezTo>
                      <a:pt x="441" y="2237"/>
                      <a:pt x="624" y="2677"/>
                      <a:pt x="917" y="2970"/>
                    </a:cubicBezTo>
                    <a:cubicBezTo>
                      <a:pt x="368" y="3374"/>
                      <a:pt x="1" y="4034"/>
                      <a:pt x="1" y="4803"/>
                    </a:cubicBezTo>
                    <a:lnTo>
                      <a:pt x="1" y="113281"/>
                    </a:lnTo>
                    <a:cubicBezTo>
                      <a:pt x="1" y="114124"/>
                      <a:pt x="477" y="114858"/>
                      <a:pt x="1174" y="115224"/>
                    </a:cubicBezTo>
                    <a:lnTo>
                      <a:pt x="1174" y="123436"/>
                    </a:lnTo>
                    <a:cubicBezTo>
                      <a:pt x="1174" y="123986"/>
                      <a:pt x="1614" y="124426"/>
                      <a:pt x="2164" y="124426"/>
                    </a:cubicBezTo>
                    <a:cubicBezTo>
                      <a:pt x="2714" y="124426"/>
                      <a:pt x="3154" y="123986"/>
                      <a:pt x="3154" y="123436"/>
                    </a:cubicBezTo>
                    <a:lnTo>
                      <a:pt x="3154" y="115224"/>
                    </a:lnTo>
                    <a:cubicBezTo>
                      <a:pt x="3887" y="114858"/>
                      <a:pt x="4363" y="114124"/>
                      <a:pt x="4363" y="113281"/>
                    </a:cubicBezTo>
                    <a:lnTo>
                      <a:pt x="4363" y="4803"/>
                    </a:lnTo>
                    <a:cubicBezTo>
                      <a:pt x="4363" y="4034"/>
                      <a:pt x="3997" y="3374"/>
                      <a:pt x="3410" y="2970"/>
                    </a:cubicBezTo>
                    <a:close/>
                    <a:moveTo>
                      <a:pt x="3410" y="2970"/>
                    </a:moveTo>
                    <a:close/>
                  </a:path>
                </a:pathLst>
              </a:custGeom>
              <a:noFill/>
              <a:ln w="3675" cap="flat" cmpd="sng">
                <a:solidFill>
                  <a:srgbClr val="000000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4"/>
              <p:cNvSpPr/>
              <p:nvPr/>
            </p:nvSpPr>
            <p:spPr>
              <a:xfrm>
                <a:off x="7042334" y="3352974"/>
                <a:ext cx="15809" cy="104114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8762" extrusionOk="0">
                    <a:moveTo>
                      <a:pt x="661" y="0"/>
                    </a:moveTo>
                    <a:cubicBezTo>
                      <a:pt x="294" y="0"/>
                      <a:pt x="1" y="293"/>
                      <a:pt x="1" y="660"/>
                    </a:cubicBezTo>
                    <a:lnTo>
                      <a:pt x="1" y="8102"/>
                    </a:lnTo>
                    <a:cubicBezTo>
                      <a:pt x="1" y="8469"/>
                      <a:pt x="294" y="8762"/>
                      <a:pt x="661" y="8762"/>
                    </a:cubicBezTo>
                    <a:cubicBezTo>
                      <a:pt x="990" y="8762"/>
                      <a:pt x="1284" y="8469"/>
                      <a:pt x="1284" y="8102"/>
                    </a:cubicBezTo>
                    <a:lnTo>
                      <a:pt x="1284" y="660"/>
                    </a:lnTo>
                    <a:cubicBezTo>
                      <a:pt x="1284" y="293"/>
                      <a:pt x="990" y="0"/>
                      <a:pt x="661" y="0"/>
                    </a:cubicBezTo>
                    <a:close/>
                  </a:path>
                </a:pathLst>
              </a:custGeom>
              <a:solidFill>
                <a:srgbClr val="C620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4"/>
              <p:cNvSpPr/>
              <p:nvPr/>
            </p:nvSpPr>
            <p:spPr>
              <a:xfrm>
                <a:off x="7045942" y="2659410"/>
                <a:ext cx="8594" cy="706569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9463" extrusionOk="0">
                    <a:moveTo>
                      <a:pt x="368" y="0"/>
                    </a:moveTo>
                    <a:cubicBezTo>
                      <a:pt x="148" y="0"/>
                      <a:pt x="1" y="147"/>
                      <a:pt x="1" y="367"/>
                    </a:cubicBezTo>
                    <a:lnTo>
                      <a:pt x="1" y="59096"/>
                    </a:lnTo>
                    <a:cubicBezTo>
                      <a:pt x="1" y="59280"/>
                      <a:pt x="148" y="59463"/>
                      <a:pt x="368" y="59463"/>
                    </a:cubicBezTo>
                    <a:cubicBezTo>
                      <a:pt x="551" y="59463"/>
                      <a:pt x="697" y="59280"/>
                      <a:pt x="697" y="59096"/>
                    </a:cubicBezTo>
                    <a:lnTo>
                      <a:pt x="697" y="367"/>
                    </a:lnTo>
                    <a:cubicBezTo>
                      <a:pt x="697" y="147"/>
                      <a:pt x="551" y="0"/>
                      <a:pt x="368" y="0"/>
                    </a:cubicBezTo>
                    <a:close/>
                  </a:path>
                </a:pathLst>
              </a:custGeom>
              <a:solidFill>
                <a:srgbClr val="C620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4"/>
              <p:cNvSpPr/>
              <p:nvPr/>
            </p:nvSpPr>
            <p:spPr>
              <a:xfrm>
                <a:off x="7023374" y="2060807"/>
                <a:ext cx="53732" cy="1268089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106719" fill="none" extrusionOk="0">
                    <a:moveTo>
                      <a:pt x="4363" y="1"/>
                    </a:moveTo>
                    <a:cubicBezTo>
                      <a:pt x="4363" y="477"/>
                      <a:pt x="3374" y="881"/>
                      <a:pt x="2164" y="881"/>
                    </a:cubicBezTo>
                    <a:cubicBezTo>
                      <a:pt x="954" y="881"/>
                      <a:pt x="1" y="477"/>
                      <a:pt x="1" y="1"/>
                    </a:cubicBezTo>
                    <a:moveTo>
                      <a:pt x="4363" y="5280"/>
                    </a:moveTo>
                    <a:cubicBezTo>
                      <a:pt x="4363" y="5793"/>
                      <a:pt x="3374" y="6196"/>
                      <a:pt x="2164" y="6196"/>
                    </a:cubicBezTo>
                    <a:cubicBezTo>
                      <a:pt x="954" y="6196"/>
                      <a:pt x="1" y="5793"/>
                      <a:pt x="1" y="5280"/>
                    </a:cubicBezTo>
                    <a:moveTo>
                      <a:pt x="4363" y="10559"/>
                    </a:moveTo>
                    <a:cubicBezTo>
                      <a:pt x="4363" y="11072"/>
                      <a:pt x="3374" y="11475"/>
                      <a:pt x="2164" y="11475"/>
                    </a:cubicBezTo>
                    <a:cubicBezTo>
                      <a:pt x="954" y="11475"/>
                      <a:pt x="1" y="11072"/>
                      <a:pt x="1" y="10559"/>
                    </a:cubicBezTo>
                    <a:moveTo>
                      <a:pt x="4363" y="15875"/>
                    </a:moveTo>
                    <a:cubicBezTo>
                      <a:pt x="4363" y="16351"/>
                      <a:pt x="3374" y="16755"/>
                      <a:pt x="2164" y="16755"/>
                    </a:cubicBezTo>
                    <a:cubicBezTo>
                      <a:pt x="954" y="16755"/>
                      <a:pt x="1" y="16351"/>
                      <a:pt x="1" y="15875"/>
                    </a:cubicBezTo>
                    <a:moveTo>
                      <a:pt x="4363" y="21154"/>
                    </a:moveTo>
                    <a:cubicBezTo>
                      <a:pt x="4363" y="21667"/>
                      <a:pt x="3374" y="22070"/>
                      <a:pt x="2164" y="22070"/>
                    </a:cubicBezTo>
                    <a:cubicBezTo>
                      <a:pt x="954" y="22070"/>
                      <a:pt x="1" y="21667"/>
                      <a:pt x="1" y="21154"/>
                    </a:cubicBezTo>
                    <a:moveTo>
                      <a:pt x="4363" y="26433"/>
                    </a:moveTo>
                    <a:cubicBezTo>
                      <a:pt x="4363" y="26946"/>
                      <a:pt x="3374" y="27349"/>
                      <a:pt x="2164" y="27349"/>
                    </a:cubicBezTo>
                    <a:cubicBezTo>
                      <a:pt x="954" y="27349"/>
                      <a:pt x="1" y="26946"/>
                      <a:pt x="1" y="26433"/>
                    </a:cubicBezTo>
                    <a:moveTo>
                      <a:pt x="4363" y="31749"/>
                    </a:moveTo>
                    <a:cubicBezTo>
                      <a:pt x="4363" y="32225"/>
                      <a:pt x="3374" y="32628"/>
                      <a:pt x="2164" y="32628"/>
                    </a:cubicBezTo>
                    <a:cubicBezTo>
                      <a:pt x="954" y="32628"/>
                      <a:pt x="1" y="32225"/>
                      <a:pt x="1" y="31749"/>
                    </a:cubicBezTo>
                    <a:moveTo>
                      <a:pt x="4363" y="37028"/>
                    </a:moveTo>
                    <a:cubicBezTo>
                      <a:pt x="4363" y="37541"/>
                      <a:pt x="3374" y="37944"/>
                      <a:pt x="2164" y="37944"/>
                    </a:cubicBezTo>
                    <a:cubicBezTo>
                      <a:pt x="954" y="37944"/>
                      <a:pt x="1" y="37541"/>
                      <a:pt x="1" y="37028"/>
                    </a:cubicBezTo>
                    <a:moveTo>
                      <a:pt x="4363" y="42307"/>
                    </a:moveTo>
                    <a:cubicBezTo>
                      <a:pt x="4363" y="42820"/>
                      <a:pt x="3374" y="43223"/>
                      <a:pt x="2164" y="43223"/>
                    </a:cubicBezTo>
                    <a:cubicBezTo>
                      <a:pt x="954" y="43223"/>
                      <a:pt x="1" y="42820"/>
                      <a:pt x="1" y="42307"/>
                    </a:cubicBezTo>
                    <a:moveTo>
                      <a:pt x="4363" y="47622"/>
                    </a:moveTo>
                    <a:cubicBezTo>
                      <a:pt x="4363" y="48099"/>
                      <a:pt x="3374" y="48502"/>
                      <a:pt x="2164" y="48502"/>
                    </a:cubicBezTo>
                    <a:cubicBezTo>
                      <a:pt x="954" y="48502"/>
                      <a:pt x="1" y="48099"/>
                      <a:pt x="1" y="47622"/>
                    </a:cubicBezTo>
                    <a:moveTo>
                      <a:pt x="4363" y="52902"/>
                    </a:moveTo>
                    <a:cubicBezTo>
                      <a:pt x="4363" y="53415"/>
                      <a:pt x="3374" y="53818"/>
                      <a:pt x="2164" y="53818"/>
                    </a:cubicBezTo>
                    <a:cubicBezTo>
                      <a:pt x="954" y="53818"/>
                      <a:pt x="1" y="53415"/>
                      <a:pt x="1" y="52902"/>
                    </a:cubicBezTo>
                    <a:moveTo>
                      <a:pt x="4363" y="58181"/>
                    </a:moveTo>
                    <a:cubicBezTo>
                      <a:pt x="4363" y="58694"/>
                      <a:pt x="3374" y="59097"/>
                      <a:pt x="2164" y="59097"/>
                    </a:cubicBezTo>
                    <a:cubicBezTo>
                      <a:pt x="954" y="59097"/>
                      <a:pt x="1" y="58694"/>
                      <a:pt x="1" y="58181"/>
                    </a:cubicBezTo>
                    <a:moveTo>
                      <a:pt x="4363" y="63496"/>
                    </a:moveTo>
                    <a:cubicBezTo>
                      <a:pt x="4363" y="63973"/>
                      <a:pt x="3374" y="64376"/>
                      <a:pt x="2164" y="64376"/>
                    </a:cubicBezTo>
                    <a:cubicBezTo>
                      <a:pt x="954" y="64376"/>
                      <a:pt x="1" y="63973"/>
                      <a:pt x="1" y="63496"/>
                    </a:cubicBezTo>
                    <a:moveTo>
                      <a:pt x="4363" y="68775"/>
                    </a:moveTo>
                    <a:cubicBezTo>
                      <a:pt x="4363" y="69289"/>
                      <a:pt x="3374" y="69692"/>
                      <a:pt x="2164" y="69692"/>
                    </a:cubicBezTo>
                    <a:cubicBezTo>
                      <a:pt x="954" y="69692"/>
                      <a:pt x="1" y="69289"/>
                      <a:pt x="1" y="68775"/>
                    </a:cubicBezTo>
                    <a:moveTo>
                      <a:pt x="4363" y="74055"/>
                    </a:moveTo>
                    <a:cubicBezTo>
                      <a:pt x="4363" y="74568"/>
                      <a:pt x="3374" y="74971"/>
                      <a:pt x="2164" y="74971"/>
                    </a:cubicBezTo>
                    <a:cubicBezTo>
                      <a:pt x="954" y="74971"/>
                      <a:pt x="1" y="74568"/>
                      <a:pt x="1" y="74055"/>
                    </a:cubicBezTo>
                    <a:moveTo>
                      <a:pt x="4363" y="79370"/>
                    </a:moveTo>
                    <a:cubicBezTo>
                      <a:pt x="4363" y="79847"/>
                      <a:pt x="3374" y="80250"/>
                      <a:pt x="2164" y="80250"/>
                    </a:cubicBezTo>
                    <a:cubicBezTo>
                      <a:pt x="954" y="80250"/>
                      <a:pt x="1" y="79847"/>
                      <a:pt x="1" y="79370"/>
                    </a:cubicBezTo>
                    <a:moveTo>
                      <a:pt x="4363" y="84649"/>
                    </a:moveTo>
                    <a:cubicBezTo>
                      <a:pt x="4363" y="85163"/>
                      <a:pt x="3374" y="85566"/>
                      <a:pt x="2164" y="85566"/>
                    </a:cubicBezTo>
                    <a:cubicBezTo>
                      <a:pt x="954" y="85566"/>
                      <a:pt x="1" y="85163"/>
                      <a:pt x="1" y="84649"/>
                    </a:cubicBezTo>
                    <a:moveTo>
                      <a:pt x="4363" y="89928"/>
                    </a:moveTo>
                    <a:cubicBezTo>
                      <a:pt x="4363" y="90442"/>
                      <a:pt x="3374" y="90845"/>
                      <a:pt x="2164" y="90845"/>
                    </a:cubicBezTo>
                    <a:cubicBezTo>
                      <a:pt x="954" y="90845"/>
                      <a:pt x="1" y="90442"/>
                      <a:pt x="1" y="89928"/>
                    </a:cubicBezTo>
                    <a:moveTo>
                      <a:pt x="4363" y="95244"/>
                    </a:moveTo>
                    <a:cubicBezTo>
                      <a:pt x="4363" y="95721"/>
                      <a:pt x="3374" y="96124"/>
                      <a:pt x="2164" y="96124"/>
                    </a:cubicBezTo>
                    <a:cubicBezTo>
                      <a:pt x="954" y="96124"/>
                      <a:pt x="1" y="95721"/>
                      <a:pt x="1" y="95244"/>
                    </a:cubicBezTo>
                    <a:moveTo>
                      <a:pt x="4363" y="100523"/>
                    </a:moveTo>
                    <a:cubicBezTo>
                      <a:pt x="4363" y="101000"/>
                      <a:pt x="3374" y="101440"/>
                      <a:pt x="2164" y="101440"/>
                    </a:cubicBezTo>
                    <a:cubicBezTo>
                      <a:pt x="954" y="101440"/>
                      <a:pt x="1" y="101000"/>
                      <a:pt x="1" y="100523"/>
                    </a:cubicBezTo>
                    <a:moveTo>
                      <a:pt x="4363" y="105802"/>
                    </a:moveTo>
                    <a:cubicBezTo>
                      <a:pt x="4363" y="106316"/>
                      <a:pt x="3374" y="106719"/>
                      <a:pt x="2164" y="106719"/>
                    </a:cubicBezTo>
                    <a:cubicBezTo>
                      <a:pt x="954" y="106719"/>
                      <a:pt x="1" y="106316"/>
                      <a:pt x="1" y="105802"/>
                    </a:cubicBezTo>
                  </a:path>
                </a:pathLst>
              </a:custGeom>
              <a:noFill/>
              <a:ln w="3675" cap="flat" cmpd="sng">
                <a:solidFill>
                  <a:srgbClr val="000000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4"/>
              <p:cNvSpPr/>
              <p:nvPr/>
            </p:nvSpPr>
            <p:spPr>
              <a:xfrm>
                <a:off x="6847349" y="3058462"/>
                <a:ext cx="549790" cy="581506"/>
              </a:xfrm>
              <a:custGeom>
                <a:avLst/>
                <a:gdLst/>
                <a:ahLst/>
                <a:cxnLst/>
                <a:rect l="l" t="t" r="r" b="b"/>
                <a:pathLst>
                  <a:path w="44653" h="48938" extrusionOk="0">
                    <a:moveTo>
                      <a:pt x="22327" y="1"/>
                    </a:moveTo>
                    <a:cubicBezTo>
                      <a:pt x="21080" y="1"/>
                      <a:pt x="19944" y="37"/>
                      <a:pt x="18770" y="74"/>
                    </a:cubicBezTo>
                    <a:lnTo>
                      <a:pt x="18770" y="8323"/>
                    </a:lnTo>
                    <a:cubicBezTo>
                      <a:pt x="18145" y="8635"/>
                      <a:pt x="17392" y="8775"/>
                      <a:pt x="16661" y="8775"/>
                    </a:cubicBezTo>
                    <a:cubicBezTo>
                      <a:pt x="15679" y="8775"/>
                      <a:pt x="14734" y="8523"/>
                      <a:pt x="14188" y="8103"/>
                    </a:cubicBezTo>
                    <a:lnTo>
                      <a:pt x="14188" y="441"/>
                    </a:lnTo>
                    <a:cubicBezTo>
                      <a:pt x="5866" y="1357"/>
                      <a:pt x="0" y="3630"/>
                      <a:pt x="0" y="6270"/>
                    </a:cubicBezTo>
                    <a:cubicBezTo>
                      <a:pt x="0" y="6820"/>
                      <a:pt x="6819" y="44470"/>
                      <a:pt x="7332" y="44983"/>
                    </a:cubicBezTo>
                    <a:cubicBezTo>
                      <a:pt x="9862" y="47659"/>
                      <a:pt x="11988" y="48869"/>
                      <a:pt x="22327" y="48869"/>
                    </a:cubicBezTo>
                    <a:cubicBezTo>
                      <a:pt x="25744" y="48869"/>
                      <a:pt x="28468" y="48937"/>
                      <a:pt x="30666" y="48937"/>
                    </a:cubicBezTo>
                    <a:cubicBezTo>
                      <a:pt x="35305" y="48937"/>
                      <a:pt x="37599" y="48633"/>
                      <a:pt x="39117" y="46743"/>
                    </a:cubicBezTo>
                    <a:cubicBezTo>
                      <a:pt x="39483" y="46303"/>
                      <a:pt x="44653" y="6746"/>
                      <a:pt x="44653" y="6270"/>
                    </a:cubicBezTo>
                    <a:cubicBezTo>
                      <a:pt x="44653" y="2824"/>
                      <a:pt x="34644" y="1"/>
                      <a:pt x="22327" y="1"/>
                    </a:cubicBezTo>
                    <a:close/>
                  </a:path>
                </a:pathLst>
              </a:custGeom>
              <a:solidFill>
                <a:srgbClr val="A7C6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4"/>
              <p:cNvSpPr/>
              <p:nvPr/>
            </p:nvSpPr>
            <p:spPr>
              <a:xfrm>
                <a:off x="6847349" y="3058462"/>
                <a:ext cx="549790" cy="148555"/>
              </a:xfrm>
              <a:custGeom>
                <a:avLst/>
                <a:gdLst/>
                <a:ahLst/>
                <a:cxnLst/>
                <a:rect l="l" t="t" r="r" b="b"/>
                <a:pathLst>
                  <a:path w="44653" h="12502" extrusionOk="0">
                    <a:moveTo>
                      <a:pt x="22327" y="1"/>
                    </a:moveTo>
                    <a:cubicBezTo>
                      <a:pt x="21080" y="1"/>
                      <a:pt x="19944" y="37"/>
                      <a:pt x="18770" y="74"/>
                    </a:cubicBezTo>
                    <a:lnTo>
                      <a:pt x="18770" y="8323"/>
                    </a:lnTo>
                    <a:cubicBezTo>
                      <a:pt x="18028" y="8620"/>
                      <a:pt x="17271" y="8768"/>
                      <a:pt x="16552" y="8768"/>
                    </a:cubicBezTo>
                    <a:cubicBezTo>
                      <a:pt x="15674" y="8768"/>
                      <a:pt x="14853" y="8546"/>
                      <a:pt x="14188" y="8103"/>
                    </a:cubicBezTo>
                    <a:lnTo>
                      <a:pt x="14188" y="441"/>
                    </a:lnTo>
                    <a:cubicBezTo>
                      <a:pt x="5829" y="1357"/>
                      <a:pt x="0" y="3594"/>
                      <a:pt x="0" y="6270"/>
                    </a:cubicBezTo>
                    <a:cubicBezTo>
                      <a:pt x="0" y="9716"/>
                      <a:pt x="9972" y="12502"/>
                      <a:pt x="22327" y="12502"/>
                    </a:cubicBezTo>
                    <a:cubicBezTo>
                      <a:pt x="34644" y="12502"/>
                      <a:pt x="44653" y="9716"/>
                      <a:pt x="44653" y="6270"/>
                    </a:cubicBezTo>
                    <a:cubicBezTo>
                      <a:pt x="44653" y="2824"/>
                      <a:pt x="34644" y="1"/>
                      <a:pt x="22327" y="1"/>
                    </a:cubicBezTo>
                    <a:close/>
                  </a:path>
                </a:pathLst>
              </a:custGeom>
              <a:solidFill>
                <a:srgbClr val="BCDF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4"/>
              <p:cNvSpPr/>
              <p:nvPr/>
            </p:nvSpPr>
            <p:spPr>
              <a:xfrm>
                <a:off x="6739471" y="2824996"/>
                <a:ext cx="763744" cy="185973"/>
              </a:xfrm>
              <a:custGeom>
                <a:avLst/>
                <a:gdLst/>
                <a:ahLst/>
                <a:cxnLst/>
                <a:rect l="l" t="t" r="r" b="b"/>
                <a:pathLst>
                  <a:path w="62030" h="15651" extrusionOk="0">
                    <a:moveTo>
                      <a:pt x="51573" y="0"/>
                    </a:moveTo>
                    <a:cubicBezTo>
                      <a:pt x="45894" y="0"/>
                      <a:pt x="38083" y="1097"/>
                      <a:pt x="31015" y="1097"/>
                    </a:cubicBezTo>
                    <a:cubicBezTo>
                      <a:pt x="29842" y="1097"/>
                      <a:pt x="28632" y="1060"/>
                      <a:pt x="27422" y="1023"/>
                    </a:cubicBezTo>
                    <a:lnTo>
                      <a:pt x="27422" y="1023"/>
                    </a:lnTo>
                    <a:cubicBezTo>
                      <a:pt x="27422" y="1023"/>
                      <a:pt x="27678" y="9052"/>
                      <a:pt x="27461" y="9052"/>
                    </a:cubicBezTo>
                    <a:cubicBezTo>
                      <a:pt x="27460" y="9052"/>
                      <a:pt x="27460" y="9052"/>
                      <a:pt x="27459" y="9052"/>
                    </a:cubicBezTo>
                    <a:cubicBezTo>
                      <a:pt x="26396" y="9015"/>
                      <a:pt x="24160" y="8869"/>
                      <a:pt x="23060" y="8795"/>
                    </a:cubicBezTo>
                    <a:cubicBezTo>
                      <a:pt x="22913" y="8795"/>
                      <a:pt x="23060" y="767"/>
                      <a:pt x="23060" y="767"/>
                    </a:cubicBezTo>
                    <a:cubicBezTo>
                      <a:pt x="18514" y="453"/>
                      <a:pt x="14118" y="27"/>
                      <a:pt x="10553" y="27"/>
                    </a:cubicBezTo>
                    <a:cubicBezTo>
                      <a:pt x="6210" y="27"/>
                      <a:pt x="3101" y="659"/>
                      <a:pt x="2457" y="2893"/>
                    </a:cubicBezTo>
                    <a:cubicBezTo>
                      <a:pt x="1504" y="6192"/>
                      <a:pt x="1" y="6412"/>
                      <a:pt x="1" y="7329"/>
                    </a:cubicBezTo>
                    <a:cubicBezTo>
                      <a:pt x="1" y="10775"/>
                      <a:pt x="13895" y="15651"/>
                      <a:pt x="31015" y="15651"/>
                    </a:cubicBezTo>
                    <a:cubicBezTo>
                      <a:pt x="48172" y="15651"/>
                      <a:pt x="62030" y="10775"/>
                      <a:pt x="62030" y="7329"/>
                    </a:cubicBezTo>
                    <a:cubicBezTo>
                      <a:pt x="62030" y="6376"/>
                      <a:pt x="60307" y="5643"/>
                      <a:pt x="59574" y="2893"/>
                    </a:cubicBezTo>
                    <a:cubicBezTo>
                      <a:pt x="59002" y="639"/>
                      <a:pt x="55909" y="0"/>
                      <a:pt x="51573" y="0"/>
                    </a:cubicBezTo>
                    <a:close/>
                  </a:path>
                </a:pathLst>
              </a:custGeom>
              <a:solidFill>
                <a:srgbClr val="AEB3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4"/>
              <p:cNvSpPr/>
              <p:nvPr/>
            </p:nvSpPr>
            <p:spPr>
              <a:xfrm>
                <a:off x="6739471" y="2797509"/>
                <a:ext cx="763744" cy="213457"/>
              </a:xfrm>
              <a:custGeom>
                <a:avLst/>
                <a:gdLst/>
                <a:ahLst/>
                <a:cxnLst/>
                <a:rect l="l" t="t" r="r" b="b"/>
                <a:pathLst>
                  <a:path w="62030" h="17964" fill="none" extrusionOk="0">
                    <a:moveTo>
                      <a:pt x="62030" y="9642"/>
                    </a:moveTo>
                    <a:cubicBezTo>
                      <a:pt x="62030" y="8689"/>
                      <a:pt x="60307" y="7956"/>
                      <a:pt x="59574" y="5206"/>
                    </a:cubicBezTo>
                    <a:cubicBezTo>
                      <a:pt x="58254" y="0"/>
                      <a:pt x="43480" y="3410"/>
                      <a:pt x="31015" y="3410"/>
                    </a:cubicBezTo>
                    <a:cubicBezTo>
                      <a:pt x="29842" y="3410"/>
                      <a:pt x="28632" y="3373"/>
                      <a:pt x="27422" y="3336"/>
                    </a:cubicBezTo>
                    <a:cubicBezTo>
                      <a:pt x="27422" y="3336"/>
                      <a:pt x="27679" y="11402"/>
                      <a:pt x="27459" y="11365"/>
                    </a:cubicBezTo>
                    <a:cubicBezTo>
                      <a:pt x="26396" y="11328"/>
                      <a:pt x="24160" y="11182"/>
                      <a:pt x="23060" y="11108"/>
                    </a:cubicBezTo>
                    <a:cubicBezTo>
                      <a:pt x="22913" y="11108"/>
                      <a:pt x="23060" y="3080"/>
                      <a:pt x="23060" y="3080"/>
                    </a:cubicBezTo>
                    <a:cubicBezTo>
                      <a:pt x="12978" y="2383"/>
                      <a:pt x="3630" y="1137"/>
                      <a:pt x="2457" y="5206"/>
                    </a:cubicBezTo>
                    <a:cubicBezTo>
                      <a:pt x="1504" y="8505"/>
                      <a:pt x="1" y="8725"/>
                      <a:pt x="1" y="9642"/>
                    </a:cubicBezTo>
                    <a:cubicBezTo>
                      <a:pt x="1" y="13088"/>
                      <a:pt x="13895" y="17964"/>
                      <a:pt x="31015" y="17964"/>
                    </a:cubicBezTo>
                    <a:cubicBezTo>
                      <a:pt x="48172" y="17964"/>
                      <a:pt x="62030" y="13088"/>
                      <a:pt x="62030" y="9642"/>
                    </a:cubicBezTo>
                    <a:close/>
                    <a:moveTo>
                      <a:pt x="62030" y="9642"/>
                    </a:moveTo>
                    <a:close/>
                  </a:path>
                </a:pathLst>
              </a:custGeom>
              <a:noFill/>
              <a:ln w="3675" cap="flat" cmpd="sng">
                <a:solidFill>
                  <a:srgbClr val="000000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4"/>
              <p:cNvSpPr/>
              <p:nvPr/>
            </p:nvSpPr>
            <p:spPr>
              <a:xfrm>
                <a:off x="6769710" y="2785305"/>
                <a:ext cx="703265" cy="148127"/>
              </a:xfrm>
              <a:custGeom>
                <a:avLst/>
                <a:gdLst/>
                <a:ahLst/>
                <a:cxnLst/>
                <a:rect l="l" t="t" r="r" b="b"/>
                <a:pathLst>
                  <a:path w="57118" h="12466" extrusionOk="0">
                    <a:moveTo>
                      <a:pt x="28559" y="1"/>
                    </a:moveTo>
                    <a:cubicBezTo>
                      <a:pt x="27349" y="1"/>
                      <a:pt x="26140" y="1"/>
                      <a:pt x="24966" y="37"/>
                    </a:cubicBezTo>
                    <a:lnTo>
                      <a:pt x="25003" y="12135"/>
                    </a:lnTo>
                    <a:cubicBezTo>
                      <a:pt x="24929" y="12138"/>
                      <a:pt x="24846" y="12140"/>
                      <a:pt x="24755" y="12140"/>
                    </a:cubicBezTo>
                    <a:cubicBezTo>
                      <a:pt x="23764" y="12140"/>
                      <a:pt x="21843" y="11985"/>
                      <a:pt x="20852" y="11985"/>
                    </a:cubicBezTo>
                    <a:cubicBezTo>
                      <a:pt x="20761" y="11985"/>
                      <a:pt x="20678" y="11986"/>
                      <a:pt x="20604" y="11989"/>
                    </a:cubicBezTo>
                    <a:lnTo>
                      <a:pt x="20604" y="221"/>
                    </a:lnTo>
                    <a:cubicBezTo>
                      <a:pt x="8689" y="991"/>
                      <a:pt x="1" y="3374"/>
                      <a:pt x="1" y="6233"/>
                    </a:cubicBezTo>
                    <a:cubicBezTo>
                      <a:pt x="1" y="9679"/>
                      <a:pt x="12795" y="12465"/>
                      <a:pt x="28559" y="12465"/>
                    </a:cubicBezTo>
                    <a:cubicBezTo>
                      <a:pt x="44360" y="12465"/>
                      <a:pt x="57118" y="9679"/>
                      <a:pt x="57118" y="6233"/>
                    </a:cubicBezTo>
                    <a:cubicBezTo>
                      <a:pt x="57118" y="2787"/>
                      <a:pt x="44360" y="1"/>
                      <a:pt x="28559" y="1"/>
                    </a:cubicBezTo>
                    <a:close/>
                  </a:path>
                </a:pathLst>
              </a:custGeom>
              <a:solidFill>
                <a:srgbClr val="D6D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4"/>
              <p:cNvSpPr/>
              <p:nvPr/>
            </p:nvSpPr>
            <p:spPr>
              <a:xfrm>
                <a:off x="6769710" y="2785305"/>
                <a:ext cx="703265" cy="148127"/>
              </a:xfrm>
              <a:custGeom>
                <a:avLst/>
                <a:gdLst/>
                <a:ahLst/>
                <a:cxnLst/>
                <a:rect l="l" t="t" r="r" b="b"/>
                <a:pathLst>
                  <a:path w="57118" h="12466" fill="none" extrusionOk="0">
                    <a:moveTo>
                      <a:pt x="57118" y="6233"/>
                    </a:moveTo>
                    <a:cubicBezTo>
                      <a:pt x="57118" y="2787"/>
                      <a:pt x="44360" y="1"/>
                      <a:pt x="28559" y="1"/>
                    </a:cubicBezTo>
                    <a:cubicBezTo>
                      <a:pt x="27349" y="1"/>
                      <a:pt x="26140" y="1"/>
                      <a:pt x="24966" y="37"/>
                    </a:cubicBezTo>
                    <a:lnTo>
                      <a:pt x="25003" y="12135"/>
                    </a:lnTo>
                    <a:cubicBezTo>
                      <a:pt x="24050" y="12172"/>
                      <a:pt x="21557" y="11952"/>
                      <a:pt x="20604" y="11989"/>
                    </a:cubicBezTo>
                    <a:lnTo>
                      <a:pt x="20604" y="221"/>
                    </a:lnTo>
                    <a:cubicBezTo>
                      <a:pt x="8689" y="991"/>
                      <a:pt x="1" y="3374"/>
                      <a:pt x="1" y="6233"/>
                    </a:cubicBezTo>
                    <a:cubicBezTo>
                      <a:pt x="1" y="9679"/>
                      <a:pt x="12795" y="12465"/>
                      <a:pt x="28559" y="12465"/>
                    </a:cubicBezTo>
                    <a:cubicBezTo>
                      <a:pt x="44360" y="12465"/>
                      <a:pt x="57118" y="9679"/>
                      <a:pt x="57118" y="6233"/>
                    </a:cubicBezTo>
                    <a:close/>
                    <a:moveTo>
                      <a:pt x="57118" y="6233"/>
                    </a:moveTo>
                    <a:close/>
                  </a:path>
                </a:pathLst>
              </a:custGeom>
              <a:noFill/>
              <a:ln w="3675" cap="flat" cmpd="sng">
                <a:solidFill>
                  <a:srgbClr val="000000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4"/>
              <p:cNvSpPr/>
              <p:nvPr/>
            </p:nvSpPr>
            <p:spPr>
              <a:xfrm>
                <a:off x="7006223" y="2862857"/>
                <a:ext cx="85781" cy="6927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5830" extrusionOk="0">
                    <a:moveTo>
                      <a:pt x="1" y="0"/>
                    </a:moveTo>
                    <a:lnTo>
                      <a:pt x="1284" y="5609"/>
                    </a:lnTo>
                    <a:lnTo>
                      <a:pt x="5976" y="5829"/>
                    </a:lnTo>
                    <a:lnTo>
                      <a:pt x="6966" y="0"/>
                    </a:lnTo>
                    <a:lnTo>
                      <a:pt x="6966" y="0"/>
                    </a:lnTo>
                    <a:cubicBezTo>
                      <a:pt x="6966" y="0"/>
                      <a:pt x="6600" y="294"/>
                      <a:pt x="5756" y="477"/>
                    </a:cubicBezTo>
                    <a:cubicBezTo>
                      <a:pt x="5133" y="587"/>
                      <a:pt x="4327" y="697"/>
                      <a:pt x="3484" y="697"/>
                    </a:cubicBezTo>
                    <a:cubicBezTo>
                      <a:pt x="2714" y="697"/>
                      <a:pt x="1980" y="624"/>
                      <a:pt x="1394" y="514"/>
                    </a:cubicBezTo>
                    <a:cubicBezTo>
                      <a:pt x="441" y="3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D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4"/>
              <p:cNvSpPr/>
              <p:nvPr/>
            </p:nvSpPr>
            <p:spPr>
              <a:xfrm>
                <a:off x="7004426" y="2850225"/>
                <a:ext cx="89376" cy="12643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1064" extrusionOk="0">
                    <a:moveTo>
                      <a:pt x="1540" y="0"/>
                    </a:moveTo>
                    <a:cubicBezTo>
                      <a:pt x="587" y="147"/>
                      <a:pt x="0" y="440"/>
                      <a:pt x="0" y="770"/>
                    </a:cubicBezTo>
                    <a:cubicBezTo>
                      <a:pt x="0" y="880"/>
                      <a:pt x="37" y="953"/>
                      <a:pt x="147" y="1063"/>
                    </a:cubicBezTo>
                    <a:cubicBezTo>
                      <a:pt x="367" y="843"/>
                      <a:pt x="880" y="660"/>
                      <a:pt x="1540" y="550"/>
                    </a:cubicBezTo>
                    <a:lnTo>
                      <a:pt x="1540" y="0"/>
                    </a:lnTo>
                    <a:close/>
                    <a:moveTo>
                      <a:pt x="5902" y="37"/>
                    </a:moveTo>
                    <a:lnTo>
                      <a:pt x="5902" y="587"/>
                    </a:lnTo>
                    <a:cubicBezTo>
                      <a:pt x="6489" y="697"/>
                      <a:pt x="6892" y="843"/>
                      <a:pt x="7112" y="1063"/>
                    </a:cubicBezTo>
                    <a:cubicBezTo>
                      <a:pt x="7222" y="953"/>
                      <a:pt x="7259" y="880"/>
                      <a:pt x="7259" y="770"/>
                    </a:cubicBezTo>
                    <a:cubicBezTo>
                      <a:pt x="7259" y="477"/>
                      <a:pt x="6746" y="184"/>
                      <a:pt x="5902" y="37"/>
                    </a:cubicBez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4"/>
              <p:cNvSpPr/>
              <p:nvPr/>
            </p:nvSpPr>
            <p:spPr>
              <a:xfrm>
                <a:off x="7004426" y="2850225"/>
                <a:ext cx="89376" cy="20913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1760" fill="none" extrusionOk="0">
                    <a:moveTo>
                      <a:pt x="147" y="1063"/>
                    </a:moveTo>
                    <a:cubicBezTo>
                      <a:pt x="37" y="953"/>
                      <a:pt x="0" y="880"/>
                      <a:pt x="0" y="770"/>
                    </a:cubicBezTo>
                    <a:cubicBezTo>
                      <a:pt x="0" y="440"/>
                      <a:pt x="587" y="147"/>
                      <a:pt x="1540" y="0"/>
                    </a:cubicBezTo>
                    <a:lnTo>
                      <a:pt x="1540" y="550"/>
                    </a:lnTo>
                    <a:cubicBezTo>
                      <a:pt x="880" y="660"/>
                      <a:pt x="367" y="843"/>
                      <a:pt x="147" y="1063"/>
                    </a:cubicBezTo>
                    <a:close/>
                    <a:moveTo>
                      <a:pt x="7112" y="1063"/>
                    </a:moveTo>
                    <a:cubicBezTo>
                      <a:pt x="6892" y="1247"/>
                      <a:pt x="6489" y="1393"/>
                      <a:pt x="5902" y="1540"/>
                    </a:cubicBezTo>
                    <a:cubicBezTo>
                      <a:pt x="5279" y="1650"/>
                      <a:pt x="4473" y="1760"/>
                      <a:pt x="3630" y="1760"/>
                    </a:cubicBezTo>
                    <a:cubicBezTo>
                      <a:pt x="2860" y="1760"/>
                      <a:pt x="2126" y="1687"/>
                      <a:pt x="1540" y="1577"/>
                    </a:cubicBezTo>
                    <a:cubicBezTo>
                      <a:pt x="880" y="1430"/>
                      <a:pt x="367" y="1247"/>
                      <a:pt x="147" y="1063"/>
                    </a:cubicBezTo>
                    <a:moveTo>
                      <a:pt x="7112" y="1063"/>
                    </a:moveTo>
                    <a:cubicBezTo>
                      <a:pt x="6892" y="843"/>
                      <a:pt x="6489" y="697"/>
                      <a:pt x="5902" y="587"/>
                    </a:cubicBezTo>
                    <a:lnTo>
                      <a:pt x="5902" y="37"/>
                    </a:lnTo>
                    <a:cubicBezTo>
                      <a:pt x="6746" y="184"/>
                      <a:pt x="7259" y="477"/>
                      <a:pt x="7259" y="770"/>
                    </a:cubicBezTo>
                    <a:cubicBezTo>
                      <a:pt x="7259" y="880"/>
                      <a:pt x="7222" y="953"/>
                      <a:pt x="7112" y="1063"/>
                    </a:cubicBezTo>
                    <a:close/>
                    <a:moveTo>
                      <a:pt x="7112" y="1063"/>
                    </a:moveTo>
                    <a:close/>
                  </a:path>
                </a:pathLst>
              </a:custGeom>
              <a:noFill/>
              <a:ln w="3675" cap="flat" cmpd="sng">
                <a:solidFill>
                  <a:srgbClr val="000000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4"/>
              <p:cNvSpPr/>
              <p:nvPr/>
            </p:nvSpPr>
            <p:spPr>
              <a:xfrm>
                <a:off x="7077091" y="2857189"/>
                <a:ext cx="17164" cy="11336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954" extrusionOk="0">
                    <a:moveTo>
                      <a:pt x="0" y="1"/>
                    </a:moveTo>
                    <a:lnTo>
                      <a:pt x="0" y="954"/>
                    </a:lnTo>
                    <a:cubicBezTo>
                      <a:pt x="0" y="954"/>
                      <a:pt x="917" y="697"/>
                      <a:pt x="1137" y="514"/>
                    </a:cubicBezTo>
                    <a:cubicBezTo>
                      <a:pt x="1394" y="33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4"/>
              <p:cNvSpPr/>
              <p:nvPr/>
            </p:nvSpPr>
            <p:spPr>
              <a:xfrm>
                <a:off x="7077091" y="2857189"/>
                <a:ext cx="17164" cy="11336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954" fill="none" extrusionOk="0">
                    <a:moveTo>
                      <a:pt x="0" y="1"/>
                    </a:moveTo>
                    <a:lnTo>
                      <a:pt x="0" y="954"/>
                    </a:lnTo>
                    <a:cubicBezTo>
                      <a:pt x="0" y="954"/>
                      <a:pt x="917" y="697"/>
                      <a:pt x="1137" y="514"/>
                    </a:cubicBezTo>
                    <a:cubicBezTo>
                      <a:pt x="1394" y="331"/>
                      <a:pt x="0" y="1"/>
                      <a:pt x="0" y="1"/>
                    </a:cubicBezTo>
                    <a:close/>
                    <a:moveTo>
                      <a:pt x="0" y="1"/>
                    </a:moveTo>
                    <a:close/>
                  </a:path>
                </a:pathLst>
              </a:custGeom>
              <a:noFill/>
              <a:ln w="3675" cap="flat" cmpd="sng">
                <a:solidFill>
                  <a:srgbClr val="000000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4"/>
              <p:cNvSpPr/>
              <p:nvPr/>
            </p:nvSpPr>
            <p:spPr>
              <a:xfrm>
                <a:off x="7003970" y="2856761"/>
                <a:ext cx="19417" cy="11336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954" extrusionOk="0">
                    <a:moveTo>
                      <a:pt x="1577" y="0"/>
                    </a:moveTo>
                    <a:cubicBezTo>
                      <a:pt x="1577" y="0"/>
                      <a:pt x="1" y="367"/>
                      <a:pt x="330" y="550"/>
                    </a:cubicBezTo>
                    <a:cubicBezTo>
                      <a:pt x="550" y="733"/>
                      <a:pt x="1577" y="953"/>
                      <a:pt x="1577" y="953"/>
                    </a:cubicBezTo>
                    <a:lnTo>
                      <a:pt x="1577" y="0"/>
                    </a:lnTo>
                    <a:close/>
                  </a:path>
                </a:pathLst>
              </a:custGeom>
              <a:solidFill>
                <a:srgbClr val="575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4"/>
              <p:cNvSpPr/>
              <p:nvPr/>
            </p:nvSpPr>
            <p:spPr>
              <a:xfrm>
                <a:off x="7003970" y="2856761"/>
                <a:ext cx="19417" cy="11336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954" fill="none" extrusionOk="0">
                    <a:moveTo>
                      <a:pt x="1577" y="0"/>
                    </a:moveTo>
                    <a:lnTo>
                      <a:pt x="1577" y="953"/>
                    </a:lnTo>
                    <a:cubicBezTo>
                      <a:pt x="1577" y="953"/>
                      <a:pt x="550" y="733"/>
                      <a:pt x="330" y="550"/>
                    </a:cubicBezTo>
                    <a:cubicBezTo>
                      <a:pt x="1" y="367"/>
                      <a:pt x="1577" y="0"/>
                      <a:pt x="1577" y="0"/>
                    </a:cubicBezTo>
                    <a:close/>
                    <a:moveTo>
                      <a:pt x="1577" y="0"/>
                    </a:moveTo>
                    <a:close/>
                  </a:path>
                </a:pathLst>
              </a:custGeom>
              <a:noFill/>
              <a:ln w="3675" cap="flat" cmpd="sng">
                <a:solidFill>
                  <a:srgbClr val="000000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4"/>
              <p:cNvSpPr/>
              <p:nvPr/>
            </p:nvSpPr>
            <p:spPr>
              <a:xfrm>
                <a:off x="6937621" y="3112485"/>
                <a:ext cx="224802" cy="77557"/>
              </a:xfrm>
              <a:custGeom>
                <a:avLst/>
                <a:gdLst/>
                <a:ahLst/>
                <a:cxnLst/>
                <a:rect l="l" t="t" r="r" b="b"/>
                <a:pathLst>
                  <a:path w="18258" h="6527" extrusionOk="0">
                    <a:moveTo>
                      <a:pt x="6856" y="1"/>
                    </a:moveTo>
                    <a:cubicBezTo>
                      <a:pt x="2897" y="367"/>
                      <a:pt x="0" y="1650"/>
                      <a:pt x="0" y="3227"/>
                    </a:cubicBezTo>
                    <a:cubicBezTo>
                      <a:pt x="0" y="5060"/>
                      <a:pt x="4106" y="6526"/>
                      <a:pt x="9129" y="6526"/>
                    </a:cubicBezTo>
                    <a:cubicBezTo>
                      <a:pt x="14188" y="6526"/>
                      <a:pt x="18257" y="5060"/>
                      <a:pt x="18257" y="3227"/>
                    </a:cubicBezTo>
                    <a:cubicBezTo>
                      <a:pt x="18257" y="1687"/>
                      <a:pt x="15361" y="367"/>
                      <a:pt x="11402" y="1"/>
                    </a:cubicBezTo>
                    <a:cubicBezTo>
                      <a:pt x="11402" y="221"/>
                      <a:pt x="11402" y="404"/>
                      <a:pt x="11402" y="624"/>
                    </a:cubicBezTo>
                    <a:cubicBezTo>
                      <a:pt x="14445" y="954"/>
                      <a:pt x="16644" y="2017"/>
                      <a:pt x="16644" y="3227"/>
                    </a:cubicBezTo>
                    <a:cubicBezTo>
                      <a:pt x="16644" y="4730"/>
                      <a:pt x="13271" y="5940"/>
                      <a:pt x="9129" y="5940"/>
                    </a:cubicBezTo>
                    <a:cubicBezTo>
                      <a:pt x="4986" y="5940"/>
                      <a:pt x="1614" y="4730"/>
                      <a:pt x="1614" y="3227"/>
                    </a:cubicBezTo>
                    <a:cubicBezTo>
                      <a:pt x="1614" y="1980"/>
                      <a:pt x="3813" y="954"/>
                      <a:pt x="6856" y="624"/>
                    </a:cubicBezTo>
                    <a:cubicBezTo>
                      <a:pt x="6856" y="404"/>
                      <a:pt x="6856" y="221"/>
                      <a:pt x="6856" y="1"/>
                    </a:cubicBezTo>
                    <a:close/>
                  </a:path>
                </a:pathLst>
              </a:custGeom>
              <a:solidFill>
                <a:srgbClr val="D9F0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4"/>
              <p:cNvSpPr/>
              <p:nvPr/>
            </p:nvSpPr>
            <p:spPr>
              <a:xfrm>
                <a:off x="6994034" y="3133840"/>
                <a:ext cx="111958" cy="3659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3080" extrusionOk="0">
                    <a:moveTo>
                      <a:pt x="2274" y="0"/>
                    </a:moveTo>
                    <a:cubicBezTo>
                      <a:pt x="881" y="293"/>
                      <a:pt x="1" y="807"/>
                      <a:pt x="1" y="1430"/>
                    </a:cubicBezTo>
                    <a:cubicBezTo>
                      <a:pt x="1" y="2346"/>
                      <a:pt x="2054" y="3079"/>
                      <a:pt x="4547" y="3079"/>
                    </a:cubicBezTo>
                    <a:cubicBezTo>
                      <a:pt x="7040" y="3079"/>
                      <a:pt x="9093" y="2346"/>
                      <a:pt x="9093" y="1430"/>
                    </a:cubicBezTo>
                    <a:cubicBezTo>
                      <a:pt x="9093" y="807"/>
                      <a:pt x="8213" y="293"/>
                      <a:pt x="6856" y="0"/>
                    </a:cubicBezTo>
                    <a:cubicBezTo>
                      <a:pt x="6820" y="110"/>
                      <a:pt x="6856" y="257"/>
                      <a:pt x="6856" y="367"/>
                    </a:cubicBezTo>
                    <a:cubicBezTo>
                      <a:pt x="7736" y="587"/>
                      <a:pt x="8286" y="990"/>
                      <a:pt x="8286" y="1430"/>
                    </a:cubicBezTo>
                    <a:cubicBezTo>
                      <a:pt x="8286" y="2163"/>
                      <a:pt x="6600" y="2786"/>
                      <a:pt x="4547" y="2786"/>
                    </a:cubicBezTo>
                    <a:cubicBezTo>
                      <a:pt x="2494" y="2786"/>
                      <a:pt x="808" y="2163"/>
                      <a:pt x="808" y="1430"/>
                    </a:cubicBezTo>
                    <a:cubicBezTo>
                      <a:pt x="808" y="990"/>
                      <a:pt x="1357" y="587"/>
                      <a:pt x="2274" y="367"/>
                    </a:cubicBezTo>
                    <a:cubicBezTo>
                      <a:pt x="2274" y="220"/>
                      <a:pt x="2274" y="110"/>
                      <a:pt x="2274" y="0"/>
                    </a:cubicBezTo>
                    <a:close/>
                  </a:path>
                </a:pathLst>
              </a:custGeom>
              <a:solidFill>
                <a:srgbClr val="D9F0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4"/>
              <p:cNvSpPr/>
              <p:nvPr/>
            </p:nvSpPr>
            <p:spPr>
              <a:xfrm>
                <a:off x="7229649" y="3151701"/>
                <a:ext cx="38834" cy="1351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1137" extrusionOk="0">
                    <a:moveTo>
                      <a:pt x="1174" y="0"/>
                    </a:moveTo>
                    <a:cubicBezTo>
                      <a:pt x="514" y="73"/>
                      <a:pt x="1" y="293"/>
                      <a:pt x="1" y="550"/>
                    </a:cubicBezTo>
                    <a:cubicBezTo>
                      <a:pt x="1" y="880"/>
                      <a:pt x="697" y="1137"/>
                      <a:pt x="1577" y="1137"/>
                    </a:cubicBezTo>
                    <a:cubicBezTo>
                      <a:pt x="2457" y="1137"/>
                      <a:pt x="3153" y="880"/>
                      <a:pt x="3153" y="550"/>
                    </a:cubicBezTo>
                    <a:cubicBezTo>
                      <a:pt x="3153" y="293"/>
                      <a:pt x="2640" y="73"/>
                      <a:pt x="1980" y="0"/>
                    </a:cubicBezTo>
                    <a:lnTo>
                      <a:pt x="1980" y="110"/>
                    </a:lnTo>
                    <a:cubicBezTo>
                      <a:pt x="2494" y="183"/>
                      <a:pt x="2860" y="330"/>
                      <a:pt x="2860" y="550"/>
                    </a:cubicBezTo>
                    <a:cubicBezTo>
                      <a:pt x="2860" y="807"/>
                      <a:pt x="2274" y="1027"/>
                      <a:pt x="1577" y="1027"/>
                    </a:cubicBezTo>
                    <a:cubicBezTo>
                      <a:pt x="880" y="1027"/>
                      <a:pt x="294" y="807"/>
                      <a:pt x="294" y="550"/>
                    </a:cubicBezTo>
                    <a:cubicBezTo>
                      <a:pt x="294" y="330"/>
                      <a:pt x="661" y="183"/>
                      <a:pt x="1174" y="110"/>
                    </a:cubicBezTo>
                    <a:cubicBezTo>
                      <a:pt x="1174" y="73"/>
                      <a:pt x="1174" y="37"/>
                      <a:pt x="1174" y="0"/>
                    </a:cubicBezTo>
                    <a:close/>
                  </a:path>
                </a:pathLst>
              </a:custGeom>
              <a:solidFill>
                <a:srgbClr val="D9F0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4"/>
              <p:cNvSpPr/>
              <p:nvPr/>
            </p:nvSpPr>
            <p:spPr>
              <a:xfrm>
                <a:off x="7239585" y="3155183"/>
                <a:ext cx="18961" cy="654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551" extrusionOk="0">
                    <a:moveTo>
                      <a:pt x="367" y="0"/>
                    </a:moveTo>
                    <a:cubicBezTo>
                      <a:pt x="147" y="74"/>
                      <a:pt x="0" y="147"/>
                      <a:pt x="0" y="257"/>
                    </a:cubicBezTo>
                    <a:cubicBezTo>
                      <a:pt x="0" y="404"/>
                      <a:pt x="330" y="550"/>
                      <a:pt x="770" y="550"/>
                    </a:cubicBezTo>
                    <a:cubicBezTo>
                      <a:pt x="1210" y="550"/>
                      <a:pt x="1540" y="404"/>
                      <a:pt x="1540" y="257"/>
                    </a:cubicBezTo>
                    <a:cubicBezTo>
                      <a:pt x="1540" y="147"/>
                      <a:pt x="1393" y="74"/>
                      <a:pt x="1173" y="0"/>
                    </a:cubicBezTo>
                    <a:lnTo>
                      <a:pt x="1173" y="74"/>
                    </a:lnTo>
                    <a:cubicBezTo>
                      <a:pt x="1320" y="110"/>
                      <a:pt x="1430" y="184"/>
                      <a:pt x="1430" y="257"/>
                    </a:cubicBezTo>
                    <a:cubicBezTo>
                      <a:pt x="1430" y="404"/>
                      <a:pt x="1137" y="477"/>
                      <a:pt x="770" y="477"/>
                    </a:cubicBezTo>
                    <a:cubicBezTo>
                      <a:pt x="403" y="477"/>
                      <a:pt x="147" y="404"/>
                      <a:pt x="147" y="257"/>
                    </a:cubicBezTo>
                    <a:cubicBezTo>
                      <a:pt x="147" y="184"/>
                      <a:pt x="220" y="110"/>
                      <a:pt x="367" y="74"/>
                    </a:cubicBezTo>
                    <a:cubicBezTo>
                      <a:pt x="367" y="74"/>
                      <a:pt x="367" y="37"/>
                      <a:pt x="367" y="0"/>
                    </a:cubicBezTo>
                    <a:close/>
                  </a:path>
                </a:pathLst>
              </a:custGeom>
              <a:solidFill>
                <a:srgbClr val="D9F0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4"/>
              <p:cNvSpPr/>
              <p:nvPr/>
            </p:nvSpPr>
            <p:spPr>
              <a:xfrm>
                <a:off x="6872626" y="2960446"/>
                <a:ext cx="506906" cy="670423"/>
              </a:xfrm>
              <a:custGeom>
                <a:avLst/>
                <a:gdLst/>
                <a:ahLst/>
                <a:cxnLst/>
                <a:rect l="l" t="t" r="r" b="b"/>
                <a:pathLst>
                  <a:path w="41170" h="56421" extrusionOk="0">
                    <a:moveTo>
                      <a:pt x="39630" y="0"/>
                    </a:moveTo>
                    <a:lnTo>
                      <a:pt x="38090" y="10595"/>
                    </a:lnTo>
                    <a:lnTo>
                      <a:pt x="39227" y="15874"/>
                    </a:lnTo>
                    <a:lnTo>
                      <a:pt x="32408" y="34204"/>
                    </a:lnTo>
                    <a:lnTo>
                      <a:pt x="35744" y="43223"/>
                    </a:lnTo>
                    <a:lnTo>
                      <a:pt x="33948" y="46339"/>
                    </a:lnTo>
                    <a:lnTo>
                      <a:pt x="35121" y="50848"/>
                    </a:lnTo>
                    <a:lnTo>
                      <a:pt x="31748" y="53818"/>
                    </a:lnTo>
                    <a:lnTo>
                      <a:pt x="25809" y="53818"/>
                    </a:lnTo>
                    <a:lnTo>
                      <a:pt x="23353" y="54991"/>
                    </a:lnTo>
                    <a:lnTo>
                      <a:pt x="20787" y="53194"/>
                    </a:lnTo>
                    <a:lnTo>
                      <a:pt x="19247" y="54587"/>
                    </a:lnTo>
                    <a:lnTo>
                      <a:pt x="8762" y="52131"/>
                    </a:lnTo>
                    <a:lnTo>
                      <a:pt x="5426" y="28669"/>
                    </a:lnTo>
                    <a:lnTo>
                      <a:pt x="2823" y="23353"/>
                    </a:lnTo>
                    <a:lnTo>
                      <a:pt x="2823" y="14078"/>
                    </a:lnTo>
                    <a:lnTo>
                      <a:pt x="1174" y="11108"/>
                    </a:lnTo>
                    <a:lnTo>
                      <a:pt x="4400" y="513"/>
                    </a:lnTo>
                    <a:lnTo>
                      <a:pt x="3226" y="367"/>
                    </a:lnTo>
                    <a:lnTo>
                      <a:pt x="0" y="11218"/>
                    </a:lnTo>
                    <a:lnTo>
                      <a:pt x="1797" y="14591"/>
                    </a:lnTo>
                    <a:lnTo>
                      <a:pt x="1687" y="23609"/>
                    </a:lnTo>
                    <a:lnTo>
                      <a:pt x="4253" y="29292"/>
                    </a:lnTo>
                    <a:lnTo>
                      <a:pt x="7626" y="53048"/>
                    </a:lnTo>
                    <a:lnTo>
                      <a:pt x="19760" y="55907"/>
                    </a:lnTo>
                    <a:lnTo>
                      <a:pt x="20787" y="54477"/>
                    </a:lnTo>
                    <a:lnTo>
                      <a:pt x="23500" y="56420"/>
                    </a:lnTo>
                    <a:lnTo>
                      <a:pt x="26066" y="54991"/>
                    </a:lnTo>
                    <a:lnTo>
                      <a:pt x="32408" y="54844"/>
                    </a:lnTo>
                    <a:lnTo>
                      <a:pt x="36404" y="51105"/>
                    </a:lnTo>
                    <a:lnTo>
                      <a:pt x="35378" y="46742"/>
                    </a:lnTo>
                    <a:lnTo>
                      <a:pt x="37174" y="43626"/>
                    </a:lnTo>
                    <a:lnTo>
                      <a:pt x="33801" y="34314"/>
                    </a:lnTo>
                    <a:lnTo>
                      <a:pt x="40803" y="15984"/>
                    </a:lnTo>
                    <a:lnTo>
                      <a:pt x="39630" y="10595"/>
                    </a:lnTo>
                    <a:lnTo>
                      <a:pt x="41170" y="0"/>
                    </a:lnTo>
                    <a:close/>
                  </a:path>
                </a:pathLst>
              </a:custGeom>
              <a:solidFill>
                <a:srgbClr val="B0B5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4"/>
              <p:cNvSpPr/>
              <p:nvPr/>
            </p:nvSpPr>
            <p:spPr>
              <a:xfrm>
                <a:off x="6872626" y="2960446"/>
                <a:ext cx="506906" cy="670423"/>
              </a:xfrm>
              <a:custGeom>
                <a:avLst/>
                <a:gdLst/>
                <a:ahLst/>
                <a:cxnLst/>
                <a:rect l="l" t="t" r="r" b="b"/>
                <a:pathLst>
                  <a:path w="41170" h="56421" fill="none" extrusionOk="0">
                    <a:moveTo>
                      <a:pt x="41170" y="0"/>
                    </a:moveTo>
                    <a:lnTo>
                      <a:pt x="39630" y="10595"/>
                    </a:lnTo>
                    <a:lnTo>
                      <a:pt x="40803" y="15984"/>
                    </a:lnTo>
                    <a:lnTo>
                      <a:pt x="33801" y="34314"/>
                    </a:lnTo>
                    <a:lnTo>
                      <a:pt x="37174" y="43626"/>
                    </a:lnTo>
                    <a:lnTo>
                      <a:pt x="35378" y="46742"/>
                    </a:lnTo>
                    <a:lnTo>
                      <a:pt x="36404" y="51105"/>
                    </a:lnTo>
                    <a:lnTo>
                      <a:pt x="32408" y="54844"/>
                    </a:lnTo>
                    <a:lnTo>
                      <a:pt x="26066" y="54991"/>
                    </a:lnTo>
                    <a:lnTo>
                      <a:pt x="23500" y="56420"/>
                    </a:lnTo>
                    <a:lnTo>
                      <a:pt x="20787" y="54477"/>
                    </a:lnTo>
                    <a:lnTo>
                      <a:pt x="19760" y="55907"/>
                    </a:lnTo>
                    <a:lnTo>
                      <a:pt x="7626" y="53048"/>
                    </a:lnTo>
                    <a:lnTo>
                      <a:pt x="4253" y="29292"/>
                    </a:lnTo>
                    <a:lnTo>
                      <a:pt x="1687" y="23609"/>
                    </a:lnTo>
                    <a:lnTo>
                      <a:pt x="1797" y="14591"/>
                    </a:lnTo>
                    <a:lnTo>
                      <a:pt x="0" y="11218"/>
                    </a:lnTo>
                    <a:lnTo>
                      <a:pt x="3226" y="367"/>
                    </a:lnTo>
                    <a:lnTo>
                      <a:pt x="4400" y="513"/>
                    </a:lnTo>
                    <a:lnTo>
                      <a:pt x="1174" y="11108"/>
                    </a:lnTo>
                    <a:lnTo>
                      <a:pt x="2823" y="14078"/>
                    </a:lnTo>
                    <a:lnTo>
                      <a:pt x="2823" y="23353"/>
                    </a:lnTo>
                    <a:lnTo>
                      <a:pt x="5426" y="28669"/>
                    </a:lnTo>
                    <a:lnTo>
                      <a:pt x="8762" y="52131"/>
                    </a:lnTo>
                    <a:lnTo>
                      <a:pt x="19247" y="54587"/>
                    </a:lnTo>
                    <a:lnTo>
                      <a:pt x="20787" y="53194"/>
                    </a:lnTo>
                    <a:lnTo>
                      <a:pt x="23353" y="54991"/>
                    </a:lnTo>
                    <a:lnTo>
                      <a:pt x="25809" y="53818"/>
                    </a:lnTo>
                    <a:lnTo>
                      <a:pt x="31748" y="53818"/>
                    </a:lnTo>
                    <a:lnTo>
                      <a:pt x="35121" y="50848"/>
                    </a:lnTo>
                    <a:lnTo>
                      <a:pt x="33948" y="46339"/>
                    </a:lnTo>
                    <a:lnTo>
                      <a:pt x="35744" y="43223"/>
                    </a:lnTo>
                    <a:lnTo>
                      <a:pt x="32408" y="34204"/>
                    </a:lnTo>
                    <a:lnTo>
                      <a:pt x="39227" y="15874"/>
                    </a:lnTo>
                    <a:lnTo>
                      <a:pt x="38090" y="10595"/>
                    </a:lnTo>
                    <a:lnTo>
                      <a:pt x="39630" y="0"/>
                    </a:lnTo>
                    <a:close/>
                    <a:moveTo>
                      <a:pt x="41170" y="0"/>
                    </a:moveTo>
                    <a:close/>
                  </a:path>
                </a:pathLst>
              </a:custGeom>
              <a:noFill/>
              <a:ln w="3675" cap="flat" cmpd="sng">
                <a:solidFill>
                  <a:srgbClr val="000000"/>
                </a:solidFill>
                <a:prstDash val="solid"/>
                <a:miter lim="366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62" name="Google Shape;662;p24"/>
              <p:cNvCxnSpPr/>
              <p:nvPr/>
            </p:nvCxnSpPr>
            <p:spPr>
              <a:xfrm rot="10800000" flipH="1">
                <a:off x="7591440" y="3022890"/>
                <a:ext cx="382800" cy="1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C5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  <p:sp>
            <p:nvSpPr>
              <p:cNvPr id="663" name="Google Shape;663;p24"/>
              <p:cNvSpPr txBox="1"/>
              <p:nvPr/>
            </p:nvSpPr>
            <p:spPr>
              <a:xfrm>
                <a:off x="7831775" y="3289488"/>
                <a:ext cx="1038900" cy="42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POLYSTYRENE CUP CONTAINING 250 g OF WATER</a:t>
                </a:r>
                <a:endParaRPr sz="6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cxnSp>
            <p:nvCxnSpPr>
              <p:cNvPr id="664" name="Google Shape;664;p24"/>
              <p:cNvCxnSpPr/>
              <p:nvPr/>
            </p:nvCxnSpPr>
            <p:spPr>
              <a:xfrm>
                <a:off x="7228725" y="3463553"/>
                <a:ext cx="671700" cy="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C5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  <p:grpSp>
            <p:nvGrpSpPr>
              <p:cNvPr id="665" name="Google Shape;665;p24"/>
              <p:cNvGrpSpPr/>
              <p:nvPr/>
            </p:nvGrpSpPr>
            <p:grpSpPr>
              <a:xfrm>
                <a:off x="5487828" y="2597250"/>
                <a:ext cx="534900" cy="1088859"/>
                <a:chOff x="5417166" y="1954100"/>
                <a:chExt cx="534900" cy="1088859"/>
              </a:xfrm>
            </p:grpSpPr>
            <p:sp>
              <p:nvSpPr>
                <p:cNvPr id="666" name="Google Shape;666;p24"/>
                <p:cNvSpPr/>
                <p:nvPr/>
              </p:nvSpPr>
              <p:spPr>
                <a:xfrm>
                  <a:off x="5466684" y="2029813"/>
                  <a:ext cx="437766" cy="979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95" h="104446" extrusionOk="0">
                      <a:moveTo>
                        <a:pt x="20080" y="95286"/>
                      </a:moveTo>
                      <a:cubicBezTo>
                        <a:pt x="20080" y="93254"/>
                        <a:pt x="21401" y="91900"/>
                        <a:pt x="23466" y="91900"/>
                      </a:cubicBezTo>
                      <a:cubicBezTo>
                        <a:pt x="25515" y="91900"/>
                        <a:pt x="26412" y="92831"/>
                        <a:pt x="26412" y="94863"/>
                      </a:cubicBezTo>
                      <a:cubicBezTo>
                        <a:pt x="26412" y="96911"/>
                        <a:pt x="25684" y="98249"/>
                        <a:pt x="23466" y="98249"/>
                      </a:cubicBezTo>
                      <a:cubicBezTo>
                        <a:pt x="21536" y="98249"/>
                        <a:pt x="20080" y="97334"/>
                        <a:pt x="20080" y="95286"/>
                      </a:cubicBezTo>
                      <a:close/>
                      <a:moveTo>
                        <a:pt x="36553" y="91900"/>
                      </a:moveTo>
                      <a:cubicBezTo>
                        <a:pt x="41463" y="91900"/>
                        <a:pt x="40718" y="98232"/>
                        <a:pt x="36553" y="98232"/>
                      </a:cubicBezTo>
                      <a:cubicBezTo>
                        <a:pt x="32033" y="98232"/>
                        <a:pt x="32287" y="91900"/>
                        <a:pt x="36553" y="91900"/>
                      </a:cubicBezTo>
                      <a:close/>
                      <a:moveTo>
                        <a:pt x="35334" y="32152"/>
                      </a:moveTo>
                      <a:lnTo>
                        <a:pt x="36977" y="31847"/>
                      </a:lnTo>
                      <a:lnTo>
                        <a:pt x="40363" y="31898"/>
                      </a:lnTo>
                      <a:lnTo>
                        <a:pt x="42157" y="32135"/>
                      </a:lnTo>
                      <a:cubicBezTo>
                        <a:pt x="42361" y="32880"/>
                        <a:pt x="42615" y="33184"/>
                        <a:pt x="42479" y="34014"/>
                      </a:cubicBezTo>
                      <a:lnTo>
                        <a:pt x="42225" y="35792"/>
                      </a:lnTo>
                      <a:lnTo>
                        <a:pt x="40380" y="36181"/>
                      </a:lnTo>
                      <a:lnTo>
                        <a:pt x="36977" y="36130"/>
                      </a:lnTo>
                      <a:lnTo>
                        <a:pt x="35368" y="35876"/>
                      </a:lnTo>
                      <a:lnTo>
                        <a:pt x="35334" y="32152"/>
                      </a:lnTo>
                      <a:close/>
                      <a:moveTo>
                        <a:pt x="20080" y="31898"/>
                      </a:moveTo>
                      <a:lnTo>
                        <a:pt x="21519" y="32067"/>
                      </a:lnTo>
                      <a:lnTo>
                        <a:pt x="21824" y="33574"/>
                      </a:lnTo>
                      <a:lnTo>
                        <a:pt x="21773" y="34014"/>
                      </a:lnTo>
                      <a:lnTo>
                        <a:pt x="21604" y="35453"/>
                      </a:lnTo>
                      <a:lnTo>
                        <a:pt x="20080" y="35741"/>
                      </a:lnTo>
                      <a:lnTo>
                        <a:pt x="16271" y="35707"/>
                      </a:lnTo>
                      <a:lnTo>
                        <a:pt x="14662" y="35453"/>
                      </a:lnTo>
                      <a:lnTo>
                        <a:pt x="14628" y="32152"/>
                      </a:lnTo>
                      <a:lnTo>
                        <a:pt x="16271" y="31847"/>
                      </a:lnTo>
                      <a:lnTo>
                        <a:pt x="20080" y="31898"/>
                      </a:lnTo>
                      <a:close/>
                      <a:moveTo>
                        <a:pt x="11310" y="32135"/>
                      </a:moveTo>
                      <a:cubicBezTo>
                        <a:pt x="11513" y="32880"/>
                        <a:pt x="11767" y="33184"/>
                        <a:pt x="11632" y="34014"/>
                      </a:cubicBezTo>
                      <a:lnTo>
                        <a:pt x="11378" y="35792"/>
                      </a:lnTo>
                      <a:lnTo>
                        <a:pt x="9532" y="36181"/>
                      </a:lnTo>
                      <a:lnTo>
                        <a:pt x="6552" y="36130"/>
                      </a:lnTo>
                      <a:lnTo>
                        <a:pt x="4572" y="35792"/>
                      </a:lnTo>
                      <a:lnTo>
                        <a:pt x="4453" y="32152"/>
                      </a:lnTo>
                      <a:lnTo>
                        <a:pt x="6129" y="31847"/>
                      </a:lnTo>
                      <a:lnTo>
                        <a:pt x="9515" y="31898"/>
                      </a:lnTo>
                      <a:lnTo>
                        <a:pt x="11310" y="32135"/>
                      </a:lnTo>
                      <a:close/>
                      <a:moveTo>
                        <a:pt x="25210" y="32152"/>
                      </a:moveTo>
                      <a:lnTo>
                        <a:pt x="26835" y="31847"/>
                      </a:lnTo>
                      <a:lnTo>
                        <a:pt x="30221" y="31898"/>
                      </a:lnTo>
                      <a:lnTo>
                        <a:pt x="31677" y="32067"/>
                      </a:lnTo>
                      <a:lnTo>
                        <a:pt x="31237" y="34844"/>
                      </a:lnTo>
                      <a:lnTo>
                        <a:pt x="25261" y="34183"/>
                      </a:lnTo>
                      <a:lnTo>
                        <a:pt x="25210" y="32152"/>
                      </a:lnTo>
                      <a:close/>
                      <a:moveTo>
                        <a:pt x="16271" y="6112"/>
                      </a:moveTo>
                      <a:lnTo>
                        <a:pt x="3590" y="6112"/>
                      </a:lnTo>
                      <a:cubicBezTo>
                        <a:pt x="2828" y="7297"/>
                        <a:pt x="2743" y="7162"/>
                        <a:pt x="2743" y="8652"/>
                      </a:cubicBezTo>
                      <a:lnTo>
                        <a:pt x="2743" y="24719"/>
                      </a:lnTo>
                      <a:lnTo>
                        <a:pt x="2929" y="26158"/>
                      </a:lnTo>
                      <a:lnTo>
                        <a:pt x="3590" y="25549"/>
                      </a:lnTo>
                      <a:cubicBezTo>
                        <a:pt x="3590" y="20876"/>
                        <a:pt x="982" y="6959"/>
                        <a:pt x="7399" y="6959"/>
                      </a:cubicBezTo>
                      <a:lnTo>
                        <a:pt x="7822" y="6959"/>
                      </a:lnTo>
                      <a:lnTo>
                        <a:pt x="38246" y="6959"/>
                      </a:lnTo>
                      <a:lnTo>
                        <a:pt x="39093" y="6959"/>
                      </a:lnTo>
                      <a:cubicBezTo>
                        <a:pt x="45493" y="6959"/>
                        <a:pt x="42902" y="20944"/>
                        <a:pt x="42902" y="25549"/>
                      </a:cubicBezTo>
                      <a:cubicBezTo>
                        <a:pt x="38331" y="29764"/>
                        <a:pt x="25870" y="28088"/>
                        <a:pt x="19657" y="28088"/>
                      </a:cubicBezTo>
                      <a:cubicBezTo>
                        <a:pt x="15661" y="28088"/>
                        <a:pt x="10870" y="27834"/>
                        <a:pt x="6976" y="28325"/>
                      </a:cubicBezTo>
                      <a:cubicBezTo>
                        <a:pt x="4487" y="28647"/>
                        <a:pt x="12529" y="28935"/>
                        <a:pt x="12885" y="28935"/>
                      </a:cubicBezTo>
                      <a:cubicBezTo>
                        <a:pt x="20452" y="28935"/>
                        <a:pt x="31356" y="28291"/>
                        <a:pt x="38551" y="29104"/>
                      </a:cubicBezTo>
                      <a:cubicBezTo>
                        <a:pt x="39347" y="29189"/>
                        <a:pt x="37044" y="29290"/>
                        <a:pt x="36994" y="29290"/>
                      </a:cubicBezTo>
                      <a:lnTo>
                        <a:pt x="30645" y="29358"/>
                      </a:lnTo>
                      <a:lnTo>
                        <a:pt x="17913" y="29561"/>
                      </a:lnTo>
                      <a:lnTo>
                        <a:pt x="16863" y="29561"/>
                      </a:lnTo>
                      <a:cubicBezTo>
                        <a:pt x="13291" y="29561"/>
                        <a:pt x="8449" y="29849"/>
                        <a:pt x="5672" y="32202"/>
                      </a:cubicBezTo>
                      <a:cubicBezTo>
                        <a:pt x="4538" y="33167"/>
                        <a:pt x="1880" y="37197"/>
                        <a:pt x="3691" y="37908"/>
                      </a:cubicBezTo>
                      <a:cubicBezTo>
                        <a:pt x="4843" y="38365"/>
                        <a:pt x="6976" y="36520"/>
                        <a:pt x="8009" y="37332"/>
                      </a:cubicBezTo>
                      <a:cubicBezTo>
                        <a:pt x="8669" y="37840"/>
                        <a:pt x="5198" y="38992"/>
                        <a:pt x="4385" y="40211"/>
                      </a:cubicBezTo>
                      <a:cubicBezTo>
                        <a:pt x="2201" y="43529"/>
                        <a:pt x="23517" y="38077"/>
                        <a:pt x="25566" y="46272"/>
                      </a:cubicBezTo>
                      <a:lnTo>
                        <a:pt x="28071" y="48744"/>
                      </a:lnTo>
                      <a:lnTo>
                        <a:pt x="27783" y="49065"/>
                      </a:lnTo>
                      <a:lnTo>
                        <a:pt x="24347" y="46729"/>
                      </a:lnTo>
                      <a:cubicBezTo>
                        <a:pt x="24228" y="49065"/>
                        <a:pt x="26243" y="49827"/>
                        <a:pt x="24059" y="54060"/>
                      </a:cubicBezTo>
                      <a:cubicBezTo>
                        <a:pt x="22823" y="56464"/>
                        <a:pt x="22010" y="59596"/>
                        <a:pt x="20876" y="61425"/>
                      </a:cubicBezTo>
                      <a:cubicBezTo>
                        <a:pt x="20249" y="62424"/>
                        <a:pt x="15018" y="75291"/>
                        <a:pt x="15001" y="75833"/>
                      </a:cubicBezTo>
                      <a:lnTo>
                        <a:pt x="16271" y="75849"/>
                      </a:lnTo>
                      <a:cubicBezTo>
                        <a:pt x="17896" y="69331"/>
                        <a:pt x="23195" y="72159"/>
                        <a:pt x="25803" y="67384"/>
                      </a:cubicBezTo>
                      <a:cubicBezTo>
                        <a:pt x="27242" y="64743"/>
                        <a:pt x="29917" y="62948"/>
                        <a:pt x="29443" y="59715"/>
                      </a:cubicBezTo>
                      <a:cubicBezTo>
                        <a:pt x="29036" y="56819"/>
                        <a:pt x="34979" y="59562"/>
                        <a:pt x="29612" y="68044"/>
                      </a:cubicBezTo>
                      <a:cubicBezTo>
                        <a:pt x="26327" y="73225"/>
                        <a:pt x="23737" y="73936"/>
                        <a:pt x="18387" y="75849"/>
                      </a:cubicBezTo>
                      <a:lnTo>
                        <a:pt x="18302" y="76611"/>
                      </a:lnTo>
                      <a:cubicBezTo>
                        <a:pt x="10176" y="77289"/>
                        <a:pt x="11462" y="75358"/>
                        <a:pt x="5706" y="73733"/>
                      </a:cubicBezTo>
                      <a:lnTo>
                        <a:pt x="5283" y="74444"/>
                      </a:lnTo>
                      <a:cubicBezTo>
                        <a:pt x="7771" y="80742"/>
                        <a:pt x="3827" y="77881"/>
                        <a:pt x="5012" y="81809"/>
                      </a:cubicBezTo>
                      <a:cubicBezTo>
                        <a:pt x="5892" y="81606"/>
                        <a:pt x="9431" y="79100"/>
                        <a:pt x="8957" y="84298"/>
                      </a:cubicBezTo>
                      <a:lnTo>
                        <a:pt x="8347" y="84670"/>
                      </a:lnTo>
                      <a:lnTo>
                        <a:pt x="6282" y="81978"/>
                      </a:lnTo>
                      <a:lnTo>
                        <a:pt x="7433" y="88818"/>
                      </a:lnTo>
                      <a:lnTo>
                        <a:pt x="9295" y="86668"/>
                      </a:lnTo>
                      <a:lnTo>
                        <a:pt x="9888" y="86668"/>
                      </a:lnTo>
                      <a:lnTo>
                        <a:pt x="10785" y="91476"/>
                      </a:lnTo>
                      <a:cubicBezTo>
                        <a:pt x="16812" y="96725"/>
                        <a:pt x="10396" y="100416"/>
                        <a:pt x="6976" y="96556"/>
                      </a:cubicBezTo>
                      <a:cubicBezTo>
                        <a:pt x="6383" y="95523"/>
                        <a:pt x="6214" y="95641"/>
                        <a:pt x="6028" y="94422"/>
                      </a:cubicBezTo>
                      <a:cubicBezTo>
                        <a:pt x="5994" y="94185"/>
                        <a:pt x="5672" y="92103"/>
                        <a:pt x="5503" y="92086"/>
                      </a:cubicBezTo>
                      <a:cubicBezTo>
                        <a:pt x="5503" y="92086"/>
                        <a:pt x="4368" y="96556"/>
                        <a:pt x="4216" y="96065"/>
                      </a:cubicBezTo>
                      <a:cubicBezTo>
                        <a:pt x="2997" y="92323"/>
                        <a:pt x="2862" y="76002"/>
                        <a:pt x="3082" y="71464"/>
                      </a:cubicBezTo>
                      <a:cubicBezTo>
                        <a:pt x="3217" y="68552"/>
                        <a:pt x="2811" y="66538"/>
                        <a:pt x="3607" y="63575"/>
                      </a:cubicBezTo>
                      <a:cubicBezTo>
                        <a:pt x="4064" y="61882"/>
                        <a:pt x="5689" y="62237"/>
                        <a:pt x="5757" y="63880"/>
                      </a:cubicBezTo>
                      <a:cubicBezTo>
                        <a:pt x="6028" y="70245"/>
                        <a:pt x="8618" y="65353"/>
                        <a:pt x="9837" y="63185"/>
                      </a:cubicBezTo>
                      <a:cubicBezTo>
                        <a:pt x="12461" y="58479"/>
                        <a:pt x="8212" y="61560"/>
                        <a:pt x="6417" y="59410"/>
                      </a:cubicBezTo>
                      <a:cubicBezTo>
                        <a:pt x="3014" y="55330"/>
                        <a:pt x="6586" y="48913"/>
                        <a:pt x="11039" y="46932"/>
                      </a:cubicBezTo>
                      <a:cubicBezTo>
                        <a:pt x="12512" y="46272"/>
                        <a:pt x="18590" y="44816"/>
                        <a:pt x="19504" y="46814"/>
                      </a:cubicBezTo>
                      <a:cubicBezTo>
                        <a:pt x="20097" y="48066"/>
                        <a:pt x="17286" y="53383"/>
                        <a:pt x="16677" y="55109"/>
                      </a:cubicBezTo>
                      <a:cubicBezTo>
                        <a:pt x="14324" y="61679"/>
                        <a:pt x="13409" y="69162"/>
                        <a:pt x="8246" y="74156"/>
                      </a:cubicBezTo>
                      <a:cubicBezTo>
                        <a:pt x="11056" y="73276"/>
                        <a:pt x="12631" y="75443"/>
                        <a:pt x="14002" y="72734"/>
                      </a:cubicBezTo>
                      <a:cubicBezTo>
                        <a:pt x="14933" y="70889"/>
                        <a:pt x="15830" y="67655"/>
                        <a:pt x="16575" y="65590"/>
                      </a:cubicBezTo>
                      <a:cubicBezTo>
                        <a:pt x="18404" y="60595"/>
                        <a:pt x="20114" y="56616"/>
                        <a:pt x="22213" y="51774"/>
                      </a:cubicBezTo>
                      <a:cubicBezTo>
                        <a:pt x="24990" y="45307"/>
                        <a:pt x="20419" y="43326"/>
                        <a:pt x="14578" y="44155"/>
                      </a:cubicBezTo>
                      <a:cubicBezTo>
                        <a:pt x="7314" y="45171"/>
                        <a:pt x="6874" y="47034"/>
                        <a:pt x="1914" y="51334"/>
                      </a:cubicBezTo>
                      <a:cubicBezTo>
                        <a:pt x="1592" y="54500"/>
                        <a:pt x="0" y="56498"/>
                        <a:pt x="0" y="60307"/>
                      </a:cubicBezTo>
                      <a:lnTo>
                        <a:pt x="0" y="61052"/>
                      </a:lnTo>
                      <a:cubicBezTo>
                        <a:pt x="0" y="65149"/>
                        <a:pt x="1914" y="68671"/>
                        <a:pt x="1914" y="74580"/>
                      </a:cubicBezTo>
                      <a:cubicBezTo>
                        <a:pt x="1897" y="79913"/>
                        <a:pt x="2151" y="84755"/>
                        <a:pt x="2472" y="90071"/>
                      </a:cubicBezTo>
                      <a:cubicBezTo>
                        <a:pt x="3353" y="104445"/>
                        <a:pt x="5791" y="104157"/>
                        <a:pt x="20503" y="104157"/>
                      </a:cubicBezTo>
                      <a:lnTo>
                        <a:pt x="27682" y="104157"/>
                      </a:lnTo>
                      <a:cubicBezTo>
                        <a:pt x="32270" y="104157"/>
                        <a:pt x="39432" y="104107"/>
                        <a:pt x="42479" y="100365"/>
                      </a:cubicBezTo>
                      <a:cubicBezTo>
                        <a:pt x="43512" y="86194"/>
                        <a:pt x="43309" y="71871"/>
                        <a:pt x="43326" y="57666"/>
                      </a:cubicBezTo>
                      <a:cubicBezTo>
                        <a:pt x="43326" y="44138"/>
                        <a:pt x="46695" y="31491"/>
                        <a:pt x="46695" y="17947"/>
                      </a:cubicBezTo>
                      <a:lnTo>
                        <a:pt x="46695" y="9498"/>
                      </a:lnTo>
                      <a:cubicBezTo>
                        <a:pt x="46695" y="0"/>
                        <a:pt x="46272" y="15289"/>
                        <a:pt x="46204" y="17016"/>
                      </a:cubicBezTo>
                      <a:cubicBezTo>
                        <a:pt x="46068" y="20012"/>
                        <a:pt x="44595" y="32778"/>
                        <a:pt x="44595" y="22179"/>
                      </a:cubicBezTo>
                      <a:lnTo>
                        <a:pt x="44646" y="9075"/>
                      </a:lnTo>
                      <a:lnTo>
                        <a:pt x="44172" y="3166"/>
                      </a:lnTo>
                      <a:lnTo>
                        <a:pt x="42513" y="5300"/>
                      </a:lnTo>
                      <a:lnTo>
                        <a:pt x="40634" y="4284"/>
                      </a:lnTo>
                      <a:lnTo>
                        <a:pt x="31559" y="4792"/>
                      </a:lnTo>
                      <a:cubicBezTo>
                        <a:pt x="27597" y="7247"/>
                        <a:pt x="21671" y="6112"/>
                        <a:pt x="16271" y="6112"/>
                      </a:cubicBezTo>
                      <a:close/>
                    </a:path>
                  </a:pathLst>
                </a:custGeom>
                <a:solidFill>
                  <a:srgbClr val="454E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4"/>
                <p:cNvSpPr/>
                <p:nvPr/>
              </p:nvSpPr>
              <p:spPr>
                <a:xfrm>
                  <a:off x="5417166" y="1954100"/>
                  <a:ext cx="534900" cy="1088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56" h="116145" extrusionOk="0">
                      <a:moveTo>
                        <a:pt x="47761" y="108441"/>
                      </a:moveTo>
                      <a:cubicBezTo>
                        <a:pt x="44714" y="112183"/>
                        <a:pt x="37552" y="112233"/>
                        <a:pt x="32964" y="112233"/>
                      </a:cubicBezTo>
                      <a:lnTo>
                        <a:pt x="25785" y="112233"/>
                      </a:lnTo>
                      <a:cubicBezTo>
                        <a:pt x="11073" y="112233"/>
                        <a:pt x="8635" y="112521"/>
                        <a:pt x="7754" y="98147"/>
                      </a:cubicBezTo>
                      <a:cubicBezTo>
                        <a:pt x="7433" y="92831"/>
                        <a:pt x="7179" y="87989"/>
                        <a:pt x="7196" y="82656"/>
                      </a:cubicBezTo>
                      <a:cubicBezTo>
                        <a:pt x="7196" y="76747"/>
                        <a:pt x="5282" y="73225"/>
                        <a:pt x="5282" y="69128"/>
                      </a:cubicBezTo>
                      <a:lnTo>
                        <a:pt x="5282" y="68383"/>
                      </a:lnTo>
                      <a:cubicBezTo>
                        <a:pt x="5282" y="64574"/>
                        <a:pt x="6874" y="62576"/>
                        <a:pt x="7196" y="59410"/>
                      </a:cubicBezTo>
                      <a:lnTo>
                        <a:pt x="3623" y="29003"/>
                      </a:lnTo>
                      <a:lnTo>
                        <a:pt x="3809" y="13765"/>
                      </a:lnTo>
                      <a:lnTo>
                        <a:pt x="5079" y="5740"/>
                      </a:lnTo>
                      <a:lnTo>
                        <a:pt x="27444" y="2980"/>
                      </a:lnTo>
                      <a:lnTo>
                        <a:pt x="30848" y="3200"/>
                      </a:lnTo>
                      <a:lnTo>
                        <a:pt x="52400" y="5740"/>
                      </a:lnTo>
                      <a:lnTo>
                        <a:pt x="53365" y="15458"/>
                      </a:lnTo>
                      <a:lnTo>
                        <a:pt x="53247" y="23907"/>
                      </a:lnTo>
                      <a:cubicBezTo>
                        <a:pt x="53247" y="37603"/>
                        <a:pt x="49573" y="51385"/>
                        <a:pt x="49048" y="64929"/>
                      </a:cubicBezTo>
                      <a:cubicBezTo>
                        <a:pt x="48591" y="77052"/>
                        <a:pt x="50470" y="97504"/>
                        <a:pt x="47761" y="108441"/>
                      </a:cubicBezTo>
                      <a:close/>
                      <a:moveTo>
                        <a:pt x="10141" y="113927"/>
                      </a:moveTo>
                      <a:lnTo>
                        <a:pt x="13934" y="114451"/>
                      </a:lnTo>
                      <a:lnTo>
                        <a:pt x="14797" y="115196"/>
                      </a:lnTo>
                      <a:lnTo>
                        <a:pt x="22399" y="115196"/>
                      </a:lnTo>
                      <a:lnTo>
                        <a:pt x="29578" y="115196"/>
                      </a:lnTo>
                      <a:cubicBezTo>
                        <a:pt x="39685" y="115196"/>
                        <a:pt x="52823" y="116144"/>
                        <a:pt x="52823" y="102939"/>
                      </a:cubicBezTo>
                      <a:lnTo>
                        <a:pt x="52823" y="84349"/>
                      </a:lnTo>
                      <a:lnTo>
                        <a:pt x="52383" y="73361"/>
                      </a:lnTo>
                      <a:lnTo>
                        <a:pt x="52400" y="64066"/>
                      </a:lnTo>
                      <a:cubicBezTo>
                        <a:pt x="52400" y="54365"/>
                        <a:pt x="54703" y="49218"/>
                        <a:pt x="55803" y="40414"/>
                      </a:cubicBezTo>
                      <a:cubicBezTo>
                        <a:pt x="56853" y="31864"/>
                        <a:pt x="57056" y="23212"/>
                        <a:pt x="57056" y="14612"/>
                      </a:cubicBezTo>
                      <a:lnTo>
                        <a:pt x="57056" y="12495"/>
                      </a:lnTo>
                      <a:cubicBezTo>
                        <a:pt x="55905" y="1"/>
                        <a:pt x="41683" y="1507"/>
                        <a:pt x="31389" y="1507"/>
                      </a:cubicBezTo>
                      <a:lnTo>
                        <a:pt x="25362" y="1507"/>
                      </a:lnTo>
                      <a:cubicBezTo>
                        <a:pt x="11377" y="1507"/>
                        <a:pt x="0" y="221"/>
                        <a:pt x="0" y="16305"/>
                      </a:cubicBezTo>
                      <a:lnTo>
                        <a:pt x="0" y="20961"/>
                      </a:lnTo>
                      <a:cubicBezTo>
                        <a:pt x="0" y="32456"/>
                        <a:pt x="1710" y="43292"/>
                        <a:pt x="3098" y="54619"/>
                      </a:cubicBezTo>
                      <a:cubicBezTo>
                        <a:pt x="4741" y="67909"/>
                        <a:pt x="3386" y="76595"/>
                        <a:pt x="3386" y="89411"/>
                      </a:cubicBezTo>
                      <a:lnTo>
                        <a:pt x="3386" y="95337"/>
                      </a:lnTo>
                      <a:cubicBezTo>
                        <a:pt x="3386" y="103531"/>
                        <a:pt x="2912" y="109101"/>
                        <a:pt x="10141" y="113927"/>
                      </a:cubicBezTo>
                      <a:close/>
                    </a:path>
                  </a:pathLst>
                </a:custGeom>
                <a:solidFill>
                  <a:srgbClr val="FCB91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4"/>
                <p:cNvSpPr/>
                <p:nvPr/>
              </p:nvSpPr>
              <p:spPr>
                <a:xfrm>
                  <a:off x="5475891" y="2095044"/>
                  <a:ext cx="417291" cy="18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11" h="19438" extrusionOk="0">
                      <a:moveTo>
                        <a:pt x="21214" y="4657"/>
                      </a:moveTo>
                      <a:lnTo>
                        <a:pt x="21773" y="3946"/>
                      </a:lnTo>
                      <a:lnTo>
                        <a:pt x="23314" y="3776"/>
                      </a:lnTo>
                      <a:lnTo>
                        <a:pt x="24584" y="3810"/>
                      </a:lnTo>
                      <a:lnTo>
                        <a:pt x="26378" y="4047"/>
                      </a:lnTo>
                      <a:lnTo>
                        <a:pt x="26700" y="12682"/>
                      </a:lnTo>
                      <a:lnTo>
                        <a:pt x="28393" y="12682"/>
                      </a:lnTo>
                      <a:lnTo>
                        <a:pt x="28715" y="4047"/>
                      </a:lnTo>
                      <a:lnTo>
                        <a:pt x="30509" y="3810"/>
                      </a:lnTo>
                      <a:lnTo>
                        <a:pt x="31779" y="3743"/>
                      </a:lnTo>
                      <a:lnTo>
                        <a:pt x="33641" y="4132"/>
                      </a:lnTo>
                      <a:lnTo>
                        <a:pt x="33878" y="5927"/>
                      </a:lnTo>
                      <a:lnTo>
                        <a:pt x="33878" y="11835"/>
                      </a:lnTo>
                      <a:cubicBezTo>
                        <a:pt x="33878" y="13325"/>
                        <a:pt x="33811" y="13207"/>
                        <a:pt x="33049" y="14375"/>
                      </a:cubicBezTo>
                      <a:lnTo>
                        <a:pt x="32998" y="18303"/>
                      </a:lnTo>
                      <a:lnTo>
                        <a:pt x="26988" y="18286"/>
                      </a:lnTo>
                      <a:lnTo>
                        <a:pt x="25582" y="18252"/>
                      </a:lnTo>
                      <a:lnTo>
                        <a:pt x="21485" y="18286"/>
                      </a:lnTo>
                      <a:lnTo>
                        <a:pt x="20097" y="18269"/>
                      </a:lnTo>
                      <a:lnTo>
                        <a:pt x="15949" y="18252"/>
                      </a:lnTo>
                      <a:lnTo>
                        <a:pt x="14222" y="18252"/>
                      </a:lnTo>
                      <a:cubicBezTo>
                        <a:pt x="2963" y="18252"/>
                        <a:pt x="4944" y="13732"/>
                        <a:pt x="7145" y="14849"/>
                      </a:cubicBezTo>
                      <a:cubicBezTo>
                        <a:pt x="8381" y="15475"/>
                        <a:pt x="10209" y="16915"/>
                        <a:pt x="11733" y="16779"/>
                      </a:cubicBezTo>
                      <a:cubicBezTo>
                        <a:pt x="11818" y="16762"/>
                        <a:pt x="15627" y="15374"/>
                        <a:pt x="15289" y="14375"/>
                      </a:cubicBezTo>
                      <a:lnTo>
                        <a:pt x="13850" y="13630"/>
                      </a:lnTo>
                      <a:lnTo>
                        <a:pt x="13596" y="11835"/>
                      </a:lnTo>
                      <a:lnTo>
                        <a:pt x="13596" y="6350"/>
                      </a:lnTo>
                      <a:cubicBezTo>
                        <a:pt x="13596" y="4843"/>
                        <a:pt x="13663" y="4606"/>
                        <a:pt x="14611" y="3522"/>
                      </a:cubicBezTo>
                      <a:lnTo>
                        <a:pt x="16135" y="3387"/>
                      </a:lnTo>
                      <a:lnTo>
                        <a:pt x="16982" y="3353"/>
                      </a:lnTo>
                      <a:lnTo>
                        <a:pt x="18539" y="3522"/>
                      </a:lnTo>
                      <a:lnTo>
                        <a:pt x="19098" y="4234"/>
                      </a:lnTo>
                      <a:lnTo>
                        <a:pt x="20706" y="13190"/>
                      </a:lnTo>
                      <a:lnTo>
                        <a:pt x="21214" y="4657"/>
                      </a:lnTo>
                      <a:close/>
                      <a:moveTo>
                        <a:pt x="7670" y="5029"/>
                      </a:moveTo>
                      <a:lnTo>
                        <a:pt x="8042" y="7670"/>
                      </a:lnTo>
                      <a:cubicBezTo>
                        <a:pt x="10345" y="8602"/>
                        <a:pt x="11919" y="7687"/>
                        <a:pt x="11919" y="10989"/>
                      </a:cubicBezTo>
                      <a:lnTo>
                        <a:pt x="11919" y="11412"/>
                      </a:lnTo>
                      <a:cubicBezTo>
                        <a:pt x="11919" y="12750"/>
                        <a:pt x="11919" y="12682"/>
                        <a:pt x="11361" y="13833"/>
                      </a:cubicBezTo>
                      <a:cubicBezTo>
                        <a:pt x="10480" y="14256"/>
                        <a:pt x="10463" y="14375"/>
                        <a:pt x="9380" y="14375"/>
                      </a:cubicBezTo>
                      <a:cubicBezTo>
                        <a:pt x="8042" y="14375"/>
                        <a:pt x="8110" y="14392"/>
                        <a:pt x="6959" y="13833"/>
                      </a:cubicBezTo>
                      <a:cubicBezTo>
                        <a:pt x="6400" y="12682"/>
                        <a:pt x="6417" y="12750"/>
                        <a:pt x="6417" y="11412"/>
                      </a:cubicBezTo>
                      <a:lnTo>
                        <a:pt x="6417" y="6773"/>
                      </a:lnTo>
                      <a:cubicBezTo>
                        <a:pt x="6417" y="5503"/>
                        <a:pt x="6417" y="5402"/>
                        <a:pt x="6908" y="4284"/>
                      </a:cubicBezTo>
                      <a:cubicBezTo>
                        <a:pt x="7687" y="3912"/>
                        <a:pt x="7551" y="3810"/>
                        <a:pt x="8533" y="3810"/>
                      </a:cubicBezTo>
                      <a:cubicBezTo>
                        <a:pt x="9668" y="3810"/>
                        <a:pt x="9414" y="3675"/>
                        <a:pt x="10311" y="4335"/>
                      </a:cubicBezTo>
                      <a:lnTo>
                        <a:pt x="7670" y="5029"/>
                      </a:lnTo>
                      <a:close/>
                      <a:moveTo>
                        <a:pt x="2608" y="18591"/>
                      </a:moveTo>
                      <a:cubicBezTo>
                        <a:pt x="3657" y="19420"/>
                        <a:pt x="3759" y="19437"/>
                        <a:pt x="5147" y="19437"/>
                      </a:cubicBezTo>
                      <a:lnTo>
                        <a:pt x="38958" y="19437"/>
                      </a:lnTo>
                      <a:cubicBezTo>
                        <a:pt x="40464" y="19437"/>
                        <a:pt x="40684" y="19386"/>
                        <a:pt x="41920" y="18591"/>
                      </a:cubicBezTo>
                      <a:cubicBezTo>
                        <a:pt x="41920" y="13986"/>
                        <a:pt x="44511" y="1"/>
                        <a:pt x="38111" y="1"/>
                      </a:cubicBezTo>
                      <a:lnTo>
                        <a:pt x="37264" y="1"/>
                      </a:lnTo>
                      <a:lnTo>
                        <a:pt x="6840" y="1"/>
                      </a:lnTo>
                      <a:lnTo>
                        <a:pt x="6417" y="1"/>
                      </a:lnTo>
                      <a:cubicBezTo>
                        <a:pt x="0" y="1"/>
                        <a:pt x="2608" y="13918"/>
                        <a:pt x="2608" y="18591"/>
                      </a:cubicBezTo>
                      <a:close/>
                    </a:path>
                  </a:pathLst>
                </a:custGeom>
                <a:solidFill>
                  <a:srgbClr val="D4EB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4"/>
                <p:cNvSpPr/>
                <p:nvPr/>
              </p:nvSpPr>
              <p:spPr>
                <a:xfrm>
                  <a:off x="5450972" y="2007903"/>
                  <a:ext cx="466500" cy="962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60" h="102702" extrusionOk="0">
                      <a:moveTo>
                        <a:pt x="3590" y="53671"/>
                      </a:moveTo>
                      <a:cubicBezTo>
                        <a:pt x="8550" y="49371"/>
                        <a:pt x="8990" y="47508"/>
                        <a:pt x="16254" y="46492"/>
                      </a:cubicBezTo>
                      <a:cubicBezTo>
                        <a:pt x="22095" y="45663"/>
                        <a:pt x="26666" y="47644"/>
                        <a:pt x="23889" y="54111"/>
                      </a:cubicBezTo>
                      <a:cubicBezTo>
                        <a:pt x="21790" y="58953"/>
                        <a:pt x="20080" y="62932"/>
                        <a:pt x="18251" y="67927"/>
                      </a:cubicBezTo>
                      <a:cubicBezTo>
                        <a:pt x="17506" y="69992"/>
                        <a:pt x="16609" y="73243"/>
                        <a:pt x="15678" y="75071"/>
                      </a:cubicBezTo>
                      <a:cubicBezTo>
                        <a:pt x="14307" y="77780"/>
                        <a:pt x="12732" y="75613"/>
                        <a:pt x="9922" y="76493"/>
                      </a:cubicBezTo>
                      <a:lnTo>
                        <a:pt x="4758" y="72786"/>
                      </a:lnTo>
                      <a:lnTo>
                        <a:pt x="7382" y="76070"/>
                      </a:lnTo>
                      <a:cubicBezTo>
                        <a:pt x="13138" y="77695"/>
                        <a:pt x="11852" y="79626"/>
                        <a:pt x="19978" y="78948"/>
                      </a:cubicBezTo>
                      <a:lnTo>
                        <a:pt x="20063" y="78186"/>
                      </a:lnTo>
                      <a:lnTo>
                        <a:pt x="17947" y="78186"/>
                      </a:lnTo>
                      <a:lnTo>
                        <a:pt x="16677" y="78170"/>
                      </a:lnTo>
                      <a:cubicBezTo>
                        <a:pt x="16694" y="77628"/>
                        <a:pt x="21925" y="64761"/>
                        <a:pt x="22552" y="63762"/>
                      </a:cubicBezTo>
                      <a:cubicBezTo>
                        <a:pt x="23686" y="61933"/>
                        <a:pt x="24499" y="58801"/>
                        <a:pt x="25735" y="56397"/>
                      </a:cubicBezTo>
                      <a:cubicBezTo>
                        <a:pt x="27919" y="52164"/>
                        <a:pt x="25904" y="51402"/>
                        <a:pt x="26023" y="49066"/>
                      </a:cubicBezTo>
                      <a:lnTo>
                        <a:pt x="29459" y="51402"/>
                      </a:lnTo>
                      <a:lnTo>
                        <a:pt x="29747" y="51081"/>
                      </a:lnTo>
                      <a:lnTo>
                        <a:pt x="27242" y="48609"/>
                      </a:lnTo>
                      <a:cubicBezTo>
                        <a:pt x="13900" y="40753"/>
                        <a:pt x="8110" y="50590"/>
                        <a:pt x="5079" y="50386"/>
                      </a:cubicBezTo>
                      <a:cubicBezTo>
                        <a:pt x="3623" y="48575"/>
                        <a:pt x="1863" y="32660"/>
                        <a:pt x="3200" y="30781"/>
                      </a:cubicBezTo>
                      <a:cubicBezTo>
                        <a:pt x="4081" y="29528"/>
                        <a:pt x="3166" y="11565"/>
                        <a:pt x="3166" y="8449"/>
                      </a:cubicBezTo>
                      <a:lnTo>
                        <a:pt x="3268" y="5317"/>
                      </a:lnTo>
                      <a:lnTo>
                        <a:pt x="7805" y="5080"/>
                      </a:lnTo>
                      <a:lnTo>
                        <a:pt x="16677" y="3726"/>
                      </a:lnTo>
                      <a:lnTo>
                        <a:pt x="36130" y="3810"/>
                      </a:lnTo>
                      <a:lnTo>
                        <a:pt x="45848" y="5503"/>
                      </a:lnTo>
                      <a:lnTo>
                        <a:pt x="46322" y="11412"/>
                      </a:lnTo>
                      <a:lnTo>
                        <a:pt x="46271" y="24516"/>
                      </a:lnTo>
                      <a:cubicBezTo>
                        <a:pt x="46271" y="35115"/>
                        <a:pt x="47744" y="22349"/>
                        <a:pt x="47880" y="19353"/>
                      </a:cubicBezTo>
                      <a:cubicBezTo>
                        <a:pt x="47948" y="17626"/>
                        <a:pt x="48371" y="2337"/>
                        <a:pt x="48371" y="11835"/>
                      </a:cubicBezTo>
                      <a:lnTo>
                        <a:pt x="48371" y="20284"/>
                      </a:lnTo>
                      <a:cubicBezTo>
                        <a:pt x="48371" y="33828"/>
                        <a:pt x="45002" y="46475"/>
                        <a:pt x="45002" y="60003"/>
                      </a:cubicBezTo>
                      <a:cubicBezTo>
                        <a:pt x="44985" y="74208"/>
                        <a:pt x="45188" y="88531"/>
                        <a:pt x="44155" y="102702"/>
                      </a:cubicBezTo>
                      <a:cubicBezTo>
                        <a:pt x="46864" y="91765"/>
                        <a:pt x="44985" y="71313"/>
                        <a:pt x="45442" y="59190"/>
                      </a:cubicBezTo>
                      <a:cubicBezTo>
                        <a:pt x="45967" y="45646"/>
                        <a:pt x="49641" y="31864"/>
                        <a:pt x="49641" y="18168"/>
                      </a:cubicBezTo>
                      <a:lnTo>
                        <a:pt x="49759" y="9719"/>
                      </a:lnTo>
                      <a:lnTo>
                        <a:pt x="48794" y="1"/>
                      </a:lnTo>
                      <a:lnTo>
                        <a:pt x="47897" y="3116"/>
                      </a:lnTo>
                      <a:lnTo>
                        <a:pt x="28105" y="1118"/>
                      </a:lnTo>
                      <a:lnTo>
                        <a:pt x="21011" y="1271"/>
                      </a:lnTo>
                      <a:lnTo>
                        <a:pt x="1524" y="2981"/>
                      </a:lnTo>
                      <a:lnTo>
                        <a:pt x="1473" y="1"/>
                      </a:lnTo>
                      <a:lnTo>
                        <a:pt x="203" y="8026"/>
                      </a:lnTo>
                      <a:lnTo>
                        <a:pt x="0" y="23264"/>
                      </a:lnTo>
                      <a:lnTo>
                        <a:pt x="3590" y="53671"/>
                      </a:lnTo>
                      <a:close/>
                    </a:path>
                  </a:pathLst>
                </a:custGeom>
                <a:solidFill>
                  <a:srgbClr val="2629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4"/>
                <p:cNvSpPr/>
                <p:nvPr/>
              </p:nvSpPr>
              <p:spPr>
                <a:xfrm>
                  <a:off x="5493028" y="2449953"/>
                  <a:ext cx="162066" cy="485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7" h="51741" extrusionOk="0">
                      <a:moveTo>
                        <a:pt x="4166" y="51741"/>
                      </a:moveTo>
                      <a:cubicBezTo>
                        <a:pt x="3370" y="48575"/>
                        <a:pt x="4708" y="46865"/>
                        <a:pt x="7975" y="46661"/>
                      </a:cubicBezTo>
                      <a:lnTo>
                        <a:pt x="7078" y="41853"/>
                      </a:lnTo>
                      <a:lnTo>
                        <a:pt x="6485" y="41853"/>
                      </a:lnTo>
                      <a:lnTo>
                        <a:pt x="4623" y="44003"/>
                      </a:lnTo>
                      <a:lnTo>
                        <a:pt x="3472" y="37163"/>
                      </a:lnTo>
                      <a:lnTo>
                        <a:pt x="5537" y="39855"/>
                      </a:lnTo>
                      <a:lnTo>
                        <a:pt x="6147" y="39483"/>
                      </a:lnTo>
                      <a:cubicBezTo>
                        <a:pt x="6621" y="34285"/>
                        <a:pt x="3082" y="36791"/>
                        <a:pt x="2202" y="36994"/>
                      </a:cubicBezTo>
                      <a:cubicBezTo>
                        <a:pt x="1017" y="33066"/>
                        <a:pt x="4961" y="35927"/>
                        <a:pt x="2473" y="29629"/>
                      </a:cubicBezTo>
                      <a:lnTo>
                        <a:pt x="2896" y="28918"/>
                      </a:lnTo>
                      <a:lnTo>
                        <a:pt x="272" y="25634"/>
                      </a:lnTo>
                      <a:lnTo>
                        <a:pt x="5436" y="29341"/>
                      </a:lnTo>
                      <a:cubicBezTo>
                        <a:pt x="10599" y="24347"/>
                        <a:pt x="11514" y="16864"/>
                        <a:pt x="13867" y="10294"/>
                      </a:cubicBezTo>
                      <a:cubicBezTo>
                        <a:pt x="14476" y="8568"/>
                        <a:pt x="17287" y="3251"/>
                        <a:pt x="16694" y="1999"/>
                      </a:cubicBezTo>
                      <a:cubicBezTo>
                        <a:pt x="15780" y="1"/>
                        <a:pt x="9702" y="1457"/>
                        <a:pt x="8229" y="2117"/>
                      </a:cubicBezTo>
                      <a:cubicBezTo>
                        <a:pt x="3776" y="4098"/>
                        <a:pt x="204" y="10515"/>
                        <a:pt x="3607" y="14595"/>
                      </a:cubicBezTo>
                      <a:cubicBezTo>
                        <a:pt x="5402" y="16745"/>
                        <a:pt x="9651" y="13664"/>
                        <a:pt x="7010" y="18370"/>
                      </a:cubicBezTo>
                      <a:cubicBezTo>
                        <a:pt x="5808" y="20538"/>
                        <a:pt x="3218" y="25430"/>
                        <a:pt x="2947" y="19065"/>
                      </a:cubicBezTo>
                      <a:cubicBezTo>
                        <a:pt x="2879" y="17422"/>
                        <a:pt x="1254" y="17067"/>
                        <a:pt x="797" y="18760"/>
                      </a:cubicBezTo>
                      <a:cubicBezTo>
                        <a:pt x="1" y="21723"/>
                        <a:pt x="407" y="23737"/>
                        <a:pt x="272" y="26649"/>
                      </a:cubicBezTo>
                      <a:cubicBezTo>
                        <a:pt x="52" y="31187"/>
                        <a:pt x="187" y="47508"/>
                        <a:pt x="1406" y="51250"/>
                      </a:cubicBezTo>
                      <a:cubicBezTo>
                        <a:pt x="1558" y="51741"/>
                        <a:pt x="2693" y="47271"/>
                        <a:pt x="2693" y="47271"/>
                      </a:cubicBezTo>
                      <a:cubicBezTo>
                        <a:pt x="2862" y="47288"/>
                        <a:pt x="3184" y="49370"/>
                        <a:pt x="3218" y="49607"/>
                      </a:cubicBezTo>
                      <a:cubicBezTo>
                        <a:pt x="3404" y="50826"/>
                        <a:pt x="3573" y="50708"/>
                        <a:pt x="4166" y="51741"/>
                      </a:cubicBezTo>
                      <a:close/>
                    </a:path>
                  </a:pathLst>
                </a:custGeom>
                <a:solidFill>
                  <a:srgbClr val="5A63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4"/>
                <p:cNvSpPr/>
                <p:nvPr/>
              </p:nvSpPr>
              <p:spPr>
                <a:xfrm>
                  <a:off x="5468428" y="2087113"/>
                  <a:ext cx="400472" cy="395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7" h="42141" extrusionOk="0">
                      <a:moveTo>
                        <a:pt x="25380" y="40160"/>
                      </a:moveTo>
                      <a:cubicBezTo>
                        <a:pt x="23331" y="31965"/>
                        <a:pt x="2015" y="37417"/>
                        <a:pt x="4199" y="34099"/>
                      </a:cubicBezTo>
                      <a:cubicBezTo>
                        <a:pt x="5012" y="32880"/>
                        <a:pt x="8483" y="31728"/>
                        <a:pt x="7823" y="31220"/>
                      </a:cubicBezTo>
                      <a:cubicBezTo>
                        <a:pt x="6790" y="30408"/>
                        <a:pt x="4657" y="32253"/>
                        <a:pt x="3505" y="31796"/>
                      </a:cubicBezTo>
                      <a:cubicBezTo>
                        <a:pt x="1694" y="31085"/>
                        <a:pt x="4352" y="27055"/>
                        <a:pt x="5486" y="26090"/>
                      </a:cubicBezTo>
                      <a:cubicBezTo>
                        <a:pt x="8263" y="23737"/>
                        <a:pt x="13105" y="23449"/>
                        <a:pt x="16677" y="23449"/>
                      </a:cubicBezTo>
                      <a:lnTo>
                        <a:pt x="17727" y="23449"/>
                      </a:lnTo>
                      <a:lnTo>
                        <a:pt x="30459" y="23246"/>
                      </a:lnTo>
                      <a:lnTo>
                        <a:pt x="36808" y="23178"/>
                      </a:lnTo>
                      <a:cubicBezTo>
                        <a:pt x="36858" y="23178"/>
                        <a:pt x="39161" y="23077"/>
                        <a:pt x="38365" y="22992"/>
                      </a:cubicBezTo>
                      <a:cubicBezTo>
                        <a:pt x="31170" y="22179"/>
                        <a:pt x="20266" y="22823"/>
                        <a:pt x="12699" y="22823"/>
                      </a:cubicBezTo>
                      <a:cubicBezTo>
                        <a:pt x="12343" y="22823"/>
                        <a:pt x="4301" y="22535"/>
                        <a:pt x="6790" y="22213"/>
                      </a:cubicBezTo>
                      <a:cubicBezTo>
                        <a:pt x="10684" y="21722"/>
                        <a:pt x="15475" y="21976"/>
                        <a:pt x="19471" y="21976"/>
                      </a:cubicBezTo>
                      <a:cubicBezTo>
                        <a:pt x="25684" y="21976"/>
                        <a:pt x="38145" y="23652"/>
                        <a:pt x="42716" y="19437"/>
                      </a:cubicBezTo>
                      <a:cubicBezTo>
                        <a:pt x="41480" y="20232"/>
                        <a:pt x="41260" y="20283"/>
                        <a:pt x="39754" y="20283"/>
                      </a:cubicBezTo>
                      <a:lnTo>
                        <a:pt x="5943" y="20283"/>
                      </a:lnTo>
                      <a:cubicBezTo>
                        <a:pt x="4555" y="20283"/>
                        <a:pt x="4453" y="20266"/>
                        <a:pt x="3404" y="19437"/>
                      </a:cubicBezTo>
                      <a:lnTo>
                        <a:pt x="2743" y="20046"/>
                      </a:lnTo>
                      <a:lnTo>
                        <a:pt x="2557" y="18607"/>
                      </a:lnTo>
                      <a:lnTo>
                        <a:pt x="2557" y="2540"/>
                      </a:lnTo>
                      <a:cubicBezTo>
                        <a:pt x="2557" y="1050"/>
                        <a:pt x="2642" y="1185"/>
                        <a:pt x="3404" y="0"/>
                      </a:cubicBezTo>
                      <a:lnTo>
                        <a:pt x="1304" y="0"/>
                      </a:lnTo>
                      <a:cubicBezTo>
                        <a:pt x="1304" y="3116"/>
                        <a:pt x="2219" y="21079"/>
                        <a:pt x="1338" y="22332"/>
                      </a:cubicBezTo>
                      <a:cubicBezTo>
                        <a:pt x="1" y="24211"/>
                        <a:pt x="1761" y="40126"/>
                        <a:pt x="3217" y="41937"/>
                      </a:cubicBezTo>
                      <a:cubicBezTo>
                        <a:pt x="6248" y="42141"/>
                        <a:pt x="12038" y="32304"/>
                        <a:pt x="25380" y="40160"/>
                      </a:cubicBezTo>
                      <a:close/>
                    </a:path>
                  </a:pathLst>
                </a:custGeom>
                <a:solidFill>
                  <a:srgbClr val="6A73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24"/>
                <p:cNvSpPr/>
                <p:nvPr/>
              </p:nvSpPr>
              <p:spPr>
                <a:xfrm>
                  <a:off x="5464781" y="1982038"/>
                  <a:ext cx="443644" cy="55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22" h="5876" extrusionOk="0">
                      <a:moveTo>
                        <a:pt x="0" y="2760"/>
                      </a:moveTo>
                      <a:lnTo>
                        <a:pt x="51" y="5740"/>
                      </a:lnTo>
                      <a:lnTo>
                        <a:pt x="19538" y="4030"/>
                      </a:lnTo>
                      <a:lnTo>
                        <a:pt x="26632" y="3877"/>
                      </a:lnTo>
                      <a:lnTo>
                        <a:pt x="46424" y="5875"/>
                      </a:lnTo>
                      <a:lnTo>
                        <a:pt x="47321" y="2760"/>
                      </a:lnTo>
                      <a:lnTo>
                        <a:pt x="25769" y="220"/>
                      </a:lnTo>
                      <a:lnTo>
                        <a:pt x="22365" y="0"/>
                      </a:lnTo>
                      <a:close/>
                    </a:path>
                  </a:pathLst>
                </a:custGeom>
                <a:solidFill>
                  <a:srgbClr val="6A73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24"/>
                <p:cNvSpPr/>
                <p:nvPr/>
              </p:nvSpPr>
              <p:spPr>
                <a:xfrm>
                  <a:off x="5503669" y="2134728"/>
                  <a:ext cx="282056" cy="131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6" h="14070" extrusionOk="0">
                      <a:moveTo>
                        <a:pt x="12326" y="10142"/>
                      </a:moveTo>
                      <a:cubicBezTo>
                        <a:pt x="12664" y="11141"/>
                        <a:pt x="8855" y="12529"/>
                        <a:pt x="8770" y="12546"/>
                      </a:cubicBezTo>
                      <a:cubicBezTo>
                        <a:pt x="7246" y="12682"/>
                        <a:pt x="5418" y="11242"/>
                        <a:pt x="4182" y="10616"/>
                      </a:cubicBezTo>
                      <a:cubicBezTo>
                        <a:pt x="1981" y="9499"/>
                        <a:pt x="0" y="14019"/>
                        <a:pt x="11259" y="14019"/>
                      </a:cubicBezTo>
                      <a:lnTo>
                        <a:pt x="12986" y="14019"/>
                      </a:lnTo>
                      <a:lnTo>
                        <a:pt x="17134" y="14036"/>
                      </a:lnTo>
                      <a:lnTo>
                        <a:pt x="18522" y="14053"/>
                      </a:lnTo>
                      <a:lnTo>
                        <a:pt x="22619" y="14019"/>
                      </a:lnTo>
                      <a:lnTo>
                        <a:pt x="24025" y="14053"/>
                      </a:lnTo>
                      <a:lnTo>
                        <a:pt x="30035" y="14070"/>
                      </a:lnTo>
                      <a:lnTo>
                        <a:pt x="30086" y="10142"/>
                      </a:lnTo>
                      <a:lnTo>
                        <a:pt x="26175" y="9990"/>
                      </a:lnTo>
                      <a:lnTo>
                        <a:pt x="25430" y="8449"/>
                      </a:lnTo>
                      <a:lnTo>
                        <a:pt x="23737" y="8449"/>
                      </a:lnTo>
                      <a:lnTo>
                        <a:pt x="22806" y="10023"/>
                      </a:lnTo>
                      <a:lnTo>
                        <a:pt x="21214" y="10176"/>
                      </a:lnTo>
                      <a:lnTo>
                        <a:pt x="20351" y="10142"/>
                      </a:lnTo>
                      <a:lnTo>
                        <a:pt x="18573" y="9888"/>
                      </a:lnTo>
                      <a:lnTo>
                        <a:pt x="18251" y="424"/>
                      </a:lnTo>
                      <a:lnTo>
                        <a:pt x="17743" y="8957"/>
                      </a:lnTo>
                      <a:lnTo>
                        <a:pt x="16135" y="1"/>
                      </a:lnTo>
                      <a:lnTo>
                        <a:pt x="15915" y="3945"/>
                      </a:lnTo>
                      <a:lnTo>
                        <a:pt x="15373" y="3996"/>
                      </a:lnTo>
                      <a:lnTo>
                        <a:pt x="14544" y="779"/>
                      </a:lnTo>
                      <a:lnTo>
                        <a:pt x="12681" y="593"/>
                      </a:lnTo>
                      <a:lnTo>
                        <a:pt x="12224" y="779"/>
                      </a:lnTo>
                      <a:lnTo>
                        <a:pt x="12258" y="8517"/>
                      </a:lnTo>
                      <a:lnTo>
                        <a:pt x="12681" y="8703"/>
                      </a:lnTo>
                      <a:lnTo>
                        <a:pt x="14493" y="8703"/>
                      </a:lnTo>
                      <a:lnTo>
                        <a:pt x="15339" y="4877"/>
                      </a:lnTo>
                      <a:cubicBezTo>
                        <a:pt x="16270" y="5859"/>
                        <a:pt x="16135" y="5520"/>
                        <a:pt x="16135" y="6756"/>
                      </a:cubicBezTo>
                      <a:lnTo>
                        <a:pt x="16135" y="7179"/>
                      </a:lnTo>
                      <a:cubicBezTo>
                        <a:pt x="16135" y="8449"/>
                        <a:pt x="16135" y="8534"/>
                        <a:pt x="15644" y="9651"/>
                      </a:cubicBezTo>
                      <a:lnTo>
                        <a:pt x="12326" y="10142"/>
                      </a:lnTo>
                      <a:close/>
                    </a:path>
                  </a:pathLst>
                </a:custGeom>
                <a:solidFill>
                  <a:srgbClr val="B9CB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4"/>
                <p:cNvSpPr/>
                <p:nvPr/>
              </p:nvSpPr>
              <p:spPr>
                <a:xfrm>
                  <a:off x="5524144" y="2042825"/>
                  <a:ext cx="356663" cy="5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4" h="5859" extrusionOk="0">
                      <a:moveTo>
                        <a:pt x="0" y="1355"/>
                      </a:moveTo>
                      <a:lnTo>
                        <a:pt x="10040" y="1592"/>
                      </a:lnTo>
                      <a:lnTo>
                        <a:pt x="10142" y="4724"/>
                      </a:lnTo>
                      <a:cubicBezTo>
                        <a:pt x="15542" y="4724"/>
                        <a:pt x="21468" y="5859"/>
                        <a:pt x="25430" y="3404"/>
                      </a:cubicBezTo>
                      <a:lnTo>
                        <a:pt x="34505" y="2896"/>
                      </a:lnTo>
                      <a:lnTo>
                        <a:pt x="36384" y="3912"/>
                      </a:lnTo>
                      <a:lnTo>
                        <a:pt x="38043" y="1778"/>
                      </a:lnTo>
                      <a:lnTo>
                        <a:pt x="28325" y="85"/>
                      </a:lnTo>
                      <a:lnTo>
                        <a:pt x="8872" y="1"/>
                      </a:lnTo>
                      <a:lnTo>
                        <a:pt x="0" y="1355"/>
                      </a:lnTo>
                      <a:close/>
                    </a:path>
                  </a:pathLst>
                </a:custGeom>
                <a:solidFill>
                  <a:srgbClr val="828B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5619216" y="2562491"/>
                  <a:ext cx="175397" cy="17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9" h="19031" extrusionOk="0">
                      <a:moveTo>
                        <a:pt x="1" y="19030"/>
                      </a:moveTo>
                      <a:lnTo>
                        <a:pt x="2117" y="19030"/>
                      </a:lnTo>
                      <a:cubicBezTo>
                        <a:pt x="7467" y="17117"/>
                        <a:pt x="10057" y="16406"/>
                        <a:pt x="13342" y="11225"/>
                      </a:cubicBezTo>
                      <a:cubicBezTo>
                        <a:pt x="18709" y="2743"/>
                        <a:pt x="12749" y="0"/>
                        <a:pt x="13173" y="2896"/>
                      </a:cubicBezTo>
                      <a:cubicBezTo>
                        <a:pt x="13647" y="6129"/>
                        <a:pt x="10972" y="7924"/>
                        <a:pt x="9533" y="10565"/>
                      </a:cubicBezTo>
                      <a:cubicBezTo>
                        <a:pt x="6925" y="15340"/>
                        <a:pt x="1626" y="12512"/>
                        <a:pt x="1" y="19030"/>
                      </a:cubicBezTo>
                      <a:close/>
                    </a:path>
                  </a:pathLst>
                </a:custGeom>
                <a:solidFill>
                  <a:srgbClr val="6A73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5480653" y="2055528"/>
                  <a:ext cx="138572" cy="31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1" h="3370" extrusionOk="0">
                      <a:moveTo>
                        <a:pt x="0" y="3369"/>
                      </a:moveTo>
                      <a:lnTo>
                        <a:pt x="14781" y="3369"/>
                      </a:lnTo>
                      <a:lnTo>
                        <a:pt x="14679" y="237"/>
                      </a:lnTo>
                      <a:lnTo>
                        <a:pt x="4639" y="0"/>
                      </a:lnTo>
                      <a:lnTo>
                        <a:pt x="102" y="237"/>
                      </a:lnTo>
                      <a:close/>
                    </a:path>
                  </a:pathLst>
                </a:custGeom>
                <a:solidFill>
                  <a:srgbClr val="CFA9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5603344" y="2126478"/>
                  <a:ext cx="52866" cy="103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9" h="11022" extrusionOk="0">
                      <a:moveTo>
                        <a:pt x="1694" y="11022"/>
                      </a:moveTo>
                      <a:lnTo>
                        <a:pt x="5012" y="10531"/>
                      </a:lnTo>
                      <a:cubicBezTo>
                        <a:pt x="5503" y="9414"/>
                        <a:pt x="5503" y="9329"/>
                        <a:pt x="5503" y="8059"/>
                      </a:cubicBezTo>
                      <a:lnTo>
                        <a:pt x="5503" y="7636"/>
                      </a:lnTo>
                      <a:cubicBezTo>
                        <a:pt x="5503" y="6400"/>
                        <a:pt x="5638" y="6739"/>
                        <a:pt x="4707" y="5757"/>
                      </a:cubicBezTo>
                      <a:lnTo>
                        <a:pt x="3861" y="9583"/>
                      </a:lnTo>
                      <a:lnTo>
                        <a:pt x="2049" y="9583"/>
                      </a:lnTo>
                      <a:lnTo>
                        <a:pt x="1626" y="9397"/>
                      </a:lnTo>
                      <a:lnTo>
                        <a:pt x="1592" y="1659"/>
                      </a:lnTo>
                      <a:lnTo>
                        <a:pt x="2049" y="1473"/>
                      </a:lnTo>
                      <a:lnTo>
                        <a:pt x="3912" y="1659"/>
                      </a:lnTo>
                      <a:lnTo>
                        <a:pt x="4741" y="4876"/>
                      </a:lnTo>
                      <a:lnTo>
                        <a:pt x="5283" y="4825"/>
                      </a:lnTo>
                      <a:lnTo>
                        <a:pt x="5503" y="881"/>
                      </a:lnTo>
                      <a:lnTo>
                        <a:pt x="4944" y="169"/>
                      </a:lnTo>
                      <a:lnTo>
                        <a:pt x="3387" y="0"/>
                      </a:lnTo>
                      <a:lnTo>
                        <a:pt x="2540" y="34"/>
                      </a:lnTo>
                      <a:lnTo>
                        <a:pt x="1016" y="169"/>
                      </a:lnTo>
                      <a:cubicBezTo>
                        <a:pt x="68" y="1253"/>
                        <a:pt x="1" y="1490"/>
                        <a:pt x="1" y="2997"/>
                      </a:cubicBezTo>
                      <a:lnTo>
                        <a:pt x="1" y="8482"/>
                      </a:lnTo>
                      <a:lnTo>
                        <a:pt x="255" y="10277"/>
                      </a:lnTo>
                      <a:close/>
                    </a:path>
                  </a:pathLst>
                </a:custGeom>
                <a:solidFill>
                  <a:srgbClr val="5A63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4"/>
                <p:cNvSpPr/>
                <p:nvPr/>
              </p:nvSpPr>
              <p:spPr>
                <a:xfrm>
                  <a:off x="5654934" y="2891366"/>
                  <a:ext cx="59372" cy="59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3" h="6350" extrusionOk="0">
                      <a:moveTo>
                        <a:pt x="0" y="3387"/>
                      </a:moveTo>
                      <a:cubicBezTo>
                        <a:pt x="0" y="5435"/>
                        <a:pt x="1456" y="6350"/>
                        <a:pt x="3386" y="6350"/>
                      </a:cubicBezTo>
                      <a:cubicBezTo>
                        <a:pt x="5604" y="6350"/>
                        <a:pt x="6332" y="4995"/>
                        <a:pt x="6332" y="2964"/>
                      </a:cubicBezTo>
                      <a:cubicBezTo>
                        <a:pt x="6332" y="932"/>
                        <a:pt x="5418" y="1"/>
                        <a:pt x="3386" y="1"/>
                      </a:cubicBezTo>
                      <a:cubicBezTo>
                        <a:pt x="1338" y="1"/>
                        <a:pt x="0" y="1355"/>
                        <a:pt x="0" y="3387"/>
                      </a:cubicBezTo>
                      <a:close/>
                    </a:path>
                  </a:pathLst>
                </a:custGeom>
                <a:solidFill>
                  <a:srgbClr val="171B1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24"/>
                <p:cNvSpPr/>
                <p:nvPr/>
              </p:nvSpPr>
              <p:spPr>
                <a:xfrm>
                  <a:off x="5742066" y="2130125"/>
                  <a:ext cx="51600" cy="99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4" h="10633" extrusionOk="0">
                      <a:moveTo>
                        <a:pt x="1135" y="1169"/>
                      </a:moveTo>
                      <a:lnTo>
                        <a:pt x="2947" y="864"/>
                      </a:lnTo>
                      <a:cubicBezTo>
                        <a:pt x="3522" y="830"/>
                        <a:pt x="3590" y="983"/>
                        <a:pt x="3980" y="1169"/>
                      </a:cubicBezTo>
                      <a:lnTo>
                        <a:pt x="4318" y="9109"/>
                      </a:lnTo>
                      <a:lnTo>
                        <a:pt x="2540" y="9414"/>
                      </a:lnTo>
                      <a:cubicBezTo>
                        <a:pt x="1965" y="9448"/>
                        <a:pt x="1914" y="9279"/>
                        <a:pt x="1186" y="9109"/>
                      </a:cubicBezTo>
                      <a:lnTo>
                        <a:pt x="1135" y="1169"/>
                      </a:lnTo>
                      <a:close/>
                      <a:moveTo>
                        <a:pt x="1" y="8940"/>
                      </a:moveTo>
                      <a:lnTo>
                        <a:pt x="746" y="10481"/>
                      </a:lnTo>
                      <a:lnTo>
                        <a:pt x="4657" y="10633"/>
                      </a:lnTo>
                      <a:cubicBezTo>
                        <a:pt x="5419" y="9465"/>
                        <a:pt x="5503" y="9583"/>
                        <a:pt x="5503" y="8093"/>
                      </a:cubicBezTo>
                      <a:lnTo>
                        <a:pt x="5503" y="2185"/>
                      </a:lnTo>
                      <a:lnTo>
                        <a:pt x="5249" y="390"/>
                      </a:lnTo>
                      <a:lnTo>
                        <a:pt x="3387" y="1"/>
                      </a:lnTo>
                      <a:lnTo>
                        <a:pt x="2117" y="68"/>
                      </a:lnTo>
                      <a:lnTo>
                        <a:pt x="323" y="305"/>
                      </a:lnTo>
                      <a:lnTo>
                        <a:pt x="1" y="8940"/>
                      </a:lnTo>
                      <a:close/>
                    </a:path>
                  </a:pathLst>
                </a:custGeom>
                <a:solidFill>
                  <a:srgbClr val="454E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24"/>
                <p:cNvSpPr/>
                <p:nvPr/>
              </p:nvSpPr>
              <p:spPr>
                <a:xfrm>
                  <a:off x="5797941" y="2328369"/>
                  <a:ext cx="68259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1" h="4336" extrusionOk="0">
                      <a:moveTo>
                        <a:pt x="34" y="4030"/>
                      </a:moveTo>
                      <a:lnTo>
                        <a:pt x="1643" y="4284"/>
                      </a:lnTo>
                      <a:lnTo>
                        <a:pt x="5046" y="4335"/>
                      </a:lnTo>
                      <a:lnTo>
                        <a:pt x="6891" y="3946"/>
                      </a:lnTo>
                      <a:lnTo>
                        <a:pt x="7145" y="2168"/>
                      </a:lnTo>
                      <a:cubicBezTo>
                        <a:pt x="7281" y="1338"/>
                        <a:pt x="7027" y="1034"/>
                        <a:pt x="6823" y="289"/>
                      </a:cubicBezTo>
                      <a:lnTo>
                        <a:pt x="5029" y="52"/>
                      </a:lnTo>
                      <a:lnTo>
                        <a:pt x="1643" y="1"/>
                      </a:lnTo>
                      <a:lnTo>
                        <a:pt x="0" y="306"/>
                      </a:lnTo>
                      <a:lnTo>
                        <a:pt x="34" y="4030"/>
                      </a:lnTo>
                      <a:close/>
                    </a:path>
                  </a:pathLst>
                </a:custGeom>
                <a:solidFill>
                  <a:srgbClr val="FDC6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4"/>
                <p:cNvSpPr/>
                <p:nvPr/>
              </p:nvSpPr>
              <p:spPr>
                <a:xfrm>
                  <a:off x="5674772" y="2130444"/>
                  <a:ext cx="51431" cy="99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6" h="10633" extrusionOk="0">
                      <a:moveTo>
                        <a:pt x="711" y="4622"/>
                      </a:moveTo>
                      <a:lnTo>
                        <a:pt x="1524" y="1135"/>
                      </a:lnTo>
                      <a:cubicBezTo>
                        <a:pt x="1913" y="949"/>
                        <a:pt x="1964" y="796"/>
                        <a:pt x="2540" y="830"/>
                      </a:cubicBezTo>
                      <a:lnTo>
                        <a:pt x="4013" y="1118"/>
                      </a:lnTo>
                      <a:lnTo>
                        <a:pt x="4673" y="4893"/>
                      </a:lnTo>
                      <a:lnTo>
                        <a:pt x="3844" y="6366"/>
                      </a:lnTo>
                      <a:lnTo>
                        <a:pt x="3539" y="9228"/>
                      </a:lnTo>
                      <a:lnTo>
                        <a:pt x="1524" y="9075"/>
                      </a:lnTo>
                      <a:lnTo>
                        <a:pt x="711" y="4622"/>
                      </a:lnTo>
                      <a:close/>
                      <a:moveTo>
                        <a:pt x="0" y="881"/>
                      </a:moveTo>
                      <a:lnTo>
                        <a:pt x="322" y="10345"/>
                      </a:lnTo>
                      <a:lnTo>
                        <a:pt x="2100" y="10599"/>
                      </a:lnTo>
                      <a:lnTo>
                        <a:pt x="2963" y="10633"/>
                      </a:lnTo>
                      <a:lnTo>
                        <a:pt x="4555" y="10480"/>
                      </a:lnTo>
                      <a:lnTo>
                        <a:pt x="5486" y="8906"/>
                      </a:lnTo>
                      <a:lnTo>
                        <a:pt x="5164" y="271"/>
                      </a:lnTo>
                      <a:lnTo>
                        <a:pt x="3370" y="34"/>
                      </a:lnTo>
                      <a:lnTo>
                        <a:pt x="2100" y="0"/>
                      </a:lnTo>
                      <a:lnTo>
                        <a:pt x="559" y="170"/>
                      </a:lnTo>
                      <a:lnTo>
                        <a:pt x="0" y="881"/>
                      </a:lnTo>
                      <a:close/>
                    </a:path>
                  </a:pathLst>
                </a:custGeom>
                <a:solidFill>
                  <a:srgbClr val="454E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4"/>
                <p:cNvSpPr/>
                <p:nvPr/>
              </p:nvSpPr>
              <p:spPr>
                <a:xfrm>
                  <a:off x="5535891" y="2129488"/>
                  <a:ext cx="51750" cy="100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0" h="10718" extrusionOk="0">
                      <a:moveTo>
                        <a:pt x="1355" y="5876"/>
                      </a:moveTo>
                      <a:cubicBezTo>
                        <a:pt x="1930" y="5706"/>
                        <a:pt x="1981" y="5537"/>
                        <a:pt x="2557" y="5571"/>
                      </a:cubicBezTo>
                      <a:lnTo>
                        <a:pt x="4080" y="5876"/>
                      </a:lnTo>
                      <a:lnTo>
                        <a:pt x="4250" y="7315"/>
                      </a:lnTo>
                      <a:lnTo>
                        <a:pt x="4300" y="7755"/>
                      </a:lnTo>
                      <a:lnTo>
                        <a:pt x="3996" y="9177"/>
                      </a:lnTo>
                      <a:cubicBezTo>
                        <a:pt x="3606" y="9347"/>
                        <a:pt x="3539" y="9516"/>
                        <a:pt x="2963" y="9482"/>
                      </a:cubicBezTo>
                      <a:lnTo>
                        <a:pt x="1321" y="9177"/>
                      </a:lnTo>
                      <a:lnTo>
                        <a:pt x="1355" y="5876"/>
                      </a:lnTo>
                      <a:close/>
                      <a:moveTo>
                        <a:pt x="3911" y="661"/>
                      </a:moveTo>
                      <a:cubicBezTo>
                        <a:pt x="3014" y="1"/>
                        <a:pt x="3268" y="136"/>
                        <a:pt x="2133" y="136"/>
                      </a:cubicBezTo>
                      <a:cubicBezTo>
                        <a:pt x="1151" y="136"/>
                        <a:pt x="1287" y="238"/>
                        <a:pt x="508" y="610"/>
                      </a:cubicBezTo>
                      <a:cubicBezTo>
                        <a:pt x="17" y="1728"/>
                        <a:pt x="17" y="1829"/>
                        <a:pt x="17" y="3099"/>
                      </a:cubicBezTo>
                      <a:lnTo>
                        <a:pt x="17" y="7738"/>
                      </a:lnTo>
                      <a:cubicBezTo>
                        <a:pt x="17" y="9076"/>
                        <a:pt x="0" y="9008"/>
                        <a:pt x="559" y="10159"/>
                      </a:cubicBezTo>
                      <a:cubicBezTo>
                        <a:pt x="1710" y="10718"/>
                        <a:pt x="1642" y="10701"/>
                        <a:pt x="2980" y="10701"/>
                      </a:cubicBezTo>
                      <a:cubicBezTo>
                        <a:pt x="4063" y="10701"/>
                        <a:pt x="4080" y="10582"/>
                        <a:pt x="4961" y="10159"/>
                      </a:cubicBezTo>
                      <a:cubicBezTo>
                        <a:pt x="5519" y="9008"/>
                        <a:pt x="5519" y="9076"/>
                        <a:pt x="5519" y="7738"/>
                      </a:cubicBezTo>
                      <a:lnTo>
                        <a:pt x="5519" y="7315"/>
                      </a:lnTo>
                      <a:cubicBezTo>
                        <a:pt x="5519" y="4013"/>
                        <a:pt x="3945" y="4928"/>
                        <a:pt x="1642" y="3996"/>
                      </a:cubicBezTo>
                      <a:lnTo>
                        <a:pt x="1270" y="1355"/>
                      </a:lnTo>
                      <a:lnTo>
                        <a:pt x="3911" y="661"/>
                      </a:lnTo>
                      <a:close/>
                    </a:path>
                  </a:pathLst>
                </a:custGeom>
                <a:solidFill>
                  <a:srgbClr val="454E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4"/>
                <p:cNvSpPr/>
                <p:nvPr/>
              </p:nvSpPr>
              <p:spPr>
                <a:xfrm>
                  <a:off x="5508591" y="2328369"/>
                  <a:ext cx="68419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8" h="4336" extrusionOk="0">
                      <a:moveTo>
                        <a:pt x="102" y="3946"/>
                      </a:moveTo>
                      <a:lnTo>
                        <a:pt x="2082" y="4284"/>
                      </a:lnTo>
                      <a:lnTo>
                        <a:pt x="5062" y="4335"/>
                      </a:lnTo>
                      <a:lnTo>
                        <a:pt x="6908" y="3946"/>
                      </a:lnTo>
                      <a:lnTo>
                        <a:pt x="7162" y="2168"/>
                      </a:lnTo>
                      <a:cubicBezTo>
                        <a:pt x="7297" y="1338"/>
                        <a:pt x="7043" y="1034"/>
                        <a:pt x="6840" y="289"/>
                      </a:cubicBezTo>
                      <a:lnTo>
                        <a:pt x="5045" y="52"/>
                      </a:lnTo>
                      <a:lnTo>
                        <a:pt x="1659" y="1"/>
                      </a:lnTo>
                      <a:lnTo>
                        <a:pt x="0" y="306"/>
                      </a:lnTo>
                      <a:lnTo>
                        <a:pt x="102" y="3946"/>
                      </a:lnTo>
                      <a:close/>
                    </a:path>
                  </a:pathLst>
                </a:custGeom>
                <a:solidFill>
                  <a:srgbClr val="92AD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4"/>
                <p:cNvSpPr/>
                <p:nvPr/>
              </p:nvSpPr>
              <p:spPr>
                <a:xfrm>
                  <a:off x="5603822" y="2328369"/>
                  <a:ext cx="67463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6" h="3912" extrusionOk="0">
                      <a:moveTo>
                        <a:pt x="34" y="3607"/>
                      </a:moveTo>
                      <a:lnTo>
                        <a:pt x="1643" y="3861"/>
                      </a:lnTo>
                      <a:lnTo>
                        <a:pt x="5452" y="3912"/>
                      </a:lnTo>
                      <a:lnTo>
                        <a:pt x="6976" y="3607"/>
                      </a:lnTo>
                      <a:lnTo>
                        <a:pt x="7145" y="2168"/>
                      </a:lnTo>
                      <a:lnTo>
                        <a:pt x="7196" y="1728"/>
                      </a:lnTo>
                      <a:lnTo>
                        <a:pt x="6891" y="221"/>
                      </a:lnTo>
                      <a:lnTo>
                        <a:pt x="5452" y="52"/>
                      </a:lnTo>
                      <a:lnTo>
                        <a:pt x="1643" y="1"/>
                      </a:lnTo>
                      <a:lnTo>
                        <a:pt x="0" y="306"/>
                      </a:lnTo>
                      <a:close/>
                    </a:path>
                  </a:pathLst>
                </a:custGeom>
                <a:solidFill>
                  <a:srgbClr val="828B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4"/>
                <p:cNvSpPr/>
                <p:nvPr/>
              </p:nvSpPr>
              <p:spPr>
                <a:xfrm>
                  <a:off x="5752706" y="2137906"/>
                  <a:ext cx="29850" cy="80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4" h="8618" extrusionOk="0">
                      <a:moveTo>
                        <a:pt x="51" y="8279"/>
                      </a:moveTo>
                      <a:cubicBezTo>
                        <a:pt x="779" y="8449"/>
                        <a:pt x="830" y="8618"/>
                        <a:pt x="1405" y="8584"/>
                      </a:cubicBezTo>
                      <a:lnTo>
                        <a:pt x="3183" y="8279"/>
                      </a:lnTo>
                      <a:lnTo>
                        <a:pt x="2845" y="339"/>
                      </a:lnTo>
                      <a:cubicBezTo>
                        <a:pt x="2455" y="153"/>
                        <a:pt x="2387" y="0"/>
                        <a:pt x="1812" y="34"/>
                      </a:cubicBezTo>
                      <a:lnTo>
                        <a:pt x="0" y="339"/>
                      </a:lnTo>
                      <a:lnTo>
                        <a:pt x="51" y="8279"/>
                      </a:lnTo>
                      <a:close/>
                    </a:path>
                  </a:pathLst>
                </a:custGeom>
                <a:solidFill>
                  <a:srgbClr val="D4EB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24"/>
                <p:cNvSpPr/>
                <p:nvPr/>
              </p:nvSpPr>
              <p:spPr>
                <a:xfrm>
                  <a:off x="5681438" y="2137906"/>
                  <a:ext cx="37153" cy="7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3" h="8432" extrusionOk="0">
                      <a:moveTo>
                        <a:pt x="813" y="8279"/>
                      </a:moveTo>
                      <a:lnTo>
                        <a:pt x="2828" y="8432"/>
                      </a:lnTo>
                      <a:lnTo>
                        <a:pt x="3133" y="5570"/>
                      </a:lnTo>
                      <a:lnTo>
                        <a:pt x="3962" y="4097"/>
                      </a:lnTo>
                      <a:lnTo>
                        <a:pt x="3302" y="322"/>
                      </a:lnTo>
                      <a:lnTo>
                        <a:pt x="1829" y="34"/>
                      </a:lnTo>
                      <a:cubicBezTo>
                        <a:pt x="1253" y="0"/>
                        <a:pt x="1186" y="153"/>
                        <a:pt x="813" y="339"/>
                      </a:cubicBezTo>
                      <a:lnTo>
                        <a:pt x="0" y="3826"/>
                      </a:lnTo>
                      <a:lnTo>
                        <a:pt x="813" y="8279"/>
                      </a:lnTo>
                      <a:close/>
                    </a:path>
                  </a:pathLst>
                </a:custGeom>
                <a:solidFill>
                  <a:srgbClr val="D4EB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24"/>
                <p:cNvSpPr/>
                <p:nvPr/>
              </p:nvSpPr>
              <p:spPr>
                <a:xfrm>
                  <a:off x="5524622" y="2887400"/>
                  <a:ext cx="99684" cy="83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33" h="8940" extrusionOk="0">
                      <a:moveTo>
                        <a:pt x="1642" y="3810"/>
                      </a:moveTo>
                      <a:cubicBezTo>
                        <a:pt x="2184" y="34"/>
                        <a:pt x="5875" y="779"/>
                        <a:pt x="5875" y="3387"/>
                      </a:cubicBezTo>
                      <a:cubicBezTo>
                        <a:pt x="5875" y="4352"/>
                        <a:pt x="5756" y="4538"/>
                        <a:pt x="5113" y="5164"/>
                      </a:cubicBezTo>
                      <a:cubicBezTo>
                        <a:pt x="3149" y="5841"/>
                        <a:pt x="2777" y="5401"/>
                        <a:pt x="1642" y="3810"/>
                      </a:cubicBezTo>
                      <a:close/>
                      <a:moveTo>
                        <a:pt x="796" y="5080"/>
                      </a:moveTo>
                      <a:cubicBezTo>
                        <a:pt x="4216" y="8940"/>
                        <a:pt x="10632" y="5249"/>
                        <a:pt x="4605" y="0"/>
                      </a:cubicBezTo>
                      <a:cubicBezTo>
                        <a:pt x="1338" y="204"/>
                        <a:pt x="0" y="1914"/>
                        <a:pt x="796" y="5080"/>
                      </a:cubicBezTo>
                      <a:close/>
                    </a:path>
                  </a:pathLst>
                </a:custGeom>
                <a:solidFill>
                  <a:srgbClr val="15090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4"/>
                <p:cNvSpPr/>
                <p:nvPr/>
              </p:nvSpPr>
              <p:spPr>
                <a:xfrm>
                  <a:off x="5703019" y="2328369"/>
                  <a:ext cx="60647" cy="35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9" h="3794" extrusionOk="0">
                      <a:moveTo>
                        <a:pt x="52" y="3455"/>
                      </a:moveTo>
                      <a:lnTo>
                        <a:pt x="6350" y="3793"/>
                      </a:lnTo>
                      <a:lnTo>
                        <a:pt x="6468" y="221"/>
                      </a:lnTo>
                      <a:lnTo>
                        <a:pt x="5012" y="52"/>
                      </a:lnTo>
                      <a:lnTo>
                        <a:pt x="1626" y="1"/>
                      </a:lnTo>
                      <a:lnTo>
                        <a:pt x="1" y="306"/>
                      </a:lnTo>
                      <a:close/>
                    </a:path>
                  </a:pathLst>
                </a:custGeom>
                <a:solidFill>
                  <a:srgbClr val="8F98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4"/>
                <p:cNvSpPr/>
                <p:nvPr/>
              </p:nvSpPr>
              <p:spPr>
                <a:xfrm>
                  <a:off x="5548266" y="2181397"/>
                  <a:ext cx="27947" cy="37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1" h="3979" extrusionOk="0">
                      <a:moveTo>
                        <a:pt x="2676" y="3640"/>
                      </a:moveTo>
                      <a:lnTo>
                        <a:pt x="2980" y="2218"/>
                      </a:lnTo>
                      <a:lnTo>
                        <a:pt x="2930" y="1778"/>
                      </a:lnTo>
                      <a:lnTo>
                        <a:pt x="2760" y="339"/>
                      </a:lnTo>
                      <a:lnTo>
                        <a:pt x="1237" y="34"/>
                      </a:lnTo>
                      <a:cubicBezTo>
                        <a:pt x="661" y="0"/>
                        <a:pt x="610" y="169"/>
                        <a:pt x="35" y="339"/>
                      </a:cubicBezTo>
                      <a:lnTo>
                        <a:pt x="1" y="3640"/>
                      </a:lnTo>
                      <a:lnTo>
                        <a:pt x="1643" y="3945"/>
                      </a:lnTo>
                      <a:cubicBezTo>
                        <a:pt x="2219" y="3979"/>
                        <a:pt x="2286" y="3810"/>
                        <a:pt x="2676" y="3640"/>
                      </a:cubicBezTo>
                      <a:close/>
                    </a:path>
                  </a:pathLst>
                </a:custGeom>
                <a:solidFill>
                  <a:srgbClr val="D4EB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4"/>
                <p:cNvSpPr/>
                <p:nvPr/>
              </p:nvSpPr>
              <p:spPr>
                <a:xfrm>
                  <a:off x="5592553" y="2220594"/>
                  <a:ext cx="8419" cy="11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" h="1220" extrusionOk="0">
                      <a:moveTo>
                        <a:pt x="0" y="1"/>
                      </a:moveTo>
                      <a:lnTo>
                        <a:pt x="898" y="1"/>
                      </a:lnTo>
                      <a:lnTo>
                        <a:pt x="898" y="1220"/>
                      </a:lnTo>
                      <a:lnTo>
                        <a:pt x="0" y="1220"/>
                      </a:lnTo>
                      <a:close/>
                    </a:path>
                  </a:pathLst>
                </a:custGeom>
                <a:solidFill>
                  <a:srgbClr val="5A63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4"/>
                <p:cNvSpPr/>
                <p:nvPr/>
              </p:nvSpPr>
              <p:spPr>
                <a:xfrm>
                  <a:off x="5812856" y="2398691"/>
                  <a:ext cx="40491" cy="38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9" h="4132" extrusionOk="0">
                      <a:moveTo>
                        <a:pt x="2151" y="0"/>
                      </a:moveTo>
                      <a:cubicBezTo>
                        <a:pt x="3285" y="0"/>
                        <a:pt x="4183" y="864"/>
                        <a:pt x="4318" y="2066"/>
                      </a:cubicBezTo>
                      <a:cubicBezTo>
                        <a:pt x="4183" y="3014"/>
                        <a:pt x="3285" y="3877"/>
                        <a:pt x="2151" y="4131"/>
                      </a:cubicBezTo>
                      <a:cubicBezTo>
                        <a:pt x="1034" y="3877"/>
                        <a:pt x="119" y="3014"/>
                        <a:pt x="1" y="2066"/>
                      </a:cubicBezTo>
                      <a:cubicBezTo>
                        <a:pt x="119" y="864"/>
                        <a:pt x="1034" y="0"/>
                        <a:pt x="2151" y="0"/>
                      </a:cubicBezTo>
                      <a:close/>
                    </a:path>
                  </a:pathLst>
                </a:custGeom>
                <a:solidFill>
                  <a:srgbClr val="2629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692" name="Google Shape;692;p24"/>
              <p:cNvCxnSpPr/>
              <p:nvPr/>
            </p:nvCxnSpPr>
            <p:spPr>
              <a:xfrm rot="10800000" flipH="1">
                <a:off x="5849925" y="3261550"/>
                <a:ext cx="1187400" cy="3042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693" name="Google Shape;693;p24"/>
              <p:cNvCxnSpPr/>
              <p:nvPr/>
            </p:nvCxnSpPr>
            <p:spPr>
              <a:xfrm>
                <a:off x="5891250" y="3054775"/>
                <a:ext cx="1149600" cy="3945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0ADC1D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  <p:sp>
            <p:nvSpPr>
              <p:cNvPr id="694" name="Google Shape;694;p24"/>
              <p:cNvSpPr txBox="1"/>
              <p:nvPr/>
            </p:nvSpPr>
            <p:spPr>
              <a:xfrm>
                <a:off x="5332325" y="2244000"/>
                <a:ext cx="849900" cy="3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IMMERSION HEATER</a:t>
                </a:r>
                <a:endParaRPr sz="6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695" name="Google Shape;695;p24"/>
            <p:cNvSpPr txBox="1"/>
            <p:nvPr/>
          </p:nvSpPr>
          <p:spPr>
            <a:xfrm>
              <a:off x="5974375" y="3628075"/>
              <a:ext cx="22998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5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specific heat capacity of water can be determined using an insulated beaker, a thermometer and an electric immersion heater.</a:t>
              </a:r>
              <a:endParaRPr sz="7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25"/>
          <p:cNvPicPr preferRelativeResize="0"/>
          <p:nvPr/>
        </p:nvPicPr>
        <p:blipFill rotWithShape="1">
          <a:blip r:embed="rId3">
            <a:alphaModFix/>
          </a:blip>
          <a:srcRect t="10212" b="8539"/>
          <a:stretch/>
        </p:blipFill>
        <p:spPr>
          <a:xfrm>
            <a:off x="0" y="0"/>
            <a:ext cx="4218765" cy="5142902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702" name="Google Shape;702;p25"/>
          <p:cNvCxnSpPr/>
          <p:nvPr/>
        </p:nvCxnSpPr>
        <p:spPr>
          <a:xfrm>
            <a:off x="4218775" y="300"/>
            <a:ext cx="0" cy="5142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03" name="Google Shape;703;p25"/>
          <p:cNvGrpSpPr/>
          <p:nvPr/>
        </p:nvGrpSpPr>
        <p:grpSpPr>
          <a:xfrm>
            <a:off x="4897950" y="1259525"/>
            <a:ext cx="3574500" cy="2624450"/>
            <a:chOff x="4896600" y="1301300"/>
            <a:chExt cx="3574500" cy="2624450"/>
          </a:xfrm>
        </p:grpSpPr>
        <p:sp>
          <p:nvSpPr>
            <p:cNvPr id="704" name="Google Shape;704;p25"/>
            <p:cNvSpPr txBox="1"/>
            <p:nvPr/>
          </p:nvSpPr>
          <p:spPr>
            <a:xfrm>
              <a:off x="4896600" y="2340250"/>
              <a:ext cx="3574500" cy="158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 beaker containing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0.4 kg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of water is heated by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10°C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This requires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16,800 J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of energy.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Use this to calculate the specific heat capacity of water: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16,800 ÷ (0.4 × 10) =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4,200 J/kg/°C</a:t>
              </a:r>
              <a:endParaRPr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705" name="Google Shape;705;p25"/>
            <p:cNvGrpSpPr/>
            <p:nvPr/>
          </p:nvGrpSpPr>
          <p:grpSpPr>
            <a:xfrm>
              <a:off x="5836288" y="1301300"/>
              <a:ext cx="1695125" cy="869593"/>
              <a:chOff x="309325" y="968075"/>
              <a:chExt cx="7019150" cy="3600800"/>
            </a:xfrm>
          </p:grpSpPr>
          <p:sp>
            <p:nvSpPr>
              <p:cNvPr id="706" name="Google Shape;706;p25"/>
              <p:cNvSpPr/>
              <p:nvPr/>
            </p:nvSpPr>
            <p:spPr>
              <a:xfrm>
                <a:off x="309325" y="2601550"/>
                <a:ext cx="654325" cy="778925"/>
              </a:xfrm>
              <a:custGeom>
                <a:avLst/>
                <a:gdLst/>
                <a:ahLst/>
                <a:cxnLst/>
                <a:rect l="l" t="t" r="r" b="b"/>
                <a:pathLst>
                  <a:path w="26173" h="31157" extrusionOk="0">
                    <a:moveTo>
                      <a:pt x="18160" y="0"/>
                    </a:moveTo>
                    <a:cubicBezTo>
                      <a:pt x="9081" y="0"/>
                      <a:pt x="1" y="9792"/>
                      <a:pt x="1" y="19762"/>
                    </a:cubicBezTo>
                    <a:cubicBezTo>
                      <a:pt x="1" y="25816"/>
                      <a:pt x="3739" y="31157"/>
                      <a:pt x="10683" y="31157"/>
                    </a:cubicBezTo>
                    <a:cubicBezTo>
                      <a:pt x="20119" y="31157"/>
                      <a:pt x="26172" y="23857"/>
                      <a:pt x="26172" y="22967"/>
                    </a:cubicBezTo>
                    <a:cubicBezTo>
                      <a:pt x="26172" y="22611"/>
                      <a:pt x="25638" y="22255"/>
                      <a:pt x="25460" y="22255"/>
                    </a:cubicBezTo>
                    <a:cubicBezTo>
                      <a:pt x="25282" y="22255"/>
                      <a:pt x="25104" y="22255"/>
                      <a:pt x="24570" y="22967"/>
                    </a:cubicBezTo>
                    <a:cubicBezTo>
                      <a:pt x="20119" y="28842"/>
                      <a:pt x="13531" y="29733"/>
                      <a:pt x="10861" y="29733"/>
                    </a:cubicBezTo>
                    <a:cubicBezTo>
                      <a:pt x="6054" y="29733"/>
                      <a:pt x="4630" y="25638"/>
                      <a:pt x="4630" y="22255"/>
                    </a:cubicBezTo>
                    <a:cubicBezTo>
                      <a:pt x="4630" y="19762"/>
                      <a:pt x="5698" y="12997"/>
                      <a:pt x="8190" y="8368"/>
                    </a:cubicBezTo>
                    <a:cubicBezTo>
                      <a:pt x="9971" y="5163"/>
                      <a:pt x="13709" y="1425"/>
                      <a:pt x="18160" y="1425"/>
                    </a:cubicBezTo>
                    <a:cubicBezTo>
                      <a:pt x="19051" y="1425"/>
                      <a:pt x="22789" y="1425"/>
                      <a:pt x="24214" y="4451"/>
                    </a:cubicBezTo>
                    <a:cubicBezTo>
                      <a:pt x="22967" y="4451"/>
                      <a:pt x="22255" y="4451"/>
                      <a:pt x="21365" y="5341"/>
                    </a:cubicBezTo>
                    <a:cubicBezTo>
                      <a:pt x="20831" y="5698"/>
                      <a:pt x="20119" y="6766"/>
                      <a:pt x="20119" y="7834"/>
                    </a:cubicBezTo>
                    <a:cubicBezTo>
                      <a:pt x="20119" y="9258"/>
                      <a:pt x="21187" y="9970"/>
                      <a:pt x="22433" y="9970"/>
                    </a:cubicBezTo>
                    <a:cubicBezTo>
                      <a:pt x="24214" y="9970"/>
                      <a:pt x="25994" y="8546"/>
                      <a:pt x="25994" y="5876"/>
                    </a:cubicBezTo>
                    <a:cubicBezTo>
                      <a:pt x="25994" y="2493"/>
                      <a:pt x="22789" y="0"/>
                      <a:pt x="181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5"/>
              <p:cNvSpPr/>
              <p:nvPr/>
            </p:nvSpPr>
            <p:spPr>
              <a:xfrm>
                <a:off x="1528875" y="2748425"/>
                <a:ext cx="1086050" cy="369450"/>
              </a:xfrm>
              <a:custGeom>
                <a:avLst/>
                <a:gdLst/>
                <a:ahLst/>
                <a:cxnLst/>
                <a:rect l="l" t="t" r="r" b="b"/>
                <a:pathLst>
                  <a:path w="43442" h="14778" extrusionOk="0">
                    <a:moveTo>
                      <a:pt x="2315" y="1"/>
                    </a:moveTo>
                    <a:cubicBezTo>
                      <a:pt x="1247" y="1"/>
                      <a:pt x="1" y="1"/>
                      <a:pt x="1" y="1247"/>
                    </a:cubicBezTo>
                    <a:cubicBezTo>
                      <a:pt x="1" y="2315"/>
                      <a:pt x="1069" y="2315"/>
                      <a:pt x="2137" y="2315"/>
                    </a:cubicBezTo>
                    <a:lnTo>
                      <a:pt x="41306" y="2315"/>
                    </a:lnTo>
                    <a:cubicBezTo>
                      <a:pt x="42374" y="2315"/>
                      <a:pt x="43442" y="2315"/>
                      <a:pt x="43442" y="1247"/>
                    </a:cubicBezTo>
                    <a:cubicBezTo>
                      <a:pt x="43442" y="1"/>
                      <a:pt x="42196" y="1"/>
                      <a:pt x="41127" y="1"/>
                    </a:cubicBezTo>
                    <a:close/>
                    <a:moveTo>
                      <a:pt x="2137" y="12285"/>
                    </a:moveTo>
                    <a:cubicBezTo>
                      <a:pt x="1069" y="12285"/>
                      <a:pt x="1" y="12285"/>
                      <a:pt x="1" y="13531"/>
                    </a:cubicBezTo>
                    <a:cubicBezTo>
                      <a:pt x="1" y="14778"/>
                      <a:pt x="1247" y="14778"/>
                      <a:pt x="2315" y="14778"/>
                    </a:cubicBezTo>
                    <a:lnTo>
                      <a:pt x="41127" y="14778"/>
                    </a:lnTo>
                    <a:cubicBezTo>
                      <a:pt x="42196" y="14778"/>
                      <a:pt x="43442" y="14778"/>
                      <a:pt x="43442" y="13531"/>
                    </a:cubicBezTo>
                    <a:cubicBezTo>
                      <a:pt x="43442" y="12285"/>
                      <a:pt x="42374" y="12285"/>
                      <a:pt x="41306" y="122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5"/>
              <p:cNvSpPr/>
              <p:nvPr/>
            </p:nvSpPr>
            <p:spPr>
              <a:xfrm>
                <a:off x="4025850" y="968075"/>
                <a:ext cx="1206225" cy="1224025"/>
              </a:xfrm>
              <a:custGeom>
                <a:avLst/>
                <a:gdLst/>
                <a:ahLst/>
                <a:cxnLst/>
                <a:rect l="l" t="t" r="r" b="b"/>
                <a:pathLst>
                  <a:path w="48249" h="48961" extrusionOk="0">
                    <a:moveTo>
                      <a:pt x="22434" y="5341"/>
                    </a:moveTo>
                    <a:lnTo>
                      <a:pt x="41662" y="45043"/>
                    </a:lnTo>
                    <a:lnTo>
                      <a:pt x="3205" y="45043"/>
                    </a:lnTo>
                    <a:lnTo>
                      <a:pt x="22434" y="5341"/>
                    </a:lnTo>
                    <a:close/>
                    <a:moveTo>
                      <a:pt x="24214" y="0"/>
                    </a:moveTo>
                    <a:cubicBezTo>
                      <a:pt x="23324" y="0"/>
                      <a:pt x="23324" y="178"/>
                      <a:pt x="22790" y="1068"/>
                    </a:cubicBezTo>
                    <a:lnTo>
                      <a:pt x="357" y="47892"/>
                    </a:lnTo>
                    <a:cubicBezTo>
                      <a:pt x="357" y="47892"/>
                      <a:pt x="1" y="48604"/>
                      <a:pt x="1" y="48604"/>
                    </a:cubicBezTo>
                    <a:cubicBezTo>
                      <a:pt x="1" y="48960"/>
                      <a:pt x="1" y="48960"/>
                      <a:pt x="1247" y="48960"/>
                    </a:cubicBezTo>
                    <a:lnTo>
                      <a:pt x="47003" y="48960"/>
                    </a:lnTo>
                    <a:cubicBezTo>
                      <a:pt x="48249" y="48960"/>
                      <a:pt x="48249" y="48960"/>
                      <a:pt x="48249" y="48604"/>
                    </a:cubicBezTo>
                    <a:cubicBezTo>
                      <a:pt x="48249" y="48604"/>
                      <a:pt x="48071" y="47892"/>
                      <a:pt x="47893" y="47892"/>
                    </a:cubicBezTo>
                    <a:lnTo>
                      <a:pt x="25638" y="1246"/>
                    </a:lnTo>
                    <a:cubicBezTo>
                      <a:pt x="25104" y="0"/>
                      <a:pt x="24748" y="0"/>
                      <a:pt x="24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5"/>
              <p:cNvSpPr/>
              <p:nvPr/>
            </p:nvSpPr>
            <p:spPr>
              <a:xfrm>
                <a:off x="5383400" y="972525"/>
                <a:ext cx="1175075" cy="1557825"/>
              </a:xfrm>
              <a:custGeom>
                <a:avLst/>
                <a:gdLst/>
                <a:ahLst/>
                <a:cxnLst/>
                <a:rect l="l" t="t" r="r" b="b"/>
                <a:pathLst>
                  <a:path w="47003" h="62313" extrusionOk="0">
                    <a:moveTo>
                      <a:pt x="29376" y="1602"/>
                    </a:moveTo>
                    <a:cubicBezTo>
                      <a:pt x="36498" y="1602"/>
                      <a:pt x="41483" y="7300"/>
                      <a:pt x="41483" y="16379"/>
                    </a:cubicBezTo>
                    <a:cubicBezTo>
                      <a:pt x="41483" y="21542"/>
                      <a:pt x="38990" y="38634"/>
                      <a:pt x="25994" y="46290"/>
                    </a:cubicBezTo>
                    <a:cubicBezTo>
                      <a:pt x="25638" y="42729"/>
                      <a:pt x="24569" y="38634"/>
                      <a:pt x="20118" y="38634"/>
                    </a:cubicBezTo>
                    <a:cubicBezTo>
                      <a:pt x="16380" y="38634"/>
                      <a:pt x="13175" y="42373"/>
                      <a:pt x="13175" y="45755"/>
                    </a:cubicBezTo>
                    <a:cubicBezTo>
                      <a:pt x="13175" y="46468"/>
                      <a:pt x="13353" y="47536"/>
                      <a:pt x="13709" y="48070"/>
                    </a:cubicBezTo>
                    <a:cubicBezTo>
                      <a:pt x="8190" y="46111"/>
                      <a:pt x="5519" y="40414"/>
                      <a:pt x="5519" y="34005"/>
                    </a:cubicBezTo>
                    <a:cubicBezTo>
                      <a:pt x="5519" y="29198"/>
                      <a:pt x="7300" y="19940"/>
                      <a:pt x="11929" y="12997"/>
                    </a:cubicBezTo>
                    <a:cubicBezTo>
                      <a:pt x="17092" y="5163"/>
                      <a:pt x="23857" y="1602"/>
                      <a:pt x="29376" y="1602"/>
                    </a:cubicBezTo>
                    <a:close/>
                    <a:moveTo>
                      <a:pt x="20118" y="40058"/>
                    </a:moveTo>
                    <a:cubicBezTo>
                      <a:pt x="23501" y="40058"/>
                      <a:pt x="24213" y="42373"/>
                      <a:pt x="24213" y="45755"/>
                    </a:cubicBezTo>
                    <a:cubicBezTo>
                      <a:pt x="24213" y="46290"/>
                      <a:pt x="24213" y="46824"/>
                      <a:pt x="24213" y="47180"/>
                    </a:cubicBezTo>
                    <a:cubicBezTo>
                      <a:pt x="21721" y="48248"/>
                      <a:pt x="19584" y="48782"/>
                      <a:pt x="17626" y="48782"/>
                    </a:cubicBezTo>
                    <a:cubicBezTo>
                      <a:pt x="16914" y="48782"/>
                      <a:pt x="14599" y="48782"/>
                      <a:pt x="14599" y="45755"/>
                    </a:cubicBezTo>
                    <a:cubicBezTo>
                      <a:pt x="14599" y="43263"/>
                      <a:pt x="16914" y="40058"/>
                      <a:pt x="20118" y="40058"/>
                    </a:cubicBezTo>
                    <a:close/>
                    <a:moveTo>
                      <a:pt x="29732" y="0"/>
                    </a:moveTo>
                    <a:cubicBezTo>
                      <a:pt x="14955" y="0"/>
                      <a:pt x="0" y="16023"/>
                      <a:pt x="0" y="32047"/>
                    </a:cubicBezTo>
                    <a:cubicBezTo>
                      <a:pt x="0" y="42907"/>
                      <a:pt x="7122" y="50206"/>
                      <a:pt x="17270" y="50206"/>
                    </a:cubicBezTo>
                    <a:cubicBezTo>
                      <a:pt x="19584" y="50206"/>
                      <a:pt x="21899" y="49850"/>
                      <a:pt x="24035" y="49138"/>
                    </a:cubicBezTo>
                    <a:lnTo>
                      <a:pt x="24035" y="49138"/>
                    </a:lnTo>
                    <a:cubicBezTo>
                      <a:pt x="23679" y="53411"/>
                      <a:pt x="23679" y="53767"/>
                      <a:pt x="23679" y="55013"/>
                    </a:cubicBezTo>
                    <a:cubicBezTo>
                      <a:pt x="23679" y="56972"/>
                      <a:pt x="23679" y="62313"/>
                      <a:pt x="29198" y="62313"/>
                    </a:cubicBezTo>
                    <a:cubicBezTo>
                      <a:pt x="37388" y="62313"/>
                      <a:pt x="40415" y="49316"/>
                      <a:pt x="40415" y="48960"/>
                    </a:cubicBezTo>
                    <a:cubicBezTo>
                      <a:pt x="40415" y="48426"/>
                      <a:pt x="40237" y="48248"/>
                      <a:pt x="39881" y="48248"/>
                    </a:cubicBezTo>
                    <a:cubicBezTo>
                      <a:pt x="39525" y="48248"/>
                      <a:pt x="39346" y="48604"/>
                      <a:pt x="39168" y="49316"/>
                    </a:cubicBezTo>
                    <a:cubicBezTo>
                      <a:pt x="37566" y="53589"/>
                      <a:pt x="34005" y="56082"/>
                      <a:pt x="30979" y="56082"/>
                    </a:cubicBezTo>
                    <a:cubicBezTo>
                      <a:pt x="27418" y="56082"/>
                      <a:pt x="26528" y="53767"/>
                      <a:pt x="26172" y="48426"/>
                    </a:cubicBezTo>
                    <a:cubicBezTo>
                      <a:pt x="38100" y="43619"/>
                      <a:pt x="47002" y="30978"/>
                      <a:pt x="47002" y="18516"/>
                    </a:cubicBezTo>
                    <a:cubicBezTo>
                      <a:pt x="47002" y="6943"/>
                      <a:pt x="39525" y="0"/>
                      <a:pt x="29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5"/>
              <p:cNvSpPr/>
              <p:nvPr/>
            </p:nvSpPr>
            <p:spPr>
              <a:xfrm>
                <a:off x="3278100" y="2895300"/>
                <a:ext cx="4050375" cy="71250"/>
              </a:xfrm>
              <a:custGeom>
                <a:avLst/>
                <a:gdLst/>
                <a:ahLst/>
                <a:cxnLst/>
                <a:rect l="l" t="t" r="r" b="b"/>
                <a:pathLst>
                  <a:path w="162015" h="2850" extrusionOk="0">
                    <a:moveTo>
                      <a:pt x="1" y="1"/>
                    </a:moveTo>
                    <a:lnTo>
                      <a:pt x="1" y="2849"/>
                    </a:lnTo>
                    <a:lnTo>
                      <a:pt x="162015" y="2849"/>
                    </a:lnTo>
                    <a:lnTo>
                      <a:pt x="1620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5"/>
              <p:cNvSpPr/>
              <p:nvPr/>
            </p:nvSpPr>
            <p:spPr>
              <a:xfrm>
                <a:off x="3322600" y="3789950"/>
                <a:ext cx="1388725" cy="778925"/>
              </a:xfrm>
              <a:custGeom>
                <a:avLst/>
                <a:gdLst/>
                <a:ahLst/>
                <a:cxnLst/>
                <a:rect l="l" t="t" r="r" b="b"/>
                <a:pathLst>
                  <a:path w="55549" h="31157" extrusionOk="0">
                    <a:moveTo>
                      <a:pt x="7122" y="0"/>
                    </a:moveTo>
                    <a:cubicBezTo>
                      <a:pt x="5164" y="0"/>
                      <a:pt x="3562" y="890"/>
                      <a:pt x="2315" y="3561"/>
                    </a:cubicBezTo>
                    <a:cubicBezTo>
                      <a:pt x="1069" y="6053"/>
                      <a:pt x="1" y="10326"/>
                      <a:pt x="1" y="10504"/>
                    </a:cubicBezTo>
                    <a:cubicBezTo>
                      <a:pt x="1" y="10860"/>
                      <a:pt x="357" y="11216"/>
                      <a:pt x="891" y="11216"/>
                    </a:cubicBezTo>
                    <a:cubicBezTo>
                      <a:pt x="1425" y="11216"/>
                      <a:pt x="1425" y="11038"/>
                      <a:pt x="1781" y="9436"/>
                    </a:cubicBezTo>
                    <a:cubicBezTo>
                      <a:pt x="2850" y="5341"/>
                      <a:pt x="4274" y="1246"/>
                      <a:pt x="6944" y="1246"/>
                    </a:cubicBezTo>
                    <a:cubicBezTo>
                      <a:pt x="8547" y="1246"/>
                      <a:pt x="9081" y="2493"/>
                      <a:pt x="9081" y="4451"/>
                    </a:cubicBezTo>
                    <a:cubicBezTo>
                      <a:pt x="9081" y="6053"/>
                      <a:pt x="8369" y="8724"/>
                      <a:pt x="8013" y="10860"/>
                    </a:cubicBezTo>
                    <a:lnTo>
                      <a:pt x="6054" y="18338"/>
                    </a:lnTo>
                    <a:cubicBezTo>
                      <a:pt x="5698" y="19762"/>
                      <a:pt x="4986" y="22789"/>
                      <a:pt x="4630" y="24035"/>
                    </a:cubicBezTo>
                    <a:cubicBezTo>
                      <a:pt x="4096" y="25815"/>
                      <a:pt x="3384" y="29198"/>
                      <a:pt x="3384" y="29376"/>
                    </a:cubicBezTo>
                    <a:cubicBezTo>
                      <a:pt x="3384" y="30444"/>
                      <a:pt x="4096" y="31157"/>
                      <a:pt x="5164" y="31157"/>
                    </a:cubicBezTo>
                    <a:cubicBezTo>
                      <a:pt x="6054" y="31157"/>
                      <a:pt x="6944" y="30800"/>
                      <a:pt x="7478" y="29732"/>
                    </a:cubicBezTo>
                    <a:cubicBezTo>
                      <a:pt x="7657" y="29376"/>
                      <a:pt x="8369" y="26884"/>
                      <a:pt x="8725" y="25637"/>
                    </a:cubicBezTo>
                    <a:lnTo>
                      <a:pt x="10149" y="19406"/>
                    </a:lnTo>
                    <a:lnTo>
                      <a:pt x="12464" y="10148"/>
                    </a:lnTo>
                    <a:cubicBezTo>
                      <a:pt x="12642" y="9792"/>
                      <a:pt x="14244" y="6409"/>
                      <a:pt x="16914" y="4095"/>
                    </a:cubicBezTo>
                    <a:cubicBezTo>
                      <a:pt x="18695" y="2493"/>
                      <a:pt x="21009" y="1246"/>
                      <a:pt x="23680" y="1246"/>
                    </a:cubicBezTo>
                    <a:cubicBezTo>
                      <a:pt x="26528" y="1246"/>
                      <a:pt x="27419" y="3383"/>
                      <a:pt x="27419" y="6231"/>
                    </a:cubicBezTo>
                    <a:cubicBezTo>
                      <a:pt x="27419" y="6588"/>
                      <a:pt x="27419" y="8012"/>
                      <a:pt x="26707" y="11216"/>
                    </a:cubicBezTo>
                    <a:lnTo>
                      <a:pt x="24926" y="18338"/>
                    </a:lnTo>
                    <a:cubicBezTo>
                      <a:pt x="24392" y="20474"/>
                      <a:pt x="23146" y="25637"/>
                      <a:pt x="22968" y="26350"/>
                    </a:cubicBezTo>
                    <a:cubicBezTo>
                      <a:pt x="22612" y="27418"/>
                      <a:pt x="22256" y="29198"/>
                      <a:pt x="22256" y="29376"/>
                    </a:cubicBezTo>
                    <a:cubicBezTo>
                      <a:pt x="22256" y="30444"/>
                      <a:pt x="22968" y="31157"/>
                      <a:pt x="24036" y="31157"/>
                    </a:cubicBezTo>
                    <a:cubicBezTo>
                      <a:pt x="26172" y="31157"/>
                      <a:pt x="26528" y="29554"/>
                      <a:pt x="27063" y="27062"/>
                    </a:cubicBezTo>
                    <a:lnTo>
                      <a:pt x="31157" y="10504"/>
                    </a:lnTo>
                    <a:cubicBezTo>
                      <a:pt x="31335" y="9970"/>
                      <a:pt x="34896" y="1246"/>
                      <a:pt x="42552" y="1246"/>
                    </a:cubicBezTo>
                    <a:cubicBezTo>
                      <a:pt x="45400" y="1246"/>
                      <a:pt x="46291" y="3383"/>
                      <a:pt x="46291" y="6231"/>
                    </a:cubicBezTo>
                    <a:cubicBezTo>
                      <a:pt x="46291" y="10148"/>
                      <a:pt x="43620" y="17626"/>
                      <a:pt x="42196" y="21721"/>
                    </a:cubicBezTo>
                    <a:cubicBezTo>
                      <a:pt x="41484" y="23501"/>
                      <a:pt x="41128" y="24391"/>
                      <a:pt x="41128" y="25637"/>
                    </a:cubicBezTo>
                    <a:cubicBezTo>
                      <a:pt x="41128" y="28664"/>
                      <a:pt x="43264" y="31157"/>
                      <a:pt x="46647" y="31157"/>
                    </a:cubicBezTo>
                    <a:cubicBezTo>
                      <a:pt x="53056" y="31157"/>
                      <a:pt x="55549" y="21008"/>
                      <a:pt x="55549" y="20652"/>
                    </a:cubicBezTo>
                    <a:cubicBezTo>
                      <a:pt x="55549" y="20296"/>
                      <a:pt x="55193" y="19940"/>
                      <a:pt x="54836" y="19940"/>
                    </a:cubicBezTo>
                    <a:cubicBezTo>
                      <a:pt x="54124" y="19940"/>
                      <a:pt x="54124" y="20118"/>
                      <a:pt x="53768" y="21365"/>
                    </a:cubicBezTo>
                    <a:cubicBezTo>
                      <a:pt x="52166" y="26884"/>
                      <a:pt x="49673" y="29732"/>
                      <a:pt x="46825" y="29732"/>
                    </a:cubicBezTo>
                    <a:cubicBezTo>
                      <a:pt x="46113" y="29732"/>
                      <a:pt x="45044" y="29732"/>
                      <a:pt x="45044" y="27596"/>
                    </a:cubicBezTo>
                    <a:cubicBezTo>
                      <a:pt x="45044" y="25637"/>
                      <a:pt x="45935" y="23501"/>
                      <a:pt x="46113" y="22789"/>
                    </a:cubicBezTo>
                    <a:cubicBezTo>
                      <a:pt x="47359" y="19406"/>
                      <a:pt x="50564" y="11216"/>
                      <a:pt x="50564" y="7300"/>
                    </a:cubicBezTo>
                    <a:cubicBezTo>
                      <a:pt x="50564" y="3027"/>
                      <a:pt x="48071" y="0"/>
                      <a:pt x="42730" y="0"/>
                    </a:cubicBezTo>
                    <a:cubicBezTo>
                      <a:pt x="38101" y="0"/>
                      <a:pt x="34362" y="2493"/>
                      <a:pt x="31692" y="6588"/>
                    </a:cubicBezTo>
                    <a:cubicBezTo>
                      <a:pt x="31514" y="2849"/>
                      <a:pt x="29199" y="0"/>
                      <a:pt x="24036" y="0"/>
                    </a:cubicBezTo>
                    <a:cubicBezTo>
                      <a:pt x="17805" y="0"/>
                      <a:pt x="14600" y="4273"/>
                      <a:pt x="13354" y="6053"/>
                    </a:cubicBezTo>
                    <a:cubicBezTo>
                      <a:pt x="12998" y="2137"/>
                      <a:pt x="10327" y="0"/>
                      <a:pt x="7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5"/>
              <p:cNvSpPr/>
              <p:nvPr/>
            </p:nvSpPr>
            <p:spPr>
              <a:xfrm>
                <a:off x="4827025" y="3327050"/>
                <a:ext cx="1206225" cy="1224025"/>
              </a:xfrm>
              <a:custGeom>
                <a:avLst/>
                <a:gdLst/>
                <a:ahLst/>
                <a:cxnLst/>
                <a:rect l="l" t="t" r="r" b="b"/>
                <a:pathLst>
                  <a:path w="48249" h="48961" extrusionOk="0">
                    <a:moveTo>
                      <a:pt x="22433" y="5341"/>
                    </a:moveTo>
                    <a:lnTo>
                      <a:pt x="41483" y="45222"/>
                    </a:lnTo>
                    <a:lnTo>
                      <a:pt x="3027" y="45222"/>
                    </a:lnTo>
                    <a:lnTo>
                      <a:pt x="22433" y="5341"/>
                    </a:lnTo>
                    <a:close/>
                    <a:moveTo>
                      <a:pt x="24036" y="0"/>
                    </a:moveTo>
                    <a:cubicBezTo>
                      <a:pt x="23323" y="0"/>
                      <a:pt x="23145" y="178"/>
                      <a:pt x="22789" y="1069"/>
                    </a:cubicBezTo>
                    <a:lnTo>
                      <a:pt x="179" y="47892"/>
                    </a:lnTo>
                    <a:cubicBezTo>
                      <a:pt x="179" y="47892"/>
                      <a:pt x="1" y="48604"/>
                      <a:pt x="1" y="48604"/>
                    </a:cubicBezTo>
                    <a:cubicBezTo>
                      <a:pt x="1" y="48960"/>
                      <a:pt x="1" y="48960"/>
                      <a:pt x="1247" y="48960"/>
                    </a:cubicBezTo>
                    <a:lnTo>
                      <a:pt x="46824" y="48960"/>
                    </a:lnTo>
                    <a:cubicBezTo>
                      <a:pt x="48071" y="48960"/>
                      <a:pt x="48249" y="48960"/>
                      <a:pt x="48249" y="48604"/>
                    </a:cubicBezTo>
                    <a:cubicBezTo>
                      <a:pt x="48249" y="48604"/>
                      <a:pt x="47893" y="47892"/>
                      <a:pt x="47893" y="47892"/>
                    </a:cubicBezTo>
                    <a:lnTo>
                      <a:pt x="25460" y="1247"/>
                    </a:lnTo>
                    <a:cubicBezTo>
                      <a:pt x="24926" y="0"/>
                      <a:pt x="24570" y="0"/>
                      <a:pt x="240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5"/>
              <p:cNvSpPr/>
              <p:nvPr/>
            </p:nvSpPr>
            <p:spPr>
              <a:xfrm>
                <a:off x="6140050" y="3376000"/>
                <a:ext cx="1157275" cy="1175075"/>
              </a:xfrm>
              <a:custGeom>
                <a:avLst/>
                <a:gdLst/>
                <a:ahLst/>
                <a:cxnLst/>
                <a:rect l="l" t="t" r="r" b="b"/>
                <a:pathLst>
                  <a:path w="46291" h="47003" extrusionOk="0">
                    <a:moveTo>
                      <a:pt x="6588" y="1"/>
                    </a:moveTo>
                    <a:cubicBezTo>
                      <a:pt x="4986" y="1"/>
                      <a:pt x="4986" y="179"/>
                      <a:pt x="4452" y="1425"/>
                    </a:cubicBezTo>
                    <a:lnTo>
                      <a:pt x="179" y="13888"/>
                    </a:lnTo>
                    <a:cubicBezTo>
                      <a:pt x="179" y="14066"/>
                      <a:pt x="1" y="14778"/>
                      <a:pt x="1" y="14778"/>
                    </a:cubicBezTo>
                    <a:cubicBezTo>
                      <a:pt x="1" y="15134"/>
                      <a:pt x="179" y="15490"/>
                      <a:pt x="713" y="15490"/>
                    </a:cubicBezTo>
                    <a:cubicBezTo>
                      <a:pt x="1247" y="15490"/>
                      <a:pt x="1425" y="15312"/>
                      <a:pt x="1603" y="14422"/>
                    </a:cubicBezTo>
                    <a:cubicBezTo>
                      <a:pt x="4630" y="6054"/>
                      <a:pt x="6054" y="2137"/>
                      <a:pt x="15312" y="2137"/>
                    </a:cubicBezTo>
                    <a:lnTo>
                      <a:pt x="19941" y="2137"/>
                    </a:lnTo>
                    <a:cubicBezTo>
                      <a:pt x="21543" y="2137"/>
                      <a:pt x="22255" y="2137"/>
                      <a:pt x="22255" y="2849"/>
                    </a:cubicBezTo>
                    <a:cubicBezTo>
                      <a:pt x="22255" y="3027"/>
                      <a:pt x="22255" y="3205"/>
                      <a:pt x="21899" y="4452"/>
                    </a:cubicBezTo>
                    <a:lnTo>
                      <a:pt x="12641" y="41661"/>
                    </a:lnTo>
                    <a:cubicBezTo>
                      <a:pt x="11929" y="44332"/>
                      <a:pt x="11751" y="45044"/>
                      <a:pt x="4452" y="45044"/>
                    </a:cubicBezTo>
                    <a:cubicBezTo>
                      <a:pt x="2671" y="45044"/>
                      <a:pt x="2137" y="45044"/>
                      <a:pt x="2137" y="46290"/>
                    </a:cubicBezTo>
                    <a:cubicBezTo>
                      <a:pt x="2137" y="47002"/>
                      <a:pt x="3027" y="47002"/>
                      <a:pt x="3383" y="47002"/>
                    </a:cubicBezTo>
                    <a:lnTo>
                      <a:pt x="24748" y="47002"/>
                    </a:lnTo>
                    <a:cubicBezTo>
                      <a:pt x="25460" y="47002"/>
                      <a:pt x="26172" y="47002"/>
                      <a:pt x="26172" y="45756"/>
                    </a:cubicBezTo>
                    <a:cubicBezTo>
                      <a:pt x="26172" y="45044"/>
                      <a:pt x="25638" y="45044"/>
                      <a:pt x="23858" y="45044"/>
                    </a:cubicBezTo>
                    <a:cubicBezTo>
                      <a:pt x="17626" y="45044"/>
                      <a:pt x="17626" y="44510"/>
                      <a:pt x="17626" y="43442"/>
                    </a:cubicBezTo>
                    <a:cubicBezTo>
                      <a:pt x="17626" y="43264"/>
                      <a:pt x="17626" y="42908"/>
                      <a:pt x="17982" y="41661"/>
                    </a:cubicBezTo>
                    <a:lnTo>
                      <a:pt x="27240" y="4808"/>
                    </a:lnTo>
                    <a:cubicBezTo>
                      <a:pt x="27596" y="3205"/>
                      <a:pt x="27774" y="2493"/>
                      <a:pt x="28843" y="2315"/>
                    </a:cubicBezTo>
                    <a:cubicBezTo>
                      <a:pt x="29377" y="2137"/>
                      <a:pt x="31691" y="2137"/>
                      <a:pt x="33116" y="2137"/>
                    </a:cubicBezTo>
                    <a:cubicBezTo>
                      <a:pt x="40059" y="2137"/>
                      <a:pt x="43264" y="2315"/>
                      <a:pt x="43264" y="7834"/>
                    </a:cubicBezTo>
                    <a:cubicBezTo>
                      <a:pt x="43264" y="8903"/>
                      <a:pt x="43086" y="11395"/>
                      <a:pt x="42552" y="14066"/>
                    </a:cubicBezTo>
                    <a:lnTo>
                      <a:pt x="42552" y="14778"/>
                    </a:lnTo>
                    <a:cubicBezTo>
                      <a:pt x="42552" y="15134"/>
                      <a:pt x="42730" y="15490"/>
                      <a:pt x="43264" y="15490"/>
                    </a:cubicBezTo>
                    <a:cubicBezTo>
                      <a:pt x="43976" y="15490"/>
                      <a:pt x="43976" y="15134"/>
                      <a:pt x="44154" y="14066"/>
                    </a:cubicBezTo>
                    <a:lnTo>
                      <a:pt x="46112" y="1781"/>
                    </a:lnTo>
                    <a:cubicBezTo>
                      <a:pt x="46290" y="1247"/>
                      <a:pt x="46290" y="1069"/>
                      <a:pt x="46290" y="891"/>
                    </a:cubicBezTo>
                    <a:cubicBezTo>
                      <a:pt x="46290" y="1"/>
                      <a:pt x="45934" y="1"/>
                      <a:pt x="44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Solids, Liquids and Gases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 5.10P</a:t>
            </a:r>
            <a:endParaRPr sz="17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Describe the arrangement and motion of particles in solids, liquids and gases.</a:t>
            </a:r>
            <a:endParaRPr sz="13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three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states of matter: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are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solids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liquids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gases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particles in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solids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 close together in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regular arrangement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strong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of attraction between particles.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Particles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cannot move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can only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vibrate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around fixed positions.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particles in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liquids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 close together but are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 longer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regularly arranged.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weaker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of attraction between particles.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Particles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move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past each other but do so at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low speeds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particles in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gases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 widely separated.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almost no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of attraction between particles.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Particles are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free to move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and do so at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speeds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2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6311025" y="1806437"/>
            <a:ext cx="1714500" cy="2549700"/>
          </a:xfrm>
          <a:prstGeom prst="can">
            <a:avLst>
              <a:gd name="adj" fmla="val 25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6492813" y="3892563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6" y="3289"/>
                </a:moveTo>
                <a:cubicBezTo>
                  <a:pt x="6546" y="5088"/>
                  <a:pt x="5088" y="6546"/>
                  <a:pt x="3258" y="6546"/>
                </a:cubicBezTo>
                <a:cubicBezTo>
                  <a:pt x="1458" y="6546"/>
                  <a:pt x="1" y="5088"/>
                  <a:pt x="1" y="3289"/>
                </a:cubicBezTo>
                <a:cubicBezTo>
                  <a:pt x="1" y="1458"/>
                  <a:pt x="1458" y="0"/>
                  <a:pt x="3258" y="0"/>
                </a:cubicBezTo>
                <a:cubicBezTo>
                  <a:pt x="5088" y="0"/>
                  <a:pt x="6546" y="1458"/>
                  <a:pt x="654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6492813" y="3892563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6" y="3289"/>
                </a:moveTo>
                <a:cubicBezTo>
                  <a:pt x="6546" y="5088"/>
                  <a:pt x="5088" y="6546"/>
                  <a:pt x="3258" y="6546"/>
                </a:cubicBezTo>
                <a:cubicBezTo>
                  <a:pt x="1458" y="6546"/>
                  <a:pt x="1" y="5088"/>
                  <a:pt x="1" y="3289"/>
                </a:cubicBezTo>
                <a:cubicBezTo>
                  <a:pt x="1" y="1458"/>
                  <a:pt x="1458" y="0"/>
                  <a:pt x="3258" y="0"/>
                </a:cubicBezTo>
                <a:cubicBezTo>
                  <a:pt x="5088" y="0"/>
                  <a:pt x="6546" y="1458"/>
                  <a:pt x="654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6492813" y="3892563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6" y="3289"/>
                </a:moveTo>
                <a:cubicBezTo>
                  <a:pt x="6546" y="5088"/>
                  <a:pt x="5088" y="6546"/>
                  <a:pt x="3258" y="6546"/>
                </a:cubicBezTo>
                <a:cubicBezTo>
                  <a:pt x="1458" y="6546"/>
                  <a:pt x="1" y="5088"/>
                  <a:pt x="1" y="3289"/>
                </a:cubicBezTo>
                <a:cubicBezTo>
                  <a:pt x="1" y="1458"/>
                  <a:pt x="1458" y="0"/>
                  <a:pt x="3258" y="0"/>
                </a:cubicBezTo>
                <a:cubicBezTo>
                  <a:pt x="5088" y="0"/>
                  <a:pt x="6546" y="1458"/>
                  <a:pt x="654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6824713" y="2789063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6" y="3288"/>
                </a:moveTo>
                <a:cubicBezTo>
                  <a:pt x="6546" y="5087"/>
                  <a:pt x="5088" y="6545"/>
                  <a:pt x="3289" y="6545"/>
                </a:cubicBezTo>
                <a:cubicBezTo>
                  <a:pt x="1459" y="6545"/>
                  <a:pt x="1" y="5087"/>
                  <a:pt x="1" y="3288"/>
                </a:cubicBezTo>
                <a:cubicBezTo>
                  <a:pt x="1" y="1458"/>
                  <a:pt x="1459" y="0"/>
                  <a:pt x="3289" y="0"/>
                </a:cubicBezTo>
                <a:cubicBezTo>
                  <a:pt x="5088" y="0"/>
                  <a:pt x="6546" y="1458"/>
                  <a:pt x="6546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6824713" y="2789063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6" y="3288"/>
                </a:moveTo>
                <a:cubicBezTo>
                  <a:pt x="6546" y="5087"/>
                  <a:pt x="5088" y="6545"/>
                  <a:pt x="3289" y="6545"/>
                </a:cubicBezTo>
                <a:cubicBezTo>
                  <a:pt x="1459" y="6545"/>
                  <a:pt x="1" y="5087"/>
                  <a:pt x="1" y="3288"/>
                </a:cubicBezTo>
                <a:cubicBezTo>
                  <a:pt x="1" y="1458"/>
                  <a:pt x="1459" y="0"/>
                  <a:pt x="3289" y="0"/>
                </a:cubicBezTo>
                <a:cubicBezTo>
                  <a:pt x="5088" y="0"/>
                  <a:pt x="6546" y="1458"/>
                  <a:pt x="6546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6824713" y="2789063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6" y="3288"/>
                </a:moveTo>
                <a:cubicBezTo>
                  <a:pt x="6546" y="5087"/>
                  <a:pt x="5088" y="6545"/>
                  <a:pt x="3289" y="6545"/>
                </a:cubicBezTo>
                <a:cubicBezTo>
                  <a:pt x="1459" y="6545"/>
                  <a:pt x="1" y="5087"/>
                  <a:pt x="1" y="3288"/>
                </a:cubicBezTo>
                <a:cubicBezTo>
                  <a:pt x="1" y="1458"/>
                  <a:pt x="1459" y="0"/>
                  <a:pt x="3289" y="0"/>
                </a:cubicBezTo>
                <a:cubicBezTo>
                  <a:pt x="5088" y="0"/>
                  <a:pt x="6546" y="1458"/>
                  <a:pt x="6546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6509888" y="3276838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5" y="3288"/>
                </a:moveTo>
                <a:cubicBezTo>
                  <a:pt x="6545" y="5087"/>
                  <a:pt x="5087" y="6576"/>
                  <a:pt x="3257" y="6576"/>
                </a:cubicBezTo>
                <a:cubicBezTo>
                  <a:pt x="1458" y="6576"/>
                  <a:pt x="0" y="5087"/>
                  <a:pt x="0" y="3288"/>
                </a:cubicBezTo>
                <a:cubicBezTo>
                  <a:pt x="0" y="1458"/>
                  <a:pt x="1458" y="0"/>
                  <a:pt x="3257" y="0"/>
                </a:cubicBezTo>
                <a:cubicBezTo>
                  <a:pt x="5087" y="0"/>
                  <a:pt x="6545" y="1458"/>
                  <a:pt x="6545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6509888" y="3276838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5" y="3288"/>
                </a:moveTo>
                <a:cubicBezTo>
                  <a:pt x="6545" y="5087"/>
                  <a:pt x="5087" y="6576"/>
                  <a:pt x="3257" y="6576"/>
                </a:cubicBezTo>
                <a:cubicBezTo>
                  <a:pt x="1458" y="6576"/>
                  <a:pt x="0" y="5087"/>
                  <a:pt x="0" y="3288"/>
                </a:cubicBezTo>
                <a:cubicBezTo>
                  <a:pt x="0" y="1458"/>
                  <a:pt x="1458" y="0"/>
                  <a:pt x="3257" y="0"/>
                </a:cubicBezTo>
                <a:cubicBezTo>
                  <a:pt x="5087" y="0"/>
                  <a:pt x="6545" y="1458"/>
                  <a:pt x="6545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6509888" y="3276838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5" y="3288"/>
                </a:moveTo>
                <a:cubicBezTo>
                  <a:pt x="6545" y="5087"/>
                  <a:pt x="5087" y="6576"/>
                  <a:pt x="3257" y="6576"/>
                </a:cubicBezTo>
                <a:cubicBezTo>
                  <a:pt x="1458" y="6576"/>
                  <a:pt x="0" y="5087"/>
                  <a:pt x="0" y="3288"/>
                </a:cubicBezTo>
                <a:cubicBezTo>
                  <a:pt x="0" y="1458"/>
                  <a:pt x="1458" y="0"/>
                  <a:pt x="3257" y="0"/>
                </a:cubicBezTo>
                <a:cubicBezTo>
                  <a:pt x="5087" y="0"/>
                  <a:pt x="6545" y="1458"/>
                  <a:pt x="6545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6640163" y="3175238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6" y="3289"/>
                </a:moveTo>
                <a:cubicBezTo>
                  <a:pt x="6576" y="5088"/>
                  <a:pt x="5118" y="6546"/>
                  <a:pt x="3288" y="6546"/>
                </a:cubicBezTo>
                <a:cubicBezTo>
                  <a:pt x="1489" y="6546"/>
                  <a:pt x="0" y="5088"/>
                  <a:pt x="0" y="3289"/>
                </a:cubicBezTo>
                <a:cubicBezTo>
                  <a:pt x="0" y="1459"/>
                  <a:pt x="1489" y="1"/>
                  <a:pt x="3288" y="1"/>
                </a:cubicBezTo>
                <a:cubicBezTo>
                  <a:pt x="5118" y="1"/>
                  <a:pt x="6576" y="1459"/>
                  <a:pt x="657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6640163" y="3175238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6" y="3289"/>
                </a:moveTo>
                <a:cubicBezTo>
                  <a:pt x="6576" y="5088"/>
                  <a:pt x="5118" y="6546"/>
                  <a:pt x="3288" y="6546"/>
                </a:cubicBezTo>
                <a:cubicBezTo>
                  <a:pt x="1489" y="6546"/>
                  <a:pt x="0" y="5088"/>
                  <a:pt x="0" y="3289"/>
                </a:cubicBezTo>
                <a:cubicBezTo>
                  <a:pt x="0" y="1459"/>
                  <a:pt x="1489" y="1"/>
                  <a:pt x="3288" y="1"/>
                </a:cubicBezTo>
                <a:cubicBezTo>
                  <a:pt x="5118" y="1"/>
                  <a:pt x="6576" y="1459"/>
                  <a:pt x="657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6640163" y="3175238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6" y="3289"/>
                </a:moveTo>
                <a:cubicBezTo>
                  <a:pt x="6576" y="5088"/>
                  <a:pt x="5118" y="6546"/>
                  <a:pt x="3288" y="6546"/>
                </a:cubicBezTo>
                <a:cubicBezTo>
                  <a:pt x="1489" y="6546"/>
                  <a:pt x="0" y="5088"/>
                  <a:pt x="0" y="3289"/>
                </a:cubicBezTo>
                <a:cubicBezTo>
                  <a:pt x="0" y="1459"/>
                  <a:pt x="1489" y="1"/>
                  <a:pt x="3288" y="1"/>
                </a:cubicBezTo>
                <a:cubicBezTo>
                  <a:pt x="5118" y="1"/>
                  <a:pt x="6576" y="1459"/>
                  <a:pt x="657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7570738" y="3850688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7" y="3257"/>
                </a:moveTo>
                <a:cubicBezTo>
                  <a:pt x="6577" y="5088"/>
                  <a:pt x="5119" y="6546"/>
                  <a:pt x="3288" y="6546"/>
                </a:cubicBezTo>
                <a:cubicBezTo>
                  <a:pt x="1489" y="6546"/>
                  <a:pt x="0" y="5088"/>
                  <a:pt x="0" y="3257"/>
                </a:cubicBezTo>
                <a:cubicBezTo>
                  <a:pt x="0" y="1458"/>
                  <a:pt x="1489" y="0"/>
                  <a:pt x="3288" y="0"/>
                </a:cubicBezTo>
                <a:cubicBezTo>
                  <a:pt x="5119" y="0"/>
                  <a:pt x="6577" y="1458"/>
                  <a:pt x="6577" y="3257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7570738" y="3850688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7" y="3257"/>
                </a:moveTo>
                <a:cubicBezTo>
                  <a:pt x="6577" y="5088"/>
                  <a:pt x="5119" y="6546"/>
                  <a:pt x="3288" y="6546"/>
                </a:cubicBezTo>
                <a:cubicBezTo>
                  <a:pt x="1489" y="6546"/>
                  <a:pt x="0" y="5088"/>
                  <a:pt x="0" y="3257"/>
                </a:cubicBezTo>
                <a:cubicBezTo>
                  <a:pt x="0" y="1458"/>
                  <a:pt x="1489" y="0"/>
                  <a:pt x="3288" y="0"/>
                </a:cubicBezTo>
                <a:cubicBezTo>
                  <a:pt x="5119" y="0"/>
                  <a:pt x="6577" y="1458"/>
                  <a:pt x="6577" y="3257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7570738" y="3850688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7" y="3257"/>
                </a:moveTo>
                <a:cubicBezTo>
                  <a:pt x="6577" y="5088"/>
                  <a:pt x="5119" y="6546"/>
                  <a:pt x="3288" y="6546"/>
                </a:cubicBezTo>
                <a:cubicBezTo>
                  <a:pt x="1489" y="6546"/>
                  <a:pt x="0" y="5088"/>
                  <a:pt x="0" y="3257"/>
                </a:cubicBezTo>
                <a:cubicBezTo>
                  <a:pt x="0" y="1458"/>
                  <a:pt x="1489" y="0"/>
                  <a:pt x="3288" y="0"/>
                </a:cubicBezTo>
                <a:cubicBezTo>
                  <a:pt x="5119" y="0"/>
                  <a:pt x="6577" y="1458"/>
                  <a:pt x="6577" y="3257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7425713" y="3928238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6" y="3257"/>
                </a:moveTo>
                <a:cubicBezTo>
                  <a:pt x="6546" y="5088"/>
                  <a:pt x="5088" y="6545"/>
                  <a:pt x="3289" y="6545"/>
                </a:cubicBezTo>
                <a:cubicBezTo>
                  <a:pt x="1459" y="6545"/>
                  <a:pt x="1" y="5088"/>
                  <a:pt x="1" y="3257"/>
                </a:cubicBezTo>
                <a:cubicBezTo>
                  <a:pt x="1" y="1458"/>
                  <a:pt x="1459" y="0"/>
                  <a:pt x="3289" y="0"/>
                </a:cubicBezTo>
                <a:cubicBezTo>
                  <a:pt x="5088" y="0"/>
                  <a:pt x="6546" y="1458"/>
                  <a:pt x="6546" y="3257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7425713" y="3928238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6" y="3257"/>
                </a:moveTo>
                <a:cubicBezTo>
                  <a:pt x="6546" y="5088"/>
                  <a:pt x="5088" y="6545"/>
                  <a:pt x="3289" y="6545"/>
                </a:cubicBezTo>
                <a:cubicBezTo>
                  <a:pt x="1459" y="6545"/>
                  <a:pt x="1" y="5088"/>
                  <a:pt x="1" y="3257"/>
                </a:cubicBezTo>
                <a:cubicBezTo>
                  <a:pt x="1" y="1458"/>
                  <a:pt x="1459" y="0"/>
                  <a:pt x="3289" y="0"/>
                </a:cubicBezTo>
                <a:cubicBezTo>
                  <a:pt x="5088" y="0"/>
                  <a:pt x="6546" y="1458"/>
                  <a:pt x="6546" y="3257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7425713" y="3928238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6" y="3257"/>
                </a:moveTo>
                <a:cubicBezTo>
                  <a:pt x="6546" y="5088"/>
                  <a:pt x="5088" y="6545"/>
                  <a:pt x="3289" y="6545"/>
                </a:cubicBezTo>
                <a:cubicBezTo>
                  <a:pt x="1459" y="6545"/>
                  <a:pt x="1" y="5088"/>
                  <a:pt x="1" y="3257"/>
                </a:cubicBezTo>
                <a:cubicBezTo>
                  <a:pt x="1" y="1458"/>
                  <a:pt x="1459" y="0"/>
                  <a:pt x="3289" y="0"/>
                </a:cubicBezTo>
                <a:cubicBezTo>
                  <a:pt x="5088" y="0"/>
                  <a:pt x="6546" y="1458"/>
                  <a:pt x="6546" y="3257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7464488" y="2948788"/>
            <a:ext cx="163650" cy="164450"/>
          </a:xfrm>
          <a:custGeom>
            <a:avLst/>
            <a:gdLst/>
            <a:ahLst/>
            <a:cxnLst/>
            <a:rect l="l" t="t" r="r" b="b"/>
            <a:pathLst>
              <a:path w="6546" h="6578" extrusionOk="0">
                <a:moveTo>
                  <a:pt x="6546" y="3289"/>
                </a:moveTo>
                <a:cubicBezTo>
                  <a:pt x="6546" y="5088"/>
                  <a:pt x="5088" y="6577"/>
                  <a:pt x="3289" y="6577"/>
                </a:cubicBezTo>
                <a:cubicBezTo>
                  <a:pt x="1459" y="6577"/>
                  <a:pt x="1" y="5088"/>
                  <a:pt x="1" y="3289"/>
                </a:cubicBezTo>
                <a:cubicBezTo>
                  <a:pt x="1" y="1459"/>
                  <a:pt x="1459" y="1"/>
                  <a:pt x="3289" y="1"/>
                </a:cubicBezTo>
                <a:cubicBezTo>
                  <a:pt x="5088" y="1"/>
                  <a:pt x="6546" y="1459"/>
                  <a:pt x="654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7464488" y="2948788"/>
            <a:ext cx="163650" cy="164450"/>
          </a:xfrm>
          <a:custGeom>
            <a:avLst/>
            <a:gdLst/>
            <a:ahLst/>
            <a:cxnLst/>
            <a:rect l="l" t="t" r="r" b="b"/>
            <a:pathLst>
              <a:path w="6546" h="6578" extrusionOk="0">
                <a:moveTo>
                  <a:pt x="6546" y="3289"/>
                </a:moveTo>
                <a:cubicBezTo>
                  <a:pt x="6546" y="5088"/>
                  <a:pt x="5088" y="6577"/>
                  <a:pt x="3289" y="6577"/>
                </a:cubicBezTo>
                <a:cubicBezTo>
                  <a:pt x="1459" y="6577"/>
                  <a:pt x="1" y="5088"/>
                  <a:pt x="1" y="3289"/>
                </a:cubicBezTo>
                <a:cubicBezTo>
                  <a:pt x="1" y="1459"/>
                  <a:pt x="1459" y="1"/>
                  <a:pt x="3289" y="1"/>
                </a:cubicBezTo>
                <a:cubicBezTo>
                  <a:pt x="5088" y="1"/>
                  <a:pt x="6546" y="1459"/>
                  <a:pt x="654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7464488" y="2948788"/>
            <a:ext cx="163650" cy="164450"/>
          </a:xfrm>
          <a:custGeom>
            <a:avLst/>
            <a:gdLst/>
            <a:ahLst/>
            <a:cxnLst/>
            <a:rect l="l" t="t" r="r" b="b"/>
            <a:pathLst>
              <a:path w="6546" h="6578" extrusionOk="0">
                <a:moveTo>
                  <a:pt x="6546" y="3289"/>
                </a:moveTo>
                <a:cubicBezTo>
                  <a:pt x="6546" y="5088"/>
                  <a:pt x="5088" y="6577"/>
                  <a:pt x="3289" y="6577"/>
                </a:cubicBezTo>
                <a:cubicBezTo>
                  <a:pt x="1459" y="6577"/>
                  <a:pt x="1" y="5088"/>
                  <a:pt x="1" y="3289"/>
                </a:cubicBezTo>
                <a:cubicBezTo>
                  <a:pt x="1" y="1459"/>
                  <a:pt x="1459" y="1"/>
                  <a:pt x="3289" y="1"/>
                </a:cubicBezTo>
                <a:cubicBezTo>
                  <a:pt x="5088" y="1"/>
                  <a:pt x="6546" y="1459"/>
                  <a:pt x="654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7614938" y="2875913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6" y="3288"/>
                </a:moveTo>
                <a:cubicBezTo>
                  <a:pt x="6546" y="5118"/>
                  <a:pt x="5088" y="6576"/>
                  <a:pt x="3258" y="6576"/>
                </a:cubicBezTo>
                <a:cubicBezTo>
                  <a:pt x="1458" y="6576"/>
                  <a:pt x="1" y="5118"/>
                  <a:pt x="1" y="3288"/>
                </a:cubicBezTo>
                <a:cubicBezTo>
                  <a:pt x="1" y="1489"/>
                  <a:pt x="1458" y="0"/>
                  <a:pt x="3258" y="0"/>
                </a:cubicBezTo>
                <a:cubicBezTo>
                  <a:pt x="5088" y="0"/>
                  <a:pt x="6546" y="1489"/>
                  <a:pt x="6546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7614938" y="2875913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6" y="3288"/>
                </a:moveTo>
                <a:cubicBezTo>
                  <a:pt x="6546" y="5118"/>
                  <a:pt x="5088" y="6576"/>
                  <a:pt x="3258" y="6576"/>
                </a:cubicBezTo>
                <a:cubicBezTo>
                  <a:pt x="1458" y="6576"/>
                  <a:pt x="1" y="5118"/>
                  <a:pt x="1" y="3288"/>
                </a:cubicBezTo>
                <a:cubicBezTo>
                  <a:pt x="1" y="1489"/>
                  <a:pt x="1458" y="0"/>
                  <a:pt x="3258" y="0"/>
                </a:cubicBezTo>
                <a:cubicBezTo>
                  <a:pt x="5088" y="0"/>
                  <a:pt x="6546" y="1489"/>
                  <a:pt x="6546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7614938" y="2875913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6" y="3288"/>
                </a:moveTo>
                <a:cubicBezTo>
                  <a:pt x="6546" y="5118"/>
                  <a:pt x="5088" y="6576"/>
                  <a:pt x="3258" y="6576"/>
                </a:cubicBezTo>
                <a:cubicBezTo>
                  <a:pt x="1458" y="6576"/>
                  <a:pt x="1" y="5118"/>
                  <a:pt x="1" y="3288"/>
                </a:cubicBezTo>
                <a:cubicBezTo>
                  <a:pt x="1" y="1489"/>
                  <a:pt x="1458" y="0"/>
                  <a:pt x="3258" y="0"/>
                </a:cubicBezTo>
                <a:cubicBezTo>
                  <a:pt x="5088" y="0"/>
                  <a:pt x="6546" y="1489"/>
                  <a:pt x="6546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7227188" y="3472263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6" y="3288"/>
                </a:moveTo>
                <a:cubicBezTo>
                  <a:pt x="6546" y="5087"/>
                  <a:pt x="5088" y="6576"/>
                  <a:pt x="3258" y="6576"/>
                </a:cubicBezTo>
                <a:cubicBezTo>
                  <a:pt x="1459" y="6576"/>
                  <a:pt x="1" y="5087"/>
                  <a:pt x="1" y="3288"/>
                </a:cubicBezTo>
                <a:cubicBezTo>
                  <a:pt x="1" y="1458"/>
                  <a:pt x="1459" y="0"/>
                  <a:pt x="3258" y="0"/>
                </a:cubicBezTo>
                <a:cubicBezTo>
                  <a:pt x="5088" y="0"/>
                  <a:pt x="6546" y="1458"/>
                  <a:pt x="6546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7227188" y="3472263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6" y="3288"/>
                </a:moveTo>
                <a:cubicBezTo>
                  <a:pt x="6546" y="5087"/>
                  <a:pt x="5088" y="6576"/>
                  <a:pt x="3258" y="6576"/>
                </a:cubicBezTo>
                <a:cubicBezTo>
                  <a:pt x="1459" y="6576"/>
                  <a:pt x="1" y="5087"/>
                  <a:pt x="1" y="3288"/>
                </a:cubicBezTo>
                <a:cubicBezTo>
                  <a:pt x="1" y="1458"/>
                  <a:pt x="1459" y="0"/>
                  <a:pt x="3258" y="0"/>
                </a:cubicBezTo>
                <a:cubicBezTo>
                  <a:pt x="5088" y="0"/>
                  <a:pt x="6546" y="1458"/>
                  <a:pt x="6546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7227188" y="3472263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6" y="3288"/>
                </a:moveTo>
                <a:cubicBezTo>
                  <a:pt x="6546" y="5087"/>
                  <a:pt x="5088" y="6576"/>
                  <a:pt x="3258" y="6576"/>
                </a:cubicBezTo>
                <a:cubicBezTo>
                  <a:pt x="1459" y="6576"/>
                  <a:pt x="1" y="5087"/>
                  <a:pt x="1" y="3288"/>
                </a:cubicBezTo>
                <a:cubicBezTo>
                  <a:pt x="1" y="1458"/>
                  <a:pt x="1459" y="0"/>
                  <a:pt x="3258" y="0"/>
                </a:cubicBezTo>
                <a:cubicBezTo>
                  <a:pt x="5088" y="0"/>
                  <a:pt x="6546" y="1458"/>
                  <a:pt x="6546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7086063" y="3385388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6" y="3258"/>
                </a:moveTo>
                <a:cubicBezTo>
                  <a:pt x="6576" y="5088"/>
                  <a:pt x="5119" y="6546"/>
                  <a:pt x="3288" y="6546"/>
                </a:cubicBezTo>
                <a:cubicBezTo>
                  <a:pt x="1489" y="6546"/>
                  <a:pt x="0" y="5088"/>
                  <a:pt x="0" y="3258"/>
                </a:cubicBezTo>
                <a:cubicBezTo>
                  <a:pt x="0" y="1459"/>
                  <a:pt x="1489" y="1"/>
                  <a:pt x="3288" y="1"/>
                </a:cubicBezTo>
                <a:cubicBezTo>
                  <a:pt x="5119" y="1"/>
                  <a:pt x="6576" y="1459"/>
                  <a:pt x="6576" y="325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7086063" y="3385388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6" y="3258"/>
                </a:moveTo>
                <a:cubicBezTo>
                  <a:pt x="6576" y="5088"/>
                  <a:pt x="5119" y="6546"/>
                  <a:pt x="3288" y="6546"/>
                </a:cubicBezTo>
                <a:cubicBezTo>
                  <a:pt x="1489" y="6546"/>
                  <a:pt x="0" y="5088"/>
                  <a:pt x="0" y="3258"/>
                </a:cubicBezTo>
                <a:cubicBezTo>
                  <a:pt x="0" y="1459"/>
                  <a:pt x="1489" y="1"/>
                  <a:pt x="3288" y="1"/>
                </a:cubicBezTo>
                <a:cubicBezTo>
                  <a:pt x="5119" y="1"/>
                  <a:pt x="6576" y="1459"/>
                  <a:pt x="6576" y="325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7086063" y="3385388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6" y="3258"/>
                </a:moveTo>
                <a:cubicBezTo>
                  <a:pt x="6576" y="5088"/>
                  <a:pt x="5119" y="6546"/>
                  <a:pt x="3288" y="6546"/>
                </a:cubicBezTo>
                <a:cubicBezTo>
                  <a:pt x="1489" y="6546"/>
                  <a:pt x="0" y="5088"/>
                  <a:pt x="0" y="3258"/>
                </a:cubicBezTo>
                <a:cubicBezTo>
                  <a:pt x="0" y="1459"/>
                  <a:pt x="1489" y="1"/>
                  <a:pt x="3288" y="1"/>
                </a:cubicBezTo>
                <a:cubicBezTo>
                  <a:pt x="5119" y="1"/>
                  <a:pt x="6576" y="1459"/>
                  <a:pt x="6576" y="325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6945688" y="2890638"/>
            <a:ext cx="164425" cy="164425"/>
          </a:xfrm>
          <a:custGeom>
            <a:avLst/>
            <a:gdLst/>
            <a:ahLst/>
            <a:cxnLst/>
            <a:rect l="l" t="t" r="r" b="b"/>
            <a:pathLst>
              <a:path w="6577" h="6577" extrusionOk="0">
                <a:moveTo>
                  <a:pt x="6577" y="3289"/>
                </a:moveTo>
                <a:cubicBezTo>
                  <a:pt x="6577" y="5088"/>
                  <a:pt x="5088" y="6577"/>
                  <a:pt x="3289" y="6577"/>
                </a:cubicBezTo>
                <a:cubicBezTo>
                  <a:pt x="1459" y="6577"/>
                  <a:pt x="1" y="5088"/>
                  <a:pt x="1" y="3289"/>
                </a:cubicBezTo>
                <a:cubicBezTo>
                  <a:pt x="1" y="1458"/>
                  <a:pt x="1459" y="1"/>
                  <a:pt x="3289" y="1"/>
                </a:cubicBezTo>
                <a:cubicBezTo>
                  <a:pt x="5088" y="1"/>
                  <a:pt x="6577" y="1458"/>
                  <a:pt x="6577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6945688" y="2890638"/>
            <a:ext cx="164425" cy="164425"/>
          </a:xfrm>
          <a:custGeom>
            <a:avLst/>
            <a:gdLst/>
            <a:ahLst/>
            <a:cxnLst/>
            <a:rect l="l" t="t" r="r" b="b"/>
            <a:pathLst>
              <a:path w="6577" h="6577" extrusionOk="0">
                <a:moveTo>
                  <a:pt x="6577" y="3289"/>
                </a:moveTo>
                <a:cubicBezTo>
                  <a:pt x="6577" y="5088"/>
                  <a:pt x="5088" y="6577"/>
                  <a:pt x="3289" y="6577"/>
                </a:cubicBezTo>
                <a:cubicBezTo>
                  <a:pt x="1459" y="6577"/>
                  <a:pt x="1" y="5088"/>
                  <a:pt x="1" y="3289"/>
                </a:cubicBezTo>
                <a:cubicBezTo>
                  <a:pt x="1" y="1458"/>
                  <a:pt x="1459" y="1"/>
                  <a:pt x="3289" y="1"/>
                </a:cubicBezTo>
                <a:cubicBezTo>
                  <a:pt x="5088" y="1"/>
                  <a:pt x="6577" y="1458"/>
                  <a:pt x="6577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6945688" y="2890638"/>
            <a:ext cx="164425" cy="164425"/>
          </a:xfrm>
          <a:custGeom>
            <a:avLst/>
            <a:gdLst/>
            <a:ahLst/>
            <a:cxnLst/>
            <a:rect l="l" t="t" r="r" b="b"/>
            <a:pathLst>
              <a:path w="6577" h="6577" extrusionOk="0">
                <a:moveTo>
                  <a:pt x="6577" y="3289"/>
                </a:moveTo>
                <a:cubicBezTo>
                  <a:pt x="6577" y="5088"/>
                  <a:pt x="5088" y="6577"/>
                  <a:pt x="3289" y="6577"/>
                </a:cubicBezTo>
                <a:cubicBezTo>
                  <a:pt x="1459" y="6577"/>
                  <a:pt x="1" y="5088"/>
                  <a:pt x="1" y="3289"/>
                </a:cubicBezTo>
                <a:cubicBezTo>
                  <a:pt x="1" y="1458"/>
                  <a:pt x="1459" y="1"/>
                  <a:pt x="3289" y="1"/>
                </a:cubicBezTo>
                <a:cubicBezTo>
                  <a:pt x="5088" y="1"/>
                  <a:pt x="6577" y="1458"/>
                  <a:pt x="6577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6592088" y="3763063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5" y="3288"/>
                </a:moveTo>
                <a:cubicBezTo>
                  <a:pt x="6545" y="5087"/>
                  <a:pt x="5087" y="6576"/>
                  <a:pt x="3288" y="6576"/>
                </a:cubicBezTo>
                <a:cubicBezTo>
                  <a:pt x="1458" y="6576"/>
                  <a:pt x="0" y="5087"/>
                  <a:pt x="0" y="3288"/>
                </a:cubicBezTo>
                <a:cubicBezTo>
                  <a:pt x="0" y="1458"/>
                  <a:pt x="1458" y="0"/>
                  <a:pt x="3288" y="0"/>
                </a:cubicBezTo>
                <a:cubicBezTo>
                  <a:pt x="5087" y="0"/>
                  <a:pt x="6545" y="1458"/>
                  <a:pt x="6545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6592088" y="3763063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5" y="3288"/>
                </a:moveTo>
                <a:cubicBezTo>
                  <a:pt x="6545" y="5087"/>
                  <a:pt x="5087" y="6576"/>
                  <a:pt x="3288" y="6576"/>
                </a:cubicBezTo>
                <a:cubicBezTo>
                  <a:pt x="1458" y="6576"/>
                  <a:pt x="0" y="5087"/>
                  <a:pt x="0" y="3288"/>
                </a:cubicBezTo>
                <a:cubicBezTo>
                  <a:pt x="0" y="1458"/>
                  <a:pt x="1458" y="0"/>
                  <a:pt x="3288" y="0"/>
                </a:cubicBezTo>
                <a:cubicBezTo>
                  <a:pt x="5087" y="0"/>
                  <a:pt x="6545" y="1458"/>
                  <a:pt x="6545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6592088" y="3763063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5" y="3288"/>
                </a:moveTo>
                <a:cubicBezTo>
                  <a:pt x="6545" y="5087"/>
                  <a:pt x="5087" y="6576"/>
                  <a:pt x="3288" y="6576"/>
                </a:cubicBezTo>
                <a:cubicBezTo>
                  <a:pt x="1458" y="6576"/>
                  <a:pt x="0" y="5087"/>
                  <a:pt x="0" y="3288"/>
                </a:cubicBezTo>
                <a:cubicBezTo>
                  <a:pt x="0" y="1458"/>
                  <a:pt x="1458" y="0"/>
                  <a:pt x="3288" y="0"/>
                </a:cubicBezTo>
                <a:cubicBezTo>
                  <a:pt x="5087" y="0"/>
                  <a:pt x="6545" y="1458"/>
                  <a:pt x="6545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7181438" y="2410388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6" y="3288"/>
                </a:moveTo>
                <a:cubicBezTo>
                  <a:pt x="6546" y="5088"/>
                  <a:pt x="5088" y="6545"/>
                  <a:pt x="3289" y="6545"/>
                </a:cubicBezTo>
                <a:cubicBezTo>
                  <a:pt x="1459" y="6545"/>
                  <a:pt x="1" y="5088"/>
                  <a:pt x="1" y="3288"/>
                </a:cubicBezTo>
                <a:cubicBezTo>
                  <a:pt x="1" y="1458"/>
                  <a:pt x="1459" y="0"/>
                  <a:pt x="3289" y="0"/>
                </a:cubicBezTo>
                <a:cubicBezTo>
                  <a:pt x="5088" y="0"/>
                  <a:pt x="6546" y="1458"/>
                  <a:pt x="6546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7181438" y="2410388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6" y="3288"/>
                </a:moveTo>
                <a:cubicBezTo>
                  <a:pt x="6546" y="5088"/>
                  <a:pt x="5088" y="6545"/>
                  <a:pt x="3289" y="6545"/>
                </a:cubicBezTo>
                <a:cubicBezTo>
                  <a:pt x="1459" y="6545"/>
                  <a:pt x="1" y="5088"/>
                  <a:pt x="1" y="3288"/>
                </a:cubicBezTo>
                <a:cubicBezTo>
                  <a:pt x="1" y="1458"/>
                  <a:pt x="1459" y="0"/>
                  <a:pt x="3289" y="0"/>
                </a:cubicBezTo>
                <a:cubicBezTo>
                  <a:pt x="5088" y="0"/>
                  <a:pt x="6546" y="1458"/>
                  <a:pt x="6546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7181438" y="2410388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6" y="3288"/>
                </a:moveTo>
                <a:cubicBezTo>
                  <a:pt x="6546" y="5088"/>
                  <a:pt x="5088" y="6545"/>
                  <a:pt x="3289" y="6545"/>
                </a:cubicBezTo>
                <a:cubicBezTo>
                  <a:pt x="1459" y="6545"/>
                  <a:pt x="1" y="5088"/>
                  <a:pt x="1" y="3288"/>
                </a:cubicBezTo>
                <a:cubicBezTo>
                  <a:pt x="1" y="1458"/>
                  <a:pt x="1459" y="0"/>
                  <a:pt x="3289" y="0"/>
                </a:cubicBezTo>
                <a:cubicBezTo>
                  <a:pt x="5088" y="0"/>
                  <a:pt x="6546" y="1458"/>
                  <a:pt x="6546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7312513" y="2308013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5" y="3289"/>
                </a:moveTo>
                <a:cubicBezTo>
                  <a:pt x="6545" y="5119"/>
                  <a:pt x="5087" y="6577"/>
                  <a:pt x="3257" y="6577"/>
                </a:cubicBezTo>
                <a:cubicBezTo>
                  <a:pt x="1458" y="6577"/>
                  <a:pt x="0" y="5119"/>
                  <a:pt x="0" y="3289"/>
                </a:cubicBezTo>
                <a:cubicBezTo>
                  <a:pt x="0" y="1490"/>
                  <a:pt x="1458" y="1"/>
                  <a:pt x="3257" y="1"/>
                </a:cubicBezTo>
                <a:cubicBezTo>
                  <a:pt x="5087" y="1"/>
                  <a:pt x="6545" y="1490"/>
                  <a:pt x="6545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7312513" y="2308013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5" y="3289"/>
                </a:moveTo>
                <a:cubicBezTo>
                  <a:pt x="6545" y="5119"/>
                  <a:pt x="5087" y="6577"/>
                  <a:pt x="3257" y="6577"/>
                </a:cubicBezTo>
                <a:cubicBezTo>
                  <a:pt x="1458" y="6577"/>
                  <a:pt x="0" y="5119"/>
                  <a:pt x="0" y="3289"/>
                </a:cubicBezTo>
                <a:cubicBezTo>
                  <a:pt x="0" y="1490"/>
                  <a:pt x="1458" y="1"/>
                  <a:pt x="3257" y="1"/>
                </a:cubicBezTo>
                <a:cubicBezTo>
                  <a:pt x="5087" y="1"/>
                  <a:pt x="6545" y="1490"/>
                  <a:pt x="6545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7312513" y="2308013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5" y="3289"/>
                </a:moveTo>
                <a:cubicBezTo>
                  <a:pt x="6545" y="5119"/>
                  <a:pt x="5087" y="6577"/>
                  <a:pt x="3257" y="6577"/>
                </a:cubicBezTo>
                <a:cubicBezTo>
                  <a:pt x="1458" y="6577"/>
                  <a:pt x="0" y="5119"/>
                  <a:pt x="0" y="3289"/>
                </a:cubicBezTo>
                <a:cubicBezTo>
                  <a:pt x="0" y="1490"/>
                  <a:pt x="1458" y="1"/>
                  <a:pt x="3257" y="1"/>
                </a:cubicBezTo>
                <a:cubicBezTo>
                  <a:pt x="5087" y="1"/>
                  <a:pt x="6545" y="1490"/>
                  <a:pt x="6545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1698113" y="4038675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6" y="3258"/>
                </a:moveTo>
                <a:cubicBezTo>
                  <a:pt x="6546" y="5088"/>
                  <a:pt x="5088" y="6546"/>
                  <a:pt x="3289" y="6546"/>
                </a:cubicBezTo>
                <a:cubicBezTo>
                  <a:pt x="1459" y="6546"/>
                  <a:pt x="1" y="5088"/>
                  <a:pt x="1" y="3258"/>
                </a:cubicBezTo>
                <a:cubicBezTo>
                  <a:pt x="1" y="1459"/>
                  <a:pt x="1459" y="1"/>
                  <a:pt x="3289" y="1"/>
                </a:cubicBezTo>
                <a:cubicBezTo>
                  <a:pt x="5088" y="1"/>
                  <a:pt x="6546" y="1459"/>
                  <a:pt x="6546" y="325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1698113" y="4038675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6" y="3258"/>
                </a:moveTo>
                <a:cubicBezTo>
                  <a:pt x="6546" y="5088"/>
                  <a:pt x="5088" y="6546"/>
                  <a:pt x="3289" y="6546"/>
                </a:cubicBezTo>
                <a:cubicBezTo>
                  <a:pt x="1459" y="6546"/>
                  <a:pt x="1" y="5088"/>
                  <a:pt x="1" y="3258"/>
                </a:cubicBezTo>
                <a:cubicBezTo>
                  <a:pt x="1" y="1459"/>
                  <a:pt x="1459" y="1"/>
                  <a:pt x="3289" y="1"/>
                </a:cubicBezTo>
                <a:cubicBezTo>
                  <a:pt x="5088" y="1"/>
                  <a:pt x="6546" y="1459"/>
                  <a:pt x="6546" y="325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1552338" y="4116225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6" y="3258"/>
                </a:moveTo>
                <a:cubicBezTo>
                  <a:pt x="6576" y="5088"/>
                  <a:pt x="5118" y="6546"/>
                  <a:pt x="3288" y="6546"/>
                </a:cubicBezTo>
                <a:cubicBezTo>
                  <a:pt x="1489" y="6546"/>
                  <a:pt x="0" y="5088"/>
                  <a:pt x="0" y="3258"/>
                </a:cubicBezTo>
                <a:cubicBezTo>
                  <a:pt x="0" y="1459"/>
                  <a:pt x="1489" y="1"/>
                  <a:pt x="3288" y="1"/>
                </a:cubicBezTo>
                <a:cubicBezTo>
                  <a:pt x="5118" y="1"/>
                  <a:pt x="6576" y="1459"/>
                  <a:pt x="6576" y="325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1552338" y="4116225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6" y="3258"/>
                </a:moveTo>
                <a:cubicBezTo>
                  <a:pt x="6576" y="5088"/>
                  <a:pt x="5118" y="6546"/>
                  <a:pt x="3288" y="6546"/>
                </a:cubicBezTo>
                <a:cubicBezTo>
                  <a:pt x="1489" y="6546"/>
                  <a:pt x="0" y="5088"/>
                  <a:pt x="0" y="3258"/>
                </a:cubicBezTo>
                <a:cubicBezTo>
                  <a:pt x="0" y="1459"/>
                  <a:pt x="1489" y="1"/>
                  <a:pt x="3288" y="1"/>
                </a:cubicBezTo>
                <a:cubicBezTo>
                  <a:pt x="5118" y="1"/>
                  <a:pt x="6576" y="1459"/>
                  <a:pt x="6576" y="325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1985838" y="4058850"/>
            <a:ext cx="164425" cy="164425"/>
          </a:xfrm>
          <a:custGeom>
            <a:avLst/>
            <a:gdLst/>
            <a:ahLst/>
            <a:cxnLst/>
            <a:rect l="l" t="t" r="r" b="b"/>
            <a:pathLst>
              <a:path w="6577" h="6577" extrusionOk="0">
                <a:moveTo>
                  <a:pt x="6576" y="3288"/>
                </a:moveTo>
                <a:cubicBezTo>
                  <a:pt x="6576" y="5087"/>
                  <a:pt x="5087" y="6576"/>
                  <a:pt x="3288" y="6576"/>
                </a:cubicBezTo>
                <a:cubicBezTo>
                  <a:pt x="1458" y="6576"/>
                  <a:pt x="0" y="5087"/>
                  <a:pt x="0" y="3288"/>
                </a:cubicBezTo>
                <a:cubicBezTo>
                  <a:pt x="0" y="1458"/>
                  <a:pt x="1458" y="0"/>
                  <a:pt x="3288" y="0"/>
                </a:cubicBezTo>
                <a:cubicBezTo>
                  <a:pt x="5087" y="0"/>
                  <a:pt x="6576" y="1458"/>
                  <a:pt x="6576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1985838" y="4058850"/>
            <a:ext cx="164425" cy="164425"/>
          </a:xfrm>
          <a:custGeom>
            <a:avLst/>
            <a:gdLst/>
            <a:ahLst/>
            <a:cxnLst/>
            <a:rect l="l" t="t" r="r" b="b"/>
            <a:pathLst>
              <a:path w="6577" h="6577" extrusionOk="0">
                <a:moveTo>
                  <a:pt x="6576" y="3288"/>
                </a:moveTo>
                <a:cubicBezTo>
                  <a:pt x="6576" y="5087"/>
                  <a:pt x="5087" y="6576"/>
                  <a:pt x="3288" y="6576"/>
                </a:cubicBezTo>
                <a:cubicBezTo>
                  <a:pt x="1458" y="6576"/>
                  <a:pt x="0" y="5087"/>
                  <a:pt x="0" y="3288"/>
                </a:cubicBezTo>
                <a:cubicBezTo>
                  <a:pt x="0" y="1458"/>
                  <a:pt x="1458" y="0"/>
                  <a:pt x="3288" y="0"/>
                </a:cubicBezTo>
                <a:cubicBezTo>
                  <a:pt x="5087" y="0"/>
                  <a:pt x="6576" y="1458"/>
                  <a:pt x="6576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1840813" y="4136400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5" y="3288"/>
                </a:moveTo>
                <a:cubicBezTo>
                  <a:pt x="6545" y="5087"/>
                  <a:pt x="5088" y="6576"/>
                  <a:pt x="3257" y="6576"/>
                </a:cubicBezTo>
                <a:cubicBezTo>
                  <a:pt x="1458" y="6576"/>
                  <a:pt x="0" y="5087"/>
                  <a:pt x="0" y="3288"/>
                </a:cubicBezTo>
                <a:cubicBezTo>
                  <a:pt x="0" y="1458"/>
                  <a:pt x="1458" y="0"/>
                  <a:pt x="3257" y="0"/>
                </a:cubicBezTo>
                <a:cubicBezTo>
                  <a:pt x="5088" y="0"/>
                  <a:pt x="6545" y="1458"/>
                  <a:pt x="6545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1840813" y="4136400"/>
            <a:ext cx="163650" cy="164425"/>
          </a:xfrm>
          <a:custGeom>
            <a:avLst/>
            <a:gdLst/>
            <a:ahLst/>
            <a:cxnLst/>
            <a:rect l="l" t="t" r="r" b="b"/>
            <a:pathLst>
              <a:path w="6546" h="6577" extrusionOk="0">
                <a:moveTo>
                  <a:pt x="6545" y="3288"/>
                </a:moveTo>
                <a:cubicBezTo>
                  <a:pt x="6545" y="5087"/>
                  <a:pt x="5088" y="6576"/>
                  <a:pt x="3257" y="6576"/>
                </a:cubicBezTo>
                <a:cubicBezTo>
                  <a:pt x="1458" y="6576"/>
                  <a:pt x="0" y="5087"/>
                  <a:pt x="0" y="3288"/>
                </a:cubicBezTo>
                <a:cubicBezTo>
                  <a:pt x="0" y="1458"/>
                  <a:pt x="1458" y="0"/>
                  <a:pt x="3257" y="0"/>
                </a:cubicBezTo>
                <a:cubicBezTo>
                  <a:pt x="5088" y="0"/>
                  <a:pt x="6545" y="1458"/>
                  <a:pt x="6545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2266563" y="4082875"/>
            <a:ext cx="164425" cy="164425"/>
          </a:xfrm>
          <a:custGeom>
            <a:avLst/>
            <a:gdLst/>
            <a:ahLst/>
            <a:cxnLst/>
            <a:rect l="l" t="t" r="r" b="b"/>
            <a:pathLst>
              <a:path w="6577" h="6577" extrusionOk="0">
                <a:moveTo>
                  <a:pt x="6576" y="3289"/>
                </a:moveTo>
                <a:cubicBezTo>
                  <a:pt x="6576" y="5088"/>
                  <a:pt x="5118" y="6577"/>
                  <a:pt x="3288" y="6577"/>
                </a:cubicBezTo>
                <a:cubicBezTo>
                  <a:pt x="1489" y="6577"/>
                  <a:pt x="0" y="5088"/>
                  <a:pt x="0" y="3289"/>
                </a:cubicBezTo>
                <a:cubicBezTo>
                  <a:pt x="0" y="1459"/>
                  <a:pt x="1489" y="1"/>
                  <a:pt x="3288" y="1"/>
                </a:cubicBezTo>
                <a:cubicBezTo>
                  <a:pt x="5118" y="1"/>
                  <a:pt x="6576" y="1459"/>
                  <a:pt x="657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2266563" y="4082875"/>
            <a:ext cx="164425" cy="164425"/>
          </a:xfrm>
          <a:custGeom>
            <a:avLst/>
            <a:gdLst/>
            <a:ahLst/>
            <a:cxnLst/>
            <a:rect l="l" t="t" r="r" b="b"/>
            <a:pathLst>
              <a:path w="6577" h="6577" extrusionOk="0">
                <a:moveTo>
                  <a:pt x="6576" y="3289"/>
                </a:moveTo>
                <a:cubicBezTo>
                  <a:pt x="6576" y="5088"/>
                  <a:pt x="5118" y="6577"/>
                  <a:pt x="3288" y="6577"/>
                </a:cubicBezTo>
                <a:cubicBezTo>
                  <a:pt x="1489" y="6577"/>
                  <a:pt x="0" y="5088"/>
                  <a:pt x="0" y="3289"/>
                </a:cubicBezTo>
                <a:cubicBezTo>
                  <a:pt x="0" y="1459"/>
                  <a:pt x="1489" y="1"/>
                  <a:pt x="3288" y="1"/>
                </a:cubicBezTo>
                <a:cubicBezTo>
                  <a:pt x="5118" y="1"/>
                  <a:pt x="6576" y="1459"/>
                  <a:pt x="657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2121538" y="4160425"/>
            <a:ext cx="164425" cy="164425"/>
          </a:xfrm>
          <a:custGeom>
            <a:avLst/>
            <a:gdLst/>
            <a:ahLst/>
            <a:cxnLst/>
            <a:rect l="l" t="t" r="r" b="b"/>
            <a:pathLst>
              <a:path w="6577" h="6577" extrusionOk="0">
                <a:moveTo>
                  <a:pt x="6577" y="3289"/>
                </a:moveTo>
                <a:cubicBezTo>
                  <a:pt x="6577" y="5088"/>
                  <a:pt x="5088" y="6577"/>
                  <a:pt x="3288" y="6577"/>
                </a:cubicBezTo>
                <a:cubicBezTo>
                  <a:pt x="1458" y="6577"/>
                  <a:pt x="0" y="5088"/>
                  <a:pt x="0" y="3289"/>
                </a:cubicBezTo>
                <a:cubicBezTo>
                  <a:pt x="0" y="1459"/>
                  <a:pt x="1458" y="1"/>
                  <a:pt x="3288" y="1"/>
                </a:cubicBezTo>
                <a:cubicBezTo>
                  <a:pt x="5088" y="1"/>
                  <a:pt x="6577" y="1459"/>
                  <a:pt x="6577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2121538" y="4160425"/>
            <a:ext cx="164425" cy="164425"/>
          </a:xfrm>
          <a:custGeom>
            <a:avLst/>
            <a:gdLst/>
            <a:ahLst/>
            <a:cxnLst/>
            <a:rect l="l" t="t" r="r" b="b"/>
            <a:pathLst>
              <a:path w="6577" h="6577" extrusionOk="0">
                <a:moveTo>
                  <a:pt x="6577" y="3289"/>
                </a:moveTo>
                <a:cubicBezTo>
                  <a:pt x="6577" y="5088"/>
                  <a:pt x="5088" y="6577"/>
                  <a:pt x="3288" y="6577"/>
                </a:cubicBezTo>
                <a:cubicBezTo>
                  <a:pt x="1458" y="6577"/>
                  <a:pt x="0" y="5088"/>
                  <a:pt x="0" y="3289"/>
                </a:cubicBezTo>
                <a:cubicBezTo>
                  <a:pt x="0" y="1459"/>
                  <a:pt x="1458" y="1"/>
                  <a:pt x="3288" y="1"/>
                </a:cubicBezTo>
                <a:cubicBezTo>
                  <a:pt x="5088" y="1"/>
                  <a:pt x="6577" y="1459"/>
                  <a:pt x="6577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2290588" y="3877375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7" y="3289"/>
                </a:moveTo>
                <a:cubicBezTo>
                  <a:pt x="6577" y="5088"/>
                  <a:pt x="5119" y="6546"/>
                  <a:pt x="3289" y="6546"/>
                </a:cubicBezTo>
                <a:cubicBezTo>
                  <a:pt x="1490" y="6546"/>
                  <a:pt x="1" y="5088"/>
                  <a:pt x="1" y="3289"/>
                </a:cubicBezTo>
                <a:cubicBezTo>
                  <a:pt x="1" y="1459"/>
                  <a:pt x="1490" y="1"/>
                  <a:pt x="3289" y="1"/>
                </a:cubicBezTo>
                <a:cubicBezTo>
                  <a:pt x="5119" y="1"/>
                  <a:pt x="6577" y="1459"/>
                  <a:pt x="6577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2290588" y="3877375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7" y="3289"/>
                </a:moveTo>
                <a:cubicBezTo>
                  <a:pt x="6577" y="5088"/>
                  <a:pt x="5119" y="6546"/>
                  <a:pt x="3289" y="6546"/>
                </a:cubicBezTo>
                <a:cubicBezTo>
                  <a:pt x="1490" y="6546"/>
                  <a:pt x="1" y="5088"/>
                  <a:pt x="1" y="3289"/>
                </a:cubicBezTo>
                <a:cubicBezTo>
                  <a:pt x="1" y="1459"/>
                  <a:pt x="1490" y="1"/>
                  <a:pt x="3289" y="1"/>
                </a:cubicBezTo>
                <a:cubicBezTo>
                  <a:pt x="5119" y="1"/>
                  <a:pt x="6577" y="1459"/>
                  <a:pt x="6577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2145588" y="3954925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6" y="3289"/>
                </a:moveTo>
                <a:cubicBezTo>
                  <a:pt x="6576" y="5088"/>
                  <a:pt x="5087" y="6546"/>
                  <a:pt x="3288" y="6546"/>
                </a:cubicBezTo>
                <a:cubicBezTo>
                  <a:pt x="1458" y="6546"/>
                  <a:pt x="0" y="5088"/>
                  <a:pt x="0" y="3289"/>
                </a:cubicBezTo>
                <a:cubicBezTo>
                  <a:pt x="0" y="1459"/>
                  <a:pt x="1458" y="1"/>
                  <a:pt x="3288" y="1"/>
                </a:cubicBezTo>
                <a:cubicBezTo>
                  <a:pt x="5087" y="1"/>
                  <a:pt x="6576" y="1459"/>
                  <a:pt x="657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2145588" y="3954925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6" y="3289"/>
                </a:moveTo>
                <a:cubicBezTo>
                  <a:pt x="6576" y="5088"/>
                  <a:pt x="5087" y="6546"/>
                  <a:pt x="3288" y="6546"/>
                </a:cubicBezTo>
                <a:cubicBezTo>
                  <a:pt x="1458" y="6546"/>
                  <a:pt x="0" y="5088"/>
                  <a:pt x="0" y="3289"/>
                </a:cubicBezTo>
                <a:cubicBezTo>
                  <a:pt x="0" y="1459"/>
                  <a:pt x="1458" y="1"/>
                  <a:pt x="3288" y="1"/>
                </a:cubicBezTo>
                <a:cubicBezTo>
                  <a:pt x="5087" y="1"/>
                  <a:pt x="6576" y="1459"/>
                  <a:pt x="657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2002888" y="3846350"/>
            <a:ext cx="164425" cy="164450"/>
          </a:xfrm>
          <a:custGeom>
            <a:avLst/>
            <a:gdLst/>
            <a:ahLst/>
            <a:cxnLst/>
            <a:rect l="l" t="t" r="r" b="b"/>
            <a:pathLst>
              <a:path w="6577" h="6578" extrusionOk="0">
                <a:moveTo>
                  <a:pt x="6577" y="3289"/>
                </a:moveTo>
                <a:cubicBezTo>
                  <a:pt x="6577" y="5088"/>
                  <a:pt x="5088" y="6577"/>
                  <a:pt x="3288" y="6577"/>
                </a:cubicBezTo>
                <a:cubicBezTo>
                  <a:pt x="1489" y="6577"/>
                  <a:pt x="0" y="5088"/>
                  <a:pt x="0" y="3289"/>
                </a:cubicBezTo>
                <a:cubicBezTo>
                  <a:pt x="0" y="1459"/>
                  <a:pt x="1489" y="1"/>
                  <a:pt x="3288" y="1"/>
                </a:cubicBezTo>
                <a:cubicBezTo>
                  <a:pt x="5088" y="1"/>
                  <a:pt x="6577" y="1459"/>
                  <a:pt x="6577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2002888" y="3846350"/>
            <a:ext cx="164425" cy="164450"/>
          </a:xfrm>
          <a:custGeom>
            <a:avLst/>
            <a:gdLst/>
            <a:ahLst/>
            <a:cxnLst/>
            <a:rect l="l" t="t" r="r" b="b"/>
            <a:pathLst>
              <a:path w="6577" h="6578" extrusionOk="0">
                <a:moveTo>
                  <a:pt x="6577" y="3289"/>
                </a:moveTo>
                <a:cubicBezTo>
                  <a:pt x="6577" y="5088"/>
                  <a:pt x="5088" y="6577"/>
                  <a:pt x="3288" y="6577"/>
                </a:cubicBezTo>
                <a:cubicBezTo>
                  <a:pt x="1489" y="6577"/>
                  <a:pt x="0" y="5088"/>
                  <a:pt x="0" y="3289"/>
                </a:cubicBezTo>
                <a:cubicBezTo>
                  <a:pt x="0" y="1459"/>
                  <a:pt x="1489" y="1"/>
                  <a:pt x="3288" y="1"/>
                </a:cubicBezTo>
                <a:cubicBezTo>
                  <a:pt x="5088" y="1"/>
                  <a:pt x="6577" y="1459"/>
                  <a:pt x="6577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1857863" y="3923900"/>
            <a:ext cx="163650" cy="164450"/>
          </a:xfrm>
          <a:custGeom>
            <a:avLst/>
            <a:gdLst/>
            <a:ahLst/>
            <a:cxnLst/>
            <a:rect l="l" t="t" r="r" b="b"/>
            <a:pathLst>
              <a:path w="6546" h="6578" extrusionOk="0">
                <a:moveTo>
                  <a:pt x="6546" y="3289"/>
                </a:moveTo>
                <a:cubicBezTo>
                  <a:pt x="6546" y="5088"/>
                  <a:pt x="5088" y="6577"/>
                  <a:pt x="3258" y="6577"/>
                </a:cubicBezTo>
                <a:cubicBezTo>
                  <a:pt x="1459" y="6577"/>
                  <a:pt x="1" y="5088"/>
                  <a:pt x="1" y="3289"/>
                </a:cubicBezTo>
                <a:cubicBezTo>
                  <a:pt x="1" y="1459"/>
                  <a:pt x="1459" y="1"/>
                  <a:pt x="3258" y="1"/>
                </a:cubicBezTo>
                <a:cubicBezTo>
                  <a:pt x="5088" y="1"/>
                  <a:pt x="6546" y="1459"/>
                  <a:pt x="654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1857863" y="3923900"/>
            <a:ext cx="163650" cy="164450"/>
          </a:xfrm>
          <a:custGeom>
            <a:avLst/>
            <a:gdLst/>
            <a:ahLst/>
            <a:cxnLst/>
            <a:rect l="l" t="t" r="r" b="b"/>
            <a:pathLst>
              <a:path w="6546" h="6578" extrusionOk="0">
                <a:moveTo>
                  <a:pt x="6546" y="3289"/>
                </a:moveTo>
                <a:cubicBezTo>
                  <a:pt x="6546" y="5088"/>
                  <a:pt x="5088" y="6577"/>
                  <a:pt x="3258" y="6577"/>
                </a:cubicBezTo>
                <a:cubicBezTo>
                  <a:pt x="1459" y="6577"/>
                  <a:pt x="1" y="5088"/>
                  <a:pt x="1" y="3289"/>
                </a:cubicBezTo>
                <a:cubicBezTo>
                  <a:pt x="1" y="1459"/>
                  <a:pt x="1459" y="1"/>
                  <a:pt x="3258" y="1"/>
                </a:cubicBezTo>
                <a:cubicBezTo>
                  <a:pt x="5088" y="1"/>
                  <a:pt x="6546" y="1459"/>
                  <a:pt x="654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1691138" y="3836275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7" y="3289"/>
                </a:moveTo>
                <a:cubicBezTo>
                  <a:pt x="6577" y="5088"/>
                  <a:pt x="5088" y="6546"/>
                  <a:pt x="3289" y="6546"/>
                </a:cubicBezTo>
                <a:cubicBezTo>
                  <a:pt x="1459" y="6546"/>
                  <a:pt x="1" y="5088"/>
                  <a:pt x="1" y="3289"/>
                </a:cubicBezTo>
                <a:cubicBezTo>
                  <a:pt x="1" y="1459"/>
                  <a:pt x="1459" y="1"/>
                  <a:pt x="3289" y="1"/>
                </a:cubicBezTo>
                <a:cubicBezTo>
                  <a:pt x="5088" y="1"/>
                  <a:pt x="6577" y="1459"/>
                  <a:pt x="6577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1691138" y="3836275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7" y="3289"/>
                </a:moveTo>
                <a:cubicBezTo>
                  <a:pt x="6577" y="5088"/>
                  <a:pt x="5088" y="6546"/>
                  <a:pt x="3289" y="6546"/>
                </a:cubicBezTo>
                <a:cubicBezTo>
                  <a:pt x="1459" y="6546"/>
                  <a:pt x="1" y="5088"/>
                  <a:pt x="1" y="3289"/>
                </a:cubicBezTo>
                <a:cubicBezTo>
                  <a:pt x="1" y="1459"/>
                  <a:pt x="1459" y="1"/>
                  <a:pt x="3289" y="1"/>
                </a:cubicBezTo>
                <a:cubicBezTo>
                  <a:pt x="5088" y="1"/>
                  <a:pt x="6577" y="1459"/>
                  <a:pt x="6577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1545363" y="3913825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6" y="3289"/>
                </a:moveTo>
                <a:cubicBezTo>
                  <a:pt x="6576" y="5088"/>
                  <a:pt x="5118" y="6546"/>
                  <a:pt x="3288" y="6546"/>
                </a:cubicBezTo>
                <a:cubicBezTo>
                  <a:pt x="1489" y="6546"/>
                  <a:pt x="0" y="5088"/>
                  <a:pt x="0" y="3289"/>
                </a:cubicBezTo>
                <a:cubicBezTo>
                  <a:pt x="0" y="1459"/>
                  <a:pt x="1489" y="1"/>
                  <a:pt x="3288" y="1"/>
                </a:cubicBezTo>
                <a:cubicBezTo>
                  <a:pt x="5118" y="1"/>
                  <a:pt x="6576" y="1459"/>
                  <a:pt x="657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1545363" y="3913825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6" y="3289"/>
                </a:moveTo>
                <a:cubicBezTo>
                  <a:pt x="6576" y="5088"/>
                  <a:pt x="5118" y="6546"/>
                  <a:pt x="3288" y="6546"/>
                </a:cubicBezTo>
                <a:cubicBezTo>
                  <a:pt x="1489" y="6546"/>
                  <a:pt x="0" y="5088"/>
                  <a:pt x="0" y="3289"/>
                </a:cubicBezTo>
                <a:cubicBezTo>
                  <a:pt x="0" y="1459"/>
                  <a:pt x="1489" y="1"/>
                  <a:pt x="3288" y="1"/>
                </a:cubicBezTo>
                <a:cubicBezTo>
                  <a:pt x="5118" y="1"/>
                  <a:pt x="6576" y="1459"/>
                  <a:pt x="657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1995913" y="3654825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6" y="3257"/>
                </a:moveTo>
                <a:cubicBezTo>
                  <a:pt x="6576" y="5087"/>
                  <a:pt x="5118" y="6545"/>
                  <a:pt x="3288" y="6545"/>
                </a:cubicBezTo>
                <a:cubicBezTo>
                  <a:pt x="1489" y="6545"/>
                  <a:pt x="0" y="5087"/>
                  <a:pt x="0" y="3257"/>
                </a:cubicBezTo>
                <a:cubicBezTo>
                  <a:pt x="0" y="1458"/>
                  <a:pt x="1489" y="0"/>
                  <a:pt x="3288" y="0"/>
                </a:cubicBezTo>
                <a:cubicBezTo>
                  <a:pt x="5118" y="0"/>
                  <a:pt x="6576" y="1458"/>
                  <a:pt x="6576" y="3257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"/>
          <p:cNvSpPr/>
          <p:nvPr/>
        </p:nvSpPr>
        <p:spPr>
          <a:xfrm>
            <a:off x="1995913" y="3654825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6" y="3257"/>
                </a:moveTo>
                <a:cubicBezTo>
                  <a:pt x="6576" y="5087"/>
                  <a:pt x="5118" y="6545"/>
                  <a:pt x="3288" y="6545"/>
                </a:cubicBezTo>
                <a:cubicBezTo>
                  <a:pt x="1489" y="6545"/>
                  <a:pt x="0" y="5087"/>
                  <a:pt x="0" y="3257"/>
                </a:cubicBezTo>
                <a:cubicBezTo>
                  <a:pt x="0" y="1458"/>
                  <a:pt x="1489" y="0"/>
                  <a:pt x="3288" y="0"/>
                </a:cubicBezTo>
                <a:cubicBezTo>
                  <a:pt x="5118" y="0"/>
                  <a:pt x="6576" y="1458"/>
                  <a:pt x="6576" y="3257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1850888" y="3732375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6" y="3257"/>
                </a:moveTo>
                <a:cubicBezTo>
                  <a:pt x="6546" y="5087"/>
                  <a:pt x="5088" y="6545"/>
                  <a:pt x="3289" y="6545"/>
                </a:cubicBezTo>
                <a:cubicBezTo>
                  <a:pt x="1459" y="6545"/>
                  <a:pt x="1" y="5087"/>
                  <a:pt x="1" y="3257"/>
                </a:cubicBezTo>
                <a:cubicBezTo>
                  <a:pt x="1" y="1458"/>
                  <a:pt x="1459" y="0"/>
                  <a:pt x="3289" y="0"/>
                </a:cubicBezTo>
                <a:cubicBezTo>
                  <a:pt x="5088" y="0"/>
                  <a:pt x="6546" y="1458"/>
                  <a:pt x="6546" y="3257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1850888" y="3732375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6" y="3257"/>
                </a:moveTo>
                <a:cubicBezTo>
                  <a:pt x="6546" y="5087"/>
                  <a:pt x="5088" y="6545"/>
                  <a:pt x="3289" y="6545"/>
                </a:cubicBezTo>
                <a:cubicBezTo>
                  <a:pt x="1459" y="6545"/>
                  <a:pt x="1" y="5087"/>
                  <a:pt x="1" y="3257"/>
                </a:cubicBezTo>
                <a:cubicBezTo>
                  <a:pt x="1" y="1458"/>
                  <a:pt x="1459" y="0"/>
                  <a:pt x="3289" y="0"/>
                </a:cubicBezTo>
                <a:cubicBezTo>
                  <a:pt x="5088" y="0"/>
                  <a:pt x="6546" y="1458"/>
                  <a:pt x="6546" y="3257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2304538" y="3671875"/>
            <a:ext cx="164450" cy="163650"/>
          </a:xfrm>
          <a:custGeom>
            <a:avLst/>
            <a:gdLst/>
            <a:ahLst/>
            <a:cxnLst/>
            <a:rect l="l" t="t" r="r" b="b"/>
            <a:pathLst>
              <a:path w="6578" h="6546" extrusionOk="0">
                <a:moveTo>
                  <a:pt x="6577" y="3258"/>
                </a:moveTo>
                <a:cubicBezTo>
                  <a:pt x="6577" y="5088"/>
                  <a:pt x="5088" y="6546"/>
                  <a:pt x="3289" y="6546"/>
                </a:cubicBezTo>
                <a:cubicBezTo>
                  <a:pt x="1459" y="6546"/>
                  <a:pt x="1" y="5088"/>
                  <a:pt x="1" y="3258"/>
                </a:cubicBezTo>
                <a:cubicBezTo>
                  <a:pt x="1" y="1459"/>
                  <a:pt x="1459" y="1"/>
                  <a:pt x="3289" y="1"/>
                </a:cubicBezTo>
                <a:cubicBezTo>
                  <a:pt x="5088" y="1"/>
                  <a:pt x="6577" y="1459"/>
                  <a:pt x="6577" y="325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2304538" y="3671875"/>
            <a:ext cx="164450" cy="163650"/>
          </a:xfrm>
          <a:custGeom>
            <a:avLst/>
            <a:gdLst/>
            <a:ahLst/>
            <a:cxnLst/>
            <a:rect l="l" t="t" r="r" b="b"/>
            <a:pathLst>
              <a:path w="6578" h="6546" extrusionOk="0">
                <a:moveTo>
                  <a:pt x="6577" y="3258"/>
                </a:moveTo>
                <a:cubicBezTo>
                  <a:pt x="6577" y="5088"/>
                  <a:pt x="5088" y="6546"/>
                  <a:pt x="3289" y="6546"/>
                </a:cubicBezTo>
                <a:cubicBezTo>
                  <a:pt x="1459" y="6546"/>
                  <a:pt x="1" y="5088"/>
                  <a:pt x="1" y="3258"/>
                </a:cubicBezTo>
                <a:cubicBezTo>
                  <a:pt x="1" y="1459"/>
                  <a:pt x="1459" y="1"/>
                  <a:pt x="3289" y="1"/>
                </a:cubicBezTo>
                <a:cubicBezTo>
                  <a:pt x="5088" y="1"/>
                  <a:pt x="6577" y="1459"/>
                  <a:pt x="6577" y="325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2159538" y="3749425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5" y="3258"/>
                </a:moveTo>
                <a:cubicBezTo>
                  <a:pt x="6545" y="5088"/>
                  <a:pt x="5088" y="6546"/>
                  <a:pt x="3257" y="6546"/>
                </a:cubicBezTo>
                <a:cubicBezTo>
                  <a:pt x="1458" y="6546"/>
                  <a:pt x="0" y="5088"/>
                  <a:pt x="0" y="3258"/>
                </a:cubicBezTo>
                <a:cubicBezTo>
                  <a:pt x="0" y="1458"/>
                  <a:pt x="1458" y="1"/>
                  <a:pt x="3257" y="1"/>
                </a:cubicBezTo>
                <a:cubicBezTo>
                  <a:pt x="5088" y="1"/>
                  <a:pt x="6545" y="1458"/>
                  <a:pt x="6545" y="325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2159538" y="3749425"/>
            <a:ext cx="163650" cy="163650"/>
          </a:xfrm>
          <a:custGeom>
            <a:avLst/>
            <a:gdLst/>
            <a:ahLst/>
            <a:cxnLst/>
            <a:rect l="l" t="t" r="r" b="b"/>
            <a:pathLst>
              <a:path w="6546" h="6546" extrusionOk="0">
                <a:moveTo>
                  <a:pt x="6545" y="3258"/>
                </a:moveTo>
                <a:cubicBezTo>
                  <a:pt x="6545" y="5088"/>
                  <a:pt x="5088" y="6546"/>
                  <a:pt x="3257" y="6546"/>
                </a:cubicBezTo>
                <a:cubicBezTo>
                  <a:pt x="1458" y="6546"/>
                  <a:pt x="0" y="5088"/>
                  <a:pt x="0" y="3258"/>
                </a:cubicBezTo>
                <a:cubicBezTo>
                  <a:pt x="0" y="1458"/>
                  <a:pt x="1458" y="1"/>
                  <a:pt x="3257" y="1"/>
                </a:cubicBezTo>
                <a:cubicBezTo>
                  <a:pt x="5088" y="1"/>
                  <a:pt x="6545" y="1458"/>
                  <a:pt x="6545" y="325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1694238" y="3647850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7" y="3288"/>
                </a:moveTo>
                <a:cubicBezTo>
                  <a:pt x="6577" y="5087"/>
                  <a:pt x="5119" y="6545"/>
                  <a:pt x="3289" y="6545"/>
                </a:cubicBezTo>
                <a:cubicBezTo>
                  <a:pt x="1490" y="6545"/>
                  <a:pt x="1" y="5087"/>
                  <a:pt x="1" y="3288"/>
                </a:cubicBezTo>
                <a:cubicBezTo>
                  <a:pt x="1" y="1458"/>
                  <a:pt x="1490" y="0"/>
                  <a:pt x="3289" y="0"/>
                </a:cubicBezTo>
                <a:cubicBezTo>
                  <a:pt x="5119" y="0"/>
                  <a:pt x="6577" y="1458"/>
                  <a:pt x="6577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1694238" y="3647850"/>
            <a:ext cx="164425" cy="163650"/>
          </a:xfrm>
          <a:custGeom>
            <a:avLst/>
            <a:gdLst/>
            <a:ahLst/>
            <a:cxnLst/>
            <a:rect l="l" t="t" r="r" b="b"/>
            <a:pathLst>
              <a:path w="6577" h="6546" extrusionOk="0">
                <a:moveTo>
                  <a:pt x="6577" y="3288"/>
                </a:moveTo>
                <a:cubicBezTo>
                  <a:pt x="6577" y="5087"/>
                  <a:pt x="5119" y="6545"/>
                  <a:pt x="3289" y="6545"/>
                </a:cubicBezTo>
                <a:cubicBezTo>
                  <a:pt x="1490" y="6545"/>
                  <a:pt x="1" y="5087"/>
                  <a:pt x="1" y="3288"/>
                </a:cubicBezTo>
                <a:cubicBezTo>
                  <a:pt x="1" y="1458"/>
                  <a:pt x="1490" y="0"/>
                  <a:pt x="3289" y="0"/>
                </a:cubicBezTo>
                <a:cubicBezTo>
                  <a:pt x="5119" y="0"/>
                  <a:pt x="6577" y="1458"/>
                  <a:pt x="6577" y="3288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1549238" y="3725375"/>
            <a:ext cx="164425" cy="163675"/>
          </a:xfrm>
          <a:custGeom>
            <a:avLst/>
            <a:gdLst/>
            <a:ahLst/>
            <a:cxnLst/>
            <a:rect l="l" t="t" r="r" b="b"/>
            <a:pathLst>
              <a:path w="6577" h="6547" extrusionOk="0">
                <a:moveTo>
                  <a:pt x="6576" y="3289"/>
                </a:moveTo>
                <a:cubicBezTo>
                  <a:pt x="6576" y="5088"/>
                  <a:pt x="5087" y="6546"/>
                  <a:pt x="3288" y="6546"/>
                </a:cubicBezTo>
                <a:cubicBezTo>
                  <a:pt x="1458" y="6546"/>
                  <a:pt x="0" y="5088"/>
                  <a:pt x="0" y="3289"/>
                </a:cubicBezTo>
                <a:cubicBezTo>
                  <a:pt x="0" y="1459"/>
                  <a:pt x="1458" y="1"/>
                  <a:pt x="3288" y="1"/>
                </a:cubicBezTo>
                <a:cubicBezTo>
                  <a:pt x="5087" y="1"/>
                  <a:pt x="6576" y="1459"/>
                  <a:pt x="657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1549238" y="3725375"/>
            <a:ext cx="164425" cy="163675"/>
          </a:xfrm>
          <a:custGeom>
            <a:avLst/>
            <a:gdLst/>
            <a:ahLst/>
            <a:cxnLst/>
            <a:rect l="l" t="t" r="r" b="b"/>
            <a:pathLst>
              <a:path w="6577" h="6547" extrusionOk="0">
                <a:moveTo>
                  <a:pt x="6576" y="3289"/>
                </a:moveTo>
                <a:cubicBezTo>
                  <a:pt x="6576" y="5088"/>
                  <a:pt x="5087" y="6546"/>
                  <a:pt x="3288" y="6546"/>
                </a:cubicBezTo>
                <a:cubicBezTo>
                  <a:pt x="1458" y="6546"/>
                  <a:pt x="0" y="5088"/>
                  <a:pt x="0" y="3289"/>
                </a:cubicBezTo>
                <a:cubicBezTo>
                  <a:pt x="0" y="1459"/>
                  <a:pt x="1458" y="1"/>
                  <a:pt x="3288" y="1"/>
                </a:cubicBezTo>
                <a:cubicBezTo>
                  <a:pt x="5087" y="1"/>
                  <a:pt x="6576" y="1459"/>
                  <a:pt x="6576" y="3289"/>
                </a:cubicBezTo>
                <a:close/>
              </a:path>
            </a:pathLst>
          </a:custGeom>
          <a:noFill/>
          <a:ln w="2325" cap="rnd" cmpd="sng">
            <a:solidFill>
              <a:srgbClr val="00C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15"/>
          <p:cNvGrpSpPr/>
          <p:nvPr/>
        </p:nvGrpSpPr>
        <p:grpSpPr>
          <a:xfrm>
            <a:off x="1106525" y="1806437"/>
            <a:ext cx="1714500" cy="2549700"/>
            <a:chOff x="1089450" y="1052487"/>
            <a:chExt cx="1714500" cy="2549700"/>
          </a:xfrm>
        </p:grpSpPr>
        <p:sp>
          <p:nvSpPr>
            <p:cNvPr id="150" name="Google Shape;150;p15"/>
            <p:cNvSpPr/>
            <p:nvPr/>
          </p:nvSpPr>
          <p:spPr>
            <a:xfrm>
              <a:off x="1089450" y="1052487"/>
              <a:ext cx="1714500" cy="2549700"/>
            </a:xfrm>
            <a:prstGeom prst="can">
              <a:avLst>
                <a:gd name="adj" fmla="val 25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15"/>
            <p:cNvGrpSpPr/>
            <p:nvPr/>
          </p:nvGrpSpPr>
          <p:grpSpPr>
            <a:xfrm>
              <a:off x="1528288" y="2893900"/>
              <a:ext cx="923625" cy="677000"/>
              <a:chOff x="1528288" y="2893900"/>
              <a:chExt cx="923625" cy="677000"/>
            </a:xfrm>
          </p:grpSpPr>
          <p:sp>
            <p:nvSpPr>
              <p:cNvPr id="152" name="Google Shape;152;p15"/>
              <p:cNvSpPr/>
              <p:nvPr/>
            </p:nvSpPr>
            <p:spPr>
              <a:xfrm>
                <a:off x="1681038" y="3284725"/>
                <a:ext cx="163650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546" extrusionOk="0">
                    <a:moveTo>
                      <a:pt x="6546" y="3258"/>
                    </a:moveTo>
                    <a:cubicBezTo>
                      <a:pt x="6546" y="5088"/>
                      <a:pt x="5088" y="6546"/>
                      <a:pt x="3289" y="6546"/>
                    </a:cubicBezTo>
                    <a:cubicBezTo>
                      <a:pt x="1459" y="6546"/>
                      <a:pt x="1" y="5088"/>
                      <a:pt x="1" y="3258"/>
                    </a:cubicBezTo>
                    <a:cubicBezTo>
                      <a:pt x="1" y="1459"/>
                      <a:pt x="1459" y="1"/>
                      <a:pt x="3289" y="1"/>
                    </a:cubicBezTo>
                    <a:cubicBezTo>
                      <a:pt x="5088" y="1"/>
                      <a:pt x="6546" y="1459"/>
                      <a:pt x="6546" y="3258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1535263" y="3362275"/>
                <a:ext cx="1644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6546" extrusionOk="0">
                    <a:moveTo>
                      <a:pt x="6576" y="3258"/>
                    </a:moveTo>
                    <a:cubicBezTo>
                      <a:pt x="6576" y="5088"/>
                      <a:pt x="5118" y="6546"/>
                      <a:pt x="3288" y="6546"/>
                    </a:cubicBezTo>
                    <a:cubicBezTo>
                      <a:pt x="1489" y="6546"/>
                      <a:pt x="0" y="5088"/>
                      <a:pt x="0" y="3258"/>
                    </a:cubicBezTo>
                    <a:cubicBezTo>
                      <a:pt x="0" y="1459"/>
                      <a:pt x="1489" y="1"/>
                      <a:pt x="3288" y="1"/>
                    </a:cubicBezTo>
                    <a:cubicBezTo>
                      <a:pt x="5118" y="1"/>
                      <a:pt x="6576" y="1459"/>
                      <a:pt x="6576" y="3258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1968763" y="3304900"/>
                <a:ext cx="164425" cy="164425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6577" extrusionOk="0">
                    <a:moveTo>
                      <a:pt x="6576" y="3288"/>
                    </a:moveTo>
                    <a:cubicBezTo>
                      <a:pt x="6576" y="5087"/>
                      <a:pt x="5087" y="6576"/>
                      <a:pt x="3288" y="6576"/>
                    </a:cubicBezTo>
                    <a:cubicBezTo>
                      <a:pt x="1458" y="6576"/>
                      <a:pt x="0" y="5087"/>
                      <a:pt x="0" y="3288"/>
                    </a:cubicBezTo>
                    <a:cubicBezTo>
                      <a:pt x="0" y="1458"/>
                      <a:pt x="1458" y="0"/>
                      <a:pt x="3288" y="0"/>
                    </a:cubicBezTo>
                    <a:cubicBezTo>
                      <a:pt x="5087" y="0"/>
                      <a:pt x="6576" y="1458"/>
                      <a:pt x="6576" y="3288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1823738" y="3382450"/>
                <a:ext cx="163650" cy="1644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577" extrusionOk="0">
                    <a:moveTo>
                      <a:pt x="6545" y="3288"/>
                    </a:moveTo>
                    <a:cubicBezTo>
                      <a:pt x="6545" y="5087"/>
                      <a:pt x="5088" y="6576"/>
                      <a:pt x="3257" y="6576"/>
                    </a:cubicBezTo>
                    <a:cubicBezTo>
                      <a:pt x="1458" y="6576"/>
                      <a:pt x="0" y="5087"/>
                      <a:pt x="0" y="3288"/>
                    </a:cubicBezTo>
                    <a:cubicBezTo>
                      <a:pt x="0" y="1458"/>
                      <a:pt x="1458" y="0"/>
                      <a:pt x="3257" y="0"/>
                    </a:cubicBezTo>
                    <a:cubicBezTo>
                      <a:pt x="5088" y="0"/>
                      <a:pt x="6545" y="1458"/>
                      <a:pt x="6545" y="3288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2249488" y="3328925"/>
                <a:ext cx="164425" cy="164425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6577" extrusionOk="0">
                    <a:moveTo>
                      <a:pt x="6576" y="3289"/>
                    </a:moveTo>
                    <a:cubicBezTo>
                      <a:pt x="6576" y="5088"/>
                      <a:pt x="5118" y="6577"/>
                      <a:pt x="3288" y="6577"/>
                    </a:cubicBezTo>
                    <a:cubicBezTo>
                      <a:pt x="1489" y="6577"/>
                      <a:pt x="0" y="5088"/>
                      <a:pt x="0" y="3289"/>
                    </a:cubicBezTo>
                    <a:cubicBezTo>
                      <a:pt x="0" y="1459"/>
                      <a:pt x="1489" y="1"/>
                      <a:pt x="3288" y="1"/>
                    </a:cubicBezTo>
                    <a:cubicBezTo>
                      <a:pt x="5118" y="1"/>
                      <a:pt x="6576" y="1459"/>
                      <a:pt x="6576" y="3289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5"/>
              <p:cNvSpPr/>
              <p:nvPr/>
            </p:nvSpPr>
            <p:spPr>
              <a:xfrm>
                <a:off x="2104463" y="3406475"/>
                <a:ext cx="164425" cy="164425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6577" extrusionOk="0">
                    <a:moveTo>
                      <a:pt x="6577" y="3289"/>
                    </a:moveTo>
                    <a:cubicBezTo>
                      <a:pt x="6577" y="5088"/>
                      <a:pt x="5088" y="6577"/>
                      <a:pt x="3288" y="6577"/>
                    </a:cubicBezTo>
                    <a:cubicBezTo>
                      <a:pt x="1458" y="6577"/>
                      <a:pt x="0" y="5088"/>
                      <a:pt x="0" y="3289"/>
                    </a:cubicBezTo>
                    <a:cubicBezTo>
                      <a:pt x="0" y="1459"/>
                      <a:pt x="1458" y="1"/>
                      <a:pt x="3288" y="1"/>
                    </a:cubicBezTo>
                    <a:cubicBezTo>
                      <a:pt x="5088" y="1"/>
                      <a:pt x="6577" y="1459"/>
                      <a:pt x="6577" y="3289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5"/>
              <p:cNvSpPr/>
              <p:nvPr/>
            </p:nvSpPr>
            <p:spPr>
              <a:xfrm>
                <a:off x="2273513" y="3123425"/>
                <a:ext cx="1644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6546" extrusionOk="0">
                    <a:moveTo>
                      <a:pt x="6577" y="3289"/>
                    </a:moveTo>
                    <a:cubicBezTo>
                      <a:pt x="6577" y="5088"/>
                      <a:pt x="5119" y="6546"/>
                      <a:pt x="3289" y="6546"/>
                    </a:cubicBezTo>
                    <a:cubicBezTo>
                      <a:pt x="1490" y="6546"/>
                      <a:pt x="1" y="5088"/>
                      <a:pt x="1" y="3289"/>
                    </a:cubicBezTo>
                    <a:cubicBezTo>
                      <a:pt x="1" y="1459"/>
                      <a:pt x="1490" y="1"/>
                      <a:pt x="3289" y="1"/>
                    </a:cubicBezTo>
                    <a:cubicBezTo>
                      <a:pt x="5119" y="1"/>
                      <a:pt x="6577" y="1459"/>
                      <a:pt x="6577" y="3289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2128513" y="3200975"/>
                <a:ext cx="1644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6546" extrusionOk="0">
                    <a:moveTo>
                      <a:pt x="6576" y="3289"/>
                    </a:moveTo>
                    <a:cubicBezTo>
                      <a:pt x="6576" y="5088"/>
                      <a:pt x="5087" y="6546"/>
                      <a:pt x="3288" y="6546"/>
                    </a:cubicBezTo>
                    <a:cubicBezTo>
                      <a:pt x="1458" y="6546"/>
                      <a:pt x="0" y="5088"/>
                      <a:pt x="0" y="3289"/>
                    </a:cubicBezTo>
                    <a:cubicBezTo>
                      <a:pt x="0" y="1459"/>
                      <a:pt x="1458" y="1"/>
                      <a:pt x="3288" y="1"/>
                    </a:cubicBezTo>
                    <a:cubicBezTo>
                      <a:pt x="5087" y="1"/>
                      <a:pt x="6576" y="1459"/>
                      <a:pt x="6576" y="3289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5"/>
              <p:cNvSpPr/>
              <p:nvPr/>
            </p:nvSpPr>
            <p:spPr>
              <a:xfrm>
                <a:off x="1985813" y="3092400"/>
                <a:ext cx="164425" cy="164450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6578" extrusionOk="0">
                    <a:moveTo>
                      <a:pt x="6577" y="3289"/>
                    </a:moveTo>
                    <a:cubicBezTo>
                      <a:pt x="6577" y="5088"/>
                      <a:pt x="5088" y="6577"/>
                      <a:pt x="3288" y="6577"/>
                    </a:cubicBezTo>
                    <a:cubicBezTo>
                      <a:pt x="1489" y="6577"/>
                      <a:pt x="0" y="5088"/>
                      <a:pt x="0" y="3289"/>
                    </a:cubicBezTo>
                    <a:cubicBezTo>
                      <a:pt x="0" y="1459"/>
                      <a:pt x="1489" y="1"/>
                      <a:pt x="3288" y="1"/>
                    </a:cubicBezTo>
                    <a:cubicBezTo>
                      <a:pt x="5088" y="1"/>
                      <a:pt x="6577" y="1459"/>
                      <a:pt x="6577" y="3289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>
                <a:off x="1840788" y="3169950"/>
                <a:ext cx="163650" cy="1644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578" extrusionOk="0">
                    <a:moveTo>
                      <a:pt x="6546" y="3289"/>
                    </a:moveTo>
                    <a:cubicBezTo>
                      <a:pt x="6546" y="5088"/>
                      <a:pt x="5088" y="6577"/>
                      <a:pt x="3258" y="6577"/>
                    </a:cubicBezTo>
                    <a:cubicBezTo>
                      <a:pt x="1459" y="6577"/>
                      <a:pt x="1" y="5088"/>
                      <a:pt x="1" y="3289"/>
                    </a:cubicBezTo>
                    <a:cubicBezTo>
                      <a:pt x="1" y="1459"/>
                      <a:pt x="1459" y="1"/>
                      <a:pt x="3258" y="1"/>
                    </a:cubicBezTo>
                    <a:cubicBezTo>
                      <a:pt x="5088" y="1"/>
                      <a:pt x="6546" y="1459"/>
                      <a:pt x="6546" y="3289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1674063" y="3082325"/>
                <a:ext cx="1644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6546" extrusionOk="0">
                    <a:moveTo>
                      <a:pt x="6577" y="3289"/>
                    </a:moveTo>
                    <a:cubicBezTo>
                      <a:pt x="6577" y="5088"/>
                      <a:pt x="5088" y="6546"/>
                      <a:pt x="3289" y="6546"/>
                    </a:cubicBezTo>
                    <a:cubicBezTo>
                      <a:pt x="1459" y="6546"/>
                      <a:pt x="1" y="5088"/>
                      <a:pt x="1" y="3289"/>
                    </a:cubicBezTo>
                    <a:cubicBezTo>
                      <a:pt x="1" y="1459"/>
                      <a:pt x="1459" y="1"/>
                      <a:pt x="3289" y="1"/>
                    </a:cubicBezTo>
                    <a:cubicBezTo>
                      <a:pt x="5088" y="1"/>
                      <a:pt x="6577" y="1459"/>
                      <a:pt x="6577" y="3289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5"/>
              <p:cNvSpPr/>
              <p:nvPr/>
            </p:nvSpPr>
            <p:spPr>
              <a:xfrm>
                <a:off x="1528288" y="3159875"/>
                <a:ext cx="1644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6546" extrusionOk="0">
                    <a:moveTo>
                      <a:pt x="6576" y="3289"/>
                    </a:moveTo>
                    <a:cubicBezTo>
                      <a:pt x="6576" y="5088"/>
                      <a:pt x="5118" y="6546"/>
                      <a:pt x="3288" y="6546"/>
                    </a:cubicBezTo>
                    <a:cubicBezTo>
                      <a:pt x="1489" y="6546"/>
                      <a:pt x="0" y="5088"/>
                      <a:pt x="0" y="3289"/>
                    </a:cubicBezTo>
                    <a:cubicBezTo>
                      <a:pt x="0" y="1459"/>
                      <a:pt x="1489" y="1"/>
                      <a:pt x="3288" y="1"/>
                    </a:cubicBezTo>
                    <a:cubicBezTo>
                      <a:pt x="5118" y="1"/>
                      <a:pt x="6576" y="1459"/>
                      <a:pt x="6576" y="3289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5"/>
              <p:cNvSpPr/>
              <p:nvPr/>
            </p:nvSpPr>
            <p:spPr>
              <a:xfrm>
                <a:off x="1978838" y="2900875"/>
                <a:ext cx="1644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6546" extrusionOk="0">
                    <a:moveTo>
                      <a:pt x="6576" y="3257"/>
                    </a:moveTo>
                    <a:cubicBezTo>
                      <a:pt x="6576" y="5087"/>
                      <a:pt x="5118" y="6545"/>
                      <a:pt x="3288" y="6545"/>
                    </a:cubicBezTo>
                    <a:cubicBezTo>
                      <a:pt x="1489" y="6545"/>
                      <a:pt x="0" y="5087"/>
                      <a:pt x="0" y="3257"/>
                    </a:cubicBezTo>
                    <a:cubicBezTo>
                      <a:pt x="0" y="1458"/>
                      <a:pt x="1489" y="0"/>
                      <a:pt x="3288" y="0"/>
                    </a:cubicBezTo>
                    <a:cubicBezTo>
                      <a:pt x="5118" y="0"/>
                      <a:pt x="6576" y="1458"/>
                      <a:pt x="6576" y="3257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5"/>
              <p:cNvSpPr/>
              <p:nvPr/>
            </p:nvSpPr>
            <p:spPr>
              <a:xfrm>
                <a:off x="1833813" y="2978425"/>
                <a:ext cx="163650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546" extrusionOk="0">
                    <a:moveTo>
                      <a:pt x="6546" y="3257"/>
                    </a:moveTo>
                    <a:cubicBezTo>
                      <a:pt x="6546" y="5087"/>
                      <a:pt x="5088" y="6545"/>
                      <a:pt x="3289" y="6545"/>
                    </a:cubicBezTo>
                    <a:cubicBezTo>
                      <a:pt x="1459" y="6545"/>
                      <a:pt x="1" y="5087"/>
                      <a:pt x="1" y="3257"/>
                    </a:cubicBezTo>
                    <a:cubicBezTo>
                      <a:pt x="1" y="1458"/>
                      <a:pt x="1459" y="0"/>
                      <a:pt x="3289" y="0"/>
                    </a:cubicBezTo>
                    <a:cubicBezTo>
                      <a:pt x="5088" y="0"/>
                      <a:pt x="6546" y="1458"/>
                      <a:pt x="6546" y="3257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5"/>
              <p:cNvSpPr/>
              <p:nvPr/>
            </p:nvSpPr>
            <p:spPr>
              <a:xfrm>
                <a:off x="2287463" y="2917925"/>
                <a:ext cx="164450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78" h="6546" extrusionOk="0">
                    <a:moveTo>
                      <a:pt x="6577" y="3258"/>
                    </a:moveTo>
                    <a:cubicBezTo>
                      <a:pt x="6577" y="5088"/>
                      <a:pt x="5088" y="6546"/>
                      <a:pt x="3289" y="6546"/>
                    </a:cubicBezTo>
                    <a:cubicBezTo>
                      <a:pt x="1459" y="6546"/>
                      <a:pt x="1" y="5088"/>
                      <a:pt x="1" y="3258"/>
                    </a:cubicBezTo>
                    <a:cubicBezTo>
                      <a:pt x="1" y="1459"/>
                      <a:pt x="1459" y="1"/>
                      <a:pt x="3289" y="1"/>
                    </a:cubicBezTo>
                    <a:cubicBezTo>
                      <a:pt x="5088" y="1"/>
                      <a:pt x="6577" y="1459"/>
                      <a:pt x="6577" y="3258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5"/>
              <p:cNvSpPr/>
              <p:nvPr/>
            </p:nvSpPr>
            <p:spPr>
              <a:xfrm>
                <a:off x="2142463" y="2995475"/>
                <a:ext cx="163650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546" extrusionOk="0">
                    <a:moveTo>
                      <a:pt x="6545" y="3258"/>
                    </a:moveTo>
                    <a:cubicBezTo>
                      <a:pt x="6545" y="5088"/>
                      <a:pt x="5088" y="6546"/>
                      <a:pt x="3257" y="6546"/>
                    </a:cubicBezTo>
                    <a:cubicBezTo>
                      <a:pt x="1458" y="6546"/>
                      <a:pt x="0" y="5088"/>
                      <a:pt x="0" y="3258"/>
                    </a:cubicBezTo>
                    <a:cubicBezTo>
                      <a:pt x="0" y="1458"/>
                      <a:pt x="1458" y="1"/>
                      <a:pt x="3257" y="1"/>
                    </a:cubicBezTo>
                    <a:cubicBezTo>
                      <a:pt x="5088" y="1"/>
                      <a:pt x="6545" y="1458"/>
                      <a:pt x="6545" y="3258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5"/>
              <p:cNvSpPr/>
              <p:nvPr/>
            </p:nvSpPr>
            <p:spPr>
              <a:xfrm>
                <a:off x="1677163" y="2893900"/>
                <a:ext cx="1644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6546" extrusionOk="0">
                    <a:moveTo>
                      <a:pt x="6577" y="3288"/>
                    </a:moveTo>
                    <a:cubicBezTo>
                      <a:pt x="6577" y="5087"/>
                      <a:pt x="5119" y="6545"/>
                      <a:pt x="3289" y="6545"/>
                    </a:cubicBezTo>
                    <a:cubicBezTo>
                      <a:pt x="1490" y="6545"/>
                      <a:pt x="1" y="5087"/>
                      <a:pt x="1" y="3288"/>
                    </a:cubicBezTo>
                    <a:cubicBezTo>
                      <a:pt x="1" y="1458"/>
                      <a:pt x="1490" y="0"/>
                      <a:pt x="3289" y="0"/>
                    </a:cubicBezTo>
                    <a:cubicBezTo>
                      <a:pt x="5119" y="0"/>
                      <a:pt x="6577" y="1458"/>
                      <a:pt x="6577" y="3288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5"/>
              <p:cNvSpPr/>
              <p:nvPr/>
            </p:nvSpPr>
            <p:spPr>
              <a:xfrm>
                <a:off x="1532163" y="2971425"/>
                <a:ext cx="164425" cy="163675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6547" extrusionOk="0">
                    <a:moveTo>
                      <a:pt x="6576" y="3289"/>
                    </a:moveTo>
                    <a:cubicBezTo>
                      <a:pt x="6576" y="5088"/>
                      <a:pt x="5087" y="6546"/>
                      <a:pt x="3288" y="6546"/>
                    </a:cubicBezTo>
                    <a:cubicBezTo>
                      <a:pt x="1458" y="6546"/>
                      <a:pt x="0" y="5088"/>
                      <a:pt x="0" y="3289"/>
                    </a:cubicBezTo>
                    <a:cubicBezTo>
                      <a:pt x="0" y="1459"/>
                      <a:pt x="1458" y="1"/>
                      <a:pt x="3288" y="1"/>
                    </a:cubicBezTo>
                    <a:cubicBezTo>
                      <a:pt x="5087" y="1"/>
                      <a:pt x="6576" y="1459"/>
                      <a:pt x="6576" y="3289"/>
                    </a:cubicBezTo>
                    <a:close/>
                  </a:path>
                </a:pathLst>
              </a:custGeom>
              <a:noFill/>
              <a:ln w="2325" cap="rnd" cmpd="sng">
                <a:solidFill>
                  <a:srgbClr val="00CB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" name="Google Shape;170;p15"/>
          <p:cNvGrpSpPr/>
          <p:nvPr/>
        </p:nvGrpSpPr>
        <p:grpSpPr>
          <a:xfrm>
            <a:off x="3741038" y="1806437"/>
            <a:ext cx="1714500" cy="2549700"/>
            <a:chOff x="3714750" y="1015437"/>
            <a:chExt cx="1714500" cy="2549700"/>
          </a:xfrm>
        </p:grpSpPr>
        <p:sp>
          <p:nvSpPr>
            <p:cNvPr id="171" name="Google Shape;171;p15"/>
            <p:cNvSpPr/>
            <p:nvPr/>
          </p:nvSpPr>
          <p:spPr>
            <a:xfrm>
              <a:off x="3930275" y="3286463"/>
              <a:ext cx="163650" cy="164425"/>
            </a:xfrm>
            <a:custGeom>
              <a:avLst/>
              <a:gdLst/>
              <a:ahLst/>
              <a:cxnLst/>
              <a:rect l="l" t="t" r="r" b="b"/>
              <a:pathLst>
                <a:path w="6546" h="6577" extrusionOk="0">
                  <a:moveTo>
                    <a:pt x="6546" y="3289"/>
                  </a:moveTo>
                  <a:cubicBezTo>
                    <a:pt x="6546" y="5088"/>
                    <a:pt x="5088" y="6577"/>
                    <a:pt x="3257" y="6577"/>
                  </a:cubicBezTo>
                  <a:cubicBezTo>
                    <a:pt x="1458" y="6577"/>
                    <a:pt x="0" y="5088"/>
                    <a:pt x="0" y="3289"/>
                  </a:cubicBezTo>
                  <a:cubicBezTo>
                    <a:pt x="0" y="1490"/>
                    <a:pt x="1458" y="1"/>
                    <a:pt x="3257" y="1"/>
                  </a:cubicBezTo>
                  <a:cubicBezTo>
                    <a:pt x="5088" y="1"/>
                    <a:pt x="6546" y="1490"/>
                    <a:pt x="6546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930275" y="3286463"/>
              <a:ext cx="163650" cy="164425"/>
            </a:xfrm>
            <a:custGeom>
              <a:avLst/>
              <a:gdLst/>
              <a:ahLst/>
              <a:cxnLst/>
              <a:rect l="l" t="t" r="r" b="b"/>
              <a:pathLst>
                <a:path w="6546" h="6577" extrusionOk="0">
                  <a:moveTo>
                    <a:pt x="6546" y="3289"/>
                  </a:moveTo>
                  <a:cubicBezTo>
                    <a:pt x="6546" y="5088"/>
                    <a:pt x="5088" y="6577"/>
                    <a:pt x="3257" y="6577"/>
                  </a:cubicBezTo>
                  <a:cubicBezTo>
                    <a:pt x="1458" y="6577"/>
                    <a:pt x="0" y="5088"/>
                    <a:pt x="0" y="3289"/>
                  </a:cubicBezTo>
                  <a:cubicBezTo>
                    <a:pt x="0" y="1490"/>
                    <a:pt x="1458" y="1"/>
                    <a:pt x="3257" y="1"/>
                  </a:cubicBezTo>
                  <a:cubicBezTo>
                    <a:pt x="5088" y="1"/>
                    <a:pt x="6546" y="1490"/>
                    <a:pt x="6546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4029525" y="315696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7" y="3289"/>
                  </a:moveTo>
                  <a:cubicBezTo>
                    <a:pt x="6577" y="5119"/>
                    <a:pt x="5088" y="6577"/>
                    <a:pt x="3289" y="6577"/>
                  </a:cubicBezTo>
                  <a:cubicBezTo>
                    <a:pt x="1459" y="6577"/>
                    <a:pt x="1" y="5119"/>
                    <a:pt x="1" y="3289"/>
                  </a:cubicBezTo>
                  <a:cubicBezTo>
                    <a:pt x="1" y="1490"/>
                    <a:pt x="1459" y="1"/>
                    <a:pt x="3289" y="1"/>
                  </a:cubicBezTo>
                  <a:cubicBezTo>
                    <a:pt x="5088" y="1"/>
                    <a:pt x="6577" y="1490"/>
                    <a:pt x="6577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4029525" y="315696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7" y="3289"/>
                  </a:moveTo>
                  <a:cubicBezTo>
                    <a:pt x="6577" y="5119"/>
                    <a:pt x="5088" y="6577"/>
                    <a:pt x="3289" y="6577"/>
                  </a:cubicBezTo>
                  <a:cubicBezTo>
                    <a:pt x="1459" y="6577"/>
                    <a:pt x="1" y="5119"/>
                    <a:pt x="1" y="3289"/>
                  </a:cubicBezTo>
                  <a:cubicBezTo>
                    <a:pt x="1" y="1490"/>
                    <a:pt x="1459" y="1"/>
                    <a:pt x="3289" y="1"/>
                  </a:cubicBezTo>
                  <a:cubicBezTo>
                    <a:pt x="5088" y="1"/>
                    <a:pt x="6577" y="1490"/>
                    <a:pt x="6577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4179975" y="3307413"/>
              <a:ext cx="164425" cy="163650"/>
            </a:xfrm>
            <a:custGeom>
              <a:avLst/>
              <a:gdLst/>
              <a:ahLst/>
              <a:cxnLst/>
              <a:rect l="l" t="t" r="r" b="b"/>
              <a:pathLst>
                <a:path w="6577" h="6546" extrusionOk="0">
                  <a:moveTo>
                    <a:pt x="6577" y="3288"/>
                  </a:moveTo>
                  <a:cubicBezTo>
                    <a:pt x="6577" y="5088"/>
                    <a:pt x="5119" y="6545"/>
                    <a:pt x="3289" y="6545"/>
                  </a:cubicBezTo>
                  <a:cubicBezTo>
                    <a:pt x="1490" y="6545"/>
                    <a:pt x="1" y="5088"/>
                    <a:pt x="1" y="3288"/>
                  </a:cubicBezTo>
                  <a:cubicBezTo>
                    <a:pt x="1" y="1458"/>
                    <a:pt x="1490" y="0"/>
                    <a:pt x="3289" y="0"/>
                  </a:cubicBezTo>
                  <a:cubicBezTo>
                    <a:pt x="5119" y="0"/>
                    <a:pt x="6577" y="1458"/>
                    <a:pt x="6577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4179975" y="3307413"/>
              <a:ext cx="164425" cy="163650"/>
            </a:xfrm>
            <a:custGeom>
              <a:avLst/>
              <a:gdLst/>
              <a:ahLst/>
              <a:cxnLst/>
              <a:rect l="l" t="t" r="r" b="b"/>
              <a:pathLst>
                <a:path w="6577" h="6546" extrusionOk="0">
                  <a:moveTo>
                    <a:pt x="6577" y="3288"/>
                  </a:moveTo>
                  <a:cubicBezTo>
                    <a:pt x="6577" y="5088"/>
                    <a:pt x="5119" y="6545"/>
                    <a:pt x="3289" y="6545"/>
                  </a:cubicBezTo>
                  <a:cubicBezTo>
                    <a:pt x="1490" y="6545"/>
                    <a:pt x="1" y="5088"/>
                    <a:pt x="1" y="3288"/>
                  </a:cubicBezTo>
                  <a:cubicBezTo>
                    <a:pt x="1" y="1458"/>
                    <a:pt x="1490" y="0"/>
                    <a:pt x="3289" y="0"/>
                  </a:cubicBezTo>
                  <a:cubicBezTo>
                    <a:pt x="5119" y="0"/>
                    <a:pt x="6577" y="1458"/>
                    <a:pt x="6577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4331200" y="3363238"/>
              <a:ext cx="164425" cy="163650"/>
            </a:xfrm>
            <a:custGeom>
              <a:avLst/>
              <a:gdLst/>
              <a:ahLst/>
              <a:cxnLst/>
              <a:rect l="l" t="t" r="r" b="b"/>
              <a:pathLst>
                <a:path w="6577" h="6546" extrusionOk="0">
                  <a:moveTo>
                    <a:pt x="6577" y="3258"/>
                  </a:moveTo>
                  <a:cubicBezTo>
                    <a:pt x="6577" y="5088"/>
                    <a:pt x="5088" y="6546"/>
                    <a:pt x="3288" y="6546"/>
                  </a:cubicBezTo>
                  <a:cubicBezTo>
                    <a:pt x="1458" y="6546"/>
                    <a:pt x="0" y="5088"/>
                    <a:pt x="0" y="3258"/>
                  </a:cubicBezTo>
                  <a:cubicBezTo>
                    <a:pt x="0" y="1459"/>
                    <a:pt x="1458" y="1"/>
                    <a:pt x="3288" y="1"/>
                  </a:cubicBezTo>
                  <a:cubicBezTo>
                    <a:pt x="5088" y="1"/>
                    <a:pt x="6577" y="1459"/>
                    <a:pt x="6577" y="325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4331200" y="3363238"/>
              <a:ext cx="164425" cy="163650"/>
            </a:xfrm>
            <a:custGeom>
              <a:avLst/>
              <a:gdLst/>
              <a:ahLst/>
              <a:cxnLst/>
              <a:rect l="l" t="t" r="r" b="b"/>
              <a:pathLst>
                <a:path w="6577" h="6546" extrusionOk="0">
                  <a:moveTo>
                    <a:pt x="6577" y="3258"/>
                  </a:moveTo>
                  <a:cubicBezTo>
                    <a:pt x="6577" y="5088"/>
                    <a:pt x="5088" y="6546"/>
                    <a:pt x="3288" y="6546"/>
                  </a:cubicBezTo>
                  <a:cubicBezTo>
                    <a:pt x="1458" y="6546"/>
                    <a:pt x="0" y="5088"/>
                    <a:pt x="0" y="3258"/>
                  </a:cubicBezTo>
                  <a:cubicBezTo>
                    <a:pt x="0" y="1459"/>
                    <a:pt x="1458" y="1"/>
                    <a:pt x="3288" y="1"/>
                  </a:cubicBezTo>
                  <a:cubicBezTo>
                    <a:pt x="5088" y="1"/>
                    <a:pt x="6577" y="1459"/>
                    <a:pt x="6577" y="325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4341275" y="316626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7" y="3289"/>
                  </a:moveTo>
                  <a:cubicBezTo>
                    <a:pt x="6577" y="5119"/>
                    <a:pt x="5088" y="6577"/>
                    <a:pt x="3289" y="6577"/>
                  </a:cubicBezTo>
                  <a:cubicBezTo>
                    <a:pt x="1459" y="6577"/>
                    <a:pt x="1" y="5119"/>
                    <a:pt x="1" y="3289"/>
                  </a:cubicBezTo>
                  <a:cubicBezTo>
                    <a:pt x="1" y="1490"/>
                    <a:pt x="1459" y="1"/>
                    <a:pt x="3289" y="1"/>
                  </a:cubicBezTo>
                  <a:cubicBezTo>
                    <a:pt x="5088" y="1"/>
                    <a:pt x="6577" y="1490"/>
                    <a:pt x="6577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341275" y="316626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7" y="3289"/>
                  </a:moveTo>
                  <a:cubicBezTo>
                    <a:pt x="6577" y="5119"/>
                    <a:pt x="5088" y="6577"/>
                    <a:pt x="3289" y="6577"/>
                  </a:cubicBezTo>
                  <a:cubicBezTo>
                    <a:pt x="1459" y="6577"/>
                    <a:pt x="1" y="5119"/>
                    <a:pt x="1" y="3289"/>
                  </a:cubicBezTo>
                  <a:cubicBezTo>
                    <a:pt x="1" y="1490"/>
                    <a:pt x="1459" y="1"/>
                    <a:pt x="3289" y="1"/>
                  </a:cubicBezTo>
                  <a:cubicBezTo>
                    <a:pt x="5088" y="1"/>
                    <a:pt x="6577" y="1490"/>
                    <a:pt x="6577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4488625" y="309571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6" y="3288"/>
                  </a:moveTo>
                  <a:cubicBezTo>
                    <a:pt x="6576" y="5087"/>
                    <a:pt x="5088" y="6576"/>
                    <a:pt x="3288" y="6576"/>
                  </a:cubicBezTo>
                  <a:cubicBezTo>
                    <a:pt x="1489" y="6576"/>
                    <a:pt x="0" y="5087"/>
                    <a:pt x="0" y="3288"/>
                  </a:cubicBezTo>
                  <a:cubicBezTo>
                    <a:pt x="0" y="1458"/>
                    <a:pt x="1489" y="0"/>
                    <a:pt x="3288" y="0"/>
                  </a:cubicBezTo>
                  <a:cubicBezTo>
                    <a:pt x="5088" y="0"/>
                    <a:pt x="6576" y="1458"/>
                    <a:pt x="6576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4488625" y="309571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6" y="3288"/>
                  </a:moveTo>
                  <a:cubicBezTo>
                    <a:pt x="6576" y="5087"/>
                    <a:pt x="5088" y="6576"/>
                    <a:pt x="3288" y="6576"/>
                  </a:cubicBezTo>
                  <a:cubicBezTo>
                    <a:pt x="1489" y="6576"/>
                    <a:pt x="0" y="5087"/>
                    <a:pt x="0" y="3288"/>
                  </a:cubicBezTo>
                  <a:cubicBezTo>
                    <a:pt x="0" y="1458"/>
                    <a:pt x="1489" y="0"/>
                    <a:pt x="3288" y="0"/>
                  </a:cubicBezTo>
                  <a:cubicBezTo>
                    <a:pt x="5088" y="0"/>
                    <a:pt x="6576" y="1458"/>
                    <a:pt x="6576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556875" y="3276388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6" y="3289"/>
                  </a:moveTo>
                  <a:cubicBezTo>
                    <a:pt x="6576" y="5088"/>
                    <a:pt x="5118" y="6577"/>
                    <a:pt x="3288" y="6577"/>
                  </a:cubicBezTo>
                  <a:cubicBezTo>
                    <a:pt x="1489" y="6577"/>
                    <a:pt x="0" y="5088"/>
                    <a:pt x="0" y="3289"/>
                  </a:cubicBezTo>
                  <a:cubicBezTo>
                    <a:pt x="0" y="1458"/>
                    <a:pt x="1489" y="1"/>
                    <a:pt x="3288" y="1"/>
                  </a:cubicBezTo>
                  <a:cubicBezTo>
                    <a:pt x="5118" y="1"/>
                    <a:pt x="6576" y="1458"/>
                    <a:pt x="6576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556875" y="3276388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6" y="3289"/>
                  </a:moveTo>
                  <a:cubicBezTo>
                    <a:pt x="6576" y="5088"/>
                    <a:pt x="5118" y="6577"/>
                    <a:pt x="3288" y="6577"/>
                  </a:cubicBezTo>
                  <a:cubicBezTo>
                    <a:pt x="1489" y="6577"/>
                    <a:pt x="0" y="5088"/>
                    <a:pt x="0" y="3289"/>
                  </a:cubicBezTo>
                  <a:cubicBezTo>
                    <a:pt x="0" y="1458"/>
                    <a:pt x="1489" y="1"/>
                    <a:pt x="3288" y="1"/>
                  </a:cubicBezTo>
                  <a:cubicBezTo>
                    <a:pt x="5118" y="1"/>
                    <a:pt x="6576" y="1458"/>
                    <a:pt x="6576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4704975" y="3349288"/>
              <a:ext cx="163650" cy="164425"/>
            </a:xfrm>
            <a:custGeom>
              <a:avLst/>
              <a:gdLst/>
              <a:ahLst/>
              <a:cxnLst/>
              <a:rect l="l" t="t" r="r" b="b"/>
              <a:pathLst>
                <a:path w="6546" h="6577" extrusionOk="0">
                  <a:moveTo>
                    <a:pt x="6546" y="3288"/>
                  </a:moveTo>
                  <a:cubicBezTo>
                    <a:pt x="6546" y="5088"/>
                    <a:pt x="5088" y="6576"/>
                    <a:pt x="3258" y="6576"/>
                  </a:cubicBezTo>
                  <a:cubicBezTo>
                    <a:pt x="1459" y="6576"/>
                    <a:pt x="1" y="5088"/>
                    <a:pt x="1" y="3288"/>
                  </a:cubicBezTo>
                  <a:cubicBezTo>
                    <a:pt x="1" y="1458"/>
                    <a:pt x="1459" y="0"/>
                    <a:pt x="3258" y="0"/>
                  </a:cubicBezTo>
                  <a:cubicBezTo>
                    <a:pt x="5088" y="0"/>
                    <a:pt x="6546" y="1458"/>
                    <a:pt x="6546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704975" y="3349288"/>
              <a:ext cx="163650" cy="164425"/>
            </a:xfrm>
            <a:custGeom>
              <a:avLst/>
              <a:gdLst/>
              <a:ahLst/>
              <a:cxnLst/>
              <a:rect l="l" t="t" r="r" b="b"/>
              <a:pathLst>
                <a:path w="6546" h="6577" extrusionOk="0">
                  <a:moveTo>
                    <a:pt x="6546" y="3288"/>
                  </a:moveTo>
                  <a:cubicBezTo>
                    <a:pt x="6546" y="5088"/>
                    <a:pt x="5088" y="6576"/>
                    <a:pt x="3258" y="6576"/>
                  </a:cubicBezTo>
                  <a:cubicBezTo>
                    <a:pt x="1459" y="6576"/>
                    <a:pt x="1" y="5088"/>
                    <a:pt x="1" y="3288"/>
                  </a:cubicBezTo>
                  <a:cubicBezTo>
                    <a:pt x="1" y="1458"/>
                    <a:pt x="1459" y="0"/>
                    <a:pt x="3258" y="0"/>
                  </a:cubicBezTo>
                  <a:cubicBezTo>
                    <a:pt x="5088" y="0"/>
                    <a:pt x="6546" y="1458"/>
                    <a:pt x="6546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4715050" y="3160063"/>
              <a:ext cx="163675" cy="163650"/>
            </a:xfrm>
            <a:custGeom>
              <a:avLst/>
              <a:gdLst/>
              <a:ahLst/>
              <a:cxnLst/>
              <a:rect l="l" t="t" r="r" b="b"/>
              <a:pathLst>
                <a:path w="6547" h="6546" extrusionOk="0">
                  <a:moveTo>
                    <a:pt x="6546" y="3258"/>
                  </a:moveTo>
                  <a:cubicBezTo>
                    <a:pt x="6546" y="5088"/>
                    <a:pt x="5088" y="6546"/>
                    <a:pt x="3289" y="6546"/>
                  </a:cubicBezTo>
                  <a:cubicBezTo>
                    <a:pt x="1459" y="6546"/>
                    <a:pt x="1" y="5088"/>
                    <a:pt x="1" y="3258"/>
                  </a:cubicBezTo>
                  <a:cubicBezTo>
                    <a:pt x="1" y="1459"/>
                    <a:pt x="1459" y="1"/>
                    <a:pt x="3289" y="1"/>
                  </a:cubicBezTo>
                  <a:cubicBezTo>
                    <a:pt x="5088" y="1"/>
                    <a:pt x="6546" y="1459"/>
                    <a:pt x="6546" y="325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4715050" y="3160063"/>
              <a:ext cx="163675" cy="163650"/>
            </a:xfrm>
            <a:custGeom>
              <a:avLst/>
              <a:gdLst/>
              <a:ahLst/>
              <a:cxnLst/>
              <a:rect l="l" t="t" r="r" b="b"/>
              <a:pathLst>
                <a:path w="6547" h="6546" extrusionOk="0">
                  <a:moveTo>
                    <a:pt x="6546" y="3258"/>
                  </a:moveTo>
                  <a:cubicBezTo>
                    <a:pt x="6546" y="5088"/>
                    <a:pt x="5088" y="6546"/>
                    <a:pt x="3289" y="6546"/>
                  </a:cubicBezTo>
                  <a:cubicBezTo>
                    <a:pt x="1459" y="6546"/>
                    <a:pt x="1" y="5088"/>
                    <a:pt x="1" y="3258"/>
                  </a:cubicBezTo>
                  <a:cubicBezTo>
                    <a:pt x="1" y="1459"/>
                    <a:pt x="1459" y="1"/>
                    <a:pt x="3289" y="1"/>
                  </a:cubicBezTo>
                  <a:cubicBezTo>
                    <a:pt x="5088" y="1"/>
                    <a:pt x="6546" y="1459"/>
                    <a:pt x="6546" y="325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4814325" y="303056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7" y="3289"/>
                  </a:moveTo>
                  <a:cubicBezTo>
                    <a:pt x="6577" y="5088"/>
                    <a:pt x="5088" y="6577"/>
                    <a:pt x="3289" y="6577"/>
                  </a:cubicBezTo>
                  <a:cubicBezTo>
                    <a:pt x="1458" y="6577"/>
                    <a:pt x="0" y="5088"/>
                    <a:pt x="0" y="3289"/>
                  </a:cubicBezTo>
                  <a:cubicBezTo>
                    <a:pt x="0" y="1458"/>
                    <a:pt x="1458" y="0"/>
                    <a:pt x="3289" y="0"/>
                  </a:cubicBezTo>
                  <a:cubicBezTo>
                    <a:pt x="5088" y="0"/>
                    <a:pt x="6577" y="1458"/>
                    <a:pt x="6577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4814325" y="303056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7" y="3289"/>
                  </a:moveTo>
                  <a:cubicBezTo>
                    <a:pt x="6577" y="5088"/>
                    <a:pt x="5088" y="6577"/>
                    <a:pt x="3289" y="6577"/>
                  </a:cubicBezTo>
                  <a:cubicBezTo>
                    <a:pt x="1458" y="6577"/>
                    <a:pt x="0" y="5088"/>
                    <a:pt x="0" y="3289"/>
                  </a:cubicBezTo>
                  <a:cubicBezTo>
                    <a:pt x="0" y="1458"/>
                    <a:pt x="1458" y="0"/>
                    <a:pt x="3289" y="0"/>
                  </a:cubicBezTo>
                  <a:cubicBezTo>
                    <a:pt x="5088" y="0"/>
                    <a:pt x="6577" y="1458"/>
                    <a:pt x="6577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4886450" y="3276388"/>
              <a:ext cx="163650" cy="164425"/>
            </a:xfrm>
            <a:custGeom>
              <a:avLst/>
              <a:gdLst/>
              <a:ahLst/>
              <a:cxnLst/>
              <a:rect l="l" t="t" r="r" b="b"/>
              <a:pathLst>
                <a:path w="6546" h="6577" extrusionOk="0">
                  <a:moveTo>
                    <a:pt x="6545" y="3289"/>
                  </a:moveTo>
                  <a:cubicBezTo>
                    <a:pt x="6545" y="5088"/>
                    <a:pt x="5087" y="6577"/>
                    <a:pt x="3288" y="6577"/>
                  </a:cubicBezTo>
                  <a:cubicBezTo>
                    <a:pt x="1458" y="6577"/>
                    <a:pt x="0" y="5088"/>
                    <a:pt x="0" y="3289"/>
                  </a:cubicBezTo>
                  <a:cubicBezTo>
                    <a:pt x="0" y="1458"/>
                    <a:pt x="1458" y="1"/>
                    <a:pt x="3288" y="1"/>
                  </a:cubicBezTo>
                  <a:cubicBezTo>
                    <a:pt x="5087" y="1"/>
                    <a:pt x="6545" y="1458"/>
                    <a:pt x="6545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4886450" y="3276388"/>
              <a:ext cx="163650" cy="164425"/>
            </a:xfrm>
            <a:custGeom>
              <a:avLst/>
              <a:gdLst/>
              <a:ahLst/>
              <a:cxnLst/>
              <a:rect l="l" t="t" r="r" b="b"/>
              <a:pathLst>
                <a:path w="6546" h="6577" extrusionOk="0">
                  <a:moveTo>
                    <a:pt x="6545" y="3289"/>
                  </a:moveTo>
                  <a:cubicBezTo>
                    <a:pt x="6545" y="5088"/>
                    <a:pt x="5087" y="6577"/>
                    <a:pt x="3288" y="6577"/>
                  </a:cubicBezTo>
                  <a:cubicBezTo>
                    <a:pt x="1458" y="6577"/>
                    <a:pt x="0" y="5088"/>
                    <a:pt x="0" y="3289"/>
                  </a:cubicBezTo>
                  <a:cubicBezTo>
                    <a:pt x="0" y="1458"/>
                    <a:pt x="1458" y="1"/>
                    <a:pt x="3288" y="1"/>
                  </a:cubicBezTo>
                  <a:cubicBezTo>
                    <a:pt x="5087" y="1"/>
                    <a:pt x="6545" y="1458"/>
                    <a:pt x="6545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5047750" y="3298113"/>
              <a:ext cx="163650" cy="163650"/>
            </a:xfrm>
            <a:custGeom>
              <a:avLst/>
              <a:gdLst/>
              <a:ahLst/>
              <a:cxnLst/>
              <a:rect l="l" t="t" r="r" b="b"/>
              <a:pathLst>
                <a:path w="6546" h="6546" extrusionOk="0">
                  <a:moveTo>
                    <a:pt x="6545" y="3257"/>
                  </a:moveTo>
                  <a:cubicBezTo>
                    <a:pt x="6545" y="5087"/>
                    <a:pt x="5087" y="6545"/>
                    <a:pt x="3257" y="6545"/>
                  </a:cubicBezTo>
                  <a:cubicBezTo>
                    <a:pt x="1458" y="6545"/>
                    <a:pt x="0" y="5087"/>
                    <a:pt x="0" y="3257"/>
                  </a:cubicBezTo>
                  <a:cubicBezTo>
                    <a:pt x="0" y="1458"/>
                    <a:pt x="1458" y="0"/>
                    <a:pt x="3257" y="0"/>
                  </a:cubicBezTo>
                  <a:cubicBezTo>
                    <a:pt x="5087" y="0"/>
                    <a:pt x="6545" y="1458"/>
                    <a:pt x="6545" y="3257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5047750" y="3298113"/>
              <a:ext cx="163650" cy="163650"/>
            </a:xfrm>
            <a:custGeom>
              <a:avLst/>
              <a:gdLst/>
              <a:ahLst/>
              <a:cxnLst/>
              <a:rect l="l" t="t" r="r" b="b"/>
              <a:pathLst>
                <a:path w="6546" h="6546" extrusionOk="0">
                  <a:moveTo>
                    <a:pt x="6545" y="3257"/>
                  </a:moveTo>
                  <a:cubicBezTo>
                    <a:pt x="6545" y="5087"/>
                    <a:pt x="5087" y="6545"/>
                    <a:pt x="3257" y="6545"/>
                  </a:cubicBezTo>
                  <a:cubicBezTo>
                    <a:pt x="1458" y="6545"/>
                    <a:pt x="0" y="5087"/>
                    <a:pt x="0" y="3257"/>
                  </a:cubicBezTo>
                  <a:cubicBezTo>
                    <a:pt x="0" y="1458"/>
                    <a:pt x="1458" y="0"/>
                    <a:pt x="3257" y="0"/>
                  </a:cubicBezTo>
                  <a:cubicBezTo>
                    <a:pt x="5087" y="0"/>
                    <a:pt x="6545" y="1458"/>
                    <a:pt x="6545" y="3257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5022925" y="3111988"/>
              <a:ext cx="164425" cy="163650"/>
            </a:xfrm>
            <a:custGeom>
              <a:avLst/>
              <a:gdLst/>
              <a:ahLst/>
              <a:cxnLst/>
              <a:rect l="l" t="t" r="r" b="b"/>
              <a:pathLst>
                <a:path w="6577" h="6546" extrusionOk="0">
                  <a:moveTo>
                    <a:pt x="6577" y="3289"/>
                  </a:moveTo>
                  <a:cubicBezTo>
                    <a:pt x="6577" y="5088"/>
                    <a:pt x="5119" y="6546"/>
                    <a:pt x="3289" y="6546"/>
                  </a:cubicBezTo>
                  <a:cubicBezTo>
                    <a:pt x="1490" y="6546"/>
                    <a:pt x="1" y="5088"/>
                    <a:pt x="1" y="3289"/>
                  </a:cubicBezTo>
                  <a:cubicBezTo>
                    <a:pt x="1" y="1458"/>
                    <a:pt x="1490" y="0"/>
                    <a:pt x="3289" y="0"/>
                  </a:cubicBezTo>
                  <a:cubicBezTo>
                    <a:pt x="5119" y="0"/>
                    <a:pt x="6577" y="1458"/>
                    <a:pt x="6577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5022925" y="3111988"/>
              <a:ext cx="164425" cy="163650"/>
            </a:xfrm>
            <a:custGeom>
              <a:avLst/>
              <a:gdLst/>
              <a:ahLst/>
              <a:cxnLst/>
              <a:rect l="l" t="t" r="r" b="b"/>
              <a:pathLst>
                <a:path w="6577" h="6546" extrusionOk="0">
                  <a:moveTo>
                    <a:pt x="6577" y="3289"/>
                  </a:moveTo>
                  <a:cubicBezTo>
                    <a:pt x="6577" y="5088"/>
                    <a:pt x="5119" y="6546"/>
                    <a:pt x="3289" y="6546"/>
                  </a:cubicBezTo>
                  <a:cubicBezTo>
                    <a:pt x="1490" y="6546"/>
                    <a:pt x="1" y="5088"/>
                    <a:pt x="1" y="3289"/>
                  </a:cubicBezTo>
                  <a:cubicBezTo>
                    <a:pt x="1" y="1458"/>
                    <a:pt x="1490" y="0"/>
                    <a:pt x="3289" y="0"/>
                  </a:cubicBezTo>
                  <a:cubicBezTo>
                    <a:pt x="5119" y="0"/>
                    <a:pt x="6577" y="1458"/>
                    <a:pt x="6577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5171050" y="3040638"/>
              <a:ext cx="163650" cy="164425"/>
            </a:xfrm>
            <a:custGeom>
              <a:avLst/>
              <a:gdLst/>
              <a:ahLst/>
              <a:cxnLst/>
              <a:rect l="l" t="t" r="r" b="b"/>
              <a:pathLst>
                <a:path w="6546" h="6577" extrusionOk="0">
                  <a:moveTo>
                    <a:pt x="6545" y="3289"/>
                  </a:moveTo>
                  <a:cubicBezTo>
                    <a:pt x="6545" y="5088"/>
                    <a:pt x="5088" y="6577"/>
                    <a:pt x="3257" y="6577"/>
                  </a:cubicBezTo>
                  <a:cubicBezTo>
                    <a:pt x="1458" y="6577"/>
                    <a:pt x="0" y="5088"/>
                    <a:pt x="0" y="3289"/>
                  </a:cubicBezTo>
                  <a:cubicBezTo>
                    <a:pt x="0" y="1490"/>
                    <a:pt x="1458" y="1"/>
                    <a:pt x="3257" y="1"/>
                  </a:cubicBezTo>
                  <a:cubicBezTo>
                    <a:pt x="5088" y="1"/>
                    <a:pt x="6545" y="1490"/>
                    <a:pt x="6545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5171050" y="3040638"/>
              <a:ext cx="163650" cy="164425"/>
            </a:xfrm>
            <a:custGeom>
              <a:avLst/>
              <a:gdLst/>
              <a:ahLst/>
              <a:cxnLst/>
              <a:rect l="l" t="t" r="r" b="b"/>
              <a:pathLst>
                <a:path w="6546" h="6577" extrusionOk="0">
                  <a:moveTo>
                    <a:pt x="6545" y="3289"/>
                  </a:moveTo>
                  <a:cubicBezTo>
                    <a:pt x="6545" y="5088"/>
                    <a:pt x="5088" y="6577"/>
                    <a:pt x="3257" y="6577"/>
                  </a:cubicBezTo>
                  <a:cubicBezTo>
                    <a:pt x="1458" y="6577"/>
                    <a:pt x="0" y="5088"/>
                    <a:pt x="0" y="3289"/>
                  </a:cubicBezTo>
                  <a:cubicBezTo>
                    <a:pt x="0" y="1490"/>
                    <a:pt x="1458" y="1"/>
                    <a:pt x="3257" y="1"/>
                  </a:cubicBezTo>
                  <a:cubicBezTo>
                    <a:pt x="5088" y="1"/>
                    <a:pt x="6545" y="1490"/>
                    <a:pt x="6545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4048150" y="295611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6" y="3289"/>
                  </a:moveTo>
                  <a:cubicBezTo>
                    <a:pt x="6576" y="5119"/>
                    <a:pt x="5088" y="6577"/>
                    <a:pt x="3288" y="6577"/>
                  </a:cubicBezTo>
                  <a:cubicBezTo>
                    <a:pt x="1489" y="6577"/>
                    <a:pt x="0" y="5119"/>
                    <a:pt x="0" y="3289"/>
                  </a:cubicBezTo>
                  <a:cubicBezTo>
                    <a:pt x="0" y="1490"/>
                    <a:pt x="1489" y="1"/>
                    <a:pt x="3288" y="1"/>
                  </a:cubicBezTo>
                  <a:cubicBezTo>
                    <a:pt x="5088" y="1"/>
                    <a:pt x="6576" y="1490"/>
                    <a:pt x="6576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4048150" y="295611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6" y="3289"/>
                  </a:moveTo>
                  <a:cubicBezTo>
                    <a:pt x="6576" y="5119"/>
                    <a:pt x="5088" y="6577"/>
                    <a:pt x="3288" y="6577"/>
                  </a:cubicBezTo>
                  <a:cubicBezTo>
                    <a:pt x="1489" y="6577"/>
                    <a:pt x="0" y="5119"/>
                    <a:pt x="0" y="3289"/>
                  </a:cubicBezTo>
                  <a:cubicBezTo>
                    <a:pt x="0" y="1490"/>
                    <a:pt x="1489" y="1"/>
                    <a:pt x="3288" y="1"/>
                  </a:cubicBezTo>
                  <a:cubicBezTo>
                    <a:pt x="5088" y="1"/>
                    <a:pt x="6576" y="1490"/>
                    <a:pt x="6576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4195500" y="302901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6" y="3288"/>
                  </a:moveTo>
                  <a:cubicBezTo>
                    <a:pt x="6576" y="5119"/>
                    <a:pt x="5118" y="6577"/>
                    <a:pt x="3288" y="6577"/>
                  </a:cubicBezTo>
                  <a:cubicBezTo>
                    <a:pt x="1489" y="6577"/>
                    <a:pt x="0" y="5119"/>
                    <a:pt x="0" y="3288"/>
                  </a:cubicBezTo>
                  <a:cubicBezTo>
                    <a:pt x="0" y="1489"/>
                    <a:pt x="1489" y="0"/>
                    <a:pt x="3288" y="0"/>
                  </a:cubicBezTo>
                  <a:cubicBezTo>
                    <a:pt x="5118" y="0"/>
                    <a:pt x="6576" y="1489"/>
                    <a:pt x="6576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4195500" y="302901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6" y="3288"/>
                  </a:moveTo>
                  <a:cubicBezTo>
                    <a:pt x="6576" y="5119"/>
                    <a:pt x="5118" y="6577"/>
                    <a:pt x="3288" y="6577"/>
                  </a:cubicBezTo>
                  <a:cubicBezTo>
                    <a:pt x="1489" y="6577"/>
                    <a:pt x="0" y="5119"/>
                    <a:pt x="0" y="3288"/>
                  </a:cubicBezTo>
                  <a:cubicBezTo>
                    <a:pt x="0" y="1489"/>
                    <a:pt x="1489" y="0"/>
                    <a:pt x="3288" y="0"/>
                  </a:cubicBezTo>
                  <a:cubicBezTo>
                    <a:pt x="5118" y="0"/>
                    <a:pt x="6576" y="1489"/>
                    <a:pt x="6576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835675" y="310036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6" y="3288"/>
                  </a:moveTo>
                  <a:cubicBezTo>
                    <a:pt x="6576" y="5087"/>
                    <a:pt x="5087" y="6576"/>
                    <a:pt x="3288" y="6576"/>
                  </a:cubicBezTo>
                  <a:cubicBezTo>
                    <a:pt x="1489" y="6576"/>
                    <a:pt x="0" y="5087"/>
                    <a:pt x="0" y="3288"/>
                  </a:cubicBezTo>
                  <a:cubicBezTo>
                    <a:pt x="0" y="1458"/>
                    <a:pt x="1489" y="0"/>
                    <a:pt x="3288" y="0"/>
                  </a:cubicBezTo>
                  <a:cubicBezTo>
                    <a:pt x="5087" y="0"/>
                    <a:pt x="6576" y="1458"/>
                    <a:pt x="6576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3835675" y="310036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6" y="3288"/>
                  </a:moveTo>
                  <a:cubicBezTo>
                    <a:pt x="6576" y="5087"/>
                    <a:pt x="5087" y="6576"/>
                    <a:pt x="3288" y="6576"/>
                  </a:cubicBezTo>
                  <a:cubicBezTo>
                    <a:pt x="1489" y="6576"/>
                    <a:pt x="0" y="5087"/>
                    <a:pt x="0" y="3288"/>
                  </a:cubicBezTo>
                  <a:cubicBezTo>
                    <a:pt x="0" y="1458"/>
                    <a:pt x="1489" y="0"/>
                    <a:pt x="3288" y="0"/>
                  </a:cubicBezTo>
                  <a:cubicBezTo>
                    <a:pt x="5087" y="0"/>
                    <a:pt x="6576" y="1458"/>
                    <a:pt x="6576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3798450" y="2941388"/>
              <a:ext cx="163650" cy="163650"/>
            </a:xfrm>
            <a:custGeom>
              <a:avLst/>
              <a:gdLst/>
              <a:ahLst/>
              <a:cxnLst/>
              <a:rect l="l" t="t" r="r" b="b"/>
              <a:pathLst>
                <a:path w="6546" h="6546" extrusionOk="0">
                  <a:moveTo>
                    <a:pt x="6545" y="3257"/>
                  </a:moveTo>
                  <a:cubicBezTo>
                    <a:pt x="6545" y="5087"/>
                    <a:pt x="5087" y="6545"/>
                    <a:pt x="3257" y="6545"/>
                  </a:cubicBezTo>
                  <a:cubicBezTo>
                    <a:pt x="1458" y="6545"/>
                    <a:pt x="0" y="5087"/>
                    <a:pt x="0" y="3257"/>
                  </a:cubicBezTo>
                  <a:cubicBezTo>
                    <a:pt x="0" y="1458"/>
                    <a:pt x="1458" y="0"/>
                    <a:pt x="3257" y="0"/>
                  </a:cubicBezTo>
                  <a:cubicBezTo>
                    <a:pt x="5087" y="0"/>
                    <a:pt x="6545" y="1458"/>
                    <a:pt x="6545" y="3257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798450" y="2941388"/>
              <a:ext cx="163650" cy="163650"/>
            </a:xfrm>
            <a:custGeom>
              <a:avLst/>
              <a:gdLst/>
              <a:ahLst/>
              <a:cxnLst/>
              <a:rect l="l" t="t" r="r" b="b"/>
              <a:pathLst>
                <a:path w="6546" h="6546" extrusionOk="0">
                  <a:moveTo>
                    <a:pt x="6545" y="3257"/>
                  </a:moveTo>
                  <a:cubicBezTo>
                    <a:pt x="6545" y="5087"/>
                    <a:pt x="5087" y="6545"/>
                    <a:pt x="3257" y="6545"/>
                  </a:cubicBezTo>
                  <a:cubicBezTo>
                    <a:pt x="1458" y="6545"/>
                    <a:pt x="0" y="5087"/>
                    <a:pt x="0" y="3257"/>
                  </a:cubicBezTo>
                  <a:cubicBezTo>
                    <a:pt x="0" y="1458"/>
                    <a:pt x="1458" y="0"/>
                    <a:pt x="3257" y="0"/>
                  </a:cubicBezTo>
                  <a:cubicBezTo>
                    <a:pt x="5087" y="0"/>
                    <a:pt x="6545" y="1458"/>
                    <a:pt x="6545" y="3257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4457600" y="2892538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7" y="3288"/>
                  </a:moveTo>
                  <a:cubicBezTo>
                    <a:pt x="6577" y="5087"/>
                    <a:pt x="5119" y="6576"/>
                    <a:pt x="3289" y="6576"/>
                  </a:cubicBezTo>
                  <a:cubicBezTo>
                    <a:pt x="1489" y="6576"/>
                    <a:pt x="1" y="5087"/>
                    <a:pt x="1" y="3288"/>
                  </a:cubicBezTo>
                  <a:cubicBezTo>
                    <a:pt x="1" y="1458"/>
                    <a:pt x="1489" y="0"/>
                    <a:pt x="3289" y="0"/>
                  </a:cubicBezTo>
                  <a:cubicBezTo>
                    <a:pt x="5119" y="0"/>
                    <a:pt x="6577" y="1458"/>
                    <a:pt x="6577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457600" y="2892538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7" y="3288"/>
                  </a:moveTo>
                  <a:cubicBezTo>
                    <a:pt x="6577" y="5087"/>
                    <a:pt x="5119" y="6576"/>
                    <a:pt x="3289" y="6576"/>
                  </a:cubicBezTo>
                  <a:cubicBezTo>
                    <a:pt x="1489" y="6576"/>
                    <a:pt x="1" y="5087"/>
                    <a:pt x="1" y="3288"/>
                  </a:cubicBezTo>
                  <a:cubicBezTo>
                    <a:pt x="1" y="1458"/>
                    <a:pt x="1489" y="0"/>
                    <a:pt x="3289" y="0"/>
                  </a:cubicBezTo>
                  <a:cubicBezTo>
                    <a:pt x="5119" y="0"/>
                    <a:pt x="6577" y="1458"/>
                    <a:pt x="6577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4615800" y="2938288"/>
              <a:ext cx="163650" cy="163650"/>
            </a:xfrm>
            <a:custGeom>
              <a:avLst/>
              <a:gdLst/>
              <a:ahLst/>
              <a:cxnLst/>
              <a:rect l="l" t="t" r="r" b="b"/>
              <a:pathLst>
                <a:path w="6546" h="6546" extrusionOk="0">
                  <a:moveTo>
                    <a:pt x="6546" y="3257"/>
                  </a:moveTo>
                  <a:cubicBezTo>
                    <a:pt x="6546" y="5087"/>
                    <a:pt x="5088" y="6545"/>
                    <a:pt x="3258" y="6545"/>
                  </a:cubicBezTo>
                  <a:cubicBezTo>
                    <a:pt x="1458" y="6545"/>
                    <a:pt x="1" y="5087"/>
                    <a:pt x="1" y="3257"/>
                  </a:cubicBezTo>
                  <a:cubicBezTo>
                    <a:pt x="1" y="1458"/>
                    <a:pt x="1458" y="0"/>
                    <a:pt x="3258" y="0"/>
                  </a:cubicBezTo>
                  <a:cubicBezTo>
                    <a:pt x="5088" y="0"/>
                    <a:pt x="6546" y="1458"/>
                    <a:pt x="6546" y="3257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4615800" y="2938288"/>
              <a:ext cx="163650" cy="163650"/>
            </a:xfrm>
            <a:custGeom>
              <a:avLst/>
              <a:gdLst/>
              <a:ahLst/>
              <a:cxnLst/>
              <a:rect l="l" t="t" r="r" b="b"/>
              <a:pathLst>
                <a:path w="6546" h="6546" extrusionOk="0">
                  <a:moveTo>
                    <a:pt x="6546" y="3257"/>
                  </a:moveTo>
                  <a:cubicBezTo>
                    <a:pt x="6546" y="5087"/>
                    <a:pt x="5088" y="6545"/>
                    <a:pt x="3258" y="6545"/>
                  </a:cubicBezTo>
                  <a:cubicBezTo>
                    <a:pt x="1458" y="6545"/>
                    <a:pt x="1" y="5087"/>
                    <a:pt x="1" y="3257"/>
                  </a:cubicBezTo>
                  <a:cubicBezTo>
                    <a:pt x="1" y="1458"/>
                    <a:pt x="1458" y="0"/>
                    <a:pt x="3258" y="0"/>
                  </a:cubicBezTo>
                  <a:cubicBezTo>
                    <a:pt x="5088" y="0"/>
                    <a:pt x="6546" y="1458"/>
                    <a:pt x="6546" y="3257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714750" y="1015437"/>
              <a:ext cx="1714500" cy="2549700"/>
            </a:xfrm>
            <a:prstGeom prst="can">
              <a:avLst>
                <a:gd name="adj" fmla="val 25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3930275" y="3286463"/>
              <a:ext cx="163650" cy="164425"/>
            </a:xfrm>
            <a:custGeom>
              <a:avLst/>
              <a:gdLst/>
              <a:ahLst/>
              <a:cxnLst/>
              <a:rect l="l" t="t" r="r" b="b"/>
              <a:pathLst>
                <a:path w="6546" h="6577" extrusionOk="0">
                  <a:moveTo>
                    <a:pt x="6546" y="3289"/>
                  </a:moveTo>
                  <a:cubicBezTo>
                    <a:pt x="6546" y="5088"/>
                    <a:pt x="5088" y="6577"/>
                    <a:pt x="3257" y="6577"/>
                  </a:cubicBezTo>
                  <a:cubicBezTo>
                    <a:pt x="1458" y="6577"/>
                    <a:pt x="0" y="5088"/>
                    <a:pt x="0" y="3289"/>
                  </a:cubicBezTo>
                  <a:cubicBezTo>
                    <a:pt x="0" y="1490"/>
                    <a:pt x="1458" y="1"/>
                    <a:pt x="3257" y="1"/>
                  </a:cubicBezTo>
                  <a:cubicBezTo>
                    <a:pt x="5088" y="1"/>
                    <a:pt x="6546" y="1490"/>
                    <a:pt x="6546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4029525" y="315696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7" y="3289"/>
                  </a:moveTo>
                  <a:cubicBezTo>
                    <a:pt x="6577" y="5119"/>
                    <a:pt x="5088" y="6577"/>
                    <a:pt x="3289" y="6577"/>
                  </a:cubicBezTo>
                  <a:cubicBezTo>
                    <a:pt x="1459" y="6577"/>
                    <a:pt x="1" y="5119"/>
                    <a:pt x="1" y="3289"/>
                  </a:cubicBezTo>
                  <a:cubicBezTo>
                    <a:pt x="1" y="1490"/>
                    <a:pt x="1459" y="1"/>
                    <a:pt x="3289" y="1"/>
                  </a:cubicBezTo>
                  <a:cubicBezTo>
                    <a:pt x="5088" y="1"/>
                    <a:pt x="6577" y="1490"/>
                    <a:pt x="6577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4179975" y="3307413"/>
              <a:ext cx="164425" cy="163650"/>
            </a:xfrm>
            <a:custGeom>
              <a:avLst/>
              <a:gdLst/>
              <a:ahLst/>
              <a:cxnLst/>
              <a:rect l="l" t="t" r="r" b="b"/>
              <a:pathLst>
                <a:path w="6577" h="6546" extrusionOk="0">
                  <a:moveTo>
                    <a:pt x="6577" y="3288"/>
                  </a:moveTo>
                  <a:cubicBezTo>
                    <a:pt x="6577" y="5088"/>
                    <a:pt x="5119" y="6545"/>
                    <a:pt x="3289" y="6545"/>
                  </a:cubicBezTo>
                  <a:cubicBezTo>
                    <a:pt x="1490" y="6545"/>
                    <a:pt x="1" y="5088"/>
                    <a:pt x="1" y="3288"/>
                  </a:cubicBezTo>
                  <a:cubicBezTo>
                    <a:pt x="1" y="1458"/>
                    <a:pt x="1490" y="0"/>
                    <a:pt x="3289" y="0"/>
                  </a:cubicBezTo>
                  <a:cubicBezTo>
                    <a:pt x="5119" y="0"/>
                    <a:pt x="6577" y="1458"/>
                    <a:pt x="6577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4331200" y="3363238"/>
              <a:ext cx="164425" cy="163650"/>
            </a:xfrm>
            <a:custGeom>
              <a:avLst/>
              <a:gdLst/>
              <a:ahLst/>
              <a:cxnLst/>
              <a:rect l="l" t="t" r="r" b="b"/>
              <a:pathLst>
                <a:path w="6577" h="6546" extrusionOk="0">
                  <a:moveTo>
                    <a:pt x="6577" y="3258"/>
                  </a:moveTo>
                  <a:cubicBezTo>
                    <a:pt x="6577" y="5088"/>
                    <a:pt x="5088" y="6546"/>
                    <a:pt x="3288" y="6546"/>
                  </a:cubicBezTo>
                  <a:cubicBezTo>
                    <a:pt x="1458" y="6546"/>
                    <a:pt x="0" y="5088"/>
                    <a:pt x="0" y="3258"/>
                  </a:cubicBezTo>
                  <a:cubicBezTo>
                    <a:pt x="0" y="1459"/>
                    <a:pt x="1458" y="1"/>
                    <a:pt x="3288" y="1"/>
                  </a:cubicBezTo>
                  <a:cubicBezTo>
                    <a:pt x="5088" y="1"/>
                    <a:pt x="6577" y="1459"/>
                    <a:pt x="6577" y="325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4341275" y="316626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7" y="3289"/>
                  </a:moveTo>
                  <a:cubicBezTo>
                    <a:pt x="6577" y="5119"/>
                    <a:pt x="5088" y="6577"/>
                    <a:pt x="3289" y="6577"/>
                  </a:cubicBezTo>
                  <a:cubicBezTo>
                    <a:pt x="1459" y="6577"/>
                    <a:pt x="1" y="5119"/>
                    <a:pt x="1" y="3289"/>
                  </a:cubicBezTo>
                  <a:cubicBezTo>
                    <a:pt x="1" y="1490"/>
                    <a:pt x="1459" y="1"/>
                    <a:pt x="3289" y="1"/>
                  </a:cubicBezTo>
                  <a:cubicBezTo>
                    <a:pt x="5088" y="1"/>
                    <a:pt x="6577" y="1490"/>
                    <a:pt x="6577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488625" y="309571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6" y="3288"/>
                  </a:moveTo>
                  <a:cubicBezTo>
                    <a:pt x="6576" y="5087"/>
                    <a:pt x="5088" y="6576"/>
                    <a:pt x="3288" y="6576"/>
                  </a:cubicBezTo>
                  <a:cubicBezTo>
                    <a:pt x="1489" y="6576"/>
                    <a:pt x="0" y="5087"/>
                    <a:pt x="0" y="3288"/>
                  </a:cubicBezTo>
                  <a:cubicBezTo>
                    <a:pt x="0" y="1458"/>
                    <a:pt x="1489" y="0"/>
                    <a:pt x="3288" y="0"/>
                  </a:cubicBezTo>
                  <a:cubicBezTo>
                    <a:pt x="5088" y="0"/>
                    <a:pt x="6576" y="1458"/>
                    <a:pt x="6576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4556875" y="3276388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6" y="3289"/>
                  </a:moveTo>
                  <a:cubicBezTo>
                    <a:pt x="6576" y="5088"/>
                    <a:pt x="5118" y="6577"/>
                    <a:pt x="3288" y="6577"/>
                  </a:cubicBezTo>
                  <a:cubicBezTo>
                    <a:pt x="1489" y="6577"/>
                    <a:pt x="0" y="5088"/>
                    <a:pt x="0" y="3289"/>
                  </a:cubicBezTo>
                  <a:cubicBezTo>
                    <a:pt x="0" y="1458"/>
                    <a:pt x="1489" y="1"/>
                    <a:pt x="3288" y="1"/>
                  </a:cubicBezTo>
                  <a:cubicBezTo>
                    <a:pt x="5118" y="1"/>
                    <a:pt x="6576" y="1458"/>
                    <a:pt x="6576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4704975" y="3349288"/>
              <a:ext cx="163650" cy="164425"/>
            </a:xfrm>
            <a:custGeom>
              <a:avLst/>
              <a:gdLst/>
              <a:ahLst/>
              <a:cxnLst/>
              <a:rect l="l" t="t" r="r" b="b"/>
              <a:pathLst>
                <a:path w="6546" h="6577" extrusionOk="0">
                  <a:moveTo>
                    <a:pt x="6546" y="3288"/>
                  </a:moveTo>
                  <a:cubicBezTo>
                    <a:pt x="6546" y="5088"/>
                    <a:pt x="5088" y="6576"/>
                    <a:pt x="3258" y="6576"/>
                  </a:cubicBezTo>
                  <a:cubicBezTo>
                    <a:pt x="1459" y="6576"/>
                    <a:pt x="1" y="5088"/>
                    <a:pt x="1" y="3288"/>
                  </a:cubicBezTo>
                  <a:cubicBezTo>
                    <a:pt x="1" y="1458"/>
                    <a:pt x="1459" y="0"/>
                    <a:pt x="3258" y="0"/>
                  </a:cubicBezTo>
                  <a:cubicBezTo>
                    <a:pt x="5088" y="0"/>
                    <a:pt x="6546" y="1458"/>
                    <a:pt x="6546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4715050" y="3160063"/>
              <a:ext cx="163675" cy="163650"/>
            </a:xfrm>
            <a:custGeom>
              <a:avLst/>
              <a:gdLst/>
              <a:ahLst/>
              <a:cxnLst/>
              <a:rect l="l" t="t" r="r" b="b"/>
              <a:pathLst>
                <a:path w="6547" h="6546" extrusionOk="0">
                  <a:moveTo>
                    <a:pt x="6546" y="3258"/>
                  </a:moveTo>
                  <a:cubicBezTo>
                    <a:pt x="6546" y="5088"/>
                    <a:pt x="5088" y="6546"/>
                    <a:pt x="3289" y="6546"/>
                  </a:cubicBezTo>
                  <a:cubicBezTo>
                    <a:pt x="1459" y="6546"/>
                    <a:pt x="1" y="5088"/>
                    <a:pt x="1" y="3258"/>
                  </a:cubicBezTo>
                  <a:cubicBezTo>
                    <a:pt x="1" y="1459"/>
                    <a:pt x="1459" y="1"/>
                    <a:pt x="3289" y="1"/>
                  </a:cubicBezTo>
                  <a:cubicBezTo>
                    <a:pt x="5088" y="1"/>
                    <a:pt x="6546" y="1459"/>
                    <a:pt x="6546" y="325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4814325" y="303056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7" y="3289"/>
                  </a:moveTo>
                  <a:cubicBezTo>
                    <a:pt x="6577" y="5088"/>
                    <a:pt x="5088" y="6577"/>
                    <a:pt x="3289" y="6577"/>
                  </a:cubicBezTo>
                  <a:cubicBezTo>
                    <a:pt x="1458" y="6577"/>
                    <a:pt x="0" y="5088"/>
                    <a:pt x="0" y="3289"/>
                  </a:cubicBezTo>
                  <a:cubicBezTo>
                    <a:pt x="0" y="1458"/>
                    <a:pt x="1458" y="0"/>
                    <a:pt x="3289" y="0"/>
                  </a:cubicBezTo>
                  <a:cubicBezTo>
                    <a:pt x="5088" y="0"/>
                    <a:pt x="6577" y="1458"/>
                    <a:pt x="6577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4886450" y="3276388"/>
              <a:ext cx="163650" cy="164425"/>
            </a:xfrm>
            <a:custGeom>
              <a:avLst/>
              <a:gdLst/>
              <a:ahLst/>
              <a:cxnLst/>
              <a:rect l="l" t="t" r="r" b="b"/>
              <a:pathLst>
                <a:path w="6546" h="6577" extrusionOk="0">
                  <a:moveTo>
                    <a:pt x="6545" y="3289"/>
                  </a:moveTo>
                  <a:cubicBezTo>
                    <a:pt x="6545" y="5088"/>
                    <a:pt x="5087" y="6577"/>
                    <a:pt x="3288" y="6577"/>
                  </a:cubicBezTo>
                  <a:cubicBezTo>
                    <a:pt x="1458" y="6577"/>
                    <a:pt x="0" y="5088"/>
                    <a:pt x="0" y="3289"/>
                  </a:cubicBezTo>
                  <a:cubicBezTo>
                    <a:pt x="0" y="1458"/>
                    <a:pt x="1458" y="1"/>
                    <a:pt x="3288" y="1"/>
                  </a:cubicBezTo>
                  <a:cubicBezTo>
                    <a:pt x="5087" y="1"/>
                    <a:pt x="6545" y="1458"/>
                    <a:pt x="6545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047750" y="3298113"/>
              <a:ext cx="163650" cy="163650"/>
            </a:xfrm>
            <a:custGeom>
              <a:avLst/>
              <a:gdLst/>
              <a:ahLst/>
              <a:cxnLst/>
              <a:rect l="l" t="t" r="r" b="b"/>
              <a:pathLst>
                <a:path w="6546" h="6546" extrusionOk="0">
                  <a:moveTo>
                    <a:pt x="6545" y="3257"/>
                  </a:moveTo>
                  <a:cubicBezTo>
                    <a:pt x="6545" y="5087"/>
                    <a:pt x="5087" y="6545"/>
                    <a:pt x="3257" y="6545"/>
                  </a:cubicBezTo>
                  <a:cubicBezTo>
                    <a:pt x="1458" y="6545"/>
                    <a:pt x="0" y="5087"/>
                    <a:pt x="0" y="3257"/>
                  </a:cubicBezTo>
                  <a:cubicBezTo>
                    <a:pt x="0" y="1458"/>
                    <a:pt x="1458" y="0"/>
                    <a:pt x="3257" y="0"/>
                  </a:cubicBezTo>
                  <a:cubicBezTo>
                    <a:pt x="5087" y="0"/>
                    <a:pt x="6545" y="1458"/>
                    <a:pt x="6545" y="3257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5022925" y="3111988"/>
              <a:ext cx="164425" cy="163650"/>
            </a:xfrm>
            <a:custGeom>
              <a:avLst/>
              <a:gdLst/>
              <a:ahLst/>
              <a:cxnLst/>
              <a:rect l="l" t="t" r="r" b="b"/>
              <a:pathLst>
                <a:path w="6577" h="6546" extrusionOk="0">
                  <a:moveTo>
                    <a:pt x="6577" y="3289"/>
                  </a:moveTo>
                  <a:cubicBezTo>
                    <a:pt x="6577" y="5088"/>
                    <a:pt x="5119" y="6546"/>
                    <a:pt x="3289" y="6546"/>
                  </a:cubicBezTo>
                  <a:cubicBezTo>
                    <a:pt x="1490" y="6546"/>
                    <a:pt x="1" y="5088"/>
                    <a:pt x="1" y="3289"/>
                  </a:cubicBezTo>
                  <a:cubicBezTo>
                    <a:pt x="1" y="1458"/>
                    <a:pt x="1490" y="0"/>
                    <a:pt x="3289" y="0"/>
                  </a:cubicBezTo>
                  <a:cubicBezTo>
                    <a:pt x="5119" y="0"/>
                    <a:pt x="6577" y="1458"/>
                    <a:pt x="6577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5171050" y="3040638"/>
              <a:ext cx="163650" cy="164425"/>
            </a:xfrm>
            <a:custGeom>
              <a:avLst/>
              <a:gdLst/>
              <a:ahLst/>
              <a:cxnLst/>
              <a:rect l="l" t="t" r="r" b="b"/>
              <a:pathLst>
                <a:path w="6546" h="6577" extrusionOk="0">
                  <a:moveTo>
                    <a:pt x="6545" y="3289"/>
                  </a:moveTo>
                  <a:cubicBezTo>
                    <a:pt x="6545" y="5088"/>
                    <a:pt x="5088" y="6577"/>
                    <a:pt x="3257" y="6577"/>
                  </a:cubicBezTo>
                  <a:cubicBezTo>
                    <a:pt x="1458" y="6577"/>
                    <a:pt x="0" y="5088"/>
                    <a:pt x="0" y="3289"/>
                  </a:cubicBezTo>
                  <a:cubicBezTo>
                    <a:pt x="0" y="1490"/>
                    <a:pt x="1458" y="1"/>
                    <a:pt x="3257" y="1"/>
                  </a:cubicBezTo>
                  <a:cubicBezTo>
                    <a:pt x="5088" y="1"/>
                    <a:pt x="6545" y="1490"/>
                    <a:pt x="6545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4048150" y="295611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6" y="3289"/>
                  </a:moveTo>
                  <a:cubicBezTo>
                    <a:pt x="6576" y="5119"/>
                    <a:pt x="5088" y="6577"/>
                    <a:pt x="3288" y="6577"/>
                  </a:cubicBezTo>
                  <a:cubicBezTo>
                    <a:pt x="1489" y="6577"/>
                    <a:pt x="0" y="5119"/>
                    <a:pt x="0" y="3289"/>
                  </a:cubicBezTo>
                  <a:cubicBezTo>
                    <a:pt x="0" y="1490"/>
                    <a:pt x="1489" y="1"/>
                    <a:pt x="3288" y="1"/>
                  </a:cubicBezTo>
                  <a:cubicBezTo>
                    <a:pt x="5088" y="1"/>
                    <a:pt x="6576" y="1490"/>
                    <a:pt x="6576" y="3289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4195500" y="302901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6" y="3288"/>
                  </a:moveTo>
                  <a:cubicBezTo>
                    <a:pt x="6576" y="5119"/>
                    <a:pt x="5118" y="6577"/>
                    <a:pt x="3288" y="6577"/>
                  </a:cubicBezTo>
                  <a:cubicBezTo>
                    <a:pt x="1489" y="6577"/>
                    <a:pt x="0" y="5119"/>
                    <a:pt x="0" y="3288"/>
                  </a:cubicBezTo>
                  <a:cubicBezTo>
                    <a:pt x="0" y="1489"/>
                    <a:pt x="1489" y="0"/>
                    <a:pt x="3288" y="0"/>
                  </a:cubicBezTo>
                  <a:cubicBezTo>
                    <a:pt x="5118" y="0"/>
                    <a:pt x="6576" y="1489"/>
                    <a:pt x="6576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835675" y="3100363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6" y="3288"/>
                  </a:moveTo>
                  <a:cubicBezTo>
                    <a:pt x="6576" y="5087"/>
                    <a:pt x="5087" y="6576"/>
                    <a:pt x="3288" y="6576"/>
                  </a:cubicBezTo>
                  <a:cubicBezTo>
                    <a:pt x="1489" y="6576"/>
                    <a:pt x="0" y="5087"/>
                    <a:pt x="0" y="3288"/>
                  </a:cubicBezTo>
                  <a:cubicBezTo>
                    <a:pt x="0" y="1458"/>
                    <a:pt x="1489" y="0"/>
                    <a:pt x="3288" y="0"/>
                  </a:cubicBezTo>
                  <a:cubicBezTo>
                    <a:pt x="5087" y="0"/>
                    <a:pt x="6576" y="1458"/>
                    <a:pt x="6576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798450" y="2941388"/>
              <a:ext cx="163650" cy="163650"/>
            </a:xfrm>
            <a:custGeom>
              <a:avLst/>
              <a:gdLst/>
              <a:ahLst/>
              <a:cxnLst/>
              <a:rect l="l" t="t" r="r" b="b"/>
              <a:pathLst>
                <a:path w="6546" h="6546" extrusionOk="0">
                  <a:moveTo>
                    <a:pt x="6545" y="3257"/>
                  </a:moveTo>
                  <a:cubicBezTo>
                    <a:pt x="6545" y="5087"/>
                    <a:pt x="5087" y="6545"/>
                    <a:pt x="3257" y="6545"/>
                  </a:cubicBezTo>
                  <a:cubicBezTo>
                    <a:pt x="1458" y="6545"/>
                    <a:pt x="0" y="5087"/>
                    <a:pt x="0" y="3257"/>
                  </a:cubicBezTo>
                  <a:cubicBezTo>
                    <a:pt x="0" y="1458"/>
                    <a:pt x="1458" y="0"/>
                    <a:pt x="3257" y="0"/>
                  </a:cubicBezTo>
                  <a:cubicBezTo>
                    <a:pt x="5087" y="0"/>
                    <a:pt x="6545" y="1458"/>
                    <a:pt x="6545" y="3257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4457600" y="2892538"/>
              <a:ext cx="164425" cy="164425"/>
            </a:xfrm>
            <a:custGeom>
              <a:avLst/>
              <a:gdLst/>
              <a:ahLst/>
              <a:cxnLst/>
              <a:rect l="l" t="t" r="r" b="b"/>
              <a:pathLst>
                <a:path w="6577" h="6577" extrusionOk="0">
                  <a:moveTo>
                    <a:pt x="6577" y="3288"/>
                  </a:moveTo>
                  <a:cubicBezTo>
                    <a:pt x="6577" y="5087"/>
                    <a:pt x="5119" y="6576"/>
                    <a:pt x="3289" y="6576"/>
                  </a:cubicBezTo>
                  <a:cubicBezTo>
                    <a:pt x="1489" y="6576"/>
                    <a:pt x="1" y="5087"/>
                    <a:pt x="1" y="3288"/>
                  </a:cubicBezTo>
                  <a:cubicBezTo>
                    <a:pt x="1" y="1458"/>
                    <a:pt x="1489" y="0"/>
                    <a:pt x="3289" y="0"/>
                  </a:cubicBezTo>
                  <a:cubicBezTo>
                    <a:pt x="5119" y="0"/>
                    <a:pt x="6577" y="1458"/>
                    <a:pt x="6577" y="3288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4615800" y="2938288"/>
              <a:ext cx="163650" cy="163650"/>
            </a:xfrm>
            <a:custGeom>
              <a:avLst/>
              <a:gdLst/>
              <a:ahLst/>
              <a:cxnLst/>
              <a:rect l="l" t="t" r="r" b="b"/>
              <a:pathLst>
                <a:path w="6546" h="6546" extrusionOk="0">
                  <a:moveTo>
                    <a:pt x="6546" y="3257"/>
                  </a:moveTo>
                  <a:cubicBezTo>
                    <a:pt x="6546" y="5087"/>
                    <a:pt x="5088" y="6545"/>
                    <a:pt x="3258" y="6545"/>
                  </a:cubicBezTo>
                  <a:cubicBezTo>
                    <a:pt x="1458" y="6545"/>
                    <a:pt x="1" y="5087"/>
                    <a:pt x="1" y="3257"/>
                  </a:cubicBezTo>
                  <a:cubicBezTo>
                    <a:pt x="1" y="1458"/>
                    <a:pt x="1458" y="0"/>
                    <a:pt x="3258" y="0"/>
                  </a:cubicBezTo>
                  <a:cubicBezTo>
                    <a:pt x="5088" y="0"/>
                    <a:pt x="6546" y="1458"/>
                    <a:pt x="6546" y="3257"/>
                  </a:cubicBezTo>
                  <a:close/>
                </a:path>
              </a:pathLst>
            </a:custGeom>
            <a:noFill/>
            <a:ln w="2325" cap="rnd" cmpd="sng">
              <a:solidFill>
                <a:srgbClr val="00CB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5"/>
          <p:cNvSpPr txBox="1"/>
          <p:nvPr/>
        </p:nvSpPr>
        <p:spPr>
          <a:xfrm>
            <a:off x="1371125" y="4366688"/>
            <a:ext cx="118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SOLID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4005650" y="4351663"/>
            <a:ext cx="118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LIQUID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34" name="Google Shape;234;p15"/>
          <p:cNvSpPr txBox="1"/>
          <p:nvPr/>
        </p:nvSpPr>
        <p:spPr>
          <a:xfrm>
            <a:off x="6587575" y="4351663"/>
            <a:ext cx="118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GAS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828875" y="555213"/>
            <a:ext cx="2269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solids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particles are regularly arranged with strong forces of attraction between particles.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3463400" y="555213"/>
            <a:ext cx="2269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liquids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particles are irregularly arranged with weaker forces of attraction between particles.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7" name="Google Shape;237;p15"/>
          <p:cNvSpPr txBox="1"/>
          <p:nvPr/>
        </p:nvSpPr>
        <p:spPr>
          <a:xfrm>
            <a:off x="6045313" y="555213"/>
            <a:ext cx="22698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gases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particles are randomly arranged with almost no forces of attraction between particles.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Kinetic Theory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3" name="Google Shape;24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 5.8P</a:t>
            </a:r>
            <a:endParaRPr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Explain why heating a system will change the energy stored within the system and raise its temperature or produce changes of state.</a:t>
            </a:r>
            <a:endParaRPr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objects contain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energy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held in the particles of the object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kinetic energy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temperature of the object is directly related to the kinetic energy of its particles.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</a:t>
            </a:r>
            <a:r>
              <a:rPr lang="en" b="1">
                <a:solidFill>
                  <a:srgbClr val="FF7F00"/>
                </a:solidFill>
                <a:latin typeface="Cambria"/>
                <a:ea typeface="Cambria"/>
                <a:cs typeface="Cambria"/>
                <a:sym typeface="Cambria"/>
              </a:rPr>
              <a:t>heat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supplied to an object, the kinetic energy of its particles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makes the particles move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quickly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enough heat is supplied,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 in state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occur.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solid will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melt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form a liquid.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liquid will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boil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form a gas.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4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5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50" name="Google Shape;25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975" y="1280800"/>
            <a:ext cx="3902022" cy="25818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1" name="Google Shape;251;p17"/>
          <p:cNvSpPr txBox="1"/>
          <p:nvPr/>
        </p:nvSpPr>
        <p:spPr>
          <a:xfrm>
            <a:off x="4977675" y="1879050"/>
            <a:ext cx="3720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When heat is applied to an object, particles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gain kinetic energy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This makes the particles in the object vibrate more quickly.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If enough energy is supplied, the object can experience a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change in state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Melting, Boiling and Evaporation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7" name="Google Shape;25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 5.9P</a:t>
            </a:r>
            <a:endParaRPr sz="1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Describe the changes that occur when a solid melts to form a liquid, and when a liquid evaporates or boils to form a gas.</a:t>
            </a:r>
            <a:endParaRPr sz="11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Solids contain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intermolecular bonds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are forces that attract the particles in the solid to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each other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 solid is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melted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some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intermolecular bonds are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broken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causes the change in state from solid to liquid.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temperature this occurs at is called the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melting point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solid.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liquid is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boiled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remaining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intermolecular bonds are broken.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causes the change in state from liquid to gas.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temperature this occurs at is called the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boiling point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liquid.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Evaporation can occur at temperatures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lower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than the boiling point.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Evaporation occurs when gas particles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escape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a liquid.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only occurs in particles that are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near the surface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liquid.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Particles near the surface of the liquid carry 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most kinetic energy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particles evaporate from the liquid,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cooling effect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occurs.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8" name="Google Shape;25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6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9"/>
          <p:cNvPicPr preferRelativeResize="0"/>
          <p:nvPr/>
        </p:nvPicPr>
        <p:blipFill rotWithShape="1">
          <a:blip r:embed="rId3">
            <a:alphaModFix/>
          </a:blip>
          <a:srcRect l="497" b="27849"/>
          <a:stretch/>
        </p:blipFill>
        <p:spPr>
          <a:xfrm>
            <a:off x="0" y="0"/>
            <a:ext cx="9144003" cy="43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7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1045200" y="4441200"/>
            <a:ext cx="7053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Evaporation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usually occurs on the surface of bodies of water. Only particles travelling in the right direction, with sufficient kinetic energy can escape the liquid and form a gas.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66" name="Google Shape;266;p19"/>
          <p:cNvCxnSpPr/>
          <p:nvPr/>
        </p:nvCxnSpPr>
        <p:spPr>
          <a:xfrm>
            <a:off x="-12" y="4367888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Temperature-Time Graphs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2" name="Google Shape;27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708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Specification Point 5.11P</a:t>
            </a:r>
            <a:endParaRPr sz="1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Practical: obtain a temperature–time graph to show the constant temperature during a change of state.</a:t>
            </a:r>
            <a:endParaRPr sz="11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experiment can be devised to show how the temperature of an object changes when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heated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most commonly done using </a:t>
            </a:r>
            <a:r>
              <a:rPr lang="en" sz="1100" b="1">
                <a:solidFill>
                  <a:srgbClr val="C9DAF8"/>
                </a:solidFill>
                <a:latin typeface="Cambria"/>
                <a:ea typeface="Cambria"/>
                <a:cs typeface="Cambria"/>
                <a:sym typeface="Cambria"/>
              </a:rPr>
              <a:t>ice cubes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Fill a beaker with cubes of ice.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Add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thermometer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beaker and measure the temperature of the ice.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Using a bunsen burner,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gently heat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ice cubes.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Record the temperature at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regular intervals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Record the temperature at which the ice begins to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melt.</a:t>
            </a:r>
            <a:endParaRPr sz="1100" b="1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Eventually all the ice will melt to form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water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Continue heating until the water begins to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boil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Record this temperature.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results can be plotted on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temperature-time graph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8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4" name="Google Shape;274;p20"/>
          <p:cNvGrpSpPr/>
          <p:nvPr/>
        </p:nvGrpSpPr>
        <p:grpSpPr>
          <a:xfrm>
            <a:off x="7407431" y="3103563"/>
            <a:ext cx="1736578" cy="1740558"/>
            <a:chOff x="6331073" y="1914861"/>
            <a:chExt cx="2812727" cy="2784893"/>
          </a:xfrm>
        </p:grpSpPr>
        <p:grpSp>
          <p:nvGrpSpPr>
            <p:cNvPr id="275" name="Google Shape;275;p20"/>
            <p:cNvGrpSpPr/>
            <p:nvPr/>
          </p:nvGrpSpPr>
          <p:grpSpPr>
            <a:xfrm>
              <a:off x="6331073" y="1914861"/>
              <a:ext cx="2812727" cy="2784893"/>
              <a:chOff x="2564850" y="2868250"/>
              <a:chExt cx="2472075" cy="2587950"/>
            </a:xfrm>
          </p:grpSpPr>
          <p:sp>
            <p:nvSpPr>
              <p:cNvPr id="276" name="Google Shape;276;p20"/>
              <p:cNvSpPr/>
              <p:nvPr/>
            </p:nvSpPr>
            <p:spPr>
              <a:xfrm>
                <a:off x="3383350" y="4846225"/>
                <a:ext cx="72025" cy="1423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695" extrusionOk="0">
                    <a:moveTo>
                      <a:pt x="2881" y="1"/>
                    </a:moveTo>
                    <a:lnTo>
                      <a:pt x="1" y="298"/>
                    </a:lnTo>
                    <a:lnTo>
                      <a:pt x="1" y="5694"/>
                    </a:lnTo>
                    <a:lnTo>
                      <a:pt x="2881" y="5363"/>
                    </a:lnTo>
                    <a:lnTo>
                      <a:pt x="2881" y="1"/>
                    </a:lnTo>
                    <a:close/>
                  </a:path>
                </a:pathLst>
              </a:custGeom>
              <a:solidFill>
                <a:srgbClr val="F1E8F1"/>
              </a:solidFill>
              <a:ln w="49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0"/>
              <p:cNvSpPr/>
              <p:nvPr/>
            </p:nvSpPr>
            <p:spPr>
              <a:xfrm>
                <a:off x="2564850" y="5004300"/>
                <a:ext cx="1411925" cy="388175"/>
              </a:xfrm>
              <a:custGeom>
                <a:avLst/>
                <a:gdLst/>
                <a:ahLst/>
                <a:cxnLst/>
                <a:rect l="l" t="t" r="r" b="b"/>
                <a:pathLst>
                  <a:path w="56477" h="15527" extrusionOk="0">
                    <a:moveTo>
                      <a:pt x="56477" y="7747"/>
                    </a:moveTo>
                    <a:cubicBezTo>
                      <a:pt x="56477" y="12050"/>
                      <a:pt x="43831" y="15526"/>
                      <a:pt x="28239" y="15526"/>
                    </a:cubicBezTo>
                    <a:cubicBezTo>
                      <a:pt x="12647" y="15526"/>
                      <a:pt x="1" y="12050"/>
                      <a:pt x="1" y="7747"/>
                    </a:cubicBezTo>
                    <a:cubicBezTo>
                      <a:pt x="1" y="3476"/>
                      <a:pt x="12647" y="0"/>
                      <a:pt x="28239" y="0"/>
                    </a:cubicBezTo>
                    <a:cubicBezTo>
                      <a:pt x="43831" y="0"/>
                      <a:pt x="56477" y="3476"/>
                      <a:pt x="56477" y="7747"/>
                    </a:cubicBezTo>
                    <a:close/>
                  </a:path>
                </a:pathLst>
              </a:custGeom>
              <a:solidFill>
                <a:srgbClr val="F1E7EC"/>
              </a:solidFill>
              <a:ln w="10750" cap="flat" cmpd="sng">
                <a:solidFill>
                  <a:srgbClr val="000000"/>
                </a:solidFill>
                <a:prstDash val="solid"/>
                <a:miter lim="331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0"/>
              <p:cNvSpPr/>
              <p:nvPr/>
            </p:nvSpPr>
            <p:spPr>
              <a:xfrm>
                <a:off x="3119350" y="4667475"/>
                <a:ext cx="303750" cy="172550"/>
              </a:xfrm>
              <a:custGeom>
                <a:avLst/>
                <a:gdLst/>
                <a:ahLst/>
                <a:cxnLst/>
                <a:rect l="l" t="t" r="r" b="b"/>
                <a:pathLst>
                  <a:path w="12150" h="6902" extrusionOk="0">
                    <a:moveTo>
                      <a:pt x="1325" y="0"/>
                    </a:moveTo>
                    <a:lnTo>
                      <a:pt x="1" y="1490"/>
                    </a:lnTo>
                    <a:cubicBezTo>
                      <a:pt x="495" y="5293"/>
                      <a:pt x="2896" y="6901"/>
                      <a:pt x="5443" y="6901"/>
                    </a:cubicBezTo>
                    <a:cubicBezTo>
                      <a:pt x="8350" y="6901"/>
                      <a:pt x="11446" y="4807"/>
                      <a:pt x="12117" y="1490"/>
                    </a:cubicBezTo>
                    <a:lnTo>
                      <a:pt x="12150" y="1490"/>
                    </a:lnTo>
                    <a:lnTo>
                      <a:pt x="10826" y="0"/>
                    </a:lnTo>
                    <a:cubicBezTo>
                      <a:pt x="10826" y="1126"/>
                      <a:pt x="8674" y="2053"/>
                      <a:pt x="6059" y="2053"/>
                    </a:cubicBezTo>
                    <a:cubicBezTo>
                      <a:pt x="3443" y="2053"/>
                      <a:pt x="1325" y="1126"/>
                      <a:pt x="1325" y="0"/>
                    </a:cubicBezTo>
                    <a:close/>
                  </a:path>
                </a:pathLst>
              </a:custGeom>
              <a:solidFill>
                <a:srgbClr val="E3DADA"/>
              </a:solidFill>
              <a:ln w="10750" cap="flat" cmpd="sng">
                <a:solidFill>
                  <a:srgbClr val="000000"/>
                </a:solidFill>
                <a:prstDash val="solid"/>
                <a:miter lim="331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0"/>
              <p:cNvSpPr/>
              <p:nvPr/>
            </p:nvSpPr>
            <p:spPr>
              <a:xfrm>
                <a:off x="2604575" y="5029950"/>
                <a:ext cx="1332475" cy="336875"/>
              </a:xfrm>
              <a:custGeom>
                <a:avLst/>
                <a:gdLst/>
                <a:ahLst/>
                <a:cxnLst/>
                <a:rect l="l" t="t" r="r" b="b"/>
                <a:pathLst>
                  <a:path w="53299" h="13475" fill="none" extrusionOk="0">
                    <a:moveTo>
                      <a:pt x="53299" y="6721"/>
                    </a:moveTo>
                    <a:cubicBezTo>
                      <a:pt x="53299" y="10462"/>
                      <a:pt x="41381" y="13474"/>
                      <a:pt x="26650" y="13474"/>
                    </a:cubicBezTo>
                    <a:cubicBezTo>
                      <a:pt x="11951" y="13474"/>
                      <a:pt x="1" y="10462"/>
                      <a:pt x="1" y="6721"/>
                    </a:cubicBezTo>
                    <a:cubicBezTo>
                      <a:pt x="1" y="3013"/>
                      <a:pt x="11951" y="1"/>
                      <a:pt x="26650" y="1"/>
                    </a:cubicBezTo>
                    <a:cubicBezTo>
                      <a:pt x="41381" y="1"/>
                      <a:pt x="53299" y="3013"/>
                      <a:pt x="53299" y="6721"/>
                    </a:cubicBezTo>
                    <a:close/>
                  </a:path>
                </a:pathLst>
              </a:custGeom>
              <a:noFill/>
              <a:ln w="21525" cap="flat" cmpd="sng">
                <a:solidFill>
                  <a:srgbClr val="FFFFFF"/>
                </a:solidFill>
                <a:prstDash val="solid"/>
                <a:miter lim="331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0"/>
              <p:cNvSpPr/>
              <p:nvPr/>
            </p:nvSpPr>
            <p:spPr>
              <a:xfrm>
                <a:off x="2641825" y="5015050"/>
                <a:ext cx="125797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50319" h="13044" extrusionOk="0">
                    <a:moveTo>
                      <a:pt x="30092" y="34"/>
                    </a:moveTo>
                    <a:cubicBezTo>
                      <a:pt x="30092" y="34"/>
                      <a:pt x="39891" y="365"/>
                      <a:pt x="43532" y="3080"/>
                    </a:cubicBezTo>
                    <a:cubicBezTo>
                      <a:pt x="47803" y="4470"/>
                      <a:pt x="50319" y="5827"/>
                      <a:pt x="50319" y="7317"/>
                    </a:cubicBezTo>
                    <a:cubicBezTo>
                      <a:pt x="50319" y="10495"/>
                      <a:pt x="39063" y="13044"/>
                      <a:pt x="25160" y="13044"/>
                    </a:cubicBezTo>
                    <a:cubicBezTo>
                      <a:pt x="11256" y="13044"/>
                      <a:pt x="0" y="10495"/>
                      <a:pt x="0" y="7317"/>
                    </a:cubicBezTo>
                    <a:cubicBezTo>
                      <a:pt x="0" y="5993"/>
                      <a:pt x="2086" y="4735"/>
                      <a:pt x="5562" y="3377"/>
                    </a:cubicBezTo>
                    <a:cubicBezTo>
                      <a:pt x="9071" y="663"/>
                      <a:pt x="17711" y="1"/>
                      <a:pt x="17711" y="1"/>
                    </a:cubicBezTo>
                  </a:path>
                </a:pathLst>
              </a:custGeom>
              <a:solidFill>
                <a:srgbClr val="F8F3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0"/>
              <p:cNvSpPr/>
              <p:nvPr/>
            </p:nvSpPr>
            <p:spPr>
              <a:xfrm>
                <a:off x="2641825" y="5015050"/>
                <a:ext cx="125797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50319" h="13044" fill="none" extrusionOk="0">
                    <a:moveTo>
                      <a:pt x="30092" y="34"/>
                    </a:moveTo>
                    <a:cubicBezTo>
                      <a:pt x="30092" y="34"/>
                      <a:pt x="39891" y="365"/>
                      <a:pt x="43532" y="3080"/>
                    </a:cubicBezTo>
                    <a:cubicBezTo>
                      <a:pt x="47803" y="4470"/>
                      <a:pt x="50319" y="5827"/>
                      <a:pt x="50319" y="7317"/>
                    </a:cubicBezTo>
                    <a:cubicBezTo>
                      <a:pt x="50319" y="10495"/>
                      <a:pt x="39063" y="13044"/>
                      <a:pt x="25160" y="13044"/>
                    </a:cubicBezTo>
                    <a:cubicBezTo>
                      <a:pt x="11256" y="13044"/>
                      <a:pt x="0" y="10495"/>
                      <a:pt x="0" y="7317"/>
                    </a:cubicBezTo>
                    <a:cubicBezTo>
                      <a:pt x="0" y="5993"/>
                      <a:pt x="2086" y="4735"/>
                      <a:pt x="5562" y="3377"/>
                    </a:cubicBezTo>
                    <a:cubicBezTo>
                      <a:pt x="9071" y="663"/>
                      <a:pt x="17711" y="1"/>
                      <a:pt x="17711" y="1"/>
                    </a:cubicBezTo>
                  </a:path>
                </a:pathLst>
              </a:custGeom>
              <a:noFill/>
              <a:ln w="10750" cap="flat" cmpd="sng">
                <a:solidFill>
                  <a:srgbClr val="000000"/>
                </a:solidFill>
                <a:prstDash val="solid"/>
                <a:miter lim="331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0"/>
              <p:cNvSpPr/>
              <p:nvPr/>
            </p:nvSpPr>
            <p:spPr>
              <a:xfrm>
                <a:off x="3119350" y="4701400"/>
                <a:ext cx="303750" cy="376575"/>
              </a:xfrm>
              <a:custGeom>
                <a:avLst/>
                <a:gdLst/>
                <a:ahLst/>
                <a:cxnLst/>
                <a:rect l="l" t="t" r="r" b="b"/>
                <a:pathLst>
                  <a:path w="12150" h="15063" extrusionOk="0">
                    <a:moveTo>
                      <a:pt x="1" y="0"/>
                    </a:moveTo>
                    <a:lnTo>
                      <a:pt x="1" y="12414"/>
                    </a:lnTo>
                    <a:cubicBezTo>
                      <a:pt x="1" y="13871"/>
                      <a:pt x="2715" y="15063"/>
                      <a:pt x="6059" y="15063"/>
                    </a:cubicBezTo>
                    <a:cubicBezTo>
                      <a:pt x="9402" y="15063"/>
                      <a:pt x="12150" y="13871"/>
                      <a:pt x="12150" y="12414"/>
                    </a:cubicBezTo>
                    <a:lnTo>
                      <a:pt x="12150" y="0"/>
                    </a:lnTo>
                    <a:cubicBezTo>
                      <a:pt x="12150" y="1457"/>
                      <a:pt x="9402" y="2649"/>
                      <a:pt x="6059" y="2649"/>
                    </a:cubicBezTo>
                    <a:cubicBezTo>
                      <a:pt x="2715" y="2649"/>
                      <a:pt x="1" y="1457"/>
                      <a:pt x="1" y="0"/>
                    </a:cubicBezTo>
                    <a:close/>
                  </a:path>
                </a:pathLst>
              </a:custGeom>
              <a:solidFill>
                <a:srgbClr val="E3DADA"/>
              </a:solidFill>
              <a:ln w="10750" cap="flat" cmpd="sng">
                <a:solidFill>
                  <a:srgbClr val="000000"/>
                </a:solidFill>
                <a:prstDash val="solid"/>
                <a:miter lim="331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0"/>
              <p:cNvSpPr/>
              <p:nvPr/>
            </p:nvSpPr>
            <p:spPr>
              <a:xfrm>
                <a:off x="3152450" y="4254500"/>
                <a:ext cx="235075" cy="461300"/>
              </a:xfrm>
              <a:custGeom>
                <a:avLst/>
                <a:gdLst/>
                <a:ahLst/>
                <a:cxnLst/>
                <a:rect l="l" t="t" r="r" b="b"/>
                <a:pathLst>
                  <a:path w="9403" h="18452" extrusionOk="0">
                    <a:moveTo>
                      <a:pt x="6489" y="5429"/>
                    </a:moveTo>
                    <a:cubicBezTo>
                      <a:pt x="7681" y="5429"/>
                      <a:pt x="8608" y="6356"/>
                      <a:pt x="8608" y="9567"/>
                    </a:cubicBezTo>
                    <a:cubicBezTo>
                      <a:pt x="8608" y="12778"/>
                      <a:pt x="7681" y="13738"/>
                      <a:pt x="6489" y="13738"/>
                    </a:cubicBezTo>
                    <a:lnTo>
                      <a:pt x="365" y="13738"/>
                    </a:lnTo>
                    <a:lnTo>
                      <a:pt x="365" y="5429"/>
                    </a:lnTo>
                    <a:close/>
                    <a:moveTo>
                      <a:pt x="1" y="0"/>
                    </a:moveTo>
                    <a:lnTo>
                      <a:pt x="1" y="16486"/>
                    </a:lnTo>
                    <a:cubicBezTo>
                      <a:pt x="450" y="17730"/>
                      <a:pt x="2686" y="18451"/>
                      <a:pt x="4880" y="18451"/>
                    </a:cubicBezTo>
                    <a:cubicBezTo>
                      <a:pt x="6889" y="18451"/>
                      <a:pt x="8864" y="17847"/>
                      <a:pt x="9402" y="16486"/>
                    </a:cubicBezTo>
                    <a:lnTo>
                      <a:pt x="9402" y="0"/>
                    </a:lnTo>
                    <a:cubicBezTo>
                      <a:pt x="8109" y="523"/>
                      <a:pt x="6444" y="732"/>
                      <a:pt x="4992" y="732"/>
                    </a:cubicBezTo>
                    <a:cubicBezTo>
                      <a:pt x="4883" y="732"/>
                      <a:pt x="4775" y="731"/>
                      <a:pt x="4668" y="728"/>
                    </a:cubicBezTo>
                    <a:cubicBezTo>
                      <a:pt x="3146" y="695"/>
                      <a:pt x="1590" y="430"/>
                      <a:pt x="1" y="0"/>
                    </a:cubicBezTo>
                    <a:close/>
                  </a:path>
                </a:pathLst>
              </a:custGeom>
              <a:solidFill>
                <a:srgbClr val="B78C4B"/>
              </a:solidFill>
              <a:ln w="10750" cap="flat" cmpd="sng">
                <a:solidFill>
                  <a:srgbClr val="000000"/>
                </a:solidFill>
                <a:prstDash val="solid"/>
                <a:miter lim="331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0"/>
              <p:cNvSpPr/>
              <p:nvPr/>
            </p:nvSpPr>
            <p:spPr>
              <a:xfrm>
                <a:off x="3155775" y="4261925"/>
                <a:ext cx="228425" cy="46845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18738" extrusionOk="0">
                    <a:moveTo>
                      <a:pt x="0" y="1"/>
                    </a:moveTo>
                    <a:lnTo>
                      <a:pt x="0" y="15957"/>
                    </a:lnTo>
                    <a:cubicBezTo>
                      <a:pt x="828" y="18308"/>
                      <a:pt x="8044" y="18738"/>
                      <a:pt x="9137" y="15957"/>
                    </a:cubicBezTo>
                    <a:lnTo>
                      <a:pt x="9137" y="1"/>
                    </a:lnTo>
                    <a:cubicBezTo>
                      <a:pt x="7780" y="498"/>
                      <a:pt x="5992" y="729"/>
                      <a:pt x="4535" y="696"/>
                    </a:cubicBezTo>
                    <a:cubicBezTo>
                      <a:pt x="3046" y="663"/>
                      <a:pt x="1556" y="398"/>
                      <a:pt x="0" y="1"/>
                    </a:cubicBezTo>
                    <a:close/>
                    <a:moveTo>
                      <a:pt x="364" y="5231"/>
                    </a:moveTo>
                    <a:lnTo>
                      <a:pt x="6323" y="5231"/>
                    </a:lnTo>
                    <a:cubicBezTo>
                      <a:pt x="7449" y="5231"/>
                      <a:pt x="8375" y="6158"/>
                      <a:pt x="8375" y="9270"/>
                    </a:cubicBezTo>
                    <a:cubicBezTo>
                      <a:pt x="8375" y="12382"/>
                      <a:pt x="7449" y="13276"/>
                      <a:pt x="6323" y="13276"/>
                    </a:cubicBezTo>
                    <a:lnTo>
                      <a:pt x="364" y="13276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0"/>
              <p:cNvSpPr/>
              <p:nvPr/>
            </p:nvSpPr>
            <p:spPr>
              <a:xfrm>
                <a:off x="3162375" y="3227425"/>
                <a:ext cx="204450" cy="1043650"/>
              </a:xfrm>
              <a:custGeom>
                <a:avLst/>
                <a:gdLst/>
                <a:ahLst/>
                <a:cxnLst/>
                <a:rect l="l" t="t" r="r" b="b"/>
                <a:pathLst>
                  <a:path w="8178" h="41746" extrusionOk="0">
                    <a:moveTo>
                      <a:pt x="1" y="67"/>
                    </a:moveTo>
                    <a:lnTo>
                      <a:pt x="1" y="41149"/>
                    </a:lnTo>
                    <a:cubicBezTo>
                      <a:pt x="1325" y="41546"/>
                      <a:pt x="2716" y="41745"/>
                      <a:pt x="4106" y="41745"/>
                    </a:cubicBezTo>
                    <a:cubicBezTo>
                      <a:pt x="5496" y="41745"/>
                      <a:pt x="6854" y="41546"/>
                      <a:pt x="8178" y="41149"/>
                    </a:cubicBezTo>
                    <a:lnTo>
                      <a:pt x="8178" y="1"/>
                    </a:lnTo>
                  </a:path>
                </a:pathLst>
              </a:custGeom>
              <a:solidFill>
                <a:srgbClr val="A38C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0"/>
              <p:cNvSpPr/>
              <p:nvPr/>
            </p:nvSpPr>
            <p:spPr>
              <a:xfrm>
                <a:off x="3162375" y="3227425"/>
                <a:ext cx="204450" cy="1043650"/>
              </a:xfrm>
              <a:custGeom>
                <a:avLst/>
                <a:gdLst/>
                <a:ahLst/>
                <a:cxnLst/>
                <a:rect l="l" t="t" r="r" b="b"/>
                <a:pathLst>
                  <a:path w="8178" h="41746" fill="none" extrusionOk="0">
                    <a:moveTo>
                      <a:pt x="1" y="67"/>
                    </a:moveTo>
                    <a:lnTo>
                      <a:pt x="1" y="41149"/>
                    </a:lnTo>
                    <a:cubicBezTo>
                      <a:pt x="1325" y="41546"/>
                      <a:pt x="2716" y="41745"/>
                      <a:pt x="4106" y="41745"/>
                    </a:cubicBezTo>
                    <a:cubicBezTo>
                      <a:pt x="5496" y="41745"/>
                      <a:pt x="6854" y="41546"/>
                      <a:pt x="8178" y="41149"/>
                    </a:cubicBezTo>
                    <a:lnTo>
                      <a:pt x="8178" y="1"/>
                    </a:lnTo>
                  </a:path>
                </a:pathLst>
              </a:custGeom>
              <a:noFill/>
              <a:ln w="10750" cap="flat" cmpd="sng">
                <a:solidFill>
                  <a:srgbClr val="000000"/>
                </a:solidFill>
                <a:prstDash val="solid"/>
                <a:miter lim="331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0"/>
              <p:cNvSpPr/>
              <p:nvPr/>
            </p:nvSpPr>
            <p:spPr>
              <a:xfrm>
                <a:off x="3164050" y="3234875"/>
                <a:ext cx="201125" cy="1028750"/>
              </a:xfrm>
              <a:custGeom>
                <a:avLst/>
                <a:gdLst/>
                <a:ahLst/>
                <a:cxnLst/>
                <a:rect l="l" t="t" r="r" b="b"/>
                <a:pathLst>
                  <a:path w="8045" h="41150" extrusionOk="0">
                    <a:moveTo>
                      <a:pt x="8044" y="100"/>
                    </a:moveTo>
                    <a:lnTo>
                      <a:pt x="8044" y="40553"/>
                    </a:lnTo>
                    <a:cubicBezTo>
                      <a:pt x="6720" y="40951"/>
                      <a:pt x="5363" y="41149"/>
                      <a:pt x="3973" y="41149"/>
                    </a:cubicBezTo>
                    <a:cubicBezTo>
                      <a:pt x="2649" y="41149"/>
                      <a:pt x="1291" y="40951"/>
                      <a:pt x="0" y="40553"/>
                    </a:cubicBezTo>
                    <a:lnTo>
                      <a:pt x="0" y="1"/>
                    </a:lnTo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0"/>
              <p:cNvSpPr/>
              <p:nvPr/>
            </p:nvSpPr>
            <p:spPr>
              <a:xfrm>
                <a:off x="3144175" y="2868250"/>
                <a:ext cx="240850" cy="379900"/>
              </a:xfrm>
              <a:custGeom>
                <a:avLst/>
                <a:gdLst/>
                <a:ahLst/>
                <a:cxnLst/>
                <a:rect l="l" t="t" r="r" b="b"/>
                <a:pathLst>
                  <a:path w="9634" h="15196" extrusionOk="0">
                    <a:moveTo>
                      <a:pt x="9634" y="14897"/>
                    </a:moveTo>
                    <a:cubicBezTo>
                      <a:pt x="8012" y="15096"/>
                      <a:pt x="6390" y="15195"/>
                      <a:pt x="4768" y="15195"/>
                    </a:cubicBezTo>
                    <a:cubicBezTo>
                      <a:pt x="3179" y="15162"/>
                      <a:pt x="1590" y="15096"/>
                      <a:pt x="1" y="14897"/>
                    </a:cubicBezTo>
                    <a:lnTo>
                      <a:pt x="1" y="0"/>
                    </a:lnTo>
                    <a:cubicBezTo>
                      <a:pt x="1590" y="199"/>
                      <a:pt x="3179" y="265"/>
                      <a:pt x="4768" y="298"/>
                    </a:cubicBezTo>
                    <a:cubicBezTo>
                      <a:pt x="6390" y="298"/>
                      <a:pt x="8012" y="199"/>
                      <a:pt x="9634" y="0"/>
                    </a:cubicBezTo>
                    <a:lnTo>
                      <a:pt x="9634" y="14897"/>
                    </a:lnTo>
                    <a:close/>
                  </a:path>
                </a:pathLst>
              </a:custGeom>
              <a:solidFill>
                <a:srgbClr val="B78B4F"/>
              </a:solidFill>
              <a:ln w="10750" cap="flat" cmpd="sng">
                <a:solidFill>
                  <a:srgbClr val="000000"/>
                </a:solidFill>
                <a:prstDash val="solid"/>
                <a:miter lim="331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0"/>
              <p:cNvSpPr/>
              <p:nvPr/>
            </p:nvSpPr>
            <p:spPr>
              <a:xfrm>
                <a:off x="3449575" y="4837950"/>
                <a:ext cx="28150" cy="14817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5927" extrusionOk="0">
                    <a:moveTo>
                      <a:pt x="1126" y="1"/>
                    </a:moveTo>
                    <a:lnTo>
                      <a:pt x="0" y="133"/>
                    </a:lnTo>
                    <a:lnTo>
                      <a:pt x="0" y="5926"/>
                    </a:lnTo>
                    <a:lnTo>
                      <a:pt x="1126" y="5794"/>
                    </a:lnTo>
                    <a:lnTo>
                      <a:pt x="1126" y="1"/>
                    </a:lnTo>
                    <a:close/>
                  </a:path>
                </a:pathLst>
              </a:custGeom>
              <a:solidFill>
                <a:srgbClr val="F1E8F1"/>
              </a:solidFill>
              <a:ln w="4975" cap="flat" cmpd="sng">
                <a:solidFill>
                  <a:srgbClr val="000000"/>
                </a:solidFill>
                <a:prstDash val="solid"/>
                <a:miter lim="331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0"/>
              <p:cNvSpPr/>
              <p:nvPr/>
            </p:nvSpPr>
            <p:spPr>
              <a:xfrm>
                <a:off x="3477700" y="4845400"/>
                <a:ext cx="29000" cy="1274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5099" extrusionOk="0">
                    <a:moveTo>
                      <a:pt x="1159" y="0"/>
                    </a:moveTo>
                    <a:lnTo>
                      <a:pt x="1" y="133"/>
                    </a:lnTo>
                    <a:lnTo>
                      <a:pt x="1" y="5099"/>
                    </a:lnTo>
                    <a:lnTo>
                      <a:pt x="1159" y="4966"/>
                    </a:lnTo>
                    <a:lnTo>
                      <a:pt x="1159" y="0"/>
                    </a:lnTo>
                    <a:close/>
                  </a:path>
                </a:pathLst>
              </a:custGeom>
              <a:solidFill>
                <a:srgbClr val="F1E8F1"/>
              </a:solidFill>
              <a:ln w="4975" cap="flat" cmpd="sng">
                <a:solidFill>
                  <a:srgbClr val="000000"/>
                </a:solidFill>
                <a:prstDash val="solid"/>
                <a:miter lim="331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0"/>
              <p:cNvSpPr/>
              <p:nvPr/>
            </p:nvSpPr>
            <p:spPr>
              <a:xfrm>
                <a:off x="3506675" y="4832150"/>
                <a:ext cx="28975" cy="14817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5927" extrusionOk="0">
                    <a:moveTo>
                      <a:pt x="1159" y="1"/>
                    </a:moveTo>
                    <a:lnTo>
                      <a:pt x="0" y="133"/>
                    </a:lnTo>
                    <a:lnTo>
                      <a:pt x="0" y="5926"/>
                    </a:lnTo>
                    <a:lnTo>
                      <a:pt x="1159" y="5794"/>
                    </a:lnTo>
                    <a:lnTo>
                      <a:pt x="1159" y="1"/>
                    </a:lnTo>
                    <a:close/>
                  </a:path>
                </a:pathLst>
              </a:custGeom>
              <a:solidFill>
                <a:srgbClr val="F1E8F1"/>
              </a:solidFill>
              <a:ln w="4975" cap="flat" cmpd="sng">
                <a:solidFill>
                  <a:srgbClr val="000000"/>
                </a:solidFill>
                <a:prstDash val="solid"/>
                <a:miter lim="331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3535625" y="4839600"/>
                <a:ext cx="28175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5066" extrusionOk="0">
                    <a:moveTo>
                      <a:pt x="1127" y="1"/>
                    </a:moveTo>
                    <a:lnTo>
                      <a:pt x="1" y="100"/>
                    </a:lnTo>
                    <a:lnTo>
                      <a:pt x="1" y="5066"/>
                    </a:lnTo>
                    <a:lnTo>
                      <a:pt x="1127" y="4966"/>
                    </a:lnTo>
                    <a:lnTo>
                      <a:pt x="1127" y="1"/>
                    </a:lnTo>
                    <a:close/>
                  </a:path>
                </a:pathLst>
              </a:custGeom>
              <a:solidFill>
                <a:srgbClr val="F1E8F1"/>
              </a:solidFill>
              <a:ln w="4975" cap="flat" cmpd="sng">
                <a:solidFill>
                  <a:srgbClr val="000000"/>
                </a:solidFill>
                <a:prstDash val="solid"/>
                <a:miter lim="331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3564600" y="4823200"/>
                <a:ext cx="1472325" cy="633000"/>
              </a:xfrm>
              <a:custGeom>
                <a:avLst/>
                <a:gdLst/>
                <a:ahLst/>
                <a:cxnLst/>
                <a:rect l="l" t="t" r="r" b="b"/>
                <a:pathLst>
                  <a:path w="58893" h="25320" extrusionOk="0">
                    <a:moveTo>
                      <a:pt x="6424" y="1"/>
                    </a:moveTo>
                    <a:cubicBezTo>
                      <a:pt x="4404" y="1"/>
                      <a:pt x="2274" y="77"/>
                      <a:pt x="1" y="226"/>
                    </a:cubicBezTo>
                    <a:lnTo>
                      <a:pt x="1" y="6020"/>
                    </a:lnTo>
                    <a:cubicBezTo>
                      <a:pt x="2303" y="5765"/>
                      <a:pt x="4520" y="5646"/>
                      <a:pt x="6660" y="5646"/>
                    </a:cubicBezTo>
                    <a:cubicBezTo>
                      <a:pt x="28457" y="5646"/>
                      <a:pt x="42344" y="17994"/>
                      <a:pt x="58893" y="25319"/>
                    </a:cubicBezTo>
                    <a:lnTo>
                      <a:pt x="58893" y="19526"/>
                    </a:lnTo>
                    <a:cubicBezTo>
                      <a:pt x="33792" y="6068"/>
                      <a:pt x="24493" y="1"/>
                      <a:pt x="6424" y="1"/>
                    </a:cubicBezTo>
                    <a:close/>
                  </a:path>
                </a:pathLst>
              </a:custGeom>
              <a:solidFill>
                <a:srgbClr val="F9CB90"/>
              </a:solidFill>
              <a:ln w="10750" cap="flat" cmpd="sng">
                <a:solidFill>
                  <a:srgbClr val="000000"/>
                </a:solidFill>
                <a:prstDash val="solid"/>
                <a:miter lim="331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3564600" y="4860300"/>
                <a:ext cx="1472325" cy="513125"/>
              </a:xfrm>
              <a:custGeom>
                <a:avLst/>
                <a:gdLst/>
                <a:ahLst/>
                <a:cxnLst/>
                <a:rect l="l" t="t" r="r" b="b"/>
                <a:pathLst>
                  <a:path w="58893" h="20525" fill="none" extrusionOk="0">
                    <a:moveTo>
                      <a:pt x="1" y="1225"/>
                    </a:moveTo>
                    <a:cubicBezTo>
                      <a:pt x="23769" y="0"/>
                      <a:pt x="30986" y="5562"/>
                      <a:pt x="58893" y="20525"/>
                    </a:cubicBezTo>
                  </a:path>
                </a:pathLst>
              </a:custGeom>
              <a:noFill/>
              <a:ln w="62075" cap="flat" cmpd="sng">
                <a:solidFill>
                  <a:srgbClr val="FFFFFF"/>
                </a:solidFill>
                <a:prstDash val="solid"/>
                <a:miter lim="3310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3148325" y="2874875"/>
                <a:ext cx="232575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9303" h="14666" extrusionOk="0">
                    <a:moveTo>
                      <a:pt x="9302" y="14367"/>
                    </a:moveTo>
                    <a:cubicBezTo>
                      <a:pt x="7747" y="14566"/>
                      <a:pt x="6191" y="14665"/>
                      <a:pt x="4602" y="14665"/>
                    </a:cubicBezTo>
                    <a:cubicBezTo>
                      <a:pt x="3079" y="14665"/>
                      <a:pt x="1523" y="14566"/>
                      <a:pt x="0" y="14367"/>
                    </a:cubicBezTo>
                    <a:lnTo>
                      <a:pt x="0" y="0"/>
                    </a:lnTo>
                    <a:cubicBezTo>
                      <a:pt x="1523" y="166"/>
                      <a:pt x="3079" y="265"/>
                      <a:pt x="4602" y="265"/>
                    </a:cubicBezTo>
                    <a:cubicBezTo>
                      <a:pt x="6191" y="265"/>
                      <a:pt x="7747" y="166"/>
                      <a:pt x="9302" y="0"/>
                    </a:cubicBezTo>
                    <a:lnTo>
                      <a:pt x="9302" y="14367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6" name="Google Shape;296;p20"/>
            <p:cNvSpPr/>
            <p:nvPr/>
          </p:nvSpPr>
          <p:spPr>
            <a:xfrm>
              <a:off x="7005975" y="3488350"/>
              <a:ext cx="251100" cy="3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97" name="Google Shape;297;p20"/>
          <p:cNvCxnSpPr/>
          <p:nvPr/>
        </p:nvCxnSpPr>
        <p:spPr>
          <a:xfrm>
            <a:off x="7094775" y="2619675"/>
            <a:ext cx="1586100" cy="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8" name="Google Shape;2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1200" y="2619675"/>
            <a:ext cx="315450" cy="483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20"/>
          <p:cNvGrpSpPr/>
          <p:nvPr/>
        </p:nvGrpSpPr>
        <p:grpSpPr>
          <a:xfrm>
            <a:off x="7407425" y="1237188"/>
            <a:ext cx="960794" cy="1383689"/>
            <a:chOff x="7454750" y="911225"/>
            <a:chExt cx="960794" cy="1383689"/>
          </a:xfrm>
        </p:grpSpPr>
        <p:grpSp>
          <p:nvGrpSpPr>
            <p:cNvPr id="300" name="Google Shape;300;p20"/>
            <p:cNvGrpSpPr/>
            <p:nvPr/>
          </p:nvGrpSpPr>
          <p:grpSpPr>
            <a:xfrm>
              <a:off x="7534275" y="2054288"/>
              <a:ext cx="190407" cy="175241"/>
              <a:chOff x="1312950" y="548075"/>
              <a:chExt cx="4760175" cy="43810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1591025" y="961075"/>
                <a:ext cx="4326725" cy="2458125"/>
              </a:xfrm>
              <a:custGeom>
                <a:avLst/>
                <a:gdLst/>
                <a:ahLst/>
                <a:cxnLst/>
                <a:rect l="l" t="t" r="r" b="b"/>
                <a:pathLst>
                  <a:path w="173069" h="98325" extrusionOk="0">
                    <a:moveTo>
                      <a:pt x="1780" y="1"/>
                    </a:moveTo>
                    <a:cubicBezTo>
                      <a:pt x="1335" y="446"/>
                      <a:pt x="890" y="446"/>
                      <a:pt x="445" y="891"/>
                    </a:cubicBezTo>
                    <a:lnTo>
                      <a:pt x="1335" y="891"/>
                    </a:lnTo>
                    <a:cubicBezTo>
                      <a:pt x="4005" y="891"/>
                      <a:pt x="1" y="8899"/>
                      <a:pt x="9788" y="12458"/>
                    </a:cubicBezTo>
                    <a:cubicBezTo>
                      <a:pt x="20466" y="16907"/>
                      <a:pt x="38707" y="22246"/>
                      <a:pt x="55614" y="26695"/>
                    </a:cubicBezTo>
                    <a:cubicBezTo>
                      <a:pt x="71185" y="31144"/>
                      <a:pt x="81863" y="36928"/>
                      <a:pt x="81863" y="50720"/>
                    </a:cubicBezTo>
                    <a:cubicBezTo>
                      <a:pt x="81863" y="56949"/>
                      <a:pt x="81418" y="75635"/>
                      <a:pt x="80973" y="98325"/>
                    </a:cubicBezTo>
                    <a:cubicBezTo>
                      <a:pt x="83198" y="97435"/>
                      <a:pt x="85422" y="97435"/>
                      <a:pt x="87647" y="97435"/>
                    </a:cubicBezTo>
                    <a:lnTo>
                      <a:pt x="87647" y="96545"/>
                    </a:lnTo>
                    <a:cubicBezTo>
                      <a:pt x="87647" y="72520"/>
                      <a:pt x="86757" y="52055"/>
                      <a:pt x="86757" y="45381"/>
                    </a:cubicBezTo>
                    <a:cubicBezTo>
                      <a:pt x="86757" y="31144"/>
                      <a:pt x="96990" y="32924"/>
                      <a:pt x="112561" y="28920"/>
                    </a:cubicBezTo>
                    <a:cubicBezTo>
                      <a:pt x="119680" y="26695"/>
                      <a:pt x="153048" y="19132"/>
                      <a:pt x="163725" y="16907"/>
                    </a:cubicBezTo>
                    <a:cubicBezTo>
                      <a:pt x="173068" y="15128"/>
                      <a:pt x="169509" y="11123"/>
                      <a:pt x="166395" y="8009"/>
                    </a:cubicBezTo>
                    <a:lnTo>
                      <a:pt x="166395" y="8009"/>
                    </a:lnTo>
                    <a:cubicBezTo>
                      <a:pt x="166395" y="8454"/>
                      <a:pt x="165950" y="9344"/>
                      <a:pt x="164615" y="9344"/>
                    </a:cubicBezTo>
                    <a:cubicBezTo>
                      <a:pt x="156162" y="12013"/>
                      <a:pt x="104998" y="21801"/>
                      <a:pt x="92541" y="25360"/>
                    </a:cubicBezTo>
                    <a:cubicBezTo>
                      <a:pt x="90721" y="25906"/>
                      <a:pt x="88809" y="26154"/>
                      <a:pt x="86803" y="26154"/>
                    </a:cubicBezTo>
                    <a:cubicBezTo>
                      <a:pt x="79001" y="26154"/>
                      <a:pt x="69791" y="22398"/>
                      <a:pt x="59173" y="17797"/>
                    </a:cubicBezTo>
                    <a:cubicBezTo>
                      <a:pt x="45826" y="12458"/>
                      <a:pt x="11568" y="4450"/>
                      <a:pt x="4895" y="1780"/>
                    </a:cubicBezTo>
                    <a:cubicBezTo>
                      <a:pt x="3560" y="1336"/>
                      <a:pt x="2670" y="891"/>
                      <a:pt x="1780" y="1"/>
                    </a:cubicBezTo>
                    <a:close/>
                  </a:path>
                </a:pathLst>
              </a:custGeom>
              <a:solidFill>
                <a:srgbClr val="F5F8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1312950" y="983325"/>
                <a:ext cx="2324650" cy="3036500"/>
              </a:xfrm>
              <a:custGeom>
                <a:avLst/>
                <a:gdLst/>
                <a:ahLst/>
                <a:cxnLst/>
                <a:rect l="l" t="t" r="r" b="b"/>
                <a:pathLst>
                  <a:path w="92986" h="121460" extrusionOk="0">
                    <a:moveTo>
                      <a:pt x="11568" y="1"/>
                    </a:moveTo>
                    <a:cubicBezTo>
                      <a:pt x="2225" y="5784"/>
                      <a:pt x="1" y="17352"/>
                      <a:pt x="891" y="30699"/>
                    </a:cubicBezTo>
                    <a:cubicBezTo>
                      <a:pt x="1336" y="44936"/>
                      <a:pt x="2670" y="80973"/>
                      <a:pt x="1336" y="96990"/>
                    </a:cubicBezTo>
                    <a:cubicBezTo>
                      <a:pt x="446" y="107667"/>
                      <a:pt x="2670" y="115676"/>
                      <a:pt x="7119" y="121460"/>
                    </a:cubicBezTo>
                    <a:cubicBezTo>
                      <a:pt x="8009" y="119680"/>
                      <a:pt x="10679" y="118345"/>
                      <a:pt x="14683" y="117455"/>
                    </a:cubicBezTo>
                    <a:cubicBezTo>
                      <a:pt x="35148" y="113896"/>
                      <a:pt x="69406" y="104108"/>
                      <a:pt x="83198" y="100104"/>
                    </a:cubicBezTo>
                    <a:cubicBezTo>
                      <a:pt x="86757" y="98769"/>
                      <a:pt x="89427" y="97880"/>
                      <a:pt x="92096" y="97435"/>
                    </a:cubicBezTo>
                    <a:cubicBezTo>
                      <a:pt x="92541" y="74745"/>
                      <a:pt x="92986" y="56059"/>
                      <a:pt x="92986" y="49830"/>
                    </a:cubicBezTo>
                    <a:cubicBezTo>
                      <a:pt x="92986" y="36038"/>
                      <a:pt x="82308" y="30254"/>
                      <a:pt x="66737" y="25805"/>
                    </a:cubicBezTo>
                    <a:cubicBezTo>
                      <a:pt x="49830" y="21356"/>
                      <a:pt x="31589" y="16017"/>
                      <a:pt x="20911" y="11568"/>
                    </a:cubicBezTo>
                    <a:cubicBezTo>
                      <a:pt x="11124" y="8009"/>
                      <a:pt x="15128" y="1"/>
                      <a:pt x="12458" y="1"/>
                    </a:cubicBezTo>
                    <a:close/>
                  </a:path>
                </a:pathLst>
              </a:custGeom>
              <a:solidFill>
                <a:srgbClr val="ADD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3759925" y="1139050"/>
                <a:ext cx="2313200" cy="3047625"/>
              </a:xfrm>
              <a:custGeom>
                <a:avLst/>
                <a:gdLst/>
                <a:ahLst/>
                <a:cxnLst/>
                <a:rect l="l" t="t" r="r" b="b"/>
                <a:pathLst>
                  <a:path w="92528" h="121905" extrusionOk="0">
                    <a:moveTo>
                      <a:pt x="79639" y="0"/>
                    </a:moveTo>
                    <a:cubicBezTo>
                      <a:pt x="79751" y="53"/>
                      <a:pt x="79862" y="106"/>
                      <a:pt x="79972" y="160"/>
                    </a:cubicBezTo>
                    <a:lnTo>
                      <a:pt x="79972" y="160"/>
                    </a:lnTo>
                    <a:cubicBezTo>
                      <a:pt x="79907" y="61"/>
                      <a:pt x="79803" y="0"/>
                      <a:pt x="79639" y="0"/>
                    </a:cubicBezTo>
                    <a:close/>
                    <a:moveTo>
                      <a:pt x="79972" y="160"/>
                    </a:moveTo>
                    <a:cubicBezTo>
                      <a:pt x="80084" y="329"/>
                      <a:pt x="80084" y="610"/>
                      <a:pt x="80084" y="890"/>
                    </a:cubicBezTo>
                    <a:cubicBezTo>
                      <a:pt x="82753" y="4004"/>
                      <a:pt x="86312" y="8009"/>
                      <a:pt x="76969" y="9788"/>
                    </a:cubicBezTo>
                    <a:cubicBezTo>
                      <a:pt x="66292" y="12013"/>
                      <a:pt x="32924" y="19576"/>
                      <a:pt x="25805" y="21801"/>
                    </a:cubicBezTo>
                    <a:cubicBezTo>
                      <a:pt x="10234" y="25805"/>
                      <a:pt x="1" y="24025"/>
                      <a:pt x="1" y="38262"/>
                    </a:cubicBezTo>
                    <a:cubicBezTo>
                      <a:pt x="1" y="44936"/>
                      <a:pt x="891" y="65401"/>
                      <a:pt x="891" y="89426"/>
                    </a:cubicBezTo>
                    <a:lnTo>
                      <a:pt x="891" y="90316"/>
                    </a:lnTo>
                    <a:cubicBezTo>
                      <a:pt x="3560" y="90761"/>
                      <a:pt x="6230" y="91651"/>
                      <a:pt x="10234" y="93430"/>
                    </a:cubicBezTo>
                    <a:cubicBezTo>
                      <a:pt x="17797" y="96989"/>
                      <a:pt x="70741" y="116120"/>
                      <a:pt x="81863" y="118790"/>
                    </a:cubicBezTo>
                    <a:cubicBezTo>
                      <a:pt x="84088" y="119235"/>
                      <a:pt x="86757" y="120124"/>
                      <a:pt x="88982" y="121904"/>
                    </a:cubicBezTo>
                    <a:cubicBezTo>
                      <a:pt x="91206" y="116565"/>
                      <a:pt x="90761" y="110337"/>
                      <a:pt x="90317" y="102773"/>
                    </a:cubicBezTo>
                    <a:cubicBezTo>
                      <a:pt x="89872" y="88981"/>
                      <a:pt x="90761" y="46715"/>
                      <a:pt x="91651" y="27139"/>
                    </a:cubicBezTo>
                    <a:cubicBezTo>
                      <a:pt x="92528" y="10921"/>
                      <a:pt x="87359" y="3772"/>
                      <a:pt x="79972" y="160"/>
                    </a:cubicBezTo>
                    <a:close/>
                  </a:path>
                </a:pathLst>
              </a:custGeom>
              <a:solidFill>
                <a:srgbClr val="C1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1635525" y="548075"/>
                <a:ext cx="4126500" cy="1066875"/>
              </a:xfrm>
              <a:custGeom>
                <a:avLst/>
                <a:gdLst/>
                <a:ahLst/>
                <a:cxnLst/>
                <a:rect l="l" t="t" r="r" b="b"/>
                <a:pathLst>
                  <a:path w="165060" h="42675" extrusionOk="0">
                    <a:moveTo>
                      <a:pt x="81713" y="1"/>
                    </a:moveTo>
                    <a:cubicBezTo>
                      <a:pt x="75171" y="1"/>
                      <a:pt x="68492" y="905"/>
                      <a:pt x="62287" y="2284"/>
                    </a:cubicBezTo>
                    <a:cubicBezTo>
                      <a:pt x="49385" y="4953"/>
                      <a:pt x="23135" y="11627"/>
                      <a:pt x="9788" y="13406"/>
                    </a:cubicBezTo>
                    <a:cubicBezTo>
                      <a:pt x="5784" y="13851"/>
                      <a:pt x="2670" y="15186"/>
                      <a:pt x="0" y="16521"/>
                    </a:cubicBezTo>
                    <a:cubicBezTo>
                      <a:pt x="890" y="17411"/>
                      <a:pt x="1780" y="17856"/>
                      <a:pt x="3115" y="18300"/>
                    </a:cubicBezTo>
                    <a:cubicBezTo>
                      <a:pt x="9788" y="20970"/>
                      <a:pt x="44046" y="28978"/>
                      <a:pt x="57393" y="34317"/>
                    </a:cubicBezTo>
                    <a:cubicBezTo>
                      <a:pt x="68011" y="38918"/>
                      <a:pt x="77221" y="42674"/>
                      <a:pt x="85023" y="42674"/>
                    </a:cubicBezTo>
                    <a:cubicBezTo>
                      <a:pt x="87029" y="42674"/>
                      <a:pt x="88941" y="42426"/>
                      <a:pt x="90761" y="41880"/>
                    </a:cubicBezTo>
                    <a:cubicBezTo>
                      <a:pt x="103218" y="38321"/>
                      <a:pt x="154382" y="28533"/>
                      <a:pt x="162835" y="25864"/>
                    </a:cubicBezTo>
                    <a:cubicBezTo>
                      <a:pt x="164170" y="25864"/>
                      <a:pt x="164615" y="24974"/>
                      <a:pt x="165060" y="24529"/>
                    </a:cubicBezTo>
                    <a:cubicBezTo>
                      <a:pt x="164170" y="24084"/>
                      <a:pt x="163725" y="23194"/>
                      <a:pt x="163280" y="22749"/>
                    </a:cubicBezTo>
                    <a:cubicBezTo>
                      <a:pt x="162390" y="22305"/>
                      <a:pt x="161056" y="21860"/>
                      <a:pt x="159721" y="21860"/>
                    </a:cubicBezTo>
                    <a:cubicBezTo>
                      <a:pt x="145929" y="17856"/>
                      <a:pt x="113006" y="7623"/>
                      <a:pt x="99214" y="2729"/>
                    </a:cubicBezTo>
                    <a:cubicBezTo>
                      <a:pt x="93837" y="793"/>
                      <a:pt x="87835" y="1"/>
                      <a:pt x="81713" y="1"/>
                    </a:cubicBezTo>
                    <a:close/>
                  </a:path>
                </a:pathLst>
              </a:custGeom>
              <a:solidFill>
                <a:srgbClr val="D2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3537475" y="3396925"/>
                <a:ext cx="333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13348" h="61287" extrusionOk="0">
                    <a:moveTo>
                      <a:pt x="9789" y="1"/>
                    </a:moveTo>
                    <a:cubicBezTo>
                      <a:pt x="7564" y="1"/>
                      <a:pt x="5340" y="1"/>
                      <a:pt x="3115" y="891"/>
                    </a:cubicBezTo>
                    <a:lnTo>
                      <a:pt x="3115" y="3560"/>
                    </a:lnTo>
                    <a:cubicBezTo>
                      <a:pt x="2670" y="29809"/>
                      <a:pt x="4005" y="51610"/>
                      <a:pt x="4005" y="55169"/>
                    </a:cubicBezTo>
                    <a:cubicBezTo>
                      <a:pt x="3560" y="57394"/>
                      <a:pt x="2225" y="59618"/>
                      <a:pt x="1" y="60953"/>
                    </a:cubicBezTo>
                    <a:cubicBezTo>
                      <a:pt x="2225" y="61175"/>
                      <a:pt x="4450" y="61286"/>
                      <a:pt x="6674" y="61286"/>
                    </a:cubicBezTo>
                    <a:cubicBezTo>
                      <a:pt x="8899" y="61286"/>
                      <a:pt x="11123" y="61175"/>
                      <a:pt x="13348" y="60953"/>
                    </a:cubicBezTo>
                    <a:cubicBezTo>
                      <a:pt x="10679" y="58728"/>
                      <a:pt x="9344" y="55169"/>
                      <a:pt x="8899" y="52055"/>
                    </a:cubicBezTo>
                    <a:cubicBezTo>
                      <a:pt x="8899" y="48051"/>
                      <a:pt x="10234" y="26695"/>
                      <a:pt x="9789" y="1"/>
                    </a:cubicBezTo>
                    <a:close/>
                  </a:path>
                </a:pathLst>
              </a:custGeom>
              <a:solidFill>
                <a:srgbClr val="CF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0"/>
              <p:cNvSpPr/>
              <p:nvPr/>
            </p:nvSpPr>
            <p:spPr>
              <a:xfrm>
                <a:off x="1490925" y="3396925"/>
                <a:ext cx="4493550" cy="1523825"/>
              </a:xfrm>
              <a:custGeom>
                <a:avLst/>
                <a:gdLst/>
                <a:ahLst/>
                <a:cxnLst/>
                <a:rect l="l" t="t" r="r" b="b"/>
                <a:pathLst>
                  <a:path w="179742" h="60953" extrusionOk="0">
                    <a:moveTo>
                      <a:pt x="84977" y="891"/>
                    </a:moveTo>
                    <a:cubicBezTo>
                      <a:pt x="82308" y="1336"/>
                      <a:pt x="79638" y="2225"/>
                      <a:pt x="76079" y="3560"/>
                    </a:cubicBezTo>
                    <a:cubicBezTo>
                      <a:pt x="62287" y="7564"/>
                      <a:pt x="28029" y="17352"/>
                      <a:pt x="7564" y="20911"/>
                    </a:cubicBezTo>
                    <a:cubicBezTo>
                      <a:pt x="3560" y="21801"/>
                      <a:pt x="890" y="23136"/>
                      <a:pt x="0" y="24916"/>
                    </a:cubicBezTo>
                    <a:cubicBezTo>
                      <a:pt x="2670" y="29365"/>
                      <a:pt x="7119" y="32479"/>
                      <a:pt x="11568" y="34259"/>
                    </a:cubicBezTo>
                    <a:cubicBezTo>
                      <a:pt x="23135" y="38708"/>
                      <a:pt x="49385" y="48051"/>
                      <a:pt x="65846" y="56504"/>
                    </a:cubicBezTo>
                    <a:cubicBezTo>
                      <a:pt x="70740" y="58728"/>
                      <a:pt x="76524" y="60508"/>
                      <a:pt x="81863" y="60953"/>
                    </a:cubicBezTo>
                    <a:cubicBezTo>
                      <a:pt x="84087" y="59618"/>
                      <a:pt x="85422" y="57394"/>
                      <a:pt x="85867" y="55169"/>
                    </a:cubicBezTo>
                    <a:cubicBezTo>
                      <a:pt x="86312" y="51610"/>
                      <a:pt x="84532" y="29809"/>
                      <a:pt x="84977" y="3560"/>
                    </a:cubicBezTo>
                    <a:lnTo>
                      <a:pt x="84977" y="891"/>
                    </a:lnTo>
                    <a:close/>
                    <a:moveTo>
                      <a:pt x="91651" y="1"/>
                    </a:moveTo>
                    <a:lnTo>
                      <a:pt x="91651" y="1"/>
                    </a:lnTo>
                    <a:cubicBezTo>
                      <a:pt x="92096" y="26695"/>
                      <a:pt x="90761" y="48051"/>
                      <a:pt x="90761" y="52055"/>
                    </a:cubicBezTo>
                    <a:cubicBezTo>
                      <a:pt x="91206" y="55169"/>
                      <a:pt x="92541" y="58728"/>
                      <a:pt x="95210" y="60953"/>
                    </a:cubicBezTo>
                    <a:cubicBezTo>
                      <a:pt x="97879" y="60508"/>
                      <a:pt x="100549" y="59618"/>
                      <a:pt x="103218" y="58728"/>
                    </a:cubicBezTo>
                    <a:cubicBezTo>
                      <a:pt x="114341" y="54279"/>
                      <a:pt x="149043" y="44936"/>
                      <a:pt x="166395" y="40487"/>
                    </a:cubicBezTo>
                    <a:cubicBezTo>
                      <a:pt x="173958" y="38708"/>
                      <a:pt x="177962" y="35593"/>
                      <a:pt x="179742" y="31589"/>
                    </a:cubicBezTo>
                    <a:cubicBezTo>
                      <a:pt x="177517" y="29809"/>
                      <a:pt x="174848" y="28920"/>
                      <a:pt x="172623" y="28475"/>
                    </a:cubicBezTo>
                    <a:cubicBezTo>
                      <a:pt x="161501" y="25805"/>
                      <a:pt x="108557" y="6674"/>
                      <a:pt x="100994" y="3115"/>
                    </a:cubicBezTo>
                    <a:cubicBezTo>
                      <a:pt x="96990" y="1336"/>
                      <a:pt x="94320" y="446"/>
                      <a:pt x="91651" y="1"/>
                    </a:cubicBezTo>
                    <a:close/>
                  </a:path>
                </a:pathLst>
              </a:custGeom>
              <a:solidFill>
                <a:srgbClr val="9BC2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0"/>
              <p:cNvSpPr/>
              <p:nvPr/>
            </p:nvSpPr>
            <p:spPr>
              <a:xfrm>
                <a:off x="1513175" y="1556600"/>
                <a:ext cx="2024325" cy="2330575"/>
              </a:xfrm>
              <a:custGeom>
                <a:avLst/>
                <a:gdLst/>
                <a:ahLst/>
                <a:cxnLst/>
                <a:rect l="l" t="t" r="r" b="b"/>
                <a:pathLst>
                  <a:path w="80973" h="93223" extrusionOk="0">
                    <a:moveTo>
                      <a:pt x="10491" y="1"/>
                    </a:moveTo>
                    <a:cubicBezTo>
                      <a:pt x="1719" y="1"/>
                      <a:pt x="340" y="9241"/>
                      <a:pt x="0" y="19780"/>
                    </a:cubicBezTo>
                    <a:cubicBezTo>
                      <a:pt x="0" y="36242"/>
                      <a:pt x="890" y="75838"/>
                      <a:pt x="445" y="89186"/>
                    </a:cubicBezTo>
                    <a:cubicBezTo>
                      <a:pt x="289" y="92002"/>
                      <a:pt x="407" y="93222"/>
                      <a:pt x="828" y="93222"/>
                    </a:cubicBezTo>
                    <a:cubicBezTo>
                      <a:pt x="2798" y="93222"/>
                      <a:pt x="11397" y="66402"/>
                      <a:pt x="29364" y="51369"/>
                    </a:cubicBezTo>
                    <a:cubicBezTo>
                      <a:pt x="59617" y="25564"/>
                      <a:pt x="80973" y="28234"/>
                      <a:pt x="72965" y="22895"/>
                    </a:cubicBezTo>
                    <a:cubicBezTo>
                      <a:pt x="60952" y="14442"/>
                      <a:pt x="35148" y="9548"/>
                      <a:pt x="20911" y="2874"/>
                    </a:cubicBezTo>
                    <a:cubicBezTo>
                      <a:pt x="16609" y="881"/>
                      <a:pt x="13198" y="1"/>
                      <a:pt x="10491" y="1"/>
                    </a:cubicBezTo>
                    <a:close/>
                  </a:path>
                </a:pathLst>
              </a:custGeom>
              <a:solidFill>
                <a:srgbClr val="C1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0"/>
              <p:cNvSpPr/>
              <p:nvPr/>
            </p:nvSpPr>
            <p:spPr>
              <a:xfrm>
                <a:off x="4571875" y="1632075"/>
                <a:ext cx="1316950" cy="1343225"/>
              </a:xfrm>
              <a:custGeom>
                <a:avLst/>
                <a:gdLst/>
                <a:ahLst/>
                <a:cxnLst/>
                <a:rect l="l" t="t" r="r" b="b"/>
                <a:pathLst>
                  <a:path w="52678" h="53729" extrusionOk="0">
                    <a:moveTo>
                      <a:pt x="45842" y="1"/>
                    </a:moveTo>
                    <a:cubicBezTo>
                      <a:pt x="44509" y="1"/>
                      <a:pt x="42892" y="237"/>
                      <a:pt x="40932" y="745"/>
                    </a:cubicBezTo>
                    <a:cubicBezTo>
                      <a:pt x="30254" y="3859"/>
                      <a:pt x="12458" y="5639"/>
                      <a:pt x="4895" y="10978"/>
                    </a:cubicBezTo>
                    <a:cubicBezTo>
                      <a:pt x="1" y="14092"/>
                      <a:pt x="12458" y="16761"/>
                      <a:pt x="32479" y="30109"/>
                    </a:cubicBezTo>
                    <a:cubicBezTo>
                      <a:pt x="44438" y="38081"/>
                      <a:pt x="50198" y="53728"/>
                      <a:pt x="51683" y="53728"/>
                    </a:cubicBezTo>
                    <a:cubicBezTo>
                      <a:pt x="52021" y="53728"/>
                      <a:pt x="52137" y="52917"/>
                      <a:pt x="52055" y="51019"/>
                    </a:cubicBezTo>
                    <a:cubicBezTo>
                      <a:pt x="51610" y="43011"/>
                      <a:pt x="52055" y="23880"/>
                      <a:pt x="52055" y="13647"/>
                    </a:cubicBezTo>
                    <a:cubicBezTo>
                      <a:pt x="52055" y="6201"/>
                      <a:pt x="52678" y="1"/>
                      <a:pt x="45842" y="1"/>
                    </a:cubicBezTo>
                    <a:close/>
                  </a:path>
                </a:pathLst>
              </a:custGeom>
              <a:solidFill>
                <a:srgbClr val="D2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" name="Google Shape;309;p20"/>
            <p:cNvGrpSpPr/>
            <p:nvPr/>
          </p:nvGrpSpPr>
          <p:grpSpPr>
            <a:xfrm>
              <a:off x="7764775" y="2054288"/>
              <a:ext cx="190407" cy="175241"/>
              <a:chOff x="1312950" y="548075"/>
              <a:chExt cx="4760175" cy="4381025"/>
            </a:xfrm>
          </p:grpSpPr>
          <p:sp>
            <p:nvSpPr>
              <p:cNvPr id="310" name="Google Shape;310;p20"/>
              <p:cNvSpPr/>
              <p:nvPr/>
            </p:nvSpPr>
            <p:spPr>
              <a:xfrm>
                <a:off x="1591025" y="961075"/>
                <a:ext cx="4326725" cy="2458125"/>
              </a:xfrm>
              <a:custGeom>
                <a:avLst/>
                <a:gdLst/>
                <a:ahLst/>
                <a:cxnLst/>
                <a:rect l="l" t="t" r="r" b="b"/>
                <a:pathLst>
                  <a:path w="173069" h="98325" extrusionOk="0">
                    <a:moveTo>
                      <a:pt x="1780" y="1"/>
                    </a:moveTo>
                    <a:cubicBezTo>
                      <a:pt x="1335" y="446"/>
                      <a:pt x="890" y="446"/>
                      <a:pt x="445" y="891"/>
                    </a:cubicBezTo>
                    <a:lnTo>
                      <a:pt x="1335" y="891"/>
                    </a:lnTo>
                    <a:cubicBezTo>
                      <a:pt x="4005" y="891"/>
                      <a:pt x="1" y="8899"/>
                      <a:pt x="9788" y="12458"/>
                    </a:cubicBezTo>
                    <a:cubicBezTo>
                      <a:pt x="20466" y="16907"/>
                      <a:pt x="38707" y="22246"/>
                      <a:pt x="55614" y="26695"/>
                    </a:cubicBezTo>
                    <a:cubicBezTo>
                      <a:pt x="71185" y="31144"/>
                      <a:pt x="81863" y="36928"/>
                      <a:pt x="81863" y="50720"/>
                    </a:cubicBezTo>
                    <a:cubicBezTo>
                      <a:pt x="81863" y="56949"/>
                      <a:pt x="81418" y="75635"/>
                      <a:pt x="80973" y="98325"/>
                    </a:cubicBezTo>
                    <a:cubicBezTo>
                      <a:pt x="83198" y="97435"/>
                      <a:pt x="85422" y="97435"/>
                      <a:pt x="87647" y="97435"/>
                    </a:cubicBezTo>
                    <a:lnTo>
                      <a:pt x="87647" y="96545"/>
                    </a:lnTo>
                    <a:cubicBezTo>
                      <a:pt x="87647" y="72520"/>
                      <a:pt x="86757" y="52055"/>
                      <a:pt x="86757" y="45381"/>
                    </a:cubicBezTo>
                    <a:cubicBezTo>
                      <a:pt x="86757" y="31144"/>
                      <a:pt x="96990" y="32924"/>
                      <a:pt x="112561" y="28920"/>
                    </a:cubicBezTo>
                    <a:cubicBezTo>
                      <a:pt x="119680" y="26695"/>
                      <a:pt x="153048" y="19132"/>
                      <a:pt x="163725" y="16907"/>
                    </a:cubicBezTo>
                    <a:cubicBezTo>
                      <a:pt x="173068" y="15128"/>
                      <a:pt x="169509" y="11123"/>
                      <a:pt x="166395" y="8009"/>
                    </a:cubicBezTo>
                    <a:lnTo>
                      <a:pt x="166395" y="8009"/>
                    </a:lnTo>
                    <a:cubicBezTo>
                      <a:pt x="166395" y="8454"/>
                      <a:pt x="165950" y="9344"/>
                      <a:pt x="164615" y="9344"/>
                    </a:cubicBezTo>
                    <a:cubicBezTo>
                      <a:pt x="156162" y="12013"/>
                      <a:pt x="104998" y="21801"/>
                      <a:pt x="92541" y="25360"/>
                    </a:cubicBezTo>
                    <a:cubicBezTo>
                      <a:pt x="90721" y="25906"/>
                      <a:pt x="88809" y="26154"/>
                      <a:pt x="86803" y="26154"/>
                    </a:cubicBezTo>
                    <a:cubicBezTo>
                      <a:pt x="79001" y="26154"/>
                      <a:pt x="69791" y="22398"/>
                      <a:pt x="59173" y="17797"/>
                    </a:cubicBezTo>
                    <a:cubicBezTo>
                      <a:pt x="45826" y="12458"/>
                      <a:pt x="11568" y="4450"/>
                      <a:pt x="4895" y="1780"/>
                    </a:cubicBezTo>
                    <a:cubicBezTo>
                      <a:pt x="3560" y="1336"/>
                      <a:pt x="2670" y="891"/>
                      <a:pt x="1780" y="1"/>
                    </a:cubicBezTo>
                    <a:close/>
                  </a:path>
                </a:pathLst>
              </a:custGeom>
              <a:solidFill>
                <a:srgbClr val="F5F8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1312950" y="983325"/>
                <a:ext cx="2324650" cy="3036500"/>
              </a:xfrm>
              <a:custGeom>
                <a:avLst/>
                <a:gdLst/>
                <a:ahLst/>
                <a:cxnLst/>
                <a:rect l="l" t="t" r="r" b="b"/>
                <a:pathLst>
                  <a:path w="92986" h="121460" extrusionOk="0">
                    <a:moveTo>
                      <a:pt x="11568" y="1"/>
                    </a:moveTo>
                    <a:cubicBezTo>
                      <a:pt x="2225" y="5784"/>
                      <a:pt x="1" y="17352"/>
                      <a:pt x="891" y="30699"/>
                    </a:cubicBezTo>
                    <a:cubicBezTo>
                      <a:pt x="1336" y="44936"/>
                      <a:pt x="2670" y="80973"/>
                      <a:pt x="1336" y="96990"/>
                    </a:cubicBezTo>
                    <a:cubicBezTo>
                      <a:pt x="446" y="107667"/>
                      <a:pt x="2670" y="115676"/>
                      <a:pt x="7119" y="121460"/>
                    </a:cubicBezTo>
                    <a:cubicBezTo>
                      <a:pt x="8009" y="119680"/>
                      <a:pt x="10679" y="118345"/>
                      <a:pt x="14683" y="117455"/>
                    </a:cubicBezTo>
                    <a:cubicBezTo>
                      <a:pt x="35148" y="113896"/>
                      <a:pt x="69406" y="104108"/>
                      <a:pt x="83198" y="100104"/>
                    </a:cubicBezTo>
                    <a:cubicBezTo>
                      <a:pt x="86757" y="98769"/>
                      <a:pt x="89427" y="97880"/>
                      <a:pt x="92096" y="97435"/>
                    </a:cubicBezTo>
                    <a:cubicBezTo>
                      <a:pt x="92541" y="74745"/>
                      <a:pt x="92986" y="56059"/>
                      <a:pt x="92986" y="49830"/>
                    </a:cubicBezTo>
                    <a:cubicBezTo>
                      <a:pt x="92986" y="36038"/>
                      <a:pt x="82308" y="30254"/>
                      <a:pt x="66737" y="25805"/>
                    </a:cubicBezTo>
                    <a:cubicBezTo>
                      <a:pt x="49830" y="21356"/>
                      <a:pt x="31589" y="16017"/>
                      <a:pt x="20911" y="11568"/>
                    </a:cubicBezTo>
                    <a:cubicBezTo>
                      <a:pt x="11124" y="8009"/>
                      <a:pt x="15128" y="1"/>
                      <a:pt x="12458" y="1"/>
                    </a:cubicBezTo>
                    <a:close/>
                  </a:path>
                </a:pathLst>
              </a:custGeom>
              <a:solidFill>
                <a:srgbClr val="ADD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3759925" y="1139050"/>
                <a:ext cx="2313200" cy="3047625"/>
              </a:xfrm>
              <a:custGeom>
                <a:avLst/>
                <a:gdLst/>
                <a:ahLst/>
                <a:cxnLst/>
                <a:rect l="l" t="t" r="r" b="b"/>
                <a:pathLst>
                  <a:path w="92528" h="121905" extrusionOk="0">
                    <a:moveTo>
                      <a:pt x="79639" y="0"/>
                    </a:moveTo>
                    <a:cubicBezTo>
                      <a:pt x="79751" y="53"/>
                      <a:pt x="79862" y="106"/>
                      <a:pt x="79972" y="160"/>
                    </a:cubicBezTo>
                    <a:lnTo>
                      <a:pt x="79972" y="160"/>
                    </a:lnTo>
                    <a:cubicBezTo>
                      <a:pt x="79907" y="61"/>
                      <a:pt x="79803" y="0"/>
                      <a:pt x="79639" y="0"/>
                    </a:cubicBezTo>
                    <a:close/>
                    <a:moveTo>
                      <a:pt x="79972" y="160"/>
                    </a:moveTo>
                    <a:cubicBezTo>
                      <a:pt x="80084" y="329"/>
                      <a:pt x="80084" y="610"/>
                      <a:pt x="80084" y="890"/>
                    </a:cubicBezTo>
                    <a:cubicBezTo>
                      <a:pt x="82753" y="4004"/>
                      <a:pt x="86312" y="8009"/>
                      <a:pt x="76969" y="9788"/>
                    </a:cubicBezTo>
                    <a:cubicBezTo>
                      <a:pt x="66292" y="12013"/>
                      <a:pt x="32924" y="19576"/>
                      <a:pt x="25805" y="21801"/>
                    </a:cubicBezTo>
                    <a:cubicBezTo>
                      <a:pt x="10234" y="25805"/>
                      <a:pt x="1" y="24025"/>
                      <a:pt x="1" y="38262"/>
                    </a:cubicBezTo>
                    <a:cubicBezTo>
                      <a:pt x="1" y="44936"/>
                      <a:pt x="891" y="65401"/>
                      <a:pt x="891" y="89426"/>
                    </a:cubicBezTo>
                    <a:lnTo>
                      <a:pt x="891" y="90316"/>
                    </a:lnTo>
                    <a:cubicBezTo>
                      <a:pt x="3560" y="90761"/>
                      <a:pt x="6230" y="91651"/>
                      <a:pt x="10234" y="93430"/>
                    </a:cubicBezTo>
                    <a:cubicBezTo>
                      <a:pt x="17797" y="96989"/>
                      <a:pt x="70741" y="116120"/>
                      <a:pt x="81863" y="118790"/>
                    </a:cubicBezTo>
                    <a:cubicBezTo>
                      <a:pt x="84088" y="119235"/>
                      <a:pt x="86757" y="120124"/>
                      <a:pt x="88982" y="121904"/>
                    </a:cubicBezTo>
                    <a:cubicBezTo>
                      <a:pt x="91206" y="116565"/>
                      <a:pt x="90761" y="110337"/>
                      <a:pt x="90317" y="102773"/>
                    </a:cubicBezTo>
                    <a:cubicBezTo>
                      <a:pt x="89872" y="88981"/>
                      <a:pt x="90761" y="46715"/>
                      <a:pt x="91651" y="27139"/>
                    </a:cubicBezTo>
                    <a:cubicBezTo>
                      <a:pt x="92528" y="10921"/>
                      <a:pt x="87359" y="3772"/>
                      <a:pt x="79972" y="160"/>
                    </a:cubicBezTo>
                    <a:close/>
                  </a:path>
                </a:pathLst>
              </a:custGeom>
              <a:solidFill>
                <a:srgbClr val="C1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1635525" y="548075"/>
                <a:ext cx="4126500" cy="1066875"/>
              </a:xfrm>
              <a:custGeom>
                <a:avLst/>
                <a:gdLst/>
                <a:ahLst/>
                <a:cxnLst/>
                <a:rect l="l" t="t" r="r" b="b"/>
                <a:pathLst>
                  <a:path w="165060" h="42675" extrusionOk="0">
                    <a:moveTo>
                      <a:pt x="81713" y="1"/>
                    </a:moveTo>
                    <a:cubicBezTo>
                      <a:pt x="75171" y="1"/>
                      <a:pt x="68492" y="905"/>
                      <a:pt x="62287" y="2284"/>
                    </a:cubicBezTo>
                    <a:cubicBezTo>
                      <a:pt x="49385" y="4953"/>
                      <a:pt x="23135" y="11627"/>
                      <a:pt x="9788" y="13406"/>
                    </a:cubicBezTo>
                    <a:cubicBezTo>
                      <a:pt x="5784" y="13851"/>
                      <a:pt x="2670" y="15186"/>
                      <a:pt x="0" y="16521"/>
                    </a:cubicBezTo>
                    <a:cubicBezTo>
                      <a:pt x="890" y="17411"/>
                      <a:pt x="1780" y="17856"/>
                      <a:pt x="3115" y="18300"/>
                    </a:cubicBezTo>
                    <a:cubicBezTo>
                      <a:pt x="9788" y="20970"/>
                      <a:pt x="44046" y="28978"/>
                      <a:pt x="57393" y="34317"/>
                    </a:cubicBezTo>
                    <a:cubicBezTo>
                      <a:pt x="68011" y="38918"/>
                      <a:pt x="77221" y="42674"/>
                      <a:pt x="85023" y="42674"/>
                    </a:cubicBezTo>
                    <a:cubicBezTo>
                      <a:pt x="87029" y="42674"/>
                      <a:pt x="88941" y="42426"/>
                      <a:pt x="90761" y="41880"/>
                    </a:cubicBezTo>
                    <a:cubicBezTo>
                      <a:pt x="103218" y="38321"/>
                      <a:pt x="154382" y="28533"/>
                      <a:pt x="162835" y="25864"/>
                    </a:cubicBezTo>
                    <a:cubicBezTo>
                      <a:pt x="164170" y="25864"/>
                      <a:pt x="164615" y="24974"/>
                      <a:pt x="165060" y="24529"/>
                    </a:cubicBezTo>
                    <a:cubicBezTo>
                      <a:pt x="164170" y="24084"/>
                      <a:pt x="163725" y="23194"/>
                      <a:pt x="163280" y="22749"/>
                    </a:cubicBezTo>
                    <a:cubicBezTo>
                      <a:pt x="162390" y="22305"/>
                      <a:pt x="161056" y="21860"/>
                      <a:pt x="159721" y="21860"/>
                    </a:cubicBezTo>
                    <a:cubicBezTo>
                      <a:pt x="145929" y="17856"/>
                      <a:pt x="113006" y="7623"/>
                      <a:pt x="99214" y="2729"/>
                    </a:cubicBezTo>
                    <a:cubicBezTo>
                      <a:pt x="93837" y="793"/>
                      <a:pt x="87835" y="1"/>
                      <a:pt x="81713" y="1"/>
                    </a:cubicBezTo>
                    <a:close/>
                  </a:path>
                </a:pathLst>
              </a:custGeom>
              <a:solidFill>
                <a:srgbClr val="D2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3537475" y="3396925"/>
                <a:ext cx="333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13348" h="61287" extrusionOk="0">
                    <a:moveTo>
                      <a:pt x="9789" y="1"/>
                    </a:moveTo>
                    <a:cubicBezTo>
                      <a:pt x="7564" y="1"/>
                      <a:pt x="5340" y="1"/>
                      <a:pt x="3115" y="891"/>
                    </a:cubicBezTo>
                    <a:lnTo>
                      <a:pt x="3115" y="3560"/>
                    </a:lnTo>
                    <a:cubicBezTo>
                      <a:pt x="2670" y="29809"/>
                      <a:pt x="4005" y="51610"/>
                      <a:pt x="4005" y="55169"/>
                    </a:cubicBezTo>
                    <a:cubicBezTo>
                      <a:pt x="3560" y="57394"/>
                      <a:pt x="2225" y="59618"/>
                      <a:pt x="1" y="60953"/>
                    </a:cubicBezTo>
                    <a:cubicBezTo>
                      <a:pt x="2225" y="61175"/>
                      <a:pt x="4450" y="61286"/>
                      <a:pt x="6674" y="61286"/>
                    </a:cubicBezTo>
                    <a:cubicBezTo>
                      <a:pt x="8899" y="61286"/>
                      <a:pt x="11123" y="61175"/>
                      <a:pt x="13348" y="60953"/>
                    </a:cubicBezTo>
                    <a:cubicBezTo>
                      <a:pt x="10679" y="58728"/>
                      <a:pt x="9344" y="55169"/>
                      <a:pt x="8899" y="52055"/>
                    </a:cubicBezTo>
                    <a:cubicBezTo>
                      <a:pt x="8899" y="48051"/>
                      <a:pt x="10234" y="26695"/>
                      <a:pt x="9789" y="1"/>
                    </a:cubicBezTo>
                    <a:close/>
                  </a:path>
                </a:pathLst>
              </a:custGeom>
              <a:solidFill>
                <a:srgbClr val="CF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0"/>
              <p:cNvSpPr/>
              <p:nvPr/>
            </p:nvSpPr>
            <p:spPr>
              <a:xfrm>
                <a:off x="1490925" y="3396925"/>
                <a:ext cx="4493550" cy="1523825"/>
              </a:xfrm>
              <a:custGeom>
                <a:avLst/>
                <a:gdLst/>
                <a:ahLst/>
                <a:cxnLst/>
                <a:rect l="l" t="t" r="r" b="b"/>
                <a:pathLst>
                  <a:path w="179742" h="60953" extrusionOk="0">
                    <a:moveTo>
                      <a:pt x="84977" y="891"/>
                    </a:moveTo>
                    <a:cubicBezTo>
                      <a:pt x="82308" y="1336"/>
                      <a:pt x="79638" y="2225"/>
                      <a:pt x="76079" y="3560"/>
                    </a:cubicBezTo>
                    <a:cubicBezTo>
                      <a:pt x="62287" y="7564"/>
                      <a:pt x="28029" y="17352"/>
                      <a:pt x="7564" y="20911"/>
                    </a:cubicBezTo>
                    <a:cubicBezTo>
                      <a:pt x="3560" y="21801"/>
                      <a:pt x="890" y="23136"/>
                      <a:pt x="0" y="24916"/>
                    </a:cubicBezTo>
                    <a:cubicBezTo>
                      <a:pt x="2670" y="29365"/>
                      <a:pt x="7119" y="32479"/>
                      <a:pt x="11568" y="34259"/>
                    </a:cubicBezTo>
                    <a:cubicBezTo>
                      <a:pt x="23135" y="38708"/>
                      <a:pt x="49385" y="48051"/>
                      <a:pt x="65846" y="56504"/>
                    </a:cubicBezTo>
                    <a:cubicBezTo>
                      <a:pt x="70740" y="58728"/>
                      <a:pt x="76524" y="60508"/>
                      <a:pt x="81863" y="60953"/>
                    </a:cubicBezTo>
                    <a:cubicBezTo>
                      <a:pt x="84087" y="59618"/>
                      <a:pt x="85422" y="57394"/>
                      <a:pt x="85867" y="55169"/>
                    </a:cubicBezTo>
                    <a:cubicBezTo>
                      <a:pt x="86312" y="51610"/>
                      <a:pt x="84532" y="29809"/>
                      <a:pt x="84977" y="3560"/>
                    </a:cubicBezTo>
                    <a:lnTo>
                      <a:pt x="84977" y="891"/>
                    </a:lnTo>
                    <a:close/>
                    <a:moveTo>
                      <a:pt x="91651" y="1"/>
                    </a:moveTo>
                    <a:lnTo>
                      <a:pt x="91651" y="1"/>
                    </a:lnTo>
                    <a:cubicBezTo>
                      <a:pt x="92096" y="26695"/>
                      <a:pt x="90761" y="48051"/>
                      <a:pt x="90761" y="52055"/>
                    </a:cubicBezTo>
                    <a:cubicBezTo>
                      <a:pt x="91206" y="55169"/>
                      <a:pt x="92541" y="58728"/>
                      <a:pt x="95210" y="60953"/>
                    </a:cubicBezTo>
                    <a:cubicBezTo>
                      <a:pt x="97879" y="60508"/>
                      <a:pt x="100549" y="59618"/>
                      <a:pt x="103218" y="58728"/>
                    </a:cubicBezTo>
                    <a:cubicBezTo>
                      <a:pt x="114341" y="54279"/>
                      <a:pt x="149043" y="44936"/>
                      <a:pt x="166395" y="40487"/>
                    </a:cubicBezTo>
                    <a:cubicBezTo>
                      <a:pt x="173958" y="38708"/>
                      <a:pt x="177962" y="35593"/>
                      <a:pt x="179742" y="31589"/>
                    </a:cubicBezTo>
                    <a:cubicBezTo>
                      <a:pt x="177517" y="29809"/>
                      <a:pt x="174848" y="28920"/>
                      <a:pt x="172623" y="28475"/>
                    </a:cubicBezTo>
                    <a:cubicBezTo>
                      <a:pt x="161501" y="25805"/>
                      <a:pt x="108557" y="6674"/>
                      <a:pt x="100994" y="3115"/>
                    </a:cubicBezTo>
                    <a:cubicBezTo>
                      <a:pt x="96990" y="1336"/>
                      <a:pt x="94320" y="446"/>
                      <a:pt x="91651" y="1"/>
                    </a:cubicBezTo>
                    <a:close/>
                  </a:path>
                </a:pathLst>
              </a:custGeom>
              <a:solidFill>
                <a:srgbClr val="9BC2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>
                <a:off x="1513175" y="1556600"/>
                <a:ext cx="2024325" cy="2330575"/>
              </a:xfrm>
              <a:custGeom>
                <a:avLst/>
                <a:gdLst/>
                <a:ahLst/>
                <a:cxnLst/>
                <a:rect l="l" t="t" r="r" b="b"/>
                <a:pathLst>
                  <a:path w="80973" h="93223" extrusionOk="0">
                    <a:moveTo>
                      <a:pt x="10491" y="1"/>
                    </a:moveTo>
                    <a:cubicBezTo>
                      <a:pt x="1719" y="1"/>
                      <a:pt x="340" y="9241"/>
                      <a:pt x="0" y="19780"/>
                    </a:cubicBezTo>
                    <a:cubicBezTo>
                      <a:pt x="0" y="36242"/>
                      <a:pt x="890" y="75838"/>
                      <a:pt x="445" y="89186"/>
                    </a:cubicBezTo>
                    <a:cubicBezTo>
                      <a:pt x="289" y="92002"/>
                      <a:pt x="407" y="93222"/>
                      <a:pt x="828" y="93222"/>
                    </a:cubicBezTo>
                    <a:cubicBezTo>
                      <a:pt x="2798" y="93222"/>
                      <a:pt x="11397" y="66402"/>
                      <a:pt x="29364" y="51369"/>
                    </a:cubicBezTo>
                    <a:cubicBezTo>
                      <a:pt x="59617" y="25564"/>
                      <a:pt x="80973" y="28234"/>
                      <a:pt x="72965" y="22895"/>
                    </a:cubicBezTo>
                    <a:cubicBezTo>
                      <a:pt x="60952" y="14442"/>
                      <a:pt x="35148" y="9548"/>
                      <a:pt x="20911" y="2874"/>
                    </a:cubicBezTo>
                    <a:cubicBezTo>
                      <a:pt x="16609" y="881"/>
                      <a:pt x="13198" y="1"/>
                      <a:pt x="10491" y="1"/>
                    </a:cubicBezTo>
                    <a:close/>
                  </a:path>
                </a:pathLst>
              </a:custGeom>
              <a:solidFill>
                <a:srgbClr val="C1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4571875" y="1632075"/>
                <a:ext cx="1316950" cy="1343225"/>
              </a:xfrm>
              <a:custGeom>
                <a:avLst/>
                <a:gdLst/>
                <a:ahLst/>
                <a:cxnLst/>
                <a:rect l="l" t="t" r="r" b="b"/>
                <a:pathLst>
                  <a:path w="52678" h="53729" extrusionOk="0">
                    <a:moveTo>
                      <a:pt x="45842" y="1"/>
                    </a:moveTo>
                    <a:cubicBezTo>
                      <a:pt x="44509" y="1"/>
                      <a:pt x="42892" y="237"/>
                      <a:pt x="40932" y="745"/>
                    </a:cubicBezTo>
                    <a:cubicBezTo>
                      <a:pt x="30254" y="3859"/>
                      <a:pt x="12458" y="5639"/>
                      <a:pt x="4895" y="10978"/>
                    </a:cubicBezTo>
                    <a:cubicBezTo>
                      <a:pt x="1" y="14092"/>
                      <a:pt x="12458" y="16761"/>
                      <a:pt x="32479" y="30109"/>
                    </a:cubicBezTo>
                    <a:cubicBezTo>
                      <a:pt x="44438" y="38081"/>
                      <a:pt x="50198" y="53728"/>
                      <a:pt x="51683" y="53728"/>
                    </a:cubicBezTo>
                    <a:cubicBezTo>
                      <a:pt x="52021" y="53728"/>
                      <a:pt x="52137" y="52917"/>
                      <a:pt x="52055" y="51019"/>
                    </a:cubicBezTo>
                    <a:cubicBezTo>
                      <a:pt x="51610" y="43011"/>
                      <a:pt x="52055" y="23880"/>
                      <a:pt x="52055" y="13647"/>
                    </a:cubicBezTo>
                    <a:cubicBezTo>
                      <a:pt x="52055" y="6201"/>
                      <a:pt x="52678" y="1"/>
                      <a:pt x="45842" y="1"/>
                    </a:cubicBezTo>
                    <a:close/>
                  </a:path>
                </a:pathLst>
              </a:custGeom>
              <a:solidFill>
                <a:srgbClr val="D2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20"/>
            <p:cNvGrpSpPr/>
            <p:nvPr/>
          </p:nvGrpSpPr>
          <p:grpSpPr>
            <a:xfrm>
              <a:off x="7995263" y="2054288"/>
              <a:ext cx="190407" cy="175241"/>
              <a:chOff x="1312950" y="548075"/>
              <a:chExt cx="4760175" cy="4381025"/>
            </a:xfrm>
          </p:grpSpPr>
          <p:sp>
            <p:nvSpPr>
              <p:cNvPr id="319" name="Google Shape;319;p20"/>
              <p:cNvSpPr/>
              <p:nvPr/>
            </p:nvSpPr>
            <p:spPr>
              <a:xfrm>
                <a:off x="1591025" y="961075"/>
                <a:ext cx="4326725" cy="2458125"/>
              </a:xfrm>
              <a:custGeom>
                <a:avLst/>
                <a:gdLst/>
                <a:ahLst/>
                <a:cxnLst/>
                <a:rect l="l" t="t" r="r" b="b"/>
                <a:pathLst>
                  <a:path w="173069" h="98325" extrusionOk="0">
                    <a:moveTo>
                      <a:pt x="1780" y="1"/>
                    </a:moveTo>
                    <a:cubicBezTo>
                      <a:pt x="1335" y="446"/>
                      <a:pt x="890" y="446"/>
                      <a:pt x="445" y="891"/>
                    </a:cubicBezTo>
                    <a:lnTo>
                      <a:pt x="1335" y="891"/>
                    </a:lnTo>
                    <a:cubicBezTo>
                      <a:pt x="4005" y="891"/>
                      <a:pt x="1" y="8899"/>
                      <a:pt x="9788" y="12458"/>
                    </a:cubicBezTo>
                    <a:cubicBezTo>
                      <a:pt x="20466" y="16907"/>
                      <a:pt x="38707" y="22246"/>
                      <a:pt x="55614" y="26695"/>
                    </a:cubicBezTo>
                    <a:cubicBezTo>
                      <a:pt x="71185" y="31144"/>
                      <a:pt x="81863" y="36928"/>
                      <a:pt x="81863" y="50720"/>
                    </a:cubicBezTo>
                    <a:cubicBezTo>
                      <a:pt x="81863" y="56949"/>
                      <a:pt x="81418" y="75635"/>
                      <a:pt x="80973" y="98325"/>
                    </a:cubicBezTo>
                    <a:cubicBezTo>
                      <a:pt x="83198" y="97435"/>
                      <a:pt x="85422" y="97435"/>
                      <a:pt x="87647" y="97435"/>
                    </a:cubicBezTo>
                    <a:lnTo>
                      <a:pt x="87647" y="96545"/>
                    </a:lnTo>
                    <a:cubicBezTo>
                      <a:pt x="87647" y="72520"/>
                      <a:pt x="86757" y="52055"/>
                      <a:pt x="86757" y="45381"/>
                    </a:cubicBezTo>
                    <a:cubicBezTo>
                      <a:pt x="86757" y="31144"/>
                      <a:pt x="96990" y="32924"/>
                      <a:pt x="112561" y="28920"/>
                    </a:cubicBezTo>
                    <a:cubicBezTo>
                      <a:pt x="119680" y="26695"/>
                      <a:pt x="153048" y="19132"/>
                      <a:pt x="163725" y="16907"/>
                    </a:cubicBezTo>
                    <a:cubicBezTo>
                      <a:pt x="173068" y="15128"/>
                      <a:pt x="169509" y="11123"/>
                      <a:pt x="166395" y="8009"/>
                    </a:cubicBezTo>
                    <a:lnTo>
                      <a:pt x="166395" y="8009"/>
                    </a:lnTo>
                    <a:cubicBezTo>
                      <a:pt x="166395" y="8454"/>
                      <a:pt x="165950" y="9344"/>
                      <a:pt x="164615" y="9344"/>
                    </a:cubicBezTo>
                    <a:cubicBezTo>
                      <a:pt x="156162" y="12013"/>
                      <a:pt x="104998" y="21801"/>
                      <a:pt x="92541" y="25360"/>
                    </a:cubicBezTo>
                    <a:cubicBezTo>
                      <a:pt x="90721" y="25906"/>
                      <a:pt x="88809" y="26154"/>
                      <a:pt x="86803" y="26154"/>
                    </a:cubicBezTo>
                    <a:cubicBezTo>
                      <a:pt x="79001" y="26154"/>
                      <a:pt x="69791" y="22398"/>
                      <a:pt x="59173" y="17797"/>
                    </a:cubicBezTo>
                    <a:cubicBezTo>
                      <a:pt x="45826" y="12458"/>
                      <a:pt x="11568" y="4450"/>
                      <a:pt x="4895" y="1780"/>
                    </a:cubicBezTo>
                    <a:cubicBezTo>
                      <a:pt x="3560" y="1336"/>
                      <a:pt x="2670" y="891"/>
                      <a:pt x="1780" y="1"/>
                    </a:cubicBezTo>
                    <a:close/>
                  </a:path>
                </a:pathLst>
              </a:custGeom>
              <a:solidFill>
                <a:srgbClr val="F5F8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1312950" y="983325"/>
                <a:ext cx="2324650" cy="3036500"/>
              </a:xfrm>
              <a:custGeom>
                <a:avLst/>
                <a:gdLst/>
                <a:ahLst/>
                <a:cxnLst/>
                <a:rect l="l" t="t" r="r" b="b"/>
                <a:pathLst>
                  <a:path w="92986" h="121460" extrusionOk="0">
                    <a:moveTo>
                      <a:pt x="11568" y="1"/>
                    </a:moveTo>
                    <a:cubicBezTo>
                      <a:pt x="2225" y="5784"/>
                      <a:pt x="1" y="17352"/>
                      <a:pt x="891" y="30699"/>
                    </a:cubicBezTo>
                    <a:cubicBezTo>
                      <a:pt x="1336" y="44936"/>
                      <a:pt x="2670" y="80973"/>
                      <a:pt x="1336" y="96990"/>
                    </a:cubicBezTo>
                    <a:cubicBezTo>
                      <a:pt x="446" y="107667"/>
                      <a:pt x="2670" y="115676"/>
                      <a:pt x="7119" y="121460"/>
                    </a:cubicBezTo>
                    <a:cubicBezTo>
                      <a:pt x="8009" y="119680"/>
                      <a:pt x="10679" y="118345"/>
                      <a:pt x="14683" y="117455"/>
                    </a:cubicBezTo>
                    <a:cubicBezTo>
                      <a:pt x="35148" y="113896"/>
                      <a:pt x="69406" y="104108"/>
                      <a:pt x="83198" y="100104"/>
                    </a:cubicBezTo>
                    <a:cubicBezTo>
                      <a:pt x="86757" y="98769"/>
                      <a:pt x="89427" y="97880"/>
                      <a:pt x="92096" y="97435"/>
                    </a:cubicBezTo>
                    <a:cubicBezTo>
                      <a:pt x="92541" y="74745"/>
                      <a:pt x="92986" y="56059"/>
                      <a:pt x="92986" y="49830"/>
                    </a:cubicBezTo>
                    <a:cubicBezTo>
                      <a:pt x="92986" y="36038"/>
                      <a:pt x="82308" y="30254"/>
                      <a:pt x="66737" y="25805"/>
                    </a:cubicBezTo>
                    <a:cubicBezTo>
                      <a:pt x="49830" y="21356"/>
                      <a:pt x="31589" y="16017"/>
                      <a:pt x="20911" y="11568"/>
                    </a:cubicBezTo>
                    <a:cubicBezTo>
                      <a:pt x="11124" y="8009"/>
                      <a:pt x="15128" y="1"/>
                      <a:pt x="12458" y="1"/>
                    </a:cubicBezTo>
                    <a:close/>
                  </a:path>
                </a:pathLst>
              </a:custGeom>
              <a:solidFill>
                <a:srgbClr val="ADD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3759925" y="1139050"/>
                <a:ext cx="2313200" cy="3047625"/>
              </a:xfrm>
              <a:custGeom>
                <a:avLst/>
                <a:gdLst/>
                <a:ahLst/>
                <a:cxnLst/>
                <a:rect l="l" t="t" r="r" b="b"/>
                <a:pathLst>
                  <a:path w="92528" h="121905" extrusionOk="0">
                    <a:moveTo>
                      <a:pt x="79639" y="0"/>
                    </a:moveTo>
                    <a:cubicBezTo>
                      <a:pt x="79751" y="53"/>
                      <a:pt x="79862" y="106"/>
                      <a:pt x="79972" y="160"/>
                    </a:cubicBezTo>
                    <a:lnTo>
                      <a:pt x="79972" y="160"/>
                    </a:lnTo>
                    <a:cubicBezTo>
                      <a:pt x="79907" y="61"/>
                      <a:pt x="79803" y="0"/>
                      <a:pt x="79639" y="0"/>
                    </a:cubicBezTo>
                    <a:close/>
                    <a:moveTo>
                      <a:pt x="79972" y="160"/>
                    </a:moveTo>
                    <a:cubicBezTo>
                      <a:pt x="80084" y="329"/>
                      <a:pt x="80084" y="610"/>
                      <a:pt x="80084" y="890"/>
                    </a:cubicBezTo>
                    <a:cubicBezTo>
                      <a:pt x="82753" y="4004"/>
                      <a:pt x="86312" y="8009"/>
                      <a:pt x="76969" y="9788"/>
                    </a:cubicBezTo>
                    <a:cubicBezTo>
                      <a:pt x="66292" y="12013"/>
                      <a:pt x="32924" y="19576"/>
                      <a:pt x="25805" y="21801"/>
                    </a:cubicBezTo>
                    <a:cubicBezTo>
                      <a:pt x="10234" y="25805"/>
                      <a:pt x="1" y="24025"/>
                      <a:pt x="1" y="38262"/>
                    </a:cubicBezTo>
                    <a:cubicBezTo>
                      <a:pt x="1" y="44936"/>
                      <a:pt x="891" y="65401"/>
                      <a:pt x="891" y="89426"/>
                    </a:cubicBezTo>
                    <a:lnTo>
                      <a:pt x="891" y="90316"/>
                    </a:lnTo>
                    <a:cubicBezTo>
                      <a:pt x="3560" y="90761"/>
                      <a:pt x="6230" y="91651"/>
                      <a:pt x="10234" y="93430"/>
                    </a:cubicBezTo>
                    <a:cubicBezTo>
                      <a:pt x="17797" y="96989"/>
                      <a:pt x="70741" y="116120"/>
                      <a:pt x="81863" y="118790"/>
                    </a:cubicBezTo>
                    <a:cubicBezTo>
                      <a:pt x="84088" y="119235"/>
                      <a:pt x="86757" y="120124"/>
                      <a:pt x="88982" y="121904"/>
                    </a:cubicBezTo>
                    <a:cubicBezTo>
                      <a:pt x="91206" y="116565"/>
                      <a:pt x="90761" y="110337"/>
                      <a:pt x="90317" y="102773"/>
                    </a:cubicBezTo>
                    <a:cubicBezTo>
                      <a:pt x="89872" y="88981"/>
                      <a:pt x="90761" y="46715"/>
                      <a:pt x="91651" y="27139"/>
                    </a:cubicBezTo>
                    <a:cubicBezTo>
                      <a:pt x="92528" y="10921"/>
                      <a:pt x="87359" y="3772"/>
                      <a:pt x="79972" y="160"/>
                    </a:cubicBezTo>
                    <a:close/>
                  </a:path>
                </a:pathLst>
              </a:custGeom>
              <a:solidFill>
                <a:srgbClr val="C1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1635525" y="548075"/>
                <a:ext cx="4126500" cy="1066875"/>
              </a:xfrm>
              <a:custGeom>
                <a:avLst/>
                <a:gdLst/>
                <a:ahLst/>
                <a:cxnLst/>
                <a:rect l="l" t="t" r="r" b="b"/>
                <a:pathLst>
                  <a:path w="165060" h="42675" extrusionOk="0">
                    <a:moveTo>
                      <a:pt x="81713" y="1"/>
                    </a:moveTo>
                    <a:cubicBezTo>
                      <a:pt x="75171" y="1"/>
                      <a:pt x="68492" y="905"/>
                      <a:pt x="62287" y="2284"/>
                    </a:cubicBezTo>
                    <a:cubicBezTo>
                      <a:pt x="49385" y="4953"/>
                      <a:pt x="23135" y="11627"/>
                      <a:pt x="9788" y="13406"/>
                    </a:cubicBezTo>
                    <a:cubicBezTo>
                      <a:pt x="5784" y="13851"/>
                      <a:pt x="2670" y="15186"/>
                      <a:pt x="0" y="16521"/>
                    </a:cubicBezTo>
                    <a:cubicBezTo>
                      <a:pt x="890" y="17411"/>
                      <a:pt x="1780" y="17856"/>
                      <a:pt x="3115" y="18300"/>
                    </a:cubicBezTo>
                    <a:cubicBezTo>
                      <a:pt x="9788" y="20970"/>
                      <a:pt x="44046" y="28978"/>
                      <a:pt x="57393" y="34317"/>
                    </a:cubicBezTo>
                    <a:cubicBezTo>
                      <a:pt x="68011" y="38918"/>
                      <a:pt x="77221" y="42674"/>
                      <a:pt x="85023" y="42674"/>
                    </a:cubicBezTo>
                    <a:cubicBezTo>
                      <a:pt x="87029" y="42674"/>
                      <a:pt x="88941" y="42426"/>
                      <a:pt x="90761" y="41880"/>
                    </a:cubicBezTo>
                    <a:cubicBezTo>
                      <a:pt x="103218" y="38321"/>
                      <a:pt x="154382" y="28533"/>
                      <a:pt x="162835" y="25864"/>
                    </a:cubicBezTo>
                    <a:cubicBezTo>
                      <a:pt x="164170" y="25864"/>
                      <a:pt x="164615" y="24974"/>
                      <a:pt x="165060" y="24529"/>
                    </a:cubicBezTo>
                    <a:cubicBezTo>
                      <a:pt x="164170" y="24084"/>
                      <a:pt x="163725" y="23194"/>
                      <a:pt x="163280" y="22749"/>
                    </a:cubicBezTo>
                    <a:cubicBezTo>
                      <a:pt x="162390" y="22305"/>
                      <a:pt x="161056" y="21860"/>
                      <a:pt x="159721" y="21860"/>
                    </a:cubicBezTo>
                    <a:cubicBezTo>
                      <a:pt x="145929" y="17856"/>
                      <a:pt x="113006" y="7623"/>
                      <a:pt x="99214" y="2729"/>
                    </a:cubicBezTo>
                    <a:cubicBezTo>
                      <a:pt x="93837" y="793"/>
                      <a:pt x="87835" y="1"/>
                      <a:pt x="81713" y="1"/>
                    </a:cubicBezTo>
                    <a:close/>
                  </a:path>
                </a:pathLst>
              </a:custGeom>
              <a:solidFill>
                <a:srgbClr val="D2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3537475" y="3396925"/>
                <a:ext cx="333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13348" h="61287" extrusionOk="0">
                    <a:moveTo>
                      <a:pt x="9789" y="1"/>
                    </a:moveTo>
                    <a:cubicBezTo>
                      <a:pt x="7564" y="1"/>
                      <a:pt x="5340" y="1"/>
                      <a:pt x="3115" y="891"/>
                    </a:cubicBezTo>
                    <a:lnTo>
                      <a:pt x="3115" y="3560"/>
                    </a:lnTo>
                    <a:cubicBezTo>
                      <a:pt x="2670" y="29809"/>
                      <a:pt x="4005" y="51610"/>
                      <a:pt x="4005" y="55169"/>
                    </a:cubicBezTo>
                    <a:cubicBezTo>
                      <a:pt x="3560" y="57394"/>
                      <a:pt x="2225" y="59618"/>
                      <a:pt x="1" y="60953"/>
                    </a:cubicBezTo>
                    <a:cubicBezTo>
                      <a:pt x="2225" y="61175"/>
                      <a:pt x="4450" y="61286"/>
                      <a:pt x="6674" y="61286"/>
                    </a:cubicBezTo>
                    <a:cubicBezTo>
                      <a:pt x="8899" y="61286"/>
                      <a:pt x="11123" y="61175"/>
                      <a:pt x="13348" y="60953"/>
                    </a:cubicBezTo>
                    <a:cubicBezTo>
                      <a:pt x="10679" y="58728"/>
                      <a:pt x="9344" y="55169"/>
                      <a:pt x="8899" y="52055"/>
                    </a:cubicBezTo>
                    <a:cubicBezTo>
                      <a:pt x="8899" y="48051"/>
                      <a:pt x="10234" y="26695"/>
                      <a:pt x="9789" y="1"/>
                    </a:cubicBezTo>
                    <a:close/>
                  </a:path>
                </a:pathLst>
              </a:custGeom>
              <a:solidFill>
                <a:srgbClr val="CF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1490925" y="3396925"/>
                <a:ext cx="4493550" cy="1523825"/>
              </a:xfrm>
              <a:custGeom>
                <a:avLst/>
                <a:gdLst/>
                <a:ahLst/>
                <a:cxnLst/>
                <a:rect l="l" t="t" r="r" b="b"/>
                <a:pathLst>
                  <a:path w="179742" h="60953" extrusionOk="0">
                    <a:moveTo>
                      <a:pt x="84977" y="891"/>
                    </a:moveTo>
                    <a:cubicBezTo>
                      <a:pt x="82308" y="1336"/>
                      <a:pt x="79638" y="2225"/>
                      <a:pt x="76079" y="3560"/>
                    </a:cubicBezTo>
                    <a:cubicBezTo>
                      <a:pt x="62287" y="7564"/>
                      <a:pt x="28029" y="17352"/>
                      <a:pt x="7564" y="20911"/>
                    </a:cubicBezTo>
                    <a:cubicBezTo>
                      <a:pt x="3560" y="21801"/>
                      <a:pt x="890" y="23136"/>
                      <a:pt x="0" y="24916"/>
                    </a:cubicBezTo>
                    <a:cubicBezTo>
                      <a:pt x="2670" y="29365"/>
                      <a:pt x="7119" y="32479"/>
                      <a:pt x="11568" y="34259"/>
                    </a:cubicBezTo>
                    <a:cubicBezTo>
                      <a:pt x="23135" y="38708"/>
                      <a:pt x="49385" y="48051"/>
                      <a:pt x="65846" y="56504"/>
                    </a:cubicBezTo>
                    <a:cubicBezTo>
                      <a:pt x="70740" y="58728"/>
                      <a:pt x="76524" y="60508"/>
                      <a:pt x="81863" y="60953"/>
                    </a:cubicBezTo>
                    <a:cubicBezTo>
                      <a:pt x="84087" y="59618"/>
                      <a:pt x="85422" y="57394"/>
                      <a:pt x="85867" y="55169"/>
                    </a:cubicBezTo>
                    <a:cubicBezTo>
                      <a:pt x="86312" y="51610"/>
                      <a:pt x="84532" y="29809"/>
                      <a:pt x="84977" y="3560"/>
                    </a:cubicBezTo>
                    <a:lnTo>
                      <a:pt x="84977" y="891"/>
                    </a:lnTo>
                    <a:close/>
                    <a:moveTo>
                      <a:pt x="91651" y="1"/>
                    </a:moveTo>
                    <a:lnTo>
                      <a:pt x="91651" y="1"/>
                    </a:lnTo>
                    <a:cubicBezTo>
                      <a:pt x="92096" y="26695"/>
                      <a:pt x="90761" y="48051"/>
                      <a:pt x="90761" y="52055"/>
                    </a:cubicBezTo>
                    <a:cubicBezTo>
                      <a:pt x="91206" y="55169"/>
                      <a:pt x="92541" y="58728"/>
                      <a:pt x="95210" y="60953"/>
                    </a:cubicBezTo>
                    <a:cubicBezTo>
                      <a:pt x="97879" y="60508"/>
                      <a:pt x="100549" y="59618"/>
                      <a:pt x="103218" y="58728"/>
                    </a:cubicBezTo>
                    <a:cubicBezTo>
                      <a:pt x="114341" y="54279"/>
                      <a:pt x="149043" y="44936"/>
                      <a:pt x="166395" y="40487"/>
                    </a:cubicBezTo>
                    <a:cubicBezTo>
                      <a:pt x="173958" y="38708"/>
                      <a:pt x="177962" y="35593"/>
                      <a:pt x="179742" y="31589"/>
                    </a:cubicBezTo>
                    <a:cubicBezTo>
                      <a:pt x="177517" y="29809"/>
                      <a:pt x="174848" y="28920"/>
                      <a:pt x="172623" y="28475"/>
                    </a:cubicBezTo>
                    <a:cubicBezTo>
                      <a:pt x="161501" y="25805"/>
                      <a:pt x="108557" y="6674"/>
                      <a:pt x="100994" y="3115"/>
                    </a:cubicBezTo>
                    <a:cubicBezTo>
                      <a:pt x="96990" y="1336"/>
                      <a:pt x="94320" y="446"/>
                      <a:pt x="91651" y="1"/>
                    </a:cubicBezTo>
                    <a:close/>
                  </a:path>
                </a:pathLst>
              </a:custGeom>
              <a:solidFill>
                <a:srgbClr val="9BC2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1513175" y="1556600"/>
                <a:ext cx="2024325" cy="2330575"/>
              </a:xfrm>
              <a:custGeom>
                <a:avLst/>
                <a:gdLst/>
                <a:ahLst/>
                <a:cxnLst/>
                <a:rect l="l" t="t" r="r" b="b"/>
                <a:pathLst>
                  <a:path w="80973" h="93223" extrusionOk="0">
                    <a:moveTo>
                      <a:pt x="10491" y="1"/>
                    </a:moveTo>
                    <a:cubicBezTo>
                      <a:pt x="1719" y="1"/>
                      <a:pt x="340" y="9241"/>
                      <a:pt x="0" y="19780"/>
                    </a:cubicBezTo>
                    <a:cubicBezTo>
                      <a:pt x="0" y="36242"/>
                      <a:pt x="890" y="75838"/>
                      <a:pt x="445" y="89186"/>
                    </a:cubicBezTo>
                    <a:cubicBezTo>
                      <a:pt x="289" y="92002"/>
                      <a:pt x="407" y="93222"/>
                      <a:pt x="828" y="93222"/>
                    </a:cubicBezTo>
                    <a:cubicBezTo>
                      <a:pt x="2798" y="93222"/>
                      <a:pt x="11397" y="66402"/>
                      <a:pt x="29364" y="51369"/>
                    </a:cubicBezTo>
                    <a:cubicBezTo>
                      <a:pt x="59617" y="25564"/>
                      <a:pt x="80973" y="28234"/>
                      <a:pt x="72965" y="22895"/>
                    </a:cubicBezTo>
                    <a:cubicBezTo>
                      <a:pt x="60952" y="14442"/>
                      <a:pt x="35148" y="9548"/>
                      <a:pt x="20911" y="2874"/>
                    </a:cubicBezTo>
                    <a:cubicBezTo>
                      <a:pt x="16609" y="881"/>
                      <a:pt x="13198" y="1"/>
                      <a:pt x="10491" y="1"/>
                    </a:cubicBezTo>
                    <a:close/>
                  </a:path>
                </a:pathLst>
              </a:custGeom>
              <a:solidFill>
                <a:srgbClr val="C1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4571875" y="1632075"/>
                <a:ext cx="1316950" cy="1343225"/>
              </a:xfrm>
              <a:custGeom>
                <a:avLst/>
                <a:gdLst/>
                <a:ahLst/>
                <a:cxnLst/>
                <a:rect l="l" t="t" r="r" b="b"/>
                <a:pathLst>
                  <a:path w="52678" h="53729" extrusionOk="0">
                    <a:moveTo>
                      <a:pt x="45842" y="1"/>
                    </a:moveTo>
                    <a:cubicBezTo>
                      <a:pt x="44509" y="1"/>
                      <a:pt x="42892" y="237"/>
                      <a:pt x="40932" y="745"/>
                    </a:cubicBezTo>
                    <a:cubicBezTo>
                      <a:pt x="30254" y="3859"/>
                      <a:pt x="12458" y="5639"/>
                      <a:pt x="4895" y="10978"/>
                    </a:cubicBezTo>
                    <a:cubicBezTo>
                      <a:pt x="1" y="14092"/>
                      <a:pt x="12458" y="16761"/>
                      <a:pt x="32479" y="30109"/>
                    </a:cubicBezTo>
                    <a:cubicBezTo>
                      <a:pt x="44438" y="38081"/>
                      <a:pt x="50198" y="53728"/>
                      <a:pt x="51683" y="53728"/>
                    </a:cubicBezTo>
                    <a:cubicBezTo>
                      <a:pt x="52021" y="53728"/>
                      <a:pt x="52137" y="52917"/>
                      <a:pt x="52055" y="51019"/>
                    </a:cubicBezTo>
                    <a:cubicBezTo>
                      <a:pt x="51610" y="43011"/>
                      <a:pt x="52055" y="23880"/>
                      <a:pt x="52055" y="13647"/>
                    </a:cubicBezTo>
                    <a:cubicBezTo>
                      <a:pt x="52055" y="6201"/>
                      <a:pt x="52678" y="1"/>
                      <a:pt x="45842" y="1"/>
                    </a:cubicBezTo>
                    <a:close/>
                  </a:path>
                </a:pathLst>
              </a:custGeom>
              <a:solidFill>
                <a:srgbClr val="D2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" name="Google Shape;327;p20"/>
            <p:cNvGrpSpPr/>
            <p:nvPr/>
          </p:nvGrpSpPr>
          <p:grpSpPr>
            <a:xfrm>
              <a:off x="7534275" y="1830763"/>
              <a:ext cx="190407" cy="175241"/>
              <a:chOff x="1312950" y="548075"/>
              <a:chExt cx="4760175" cy="4381025"/>
            </a:xfrm>
          </p:grpSpPr>
          <p:sp>
            <p:nvSpPr>
              <p:cNvPr id="328" name="Google Shape;328;p20"/>
              <p:cNvSpPr/>
              <p:nvPr/>
            </p:nvSpPr>
            <p:spPr>
              <a:xfrm>
                <a:off x="1591025" y="961075"/>
                <a:ext cx="4326725" cy="2458125"/>
              </a:xfrm>
              <a:custGeom>
                <a:avLst/>
                <a:gdLst/>
                <a:ahLst/>
                <a:cxnLst/>
                <a:rect l="l" t="t" r="r" b="b"/>
                <a:pathLst>
                  <a:path w="173069" h="98325" extrusionOk="0">
                    <a:moveTo>
                      <a:pt x="1780" y="1"/>
                    </a:moveTo>
                    <a:cubicBezTo>
                      <a:pt x="1335" y="446"/>
                      <a:pt x="890" y="446"/>
                      <a:pt x="445" y="891"/>
                    </a:cubicBezTo>
                    <a:lnTo>
                      <a:pt x="1335" y="891"/>
                    </a:lnTo>
                    <a:cubicBezTo>
                      <a:pt x="4005" y="891"/>
                      <a:pt x="1" y="8899"/>
                      <a:pt x="9788" y="12458"/>
                    </a:cubicBezTo>
                    <a:cubicBezTo>
                      <a:pt x="20466" y="16907"/>
                      <a:pt x="38707" y="22246"/>
                      <a:pt x="55614" y="26695"/>
                    </a:cubicBezTo>
                    <a:cubicBezTo>
                      <a:pt x="71185" y="31144"/>
                      <a:pt x="81863" y="36928"/>
                      <a:pt x="81863" y="50720"/>
                    </a:cubicBezTo>
                    <a:cubicBezTo>
                      <a:pt x="81863" y="56949"/>
                      <a:pt x="81418" y="75635"/>
                      <a:pt x="80973" y="98325"/>
                    </a:cubicBezTo>
                    <a:cubicBezTo>
                      <a:pt x="83198" y="97435"/>
                      <a:pt x="85422" y="97435"/>
                      <a:pt x="87647" y="97435"/>
                    </a:cubicBezTo>
                    <a:lnTo>
                      <a:pt x="87647" y="96545"/>
                    </a:lnTo>
                    <a:cubicBezTo>
                      <a:pt x="87647" y="72520"/>
                      <a:pt x="86757" y="52055"/>
                      <a:pt x="86757" y="45381"/>
                    </a:cubicBezTo>
                    <a:cubicBezTo>
                      <a:pt x="86757" y="31144"/>
                      <a:pt x="96990" y="32924"/>
                      <a:pt x="112561" y="28920"/>
                    </a:cubicBezTo>
                    <a:cubicBezTo>
                      <a:pt x="119680" y="26695"/>
                      <a:pt x="153048" y="19132"/>
                      <a:pt x="163725" y="16907"/>
                    </a:cubicBezTo>
                    <a:cubicBezTo>
                      <a:pt x="173068" y="15128"/>
                      <a:pt x="169509" y="11123"/>
                      <a:pt x="166395" y="8009"/>
                    </a:cubicBezTo>
                    <a:lnTo>
                      <a:pt x="166395" y="8009"/>
                    </a:lnTo>
                    <a:cubicBezTo>
                      <a:pt x="166395" y="8454"/>
                      <a:pt x="165950" y="9344"/>
                      <a:pt x="164615" y="9344"/>
                    </a:cubicBezTo>
                    <a:cubicBezTo>
                      <a:pt x="156162" y="12013"/>
                      <a:pt x="104998" y="21801"/>
                      <a:pt x="92541" y="25360"/>
                    </a:cubicBezTo>
                    <a:cubicBezTo>
                      <a:pt x="90721" y="25906"/>
                      <a:pt x="88809" y="26154"/>
                      <a:pt x="86803" y="26154"/>
                    </a:cubicBezTo>
                    <a:cubicBezTo>
                      <a:pt x="79001" y="26154"/>
                      <a:pt x="69791" y="22398"/>
                      <a:pt x="59173" y="17797"/>
                    </a:cubicBezTo>
                    <a:cubicBezTo>
                      <a:pt x="45826" y="12458"/>
                      <a:pt x="11568" y="4450"/>
                      <a:pt x="4895" y="1780"/>
                    </a:cubicBezTo>
                    <a:cubicBezTo>
                      <a:pt x="3560" y="1336"/>
                      <a:pt x="2670" y="891"/>
                      <a:pt x="1780" y="1"/>
                    </a:cubicBezTo>
                    <a:close/>
                  </a:path>
                </a:pathLst>
              </a:custGeom>
              <a:solidFill>
                <a:srgbClr val="F5F8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0"/>
              <p:cNvSpPr/>
              <p:nvPr/>
            </p:nvSpPr>
            <p:spPr>
              <a:xfrm>
                <a:off x="1312950" y="983325"/>
                <a:ext cx="2324650" cy="3036500"/>
              </a:xfrm>
              <a:custGeom>
                <a:avLst/>
                <a:gdLst/>
                <a:ahLst/>
                <a:cxnLst/>
                <a:rect l="l" t="t" r="r" b="b"/>
                <a:pathLst>
                  <a:path w="92986" h="121460" extrusionOk="0">
                    <a:moveTo>
                      <a:pt x="11568" y="1"/>
                    </a:moveTo>
                    <a:cubicBezTo>
                      <a:pt x="2225" y="5784"/>
                      <a:pt x="1" y="17352"/>
                      <a:pt x="891" y="30699"/>
                    </a:cubicBezTo>
                    <a:cubicBezTo>
                      <a:pt x="1336" y="44936"/>
                      <a:pt x="2670" y="80973"/>
                      <a:pt x="1336" y="96990"/>
                    </a:cubicBezTo>
                    <a:cubicBezTo>
                      <a:pt x="446" y="107667"/>
                      <a:pt x="2670" y="115676"/>
                      <a:pt x="7119" y="121460"/>
                    </a:cubicBezTo>
                    <a:cubicBezTo>
                      <a:pt x="8009" y="119680"/>
                      <a:pt x="10679" y="118345"/>
                      <a:pt x="14683" y="117455"/>
                    </a:cubicBezTo>
                    <a:cubicBezTo>
                      <a:pt x="35148" y="113896"/>
                      <a:pt x="69406" y="104108"/>
                      <a:pt x="83198" y="100104"/>
                    </a:cubicBezTo>
                    <a:cubicBezTo>
                      <a:pt x="86757" y="98769"/>
                      <a:pt x="89427" y="97880"/>
                      <a:pt x="92096" y="97435"/>
                    </a:cubicBezTo>
                    <a:cubicBezTo>
                      <a:pt x="92541" y="74745"/>
                      <a:pt x="92986" y="56059"/>
                      <a:pt x="92986" y="49830"/>
                    </a:cubicBezTo>
                    <a:cubicBezTo>
                      <a:pt x="92986" y="36038"/>
                      <a:pt x="82308" y="30254"/>
                      <a:pt x="66737" y="25805"/>
                    </a:cubicBezTo>
                    <a:cubicBezTo>
                      <a:pt x="49830" y="21356"/>
                      <a:pt x="31589" y="16017"/>
                      <a:pt x="20911" y="11568"/>
                    </a:cubicBezTo>
                    <a:cubicBezTo>
                      <a:pt x="11124" y="8009"/>
                      <a:pt x="15128" y="1"/>
                      <a:pt x="12458" y="1"/>
                    </a:cubicBezTo>
                    <a:close/>
                  </a:path>
                </a:pathLst>
              </a:custGeom>
              <a:solidFill>
                <a:srgbClr val="ADD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0"/>
              <p:cNvSpPr/>
              <p:nvPr/>
            </p:nvSpPr>
            <p:spPr>
              <a:xfrm>
                <a:off x="3759925" y="1139050"/>
                <a:ext cx="2313200" cy="3047625"/>
              </a:xfrm>
              <a:custGeom>
                <a:avLst/>
                <a:gdLst/>
                <a:ahLst/>
                <a:cxnLst/>
                <a:rect l="l" t="t" r="r" b="b"/>
                <a:pathLst>
                  <a:path w="92528" h="121905" extrusionOk="0">
                    <a:moveTo>
                      <a:pt x="79639" y="0"/>
                    </a:moveTo>
                    <a:cubicBezTo>
                      <a:pt x="79751" y="53"/>
                      <a:pt x="79862" y="106"/>
                      <a:pt x="79972" y="160"/>
                    </a:cubicBezTo>
                    <a:lnTo>
                      <a:pt x="79972" y="160"/>
                    </a:lnTo>
                    <a:cubicBezTo>
                      <a:pt x="79907" y="61"/>
                      <a:pt x="79803" y="0"/>
                      <a:pt x="79639" y="0"/>
                    </a:cubicBezTo>
                    <a:close/>
                    <a:moveTo>
                      <a:pt x="79972" y="160"/>
                    </a:moveTo>
                    <a:cubicBezTo>
                      <a:pt x="80084" y="329"/>
                      <a:pt x="80084" y="610"/>
                      <a:pt x="80084" y="890"/>
                    </a:cubicBezTo>
                    <a:cubicBezTo>
                      <a:pt x="82753" y="4004"/>
                      <a:pt x="86312" y="8009"/>
                      <a:pt x="76969" y="9788"/>
                    </a:cubicBezTo>
                    <a:cubicBezTo>
                      <a:pt x="66292" y="12013"/>
                      <a:pt x="32924" y="19576"/>
                      <a:pt x="25805" y="21801"/>
                    </a:cubicBezTo>
                    <a:cubicBezTo>
                      <a:pt x="10234" y="25805"/>
                      <a:pt x="1" y="24025"/>
                      <a:pt x="1" y="38262"/>
                    </a:cubicBezTo>
                    <a:cubicBezTo>
                      <a:pt x="1" y="44936"/>
                      <a:pt x="891" y="65401"/>
                      <a:pt x="891" y="89426"/>
                    </a:cubicBezTo>
                    <a:lnTo>
                      <a:pt x="891" y="90316"/>
                    </a:lnTo>
                    <a:cubicBezTo>
                      <a:pt x="3560" y="90761"/>
                      <a:pt x="6230" y="91651"/>
                      <a:pt x="10234" y="93430"/>
                    </a:cubicBezTo>
                    <a:cubicBezTo>
                      <a:pt x="17797" y="96989"/>
                      <a:pt x="70741" y="116120"/>
                      <a:pt x="81863" y="118790"/>
                    </a:cubicBezTo>
                    <a:cubicBezTo>
                      <a:pt x="84088" y="119235"/>
                      <a:pt x="86757" y="120124"/>
                      <a:pt x="88982" y="121904"/>
                    </a:cubicBezTo>
                    <a:cubicBezTo>
                      <a:pt x="91206" y="116565"/>
                      <a:pt x="90761" y="110337"/>
                      <a:pt x="90317" y="102773"/>
                    </a:cubicBezTo>
                    <a:cubicBezTo>
                      <a:pt x="89872" y="88981"/>
                      <a:pt x="90761" y="46715"/>
                      <a:pt x="91651" y="27139"/>
                    </a:cubicBezTo>
                    <a:cubicBezTo>
                      <a:pt x="92528" y="10921"/>
                      <a:pt x="87359" y="3772"/>
                      <a:pt x="79972" y="160"/>
                    </a:cubicBezTo>
                    <a:close/>
                  </a:path>
                </a:pathLst>
              </a:custGeom>
              <a:solidFill>
                <a:srgbClr val="C1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1635525" y="548075"/>
                <a:ext cx="4126500" cy="1066875"/>
              </a:xfrm>
              <a:custGeom>
                <a:avLst/>
                <a:gdLst/>
                <a:ahLst/>
                <a:cxnLst/>
                <a:rect l="l" t="t" r="r" b="b"/>
                <a:pathLst>
                  <a:path w="165060" h="42675" extrusionOk="0">
                    <a:moveTo>
                      <a:pt x="81713" y="1"/>
                    </a:moveTo>
                    <a:cubicBezTo>
                      <a:pt x="75171" y="1"/>
                      <a:pt x="68492" y="905"/>
                      <a:pt x="62287" y="2284"/>
                    </a:cubicBezTo>
                    <a:cubicBezTo>
                      <a:pt x="49385" y="4953"/>
                      <a:pt x="23135" y="11627"/>
                      <a:pt x="9788" y="13406"/>
                    </a:cubicBezTo>
                    <a:cubicBezTo>
                      <a:pt x="5784" y="13851"/>
                      <a:pt x="2670" y="15186"/>
                      <a:pt x="0" y="16521"/>
                    </a:cubicBezTo>
                    <a:cubicBezTo>
                      <a:pt x="890" y="17411"/>
                      <a:pt x="1780" y="17856"/>
                      <a:pt x="3115" y="18300"/>
                    </a:cubicBezTo>
                    <a:cubicBezTo>
                      <a:pt x="9788" y="20970"/>
                      <a:pt x="44046" y="28978"/>
                      <a:pt x="57393" y="34317"/>
                    </a:cubicBezTo>
                    <a:cubicBezTo>
                      <a:pt x="68011" y="38918"/>
                      <a:pt x="77221" y="42674"/>
                      <a:pt x="85023" y="42674"/>
                    </a:cubicBezTo>
                    <a:cubicBezTo>
                      <a:pt x="87029" y="42674"/>
                      <a:pt x="88941" y="42426"/>
                      <a:pt x="90761" y="41880"/>
                    </a:cubicBezTo>
                    <a:cubicBezTo>
                      <a:pt x="103218" y="38321"/>
                      <a:pt x="154382" y="28533"/>
                      <a:pt x="162835" y="25864"/>
                    </a:cubicBezTo>
                    <a:cubicBezTo>
                      <a:pt x="164170" y="25864"/>
                      <a:pt x="164615" y="24974"/>
                      <a:pt x="165060" y="24529"/>
                    </a:cubicBezTo>
                    <a:cubicBezTo>
                      <a:pt x="164170" y="24084"/>
                      <a:pt x="163725" y="23194"/>
                      <a:pt x="163280" y="22749"/>
                    </a:cubicBezTo>
                    <a:cubicBezTo>
                      <a:pt x="162390" y="22305"/>
                      <a:pt x="161056" y="21860"/>
                      <a:pt x="159721" y="21860"/>
                    </a:cubicBezTo>
                    <a:cubicBezTo>
                      <a:pt x="145929" y="17856"/>
                      <a:pt x="113006" y="7623"/>
                      <a:pt x="99214" y="2729"/>
                    </a:cubicBezTo>
                    <a:cubicBezTo>
                      <a:pt x="93837" y="793"/>
                      <a:pt x="87835" y="1"/>
                      <a:pt x="81713" y="1"/>
                    </a:cubicBezTo>
                    <a:close/>
                  </a:path>
                </a:pathLst>
              </a:custGeom>
              <a:solidFill>
                <a:srgbClr val="D2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3537475" y="3396925"/>
                <a:ext cx="333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13348" h="61287" extrusionOk="0">
                    <a:moveTo>
                      <a:pt x="9789" y="1"/>
                    </a:moveTo>
                    <a:cubicBezTo>
                      <a:pt x="7564" y="1"/>
                      <a:pt x="5340" y="1"/>
                      <a:pt x="3115" y="891"/>
                    </a:cubicBezTo>
                    <a:lnTo>
                      <a:pt x="3115" y="3560"/>
                    </a:lnTo>
                    <a:cubicBezTo>
                      <a:pt x="2670" y="29809"/>
                      <a:pt x="4005" y="51610"/>
                      <a:pt x="4005" y="55169"/>
                    </a:cubicBezTo>
                    <a:cubicBezTo>
                      <a:pt x="3560" y="57394"/>
                      <a:pt x="2225" y="59618"/>
                      <a:pt x="1" y="60953"/>
                    </a:cubicBezTo>
                    <a:cubicBezTo>
                      <a:pt x="2225" y="61175"/>
                      <a:pt x="4450" y="61286"/>
                      <a:pt x="6674" y="61286"/>
                    </a:cubicBezTo>
                    <a:cubicBezTo>
                      <a:pt x="8899" y="61286"/>
                      <a:pt x="11123" y="61175"/>
                      <a:pt x="13348" y="60953"/>
                    </a:cubicBezTo>
                    <a:cubicBezTo>
                      <a:pt x="10679" y="58728"/>
                      <a:pt x="9344" y="55169"/>
                      <a:pt x="8899" y="52055"/>
                    </a:cubicBezTo>
                    <a:cubicBezTo>
                      <a:pt x="8899" y="48051"/>
                      <a:pt x="10234" y="26695"/>
                      <a:pt x="9789" y="1"/>
                    </a:cubicBezTo>
                    <a:close/>
                  </a:path>
                </a:pathLst>
              </a:custGeom>
              <a:solidFill>
                <a:srgbClr val="CF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0"/>
              <p:cNvSpPr/>
              <p:nvPr/>
            </p:nvSpPr>
            <p:spPr>
              <a:xfrm>
                <a:off x="1490925" y="3396925"/>
                <a:ext cx="4493550" cy="1523825"/>
              </a:xfrm>
              <a:custGeom>
                <a:avLst/>
                <a:gdLst/>
                <a:ahLst/>
                <a:cxnLst/>
                <a:rect l="l" t="t" r="r" b="b"/>
                <a:pathLst>
                  <a:path w="179742" h="60953" extrusionOk="0">
                    <a:moveTo>
                      <a:pt x="84977" y="891"/>
                    </a:moveTo>
                    <a:cubicBezTo>
                      <a:pt x="82308" y="1336"/>
                      <a:pt x="79638" y="2225"/>
                      <a:pt x="76079" y="3560"/>
                    </a:cubicBezTo>
                    <a:cubicBezTo>
                      <a:pt x="62287" y="7564"/>
                      <a:pt x="28029" y="17352"/>
                      <a:pt x="7564" y="20911"/>
                    </a:cubicBezTo>
                    <a:cubicBezTo>
                      <a:pt x="3560" y="21801"/>
                      <a:pt x="890" y="23136"/>
                      <a:pt x="0" y="24916"/>
                    </a:cubicBezTo>
                    <a:cubicBezTo>
                      <a:pt x="2670" y="29365"/>
                      <a:pt x="7119" y="32479"/>
                      <a:pt x="11568" y="34259"/>
                    </a:cubicBezTo>
                    <a:cubicBezTo>
                      <a:pt x="23135" y="38708"/>
                      <a:pt x="49385" y="48051"/>
                      <a:pt x="65846" y="56504"/>
                    </a:cubicBezTo>
                    <a:cubicBezTo>
                      <a:pt x="70740" y="58728"/>
                      <a:pt x="76524" y="60508"/>
                      <a:pt x="81863" y="60953"/>
                    </a:cubicBezTo>
                    <a:cubicBezTo>
                      <a:pt x="84087" y="59618"/>
                      <a:pt x="85422" y="57394"/>
                      <a:pt x="85867" y="55169"/>
                    </a:cubicBezTo>
                    <a:cubicBezTo>
                      <a:pt x="86312" y="51610"/>
                      <a:pt x="84532" y="29809"/>
                      <a:pt x="84977" y="3560"/>
                    </a:cubicBezTo>
                    <a:lnTo>
                      <a:pt x="84977" y="891"/>
                    </a:lnTo>
                    <a:close/>
                    <a:moveTo>
                      <a:pt x="91651" y="1"/>
                    </a:moveTo>
                    <a:lnTo>
                      <a:pt x="91651" y="1"/>
                    </a:lnTo>
                    <a:cubicBezTo>
                      <a:pt x="92096" y="26695"/>
                      <a:pt x="90761" y="48051"/>
                      <a:pt x="90761" y="52055"/>
                    </a:cubicBezTo>
                    <a:cubicBezTo>
                      <a:pt x="91206" y="55169"/>
                      <a:pt x="92541" y="58728"/>
                      <a:pt x="95210" y="60953"/>
                    </a:cubicBezTo>
                    <a:cubicBezTo>
                      <a:pt x="97879" y="60508"/>
                      <a:pt x="100549" y="59618"/>
                      <a:pt x="103218" y="58728"/>
                    </a:cubicBezTo>
                    <a:cubicBezTo>
                      <a:pt x="114341" y="54279"/>
                      <a:pt x="149043" y="44936"/>
                      <a:pt x="166395" y="40487"/>
                    </a:cubicBezTo>
                    <a:cubicBezTo>
                      <a:pt x="173958" y="38708"/>
                      <a:pt x="177962" y="35593"/>
                      <a:pt x="179742" y="31589"/>
                    </a:cubicBezTo>
                    <a:cubicBezTo>
                      <a:pt x="177517" y="29809"/>
                      <a:pt x="174848" y="28920"/>
                      <a:pt x="172623" y="28475"/>
                    </a:cubicBezTo>
                    <a:cubicBezTo>
                      <a:pt x="161501" y="25805"/>
                      <a:pt x="108557" y="6674"/>
                      <a:pt x="100994" y="3115"/>
                    </a:cubicBezTo>
                    <a:cubicBezTo>
                      <a:pt x="96990" y="1336"/>
                      <a:pt x="94320" y="446"/>
                      <a:pt x="91651" y="1"/>
                    </a:cubicBezTo>
                    <a:close/>
                  </a:path>
                </a:pathLst>
              </a:custGeom>
              <a:solidFill>
                <a:srgbClr val="9BC2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0"/>
              <p:cNvSpPr/>
              <p:nvPr/>
            </p:nvSpPr>
            <p:spPr>
              <a:xfrm>
                <a:off x="1513175" y="1556600"/>
                <a:ext cx="2024325" cy="2330575"/>
              </a:xfrm>
              <a:custGeom>
                <a:avLst/>
                <a:gdLst/>
                <a:ahLst/>
                <a:cxnLst/>
                <a:rect l="l" t="t" r="r" b="b"/>
                <a:pathLst>
                  <a:path w="80973" h="93223" extrusionOk="0">
                    <a:moveTo>
                      <a:pt x="10491" y="1"/>
                    </a:moveTo>
                    <a:cubicBezTo>
                      <a:pt x="1719" y="1"/>
                      <a:pt x="340" y="9241"/>
                      <a:pt x="0" y="19780"/>
                    </a:cubicBezTo>
                    <a:cubicBezTo>
                      <a:pt x="0" y="36242"/>
                      <a:pt x="890" y="75838"/>
                      <a:pt x="445" y="89186"/>
                    </a:cubicBezTo>
                    <a:cubicBezTo>
                      <a:pt x="289" y="92002"/>
                      <a:pt x="407" y="93222"/>
                      <a:pt x="828" y="93222"/>
                    </a:cubicBezTo>
                    <a:cubicBezTo>
                      <a:pt x="2798" y="93222"/>
                      <a:pt x="11397" y="66402"/>
                      <a:pt x="29364" y="51369"/>
                    </a:cubicBezTo>
                    <a:cubicBezTo>
                      <a:pt x="59617" y="25564"/>
                      <a:pt x="80973" y="28234"/>
                      <a:pt x="72965" y="22895"/>
                    </a:cubicBezTo>
                    <a:cubicBezTo>
                      <a:pt x="60952" y="14442"/>
                      <a:pt x="35148" y="9548"/>
                      <a:pt x="20911" y="2874"/>
                    </a:cubicBezTo>
                    <a:cubicBezTo>
                      <a:pt x="16609" y="881"/>
                      <a:pt x="13198" y="1"/>
                      <a:pt x="10491" y="1"/>
                    </a:cubicBezTo>
                    <a:close/>
                  </a:path>
                </a:pathLst>
              </a:custGeom>
              <a:solidFill>
                <a:srgbClr val="C1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0"/>
              <p:cNvSpPr/>
              <p:nvPr/>
            </p:nvSpPr>
            <p:spPr>
              <a:xfrm>
                <a:off x="4571875" y="1632075"/>
                <a:ext cx="1316950" cy="1343225"/>
              </a:xfrm>
              <a:custGeom>
                <a:avLst/>
                <a:gdLst/>
                <a:ahLst/>
                <a:cxnLst/>
                <a:rect l="l" t="t" r="r" b="b"/>
                <a:pathLst>
                  <a:path w="52678" h="53729" extrusionOk="0">
                    <a:moveTo>
                      <a:pt x="45842" y="1"/>
                    </a:moveTo>
                    <a:cubicBezTo>
                      <a:pt x="44509" y="1"/>
                      <a:pt x="42892" y="237"/>
                      <a:pt x="40932" y="745"/>
                    </a:cubicBezTo>
                    <a:cubicBezTo>
                      <a:pt x="30254" y="3859"/>
                      <a:pt x="12458" y="5639"/>
                      <a:pt x="4895" y="10978"/>
                    </a:cubicBezTo>
                    <a:cubicBezTo>
                      <a:pt x="1" y="14092"/>
                      <a:pt x="12458" y="16761"/>
                      <a:pt x="32479" y="30109"/>
                    </a:cubicBezTo>
                    <a:cubicBezTo>
                      <a:pt x="44438" y="38081"/>
                      <a:pt x="50198" y="53728"/>
                      <a:pt x="51683" y="53728"/>
                    </a:cubicBezTo>
                    <a:cubicBezTo>
                      <a:pt x="52021" y="53728"/>
                      <a:pt x="52137" y="52917"/>
                      <a:pt x="52055" y="51019"/>
                    </a:cubicBezTo>
                    <a:cubicBezTo>
                      <a:pt x="51610" y="43011"/>
                      <a:pt x="52055" y="23880"/>
                      <a:pt x="52055" y="13647"/>
                    </a:cubicBezTo>
                    <a:cubicBezTo>
                      <a:pt x="52055" y="6201"/>
                      <a:pt x="52678" y="1"/>
                      <a:pt x="45842" y="1"/>
                    </a:cubicBezTo>
                    <a:close/>
                  </a:path>
                </a:pathLst>
              </a:custGeom>
              <a:solidFill>
                <a:srgbClr val="D2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20"/>
            <p:cNvGrpSpPr/>
            <p:nvPr/>
          </p:nvGrpSpPr>
          <p:grpSpPr>
            <a:xfrm>
              <a:off x="7764775" y="1830763"/>
              <a:ext cx="190407" cy="175241"/>
              <a:chOff x="1312950" y="548075"/>
              <a:chExt cx="4760175" cy="4381025"/>
            </a:xfrm>
          </p:grpSpPr>
          <p:sp>
            <p:nvSpPr>
              <p:cNvPr id="337" name="Google Shape;337;p20"/>
              <p:cNvSpPr/>
              <p:nvPr/>
            </p:nvSpPr>
            <p:spPr>
              <a:xfrm>
                <a:off x="1591025" y="961075"/>
                <a:ext cx="4326725" cy="2458125"/>
              </a:xfrm>
              <a:custGeom>
                <a:avLst/>
                <a:gdLst/>
                <a:ahLst/>
                <a:cxnLst/>
                <a:rect l="l" t="t" r="r" b="b"/>
                <a:pathLst>
                  <a:path w="173069" h="98325" extrusionOk="0">
                    <a:moveTo>
                      <a:pt x="1780" y="1"/>
                    </a:moveTo>
                    <a:cubicBezTo>
                      <a:pt x="1335" y="446"/>
                      <a:pt x="890" y="446"/>
                      <a:pt x="445" y="891"/>
                    </a:cubicBezTo>
                    <a:lnTo>
                      <a:pt x="1335" y="891"/>
                    </a:lnTo>
                    <a:cubicBezTo>
                      <a:pt x="4005" y="891"/>
                      <a:pt x="1" y="8899"/>
                      <a:pt x="9788" y="12458"/>
                    </a:cubicBezTo>
                    <a:cubicBezTo>
                      <a:pt x="20466" y="16907"/>
                      <a:pt x="38707" y="22246"/>
                      <a:pt x="55614" y="26695"/>
                    </a:cubicBezTo>
                    <a:cubicBezTo>
                      <a:pt x="71185" y="31144"/>
                      <a:pt x="81863" y="36928"/>
                      <a:pt x="81863" y="50720"/>
                    </a:cubicBezTo>
                    <a:cubicBezTo>
                      <a:pt x="81863" y="56949"/>
                      <a:pt x="81418" y="75635"/>
                      <a:pt x="80973" y="98325"/>
                    </a:cubicBezTo>
                    <a:cubicBezTo>
                      <a:pt x="83198" y="97435"/>
                      <a:pt x="85422" y="97435"/>
                      <a:pt x="87647" y="97435"/>
                    </a:cubicBezTo>
                    <a:lnTo>
                      <a:pt x="87647" y="96545"/>
                    </a:lnTo>
                    <a:cubicBezTo>
                      <a:pt x="87647" y="72520"/>
                      <a:pt x="86757" y="52055"/>
                      <a:pt x="86757" y="45381"/>
                    </a:cubicBezTo>
                    <a:cubicBezTo>
                      <a:pt x="86757" y="31144"/>
                      <a:pt x="96990" y="32924"/>
                      <a:pt x="112561" y="28920"/>
                    </a:cubicBezTo>
                    <a:cubicBezTo>
                      <a:pt x="119680" y="26695"/>
                      <a:pt x="153048" y="19132"/>
                      <a:pt x="163725" y="16907"/>
                    </a:cubicBezTo>
                    <a:cubicBezTo>
                      <a:pt x="173068" y="15128"/>
                      <a:pt x="169509" y="11123"/>
                      <a:pt x="166395" y="8009"/>
                    </a:cubicBezTo>
                    <a:lnTo>
                      <a:pt x="166395" y="8009"/>
                    </a:lnTo>
                    <a:cubicBezTo>
                      <a:pt x="166395" y="8454"/>
                      <a:pt x="165950" y="9344"/>
                      <a:pt x="164615" y="9344"/>
                    </a:cubicBezTo>
                    <a:cubicBezTo>
                      <a:pt x="156162" y="12013"/>
                      <a:pt x="104998" y="21801"/>
                      <a:pt x="92541" y="25360"/>
                    </a:cubicBezTo>
                    <a:cubicBezTo>
                      <a:pt x="90721" y="25906"/>
                      <a:pt x="88809" y="26154"/>
                      <a:pt x="86803" y="26154"/>
                    </a:cubicBezTo>
                    <a:cubicBezTo>
                      <a:pt x="79001" y="26154"/>
                      <a:pt x="69791" y="22398"/>
                      <a:pt x="59173" y="17797"/>
                    </a:cubicBezTo>
                    <a:cubicBezTo>
                      <a:pt x="45826" y="12458"/>
                      <a:pt x="11568" y="4450"/>
                      <a:pt x="4895" y="1780"/>
                    </a:cubicBezTo>
                    <a:cubicBezTo>
                      <a:pt x="3560" y="1336"/>
                      <a:pt x="2670" y="891"/>
                      <a:pt x="1780" y="1"/>
                    </a:cubicBezTo>
                    <a:close/>
                  </a:path>
                </a:pathLst>
              </a:custGeom>
              <a:solidFill>
                <a:srgbClr val="F5F8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0"/>
              <p:cNvSpPr/>
              <p:nvPr/>
            </p:nvSpPr>
            <p:spPr>
              <a:xfrm>
                <a:off x="1312950" y="983325"/>
                <a:ext cx="2324650" cy="3036500"/>
              </a:xfrm>
              <a:custGeom>
                <a:avLst/>
                <a:gdLst/>
                <a:ahLst/>
                <a:cxnLst/>
                <a:rect l="l" t="t" r="r" b="b"/>
                <a:pathLst>
                  <a:path w="92986" h="121460" extrusionOk="0">
                    <a:moveTo>
                      <a:pt x="11568" y="1"/>
                    </a:moveTo>
                    <a:cubicBezTo>
                      <a:pt x="2225" y="5784"/>
                      <a:pt x="1" y="17352"/>
                      <a:pt x="891" y="30699"/>
                    </a:cubicBezTo>
                    <a:cubicBezTo>
                      <a:pt x="1336" y="44936"/>
                      <a:pt x="2670" y="80973"/>
                      <a:pt x="1336" y="96990"/>
                    </a:cubicBezTo>
                    <a:cubicBezTo>
                      <a:pt x="446" y="107667"/>
                      <a:pt x="2670" y="115676"/>
                      <a:pt x="7119" y="121460"/>
                    </a:cubicBezTo>
                    <a:cubicBezTo>
                      <a:pt x="8009" y="119680"/>
                      <a:pt x="10679" y="118345"/>
                      <a:pt x="14683" y="117455"/>
                    </a:cubicBezTo>
                    <a:cubicBezTo>
                      <a:pt x="35148" y="113896"/>
                      <a:pt x="69406" y="104108"/>
                      <a:pt x="83198" y="100104"/>
                    </a:cubicBezTo>
                    <a:cubicBezTo>
                      <a:pt x="86757" y="98769"/>
                      <a:pt x="89427" y="97880"/>
                      <a:pt x="92096" y="97435"/>
                    </a:cubicBezTo>
                    <a:cubicBezTo>
                      <a:pt x="92541" y="74745"/>
                      <a:pt x="92986" y="56059"/>
                      <a:pt x="92986" y="49830"/>
                    </a:cubicBezTo>
                    <a:cubicBezTo>
                      <a:pt x="92986" y="36038"/>
                      <a:pt x="82308" y="30254"/>
                      <a:pt x="66737" y="25805"/>
                    </a:cubicBezTo>
                    <a:cubicBezTo>
                      <a:pt x="49830" y="21356"/>
                      <a:pt x="31589" y="16017"/>
                      <a:pt x="20911" y="11568"/>
                    </a:cubicBezTo>
                    <a:cubicBezTo>
                      <a:pt x="11124" y="8009"/>
                      <a:pt x="15128" y="1"/>
                      <a:pt x="12458" y="1"/>
                    </a:cubicBezTo>
                    <a:close/>
                  </a:path>
                </a:pathLst>
              </a:custGeom>
              <a:solidFill>
                <a:srgbClr val="ADD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0"/>
              <p:cNvSpPr/>
              <p:nvPr/>
            </p:nvSpPr>
            <p:spPr>
              <a:xfrm>
                <a:off x="3759925" y="1139050"/>
                <a:ext cx="2313200" cy="3047625"/>
              </a:xfrm>
              <a:custGeom>
                <a:avLst/>
                <a:gdLst/>
                <a:ahLst/>
                <a:cxnLst/>
                <a:rect l="l" t="t" r="r" b="b"/>
                <a:pathLst>
                  <a:path w="92528" h="121905" extrusionOk="0">
                    <a:moveTo>
                      <a:pt x="79639" y="0"/>
                    </a:moveTo>
                    <a:cubicBezTo>
                      <a:pt x="79751" y="53"/>
                      <a:pt x="79862" y="106"/>
                      <a:pt x="79972" y="160"/>
                    </a:cubicBezTo>
                    <a:lnTo>
                      <a:pt x="79972" y="160"/>
                    </a:lnTo>
                    <a:cubicBezTo>
                      <a:pt x="79907" y="61"/>
                      <a:pt x="79803" y="0"/>
                      <a:pt x="79639" y="0"/>
                    </a:cubicBezTo>
                    <a:close/>
                    <a:moveTo>
                      <a:pt x="79972" y="160"/>
                    </a:moveTo>
                    <a:cubicBezTo>
                      <a:pt x="80084" y="329"/>
                      <a:pt x="80084" y="610"/>
                      <a:pt x="80084" y="890"/>
                    </a:cubicBezTo>
                    <a:cubicBezTo>
                      <a:pt x="82753" y="4004"/>
                      <a:pt x="86312" y="8009"/>
                      <a:pt x="76969" y="9788"/>
                    </a:cubicBezTo>
                    <a:cubicBezTo>
                      <a:pt x="66292" y="12013"/>
                      <a:pt x="32924" y="19576"/>
                      <a:pt x="25805" y="21801"/>
                    </a:cubicBezTo>
                    <a:cubicBezTo>
                      <a:pt x="10234" y="25805"/>
                      <a:pt x="1" y="24025"/>
                      <a:pt x="1" y="38262"/>
                    </a:cubicBezTo>
                    <a:cubicBezTo>
                      <a:pt x="1" y="44936"/>
                      <a:pt x="891" y="65401"/>
                      <a:pt x="891" y="89426"/>
                    </a:cubicBezTo>
                    <a:lnTo>
                      <a:pt x="891" y="90316"/>
                    </a:lnTo>
                    <a:cubicBezTo>
                      <a:pt x="3560" y="90761"/>
                      <a:pt x="6230" y="91651"/>
                      <a:pt x="10234" y="93430"/>
                    </a:cubicBezTo>
                    <a:cubicBezTo>
                      <a:pt x="17797" y="96989"/>
                      <a:pt x="70741" y="116120"/>
                      <a:pt x="81863" y="118790"/>
                    </a:cubicBezTo>
                    <a:cubicBezTo>
                      <a:pt x="84088" y="119235"/>
                      <a:pt x="86757" y="120124"/>
                      <a:pt x="88982" y="121904"/>
                    </a:cubicBezTo>
                    <a:cubicBezTo>
                      <a:pt x="91206" y="116565"/>
                      <a:pt x="90761" y="110337"/>
                      <a:pt x="90317" y="102773"/>
                    </a:cubicBezTo>
                    <a:cubicBezTo>
                      <a:pt x="89872" y="88981"/>
                      <a:pt x="90761" y="46715"/>
                      <a:pt x="91651" y="27139"/>
                    </a:cubicBezTo>
                    <a:cubicBezTo>
                      <a:pt x="92528" y="10921"/>
                      <a:pt x="87359" y="3772"/>
                      <a:pt x="79972" y="160"/>
                    </a:cubicBezTo>
                    <a:close/>
                  </a:path>
                </a:pathLst>
              </a:custGeom>
              <a:solidFill>
                <a:srgbClr val="C1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0"/>
              <p:cNvSpPr/>
              <p:nvPr/>
            </p:nvSpPr>
            <p:spPr>
              <a:xfrm>
                <a:off x="1635525" y="548075"/>
                <a:ext cx="4126500" cy="1066875"/>
              </a:xfrm>
              <a:custGeom>
                <a:avLst/>
                <a:gdLst/>
                <a:ahLst/>
                <a:cxnLst/>
                <a:rect l="l" t="t" r="r" b="b"/>
                <a:pathLst>
                  <a:path w="165060" h="42675" extrusionOk="0">
                    <a:moveTo>
                      <a:pt x="81713" y="1"/>
                    </a:moveTo>
                    <a:cubicBezTo>
                      <a:pt x="75171" y="1"/>
                      <a:pt x="68492" y="905"/>
                      <a:pt x="62287" y="2284"/>
                    </a:cubicBezTo>
                    <a:cubicBezTo>
                      <a:pt x="49385" y="4953"/>
                      <a:pt x="23135" y="11627"/>
                      <a:pt x="9788" y="13406"/>
                    </a:cubicBezTo>
                    <a:cubicBezTo>
                      <a:pt x="5784" y="13851"/>
                      <a:pt x="2670" y="15186"/>
                      <a:pt x="0" y="16521"/>
                    </a:cubicBezTo>
                    <a:cubicBezTo>
                      <a:pt x="890" y="17411"/>
                      <a:pt x="1780" y="17856"/>
                      <a:pt x="3115" y="18300"/>
                    </a:cubicBezTo>
                    <a:cubicBezTo>
                      <a:pt x="9788" y="20970"/>
                      <a:pt x="44046" y="28978"/>
                      <a:pt x="57393" y="34317"/>
                    </a:cubicBezTo>
                    <a:cubicBezTo>
                      <a:pt x="68011" y="38918"/>
                      <a:pt x="77221" y="42674"/>
                      <a:pt x="85023" y="42674"/>
                    </a:cubicBezTo>
                    <a:cubicBezTo>
                      <a:pt x="87029" y="42674"/>
                      <a:pt x="88941" y="42426"/>
                      <a:pt x="90761" y="41880"/>
                    </a:cubicBezTo>
                    <a:cubicBezTo>
                      <a:pt x="103218" y="38321"/>
                      <a:pt x="154382" y="28533"/>
                      <a:pt x="162835" y="25864"/>
                    </a:cubicBezTo>
                    <a:cubicBezTo>
                      <a:pt x="164170" y="25864"/>
                      <a:pt x="164615" y="24974"/>
                      <a:pt x="165060" y="24529"/>
                    </a:cubicBezTo>
                    <a:cubicBezTo>
                      <a:pt x="164170" y="24084"/>
                      <a:pt x="163725" y="23194"/>
                      <a:pt x="163280" y="22749"/>
                    </a:cubicBezTo>
                    <a:cubicBezTo>
                      <a:pt x="162390" y="22305"/>
                      <a:pt x="161056" y="21860"/>
                      <a:pt x="159721" y="21860"/>
                    </a:cubicBezTo>
                    <a:cubicBezTo>
                      <a:pt x="145929" y="17856"/>
                      <a:pt x="113006" y="7623"/>
                      <a:pt x="99214" y="2729"/>
                    </a:cubicBezTo>
                    <a:cubicBezTo>
                      <a:pt x="93837" y="793"/>
                      <a:pt x="87835" y="1"/>
                      <a:pt x="81713" y="1"/>
                    </a:cubicBezTo>
                    <a:close/>
                  </a:path>
                </a:pathLst>
              </a:custGeom>
              <a:solidFill>
                <a:srgbClr val="D2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0"/>
              <p:cNvSpPr/>
              <p:nvPr/>
            </p:nvSpPr>
            <p:spPr>
              <a:xfrm>
                <a:off x="3537475" y="3396925"/>
                <a:ext cx="333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13348" h="61287" extrusionOk="0">
                    <a:moveTo>
                      <a:pt x="9789" y="1"/>
                    </a:moveTo>
                    <a:cubicBezTo>
                      <a:pt x="7564" y="1"/>
                      <a:pt x="5340" y="1"/>
                      <a:pt x="3115" y="891"/>
                    </a:cubicBezTo>
                    <a:lnTo>
                      <a:pt x="3115" y="3560"/>
                    </a:lnTo>
                    <a:cubicBezTo>
                      <a:pt x="2670" y="29809"/>
                      <a:pt x="4005" y="51610"/>
                      <a:pt x="4005" y="55169"/>
                    </a:cubicBezTo>
                    <a:cubicBezTo>
                      <a:pt x="3560" y="57394"/>
                      <a:pt x="2225" y="59618"/>
                      <a:pt x="1" y="60953"/>
                    </a:cubicBezTo>
                    <a:cubicBezTo>
                      <a:pt x="2225" y="61175"/>
                      <a:pt x="4450" y="61286"/>
                      <a:pt x="6674" y="61286"/>
                    </a:cubicBezTo>
                    <a:cubicBezTo>
                      <a:pt x="8899" y="61286"/>
                      <a:pt x="11123" y="61175"/>
                      <a:pt x="13348" y="60953"/>
                    </a:cubicBezTo>
                    <a:cubicBezTo>
                      <a:pt x="10679" y="58728"/>
                      <a:pt x="9344" y="55169"/>
                      <a:pt x="8899" y="52055"/>
                    </a:cubicBezTo>
                    <a:cubicBezTo>
                      <a:pt x="8899" y="48051"/>
                      <a:pt x="10234" y="26695"/>
                      <a:pt x="9789" y="1"/>
                    </a:cubicBezTo>
                    <a:close/>
                  </a:path>
                </a:pathLst>
              </a:custGeom>
              <a:solidFill>
                <a:srgbClr val="CF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0"/>
              <p:cNvSpPr/>
              <p:nvPr/>
            </p:nvSpPr>
            <p:spPr>
              <a:xfrm>
                <a:off x="1490925" y="3396925"/>
                <a:ext cx="4493550" cy="1523825"/>
              </a:xfrm>
              <a:custGeom>
                <a:avLst/>
                <a:gdLst/>
                <a:ahLst/>
                <a:cxnLst/>
                <a:rect l="l" t="t" r="r" b="b"/>
                <a:pathLst>
                  <a:path w="179742" h="60953" extrusionOk="0">
                    <a:moveTo>
                      <a:pt x="84977" y="891"/>
                    </a:moveTo>
                    <a:cubicBezTo>
                      <a:pt x="82308" y="1336"/>
                      <a:pt x="79638" y="2225"/>
                      <a:pt x="76079" y="3560"/>
                    </a:cubicBezTo>
                    <a:cubicBezTo>
                      <a:pt x="62287" y="7564"/>
                      <a:pt x="28029" y="17352"/>
                      <a:pt x="7564" y="20911"/>
                    </a:cubicBezTo>
                    <a:cubicBezTo>
                      <a:pt x="3560" y="21801"/>
                      <a:pt x="890" y="23136"/>
                      <a:pt x="0" y="24916"/>
                    </a:cubicBezTo>
                    <a:cubicBezTo>
                      <a:pt x="2670" y="29365"/>
                      <a:pt x="7119" y="32479"/>
                      <a:pt x="11568" y="34259"/>
                    </a:cubicBezTo>
                    <a:cubicBezTo>
                      <a:pt x="23135" y="38708"/>
                      <a:pt x="49385" y="48051"/>
                      <a:pt x="65846" y="56504"/>
                    </a:cubicBezTo>
                    <a:cubicBezTo>
                      <a:pt x="70740" y="58728"/>
                      <a:pt x="76524" y="60508"/>
                      <a:pt x="81863" y="60953"/>
                    </a:cubicBezTo>
                    <a:cubicBezTo>
                      <a:pt x="84087" y="59618"/>
                      <a:pt x="85422" y="57394"/>
                      <a:pt x="85867" y="55169"/>
                    </a:cubicBezTo>
                    <a:cubicBezTo>
                      <a:pt x="86312" y="51610"/>
                      <a:pt x="84532" y="29809"/>
                      <a:pt x="84977" y="3560"/>
                    </a:cubicBezTo>
                    <a:lnTo>
                      <a:pt x="84977" y="891"/>
                    </a:lnTo>
                    <a:close/>
                    <a:moveTo>
                      <a:pt x="91651" y="1"/>
                    </a:moveTo>
                    <a:lnTo>
                      <a:pt x="91651" y="1"/>
                    </a:lnTo>
                    <a:cubicBezTo>
                      <a:pt x="92096" y="26695"/>
                      <a:pt x="90761" y="48051"/>
                      <a:pt x="90761" y="52055"/>
                    </a:cubicBezTo>
                    <a:cubicBezTo>
                      <a:pt x="91206" y="55169"/>
                      <a:pt x="92541" y="58728"/>
                      <a:pt x="95210" y="60953"/>
                    </a:cubicBezTo>
                    <a:cubicBezTo>
                      <a:pt x="97879" y="60508"/>
                      <a:pt x="100549" y="59618"/>
                      <a:pt x="103218" y="58728"/>
                    </a:cubicBezTo>
                    <a:cubicBezTo>
                      <a:pt x="114341" y="54279"/>
                      <a:pt x="149043" y="44936"/>
                      <a:pt x="166395" y="40487"/>
                    </a:cubicBezTo>
                    <a:cubicBezTo>
                      <a:pt x="173958" y="38708"/>
                      <a:pt x="177962" y="35593"/>
                      <a:pt x="179742" y="31589"/>
                    </a:cubicBezTo>
                    <a:cubicBezTo>
                      <a:pt x="177517" y="29809"/>
                      <a:pt x="174848" y="28920"/>
                      <a:pt x="172623" y="28475"/>
                    </a:cubicBezTo>
                    <a:cubicBezTo>
                      <a:pt x="161501" y="25805"/>
                      <a:pt x="108557" y="6674"/>
                      <a:pt x="100994" y="3115"/>
                    </a:cubicBezTo>
                    <a:cubicBezTo>
                      <a:pt x="96990" y="1336"/>
                      <a:pt x="94320" y="446"/>
                      <a:pt x="91651" y="1"/>
                    </a:cubicBezTo>
                    <a:close/>
                  </a:path>
                </a:pathLst>
              </a:custGeom>
              <a:solidFill>
                <a:srgbClr val="9BC2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0"/>
              <p:cNvSpPr/>
              <p:nvPr/>
            </p:nvSpPr>
            <p:spPr>
              <a:xfrm>
                <a:off x="1513175" y="1556600"/>
                <a:ext cx="2024325" cy="2330575"/>
              </a:xfrm>
              <a:custGeom>
                <a:avLst/>
                <a:gdLst/>
                <a:ahLst/>
                <a:cxnLst/>
                <a:rect l="l" t="t" r="r" b="b"/>
                <a:pathLst>
                  <a:path w="80973" h="93223" extrusionOk="0">
                    <a:moveTo>
                      <a:pt x="10491" y="1"/>
                    </a:moveTo>
                    <a:cubicBezTo>
                      <a:pt x="1719" y="1"/>
                      <a:pt x="340" y="9241"/>
                      <a:pt x="0" y="19780"/>
                    </a:cubicBezTo>
                    <a:cubicBezTo>
                      <a:pt x="0" y="36242"/>
                      <a:pt x="890" y="75838"/>
                      <a:pt x="445" y="89186"/>
                    </a:cubicBezTo>
                    <a:cubicBezTo>
                      <a:pt x="289" y="92002"/>
                      <a:pt x="407" y="93222"/>
                      <a:pt x="828" y="93222"/>
                    </a:cubicBezTo>
                    <a:cubicBezTo>
                      <a:pt x="2798" y="93222"/>
                      <a:pt x="11397" y="66402"/>
                      <a:pt x="29364" y="51369"/>
                    </a:cubicBezTo>
                    <a:cubicBezTo>
                      <a:pt x="59617" y="25564"/>
                      <a:pt x="80973" y="28234"/>
                      <a:pt x="72965" y="22895"/>
                    </a:cubicBezTo>
                    <a:cubicBezTo>
                      <a:pt x="60952" y="14442"/>
                      <a:pt x="35148" y="9548"/>
                      <a:pt x="20911" y="2874"/>
                    </a:cubicBezTo>
                    <a:cubicBezTo>
                      <a:pt x="16609" y="881"/>
                      <a:pt x="13198" y="1"/>
                      <a:pt x="10491" y="1"/>
                    </a:cubicBezTo>
                    <a:close/>
                  </a:path>
                </a:pathLst>
              </a:custGeom>
              <a:solidFill>
                <a:srgbClr val="C1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0"/>
              <p:cNvSpPr/>
              <p:nvPr/>
            </p:nvSpPr>
            <p:spPr>
              <a:xfrm>
                <a:off x="4571875" y="1632075"/>
                <a:ext cx="1316950" cy="1343225"/>
              </a:xfrm>
              <a:custGeom>
                <a:avLst/>
                <a:gdLst/>
                <a:ahLst/>
                <a:cxnLst/>
                <a:rect l="l" t="t" r="r" b="b"/>
                <a:pathLst>
                  <a:path w="52678" h="53729" extrusionOk="0">
                    <a:moveTo>
                      <a:pt x="45842" y="1"/>
                    </a:moveTo>
                    <a:cubicBezTo>
                      <a:pt x="44509" y="1"/>
                      <a:pt x="42892" y="237"/>
                      <a:pt x="40932" y="745"/>
                    </a:cubicBezTo>
                    <a:cubicBezTo>
                      <a:pt x="30254" y="3859"/>
                      <a:pt x="12458" y="5639"/>
                      <a:pt x="4895" y="10978"/>
                    </a:cubicBezTo>
                    <a:cubicBezTo>
                      <a:pt x="1" y="14092"/>
                      <a:pt x="12458" y="16761"/>
                      <a:pt x="32479" y="30109"/>
                    </a:cubicBezTo>
                    <a:cubicBezTo>
                      <a:pt x="44438" y="38081"/>
                      <a:pt x="50198" y="53728"/>
                      <a:pt x="51683" y="53728"/>
                    </a:cubicBezTo>
                    <a:cubicBezTo>
                      <a:pt x="52021" y="53728"/>
                      <a:pt x="52137" y="52917"/>
                      <a:pt x="52055" y="51019"/>
                    </a:cubicBezTo>
                    <a:cubicBezTo>
                      <a:pt x="51610" y="43011"/>
                      <a:pt x="52055" y="23880"/>
                      <a:pt x="52055" y="13647"/>
                    </a:cubicBezTo>
                    <a:cubicBezTo>
                      <a:pt x="52055" y="6201"/>
                      <a:pt x="52678" y="1"/>
                      <a:pt x="45842" y="1"/>
                    </a:cubicBezTo>
                    <a:close/>
                  </a:path>
                </a:pathLst>
              </a:custGeom>
              <a:solidFill>
                <a:srgbClr val="D2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20"/>
            <p:cNvGrpSpPr/>
            <p:nvPr/>
          </p:nvGrpSpPr>
          <p:grpSpPr>
            <a:xfrm>
              <a:off x="7995263" y="1830763"/>
              <a:ext cx="190407" cy="175241"/>
              <a:chOff x="1312950" y="548075"/>
              <a:chExt cx="4760175" cy="4381025"/>
            </a:xfrm>
          </p:grpSpPr>
          <p:sp>
            <p:nvSpPr>
              <p:cNvPr id="346" name="Google Shape;346;p20"/>
              <p:cNvSpPr/>
              <p:nvPr/>
            </p:nvSpPr>
            <p:spPr>
              <a:xfrm>
                <a:off x="1591025" y="961075"/>
                <a:ext cx="4326725" cy="2458125"/>
              </a:xfrm>
              <a:custGeom>
                <a:avLst/>
                <a:gdLst/>
                <a:ahLst/>
                <a:cxnLst/>
                <a:rect l="l" t="t" r="r" b="b"/>
                <a:pathLst>
                  <a:path w="173069" h="98325" extrusionOk="0">
                    <a:moveTo>
                      <a:pt x="1780" y="1"/>
                    </a:moveTo>
                    <a:cubicBezTo>
                      <a:pt x="1335" y="446"/>
                      <a:pt x="890" y="446"/>
                      <a:pt x="445" y="891"/>
                    </a:cubicBezTo>
                    <a:lnTo>
                      <a:pt x="1335" y="891"/>
                    </a:lnTo>
                    <a:cubicBezTo>
                      <a:pt x="4005" y="891"/>
                      <a:pt x="1" y="8899"/>
                      <a:pt x="9788" y="12458"/>
                    </a:cubicBezTo>
                    <a:cubicBezTo>
                      <a:pt x="20466" y="16907"/>
                      <a:pt x="38707" y="22246"/>
                      <a:pt x="55614" y="26695"/>
                    </a:cubicBezTo>
                    <a:cubicBezTo>
                      <a:pt x="71185" y="31144"/>
                      <a:pt x="81863" y="36928"/>
                      <a:pt x="81863" y="50720"/>
                    </a:cubicBezTo>
                    <a:cubicBezTo>
                      <a:pt x="81863" y="56949"/>
                      <a:pt x="81418" y="75635"/>
                      <a:pt x="80973" y="98325"/>
                    </a:cubicBezTo>
                    <a:cubicBezTo>
                      <a:pt x="83198" y="97435"/>
                      <a:pt x="85422" y="97435"/>
                      <a:pt x="87647" y="97435"/>
                    </a:cubicBezTo>
                    <a:lnTo>
                      <a:pt x="87647" y="96545"/>
                    </a:lnTo>
                    <a:cubicBezTo>
                      <a:pt x="87647" y="72520"/>
                      <a:pt x="86757" y="52055"/>
                      <a:pt x="86757" y="45381"/>
                    </a:cubicBezTo>
                    <a:cubicBezTo>
                      <a:pt x="86757" y="31144"/>
                      <a:pt x="96990" y="32924"/>
                      <a:pt x="112561" y="28920"/>
                    </a:cubicBezTo>
                    <a:cubicBezTo>
                      <a:pt x="119680" y="26695"/>
                      <a:pt x="153048" y="19132"/>
                      <a:pt x="163725" y="16907"/>
                    </a:cubicBezTo>
                    <a:cubicBezTo>
                      <a:pt x="173068" y="15128"/>
                      <a:pt x="169509" y="11123"/>
                      <a:pt x="166395" y="8009"/>
                    </a:cubicBezTo>
                    <a:lnTo>
                      <a:pt x="166395" y="8009"/>
                    </a:lnTo>
                    <a:cubicBezTo>
                      <a:pt x="166395" y="8454"/>
                      <a:pt x="165950" y="9344"/>
                      <a:pt x="164615" y="9344"/>
                    </a:cubicBezTo>
                    <a:cubicBezTo>
                      <a:pt x="156162" y="12013"/>
                      <a:pt x="104998" y="21801"/>
                      <a:pt x="92541" y="25360"/>
                    </a:cubicBezTo>
                    <a:cubicBezTo>
                      <a:pt x="90721" y="25906"/>
                      <a:pt x="88809" y="26154"/>
                      <a:pt x="86803" y="26154"/>
                    </a:cubicBezTo>
                    <a:cubicBezTo>
                      <a:pt x="79001" y="26154"/>
                      <a:pt x="69791" y="22398"/>
                      <a:pt x="59173" y="17797"/>
                    </a:cubicBezTo>
                    <a:cubicBezTo>
                      <a:pt x="45826" y="12458"/>
                      <a:pt x="11568" y="4450"/>
                      <a:pt x="4895" y="1780"/>
                    </a:cubicBezTo>
                    <a:cubicBezTo>
                      <a:pt x="3560" y="1336"/>
                      <a:pt x="2670" y="891"/>
                      <a:pt x="1780" y="1"/>
                    </a:cubicBezTo>
                    <a:close/>
                  </a:path>
                </a:pathLst>
              </a:custGeom>
              <a:solidFill>
                <a:srgbClr val="F5F8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0"/>
              <p:cNvSpPr/>
              <p:nvPr/>
            </p:nvSpPr>
            <p:spPr>
              <a:xfrm>
                <a:off x="1312950" y="983325"/>
                <a:ext cx="2324650" cy="3036500"/>
              </a:xfrm>
              <a:custGeom>
                <a:avLst/>
                <a:gdLst/>
                <a:ahLst/>
                <a:cxnLst/>
                <a:rect l="l" t="t" r="r" b="b"/>
                <a:pathLst>
                  <a:path w="92986" h="121460" extrusionOk="0">
                    <a:moveTo>
                      <a:pt x="11568" y="1"/>
                    </a:moveTo>
                    <a:cubicBezTo>
                      <a:pt x="2225" y="5784"/>
                      <a:pt x="1" y="17352"/>
                      <a:pt x="891" y="30699"/>
                    </a:cubicBezTo>
                    <a:cubicBezTo>
                      <a:pt x="1336" y="44936"/>
                      <a:pt x="2670" y="80973"/>
                      <a:pt x="1336" y="96990"/>
                    </a:cubicBezTo>
                    <a:cubicBezTo>
                      <a:pt x="446" y="107667"/>
                      <a:pt x="2670" y="115676"/>
                      <a:pt x="7119" y="121460"/>
                    </a:cubicBezTo>
                    <a:cubicBezTo>
                      <a:pt x="8009" y="119680"/>
                      <a:pt x="10679" y="118345"/>
                      <a:pt x="14683" y="117455"/>
                    </a:cubicBezTo>
                    <a:cubicBezTo>
                      <a:pt x="35148" y="113896"/>
                      <a:pt x="69406" y="104108"/>
                      <a:pt x="83198" y="100104"/>
                    </a:cubicBezTo>
                    <a:cubicBezTo>
                      <a:pt x="86757" y="98769"/>
                      <a:pt x="89427" y="97880"/>
                      <a:pt x="92096" y="97435"/>
                    </a:cubicBezTo>
                    <a:cubicBezTo>
                      <a:pt x="92541" y="74745"/>
                      <a:pt x="92986" y="56059"/>
                      <a:pt x="92986" y="49830"/>
                    </a:cubicBezTo>
                    <a:cubicBezTo>
                      <a:pt x="92986" y="36038"/>
                      <a:pt x="82308" y="30254"/>
                      <a:pt x="66737" y="25805"/>
                    </a:cubicBezTo>
                    <a:cubicBezTo>
                      <a:pt x="49830" y="21356"/>
                      <a:pt x="31589" y="16017"/>
                      <a:pt x="20911" y="11568"/>
                    </a:cubicBezTo>
                    <a:cubicBezTo>
                      <a:pt x="11124" y="8009"/>
                      <a:pt x="15128" y="1"/>
                      <a:pt x="12458" y="1"/>
                    </a:cubicBezTo>
                    <a:close/>
                  </a:path>
                </a:pathLst>
              </a:custGeom>
              <a:solidFill>
                <a:srgbClr val="ADD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0"/>
              <p:cNvSpPr/>
              <p:nvPr/>
            </p:nvSpPr>
            <p:spPr>
              <a:xfrm>
                <a:off x="3759925" y="1139050"/>
                <a:ext cx="2313200" cy="3047625"/>
              </a:xfrm>
              <a:custGeom>
                <a:avLst/>
                <a:gdLst/>
                <a:ahLst/>
                <a:cxnLst/>
                <a:rect l="l" t="t" r="r" b="b"/>
                <a:pathLst>
                  <a:path w="92528" h="121905" extrusionOk="0">
                    <a:moveTo>
                      <a:pt x="79639" y="0"/>
                    </a:moveTo>
                    <a:cubicBezTo>
                      <a:pt x="79751" y="53"/>
                      <a:pt x="79862" y="106"/>
                      <a:pt x="79972" y="160"/>
                    </a:cubicBezTo>
                    <a:lnTo>
                      <a:pt x="79972" y="160"/>
                    </a:lnTo>
                    <a:cubicBezTo>
                      <a:pt x="79907" y="61"/>
                      <a:pt x="79803" y="0"/>
                      <a:pt x="79639" y="0"/>
                    </a:cubicBezTo>
                    <a:close/>
                    <a:moveTo>
                      <a:pt x="79972" y="160"/>
                    </a:moveTo>
                    <a:cubicBezTo>
                      <a:pt x="80084" y="329"/>
                      <a:pt x="80084" y="610"/>
                      <a:pt x="80084" y="890"/>
                    </a:cubicBezTo>
                    <a:cubicBezTo>
                      <a:pt x="82753" y="4004"/>
                      <a:pt x="86312" y="8009"/>
                      <a:pt x="76969" y="9788"/>
                    </a:cubicBezTo>
                    <a:cubicBezTo>
                      <a:pt x="66292" y="12013"/>
                      <a:pt x="32924" y="19576"/>
                      <a:pt x="25805" y="21801"/>
                    </a:cubicBezTo>
                    <a:cubicBezTo>
                      <a:pt x="10234" y="25805"/>
                      <a:pt x="1" y="24025"/>
                      <a:pt x="1" y="38262"/>
                    </a:cubicBezTo>
                    <a:cubicBezTo>
                      <a:pt x="1" y="44936"/>
                      <a:pt x="891" y="65401"/>
                      <a:pt x="891" y="89426"/>
                    </a:cubicBezTo>
                    <a:lnTo>
                      <a:pt x="891" y="90316"/>
                    </a:lnTo>
                    <a:cubicBezTo>
                      <a:pt x="3560" y="90761"/>
                      <a:pt x="6230" y="91651"/>
                      <a:pt x="10234" y="93430"/>
                    </a:cubicBezTo>
                    <a:cubicBezTo>
                      <a:pt x="17797" y="96989"/>
                      <a:pt x="70741" y="116120"/>
                      <a:pt x="81863" y="118790"/>
                    </a:cubicBezTo>
                    <a:cubicBezTo>
                      <a:pt x="84088" y="119235"/>
                      <a:pt x="86757" y="120124"/>
                      <a:pt x="88982" y="121904"/>
                    </a:cubicBezTo>
                    <a:cubicBezTo>
                      <a:pt x="91206" y="116565"/>
                      <a:pt x="90761" y="110337"/>
                      <a:pt x="90317" y="102773"/>
                    </a:cubicBezTo>
                    <a:cubicBezTo>
                      <a:pt x="89872" y="88981"/>
                      <a:pt x="90761" y="46715"/>
                      <a:pt x="91651" y="27139"/>
                    </a:cubicBezTo>
                    <a:cubicBezTo>
                      <a:pt x="92528" y="10921"/>
                      <a:pt x="87359" y="3772"/>
                      <a:pt x="79972" y="160"/>
                    </a:cubicBezTo>
                    <a:close/>
                  </a:path>
                </a:pathLst>
              </a:custGeom>
              <a:solidFill>
                <a:srgbClr val="C1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0"/>
              <p:cNvSpPr/>
              <p:nvPr/>
            </p:nvSpPr>
            <p:spPr>
              <a:xfrm>
                <a:off x="1635525" y="548075"/>
                <a:ext cx="4126500" cy="1066875"/>
              </a:xfrm>
              <a:custGeom>
                <a:avLst/>
                <a:gdLst/>
                <a:ahLst/>
                <a:cxnLst/>
                <a:rect l="l" t="t" r="r" b="b"/>
                <a:pathLst>
                  <a:path w="165060" h="42675" extrusionOk="0">
                    <a:moveTo>
                      <a:pt x="81713" y="1"/>
                    </a:moveTo>
                    <a:cubicBezTo>
                      <a:pt x="75171" y="1"/>
                      <a:pt x="68492" y="905"/>
                      <a:pt x="62287" y="2284"/>
                    </a:cubicBezTo>
                    <a:cubicBezTo>
                      <a:pt x="49385" y="4953"/>
                      <a:pt x="23135" y="11627"/>
                      <a:pt x="9788" y="13406"/>
                    </a:cubicBezTo>
                    <a:cubicBezTo>
                      <a:pt x="5784" y="13851"/>
                      <a:pt x="2670" y="15186"/>
                      <a:pt x="0" y="16521"/>
                    </a:cubicBezTo>
                    <a:cubicBezTo>
                      <a:pt x="890" y="17411"/>
                      <a:pt x="1780" y="17856"/>
                      <a:pt x="3115" y="18300"/>
                    </a:cubicBezTo>
                    <a:cubicBezTo>
                      <a:pt x="9788" y="20970"/>
                      <a:pt x="44046" y="28978"/>
                      <a:pt x="57393" y="34317"/>
                    </a:cubicBezTo>
                    <a:cubicBezTo>
                      <a:pt x="68011" y="38918"/>
                      <a:pt x="77221" y="42674"/>
                      <a:pt x="85023" y="42674"/>
                    </a:cubicBezTo>
                    <a:cubicBezTo>
                      <a:pt x="87029" y="42674"/>
                      <a:pt x="88941" y="42426"/>
                      <a:pt x="90761" y="41880"/>
                    </a:cubicBezTo>
                    <a:cubicBezTo>
                      <a:pt x="103218" y="38321"/>
                      <a:pt x="154382" y="28533"/>
                      <a:pt x="162835" y="25864"/>
                    </a:cubicBezTo>
                    <a:cubicBezTo>
                      <a:pt x="164170" y="25864"/>
                      <a:pt x="164615" y="24974"/>
                      <a:pt x="165060" y="24529"/>
                    </a:cubicBezTo>
                    <a:cubicBezTo>
                      <a:pt x="164170" y="24084"/>
                      <a:pt x="163725" y="23194"/>
                      <a:pt x="163280" y="22749"/>
                    </a:cubicBezTo>
                    <a:cubicBezTo>
                      <a:pt x="162390" y="22305"/>
                      <a:pt x="161056" y="21860"/>
                      <a:pt x="159721" y="21860"/>
                    </a:cubicBezTo>
                    <a:cubicBezTo>
                      <a:pt x="145929" y="17856"/>
                      <a:pt x="113006" y="7623"/>
                      <a:pt x="99214" y="2729"/>
                    </a:cubicBezTo>
                    <a:cubicBezTo>
                      <a:pt x="93837" y="793"/>
                      <a:pt x="87835" y="1"/>
                      <a:pt x="81713" y="1"/>
                    </a:cubicBezTo>
                    <a:close/>
                  </a:path>
                </a:pathLst>
              </a:custGeom>
              <a:solidFill>
                <a:srgbClr val="D2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0"/>
              <p:cNvSpPr/>
              <p:nvPr/>
            </p:nvSpPr>
            <p:spPr>
              <a:xfrm>
                <a:off x="3537475" y="3396925"/>
                <a:ext cx="333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13348" h="61287" extrusionOk="0">
                    <a:moveTo>
                      <a:pt x="9789" y="1"/>
                    </a:moveTo>
                    <a:cubicBezTo>
                      <a:pt x="7564" y="1"/>
                      <a:pt x="5340" y="1"/>
                      <a:pt x="3115" y="891"/>
                    </a:cubicBezTo>
                    <a:lnTo>
                      <a:pt x="3115" y="3560"/>
                    </a:lnTo>
                    <a:cubicBezTo>
                      <a:pt x="2670" y="29809"/>
                      <a:pt x="4005" y="51610"/>
                      <a:pt x="4005" y="55169"/>
                    </a:cubicBezTo>
                    <a:cubicBezTo>
                      <a:pt x="3560" y="57394"/>
                      <a:pt x="2225" y="59618"/>
                      <a:pt x="1" y="60953"/>
                    </a:cubicBezTo>
                    <a:cubicBezTo>
                      <a:pt x="2225" y="61175"/>
                      <a:pt x="4450" y="61286"/>
                      <a:pt x="6674" y="61286"/>
                    </a:cubicBezTo>
                    <a:cubicBezTo>
                      <a:pt x="8899" y="61286"/>
                      <a:pt x="11123" y="61175"/>
                      <a:pt x="13348" y="60953"/>
                    </a:cubicBezTo>
                    <a:cubicBezTo>
                      <a:pt x="10679" y="58728"/>
                      <a:pt x="9344" y="55169"/>
                      <a:pt x="8899" y="52055"/>
                    </a:cubicBezTo>
                    <a:cubicBezTo>
                      <a:pt x="8899" y="48051"/>
                      <a:pt x="10234" y="26695"/>
                      <a:pt x="9789" y="1"/>
                    </a:cubicBezTo>
                    <a:close/>
                  </a:path>
                </a:pathLst>
              </a:custGeom>
              <a:solidFill>
                <a:srgbClr val="CF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0"/>
              <p:cNvSpPr/>
              <p:nvPr/>
            </p:nvSpPr>
            <p:spPr>
              <a:xfrm>
                <a:off x="1490925" y="3396925"/>
                <a:ext cx="4493550" cy="1523825"/>
              </a:xfrm>
              <a:custGeom>
                <a:avLst/>
                <a:gdLst/>
                <a:ahLst/>
                <a:cxnLst/>
                <a:rect l="l" t="t" r="r" b="b"/>
                <a:pathLst>
                  <a:path w="179742" h="60953" extrusionOk="0">
                    <a:moveTo>
                      <a:pt x="84977" y="891"/>
                    </a:moveTo>
                    <a:cubicBezTo>
                      <a:pt x="82308" y="1336"/>
                      <a:pt x="79638" y="2225"/>
                      <a:pt x="76079" y="3560"/>
                    </a:cubicBezTo>
                    <a:cubicBezTo>
                      <a:pt x="62287" y="7564"/>
                      <a:pt x="28029" y="17352"/>
                      <a:pt x="7564" y="20911"/>
                    </a:cubicBezTo>
                    <a:cubicBezTo>
                      <a:pt x="3560" y="21801"/>
                      <a:pt x="890" y="23136"/>
                      <a:pt x="0" y="24916"/>
                    </a:cubicBezTo>
                    <a:cubicBezTo>
                      <a:pt x="2670" y="29365"/>
                      <a:pt x="7119" y="32479"/>
                      <a:pt x="11568" y="34259"/>
                    </a:cubicBezTo>
                    <a:cubicBezTo>
                      <a:pt x="23135" y="38708"/>
                      <a:pt x="49385" y="48051"/>
                      <a:pt x="65846" y="56504"/>
                    </a:cubicBezTo>
                    <a:cubicBezTo>
                      <a:pt x="70740" y="58728"/>
                      <a:pt x="76524" y="60508"/>
                      <a:pt x="81863" y="60953"/>
                    </a:cubicBezTo>
                    <a:cubicBezTo>
                      <a:pt x="84087" y="59618"/>
                      <a:pt x="85422" y="57394"/>
                      <a:pt x="85867" y="55169"/>
                    </a:cubicBezTo>
                    <a:cubicBezTo>
                      <a:pt x="86312" y="51610"/>
                      <a:pt x="84532" y="29809"/>
                      <a:pt x="84977" y="3560"/>
                    </a:cubicBezTo>
                    <a:lnTo>
                      <a:pt x="84977" y="891"/>
                    </a:lnTo>
                    <a:close/>
                    <a:moveTo>
                      <a:pt x="91651" y="1"/>
                    </a:moveTo>
                    <a:lnTo>
                      <a:pt x="91651" y="1"/>
                    </a:lnTo>
                    <a:cubicBezTo>
                      <a:pt x="92096" y="26695"/>
                      <a:pt x="90761" y="48051"/>
                      <a:pt x="90761" y="52055"/>
                    </a:cubicBezTo>
                    <a:cubicBezTo>
                      <a:pt x="91206" y="55169"/>
                      <a:pt x="92541" y="58728"/>
                      <a:pt x="95210" y="60953"/>
                    </a:cubicBezTo>
                    <a:cubicBezTo>
                      <a:pt x="97879" y="60508"/>
                      <a:pt x="100549" y="59618"/>
                      <a:pt x="103218" y="58728"/>
                    </a:cubicBezTo>
                    <a:cubicBezTo>
                      <a:pt x="114341" y="54279"/>
                      <a:pt x="149043" y="44936"/>
                      <a:pt x="166395" y="40487"/>
                    </a:cubicBezTo>
                    <a:cubicBezTo>
                      <a:pt x="173958" y="38708"/>
                      <a:pt x="177962" y="35593"/>
                      <a:pt x="179742" y="31589"/>
                    </a:cubicBezTo>
                    <a:cubicBezTo>
                      <a:pt x="177517" y="29809"/>
                      <a:pt x="174848" y="28920"/>
                      <a:pt x="172623" y="28475"/>
                    </a:cubicBezTo>
                    <a:cubicBezTo>
                      <a:pt x="161501" y="25805"/>
                      <a:pt x="108557" y="6674"/>
                      <a:pt x="100994" y="3115"/>
                    </a:cubicBezTo>
                    <a:cubicBezTo>
                      <a:pt x="96990" y="1336"/>
                      <a:pt x="94320" y="446"/>
                      <a:pt x="91651" y="1"/>
                    </a:cubicBezTo>
                    <a:close/>
                  </a:path>
                </a:pathLst>
              </a:custGeom>
              <a:solidFill>
                <a:srgbClr val="9BC2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0"/>
              <p:cNvSpPr/>
              <p:nvPr/>
            </p:nvSpPr>
            <p:spPr>
              <a:xfrm>
                <a:off x="1513175" y="1556600"/>
                <a:ext cx="2024325" cy="2330575"/>
              </a:xfrm>
              <a:custGeom>
                <a:avLst/>
                <a:gdLst/>
                <a:ahLst/>
                <a:cxnLst/>
                <a:rect l="l" t="t" r="r" b="b"/>
                <a:pathLst>
                  <a:path w="80973" h="93223" extrusionOk="0">
                    <a:moveTo>
                      <a:pt x="10491" y="1"/>
                    </a:moveTo>
                    <a:cubicBezTo>
                      <a:pt x="1719" y="1"/>
                      <a:pt x="340" y="9241"/>
                      <a:pt x="0" y="19780"/>
                    </a:cubicBezTo>
                    <a:cubicBezTo>
                      <a:pt x="0" y="36242"/>
                      <a:pt x="890" y="75838"/>
                      <a:pt x="445" y="89186"/>
                    </a:cubicBezTo>
                    <a:cubicBezTo>
                      <a:pt x="289" y="92002"/>
                      <a:pt x="407" y="93222"/>
                      <a:pt x="828" y="93222"/>
                    </a:cubicBezTo>
                    <a:cubicBezTo>
                      <a:pt x="2798" y="93222"/>
                      <a:pt x="11397" y="66402"/>
                      <a:pt x="29364" y="51369"/>
                    </a:cubicBezTo>
                    <a:cubicBezTo>
                      <a:pt x="59617" y="25564"/>
                      <a:pt x="80973" y="28234"/>
                      <a:pt x="72965" y="22895"/>
                    </a:cubicBezTo>
                    <a:cubicBezTo>
                      <a:pt x="60952" y="14442"/>
                      <a:pt x="35148" y="9548"/>
                      <a:pt x="20911" y="2874"/>
                    </a:cubicBezTo>
                    <a:cubicBezTo>
                      <a:pt x="16609" y="881"/>
                      <a:pt x="13198" y="1"/>
                      <a:pt x="10491" y="1"/>
                    </a:cubicBezTo>
                    <a:close/>
                  </a:path>
                </a:pathLst>
              </a:custGeom>
              <a:solidFill>
                <a:srgbClr val="C1E1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0"/>
              <p:cNvSpPr/>
              <p:nvPr/>
            </p:nvSpPr>
            <p:spPr>
              <a:xfrm>
                <a:off x="4571875" y="1632075"/>
                <a:ext cx="1316950" cy="1343225"/>
              </a:xfrm>
              <a:custGeom>
                <a:avLst/>
                <a:gdLst/>
                <a:ahLst/>
                <a:cxnLst/>
                <a:rect l="l" t="t" r="r" b="b"/>
                <a:pathLst>
                  <a:path w="52678" h="53729" extrusionOk="0">
                    <a:moveTo>
                      <a:pt x="45842" y="1"/>
                    </a:moveTo>
                    <a:cubicBezTo>
                      <a:pt x="44509" y="1"/>
                      <a:pt x="42892" y="237"/>
                      <a:pt x="40932" y="745"/>
                    </a:cubicBezTo>
                    <a:cubicBezTo>
                      <a:pt x="30254" y="3859"/>
                      <a:pt x="12458" y="5639"/>
                      <a:pt x="4895" y="10978"/>
                    </a:cubicBezTo>
                    <a:cubicBezTo>
                      <a:pt x="1" y="14092"/>
                      <a:pt x="12458" y="16761"/>
                      <a:pt x="32479" y="30109"/>
                    </a:cubicBezTo>
                    <a:cubicBezTo>
                      <a:pt x="44438" y="38081"/>
                      <a:pt x="50198" y="53728"/>
                      <a:pt x="51683" y="53728"/>
                    </a:cubicBezTo>
                    <a:cubicBezTo>
                      <a:pt x="52021" y="53728"/>
                      <a:pt x="52137" y="52917"/>
                      <a:pt x="52055" y="51019"/>
                    </a:cubicBezTo>
                    <a:cubicBezTo>
                      <a:pt x="51610" y="43011"/>
                      <a:pt x="52055" y="23880"/>
                      <a:pt x="52055" y="13647"/>
                    </a:cubicBezTo>
                    <a:cubicBezTo>
                      <a:pt x="52055" y="6201"/>
                      <a:pt x="52678" y="1"/>
                      <a:pt x="45842" y="1"/>
                    </a:cubicBezTo>
                    <a:close/>
                  </a:path>
                </a:pathLst>
              </a:custGeom>
              <a:solidFill>
                <a:srgbClr val="D2EC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" name="Google Shape;354;p20"/>
            <p:cNvGrpSpPr/>
            <p:nvPr/>
          </p:nvGrpSpPr>
          <p:grpSpPr>
            <a:xfrm>
              <a:off x="8225775" y="911225"/>
              <a:ext cx="122760" cy="1318295"/>
              <a:chOff x="3583625" y="450425"/>
              <a:chExt cx="446400" cy="4793800"/>
            </a:xfrm>
          </p:grpSpPr>
          <p:sp>
            <p:nvSpPr>
              <p:cNvPr id="355" name="Google Shape;355;p20"/>
              <p:cNvSpPr/>
              <p:nvPr/>
            </p:nvSpPr>
            <p:spPr>
              <a:xfrm>
                <a:off x="3586075" y="450425"/>
                <a:ext cx="443950" cy="4793800"/>
              </a:xfrm>
              <a:custGeom>
                <a:avLst/>
                <a:gdLst/>
                <a:ahLst/>
                <a:cxnLst/>
                <a:rect l="l" t="t" r="r" b="b"/>
                <a:pathLst>
                  <a:path w="17758" h="191752" extrusionOk="0">
                    <a:moveTo>
                      <a:pt x="8872" y="1"/>
                    </a:moveTo>
                    <a:cubicBezTo>
                      <a:pt x="3959" y="1"/>
                      <a:pt x="1" y="3959"/>
                      <a:pt x="1" y="8886"/>
                    </a:cubicBezTo>
                    <a:lnTo>
                      <a:pt x="1" y="151857"/>
                    </a:lnTo>
                    <a:cubicBezTo>
                      <a:pt x="1" y="154945"/>
                      <a:pt x="4717" y="156209"/>
                      <a:pt x="5363" y="159255"/>
                    </a:cubicBezTo>
                    <a:cubicBezTo>
                      <a:pt x="5896" y="161725"/>
                      <a:pt x="3959" y="161992"/>
                      <a:pt x="3959" y="166610"/>
                    </a:cubicBezTo>
                    <a:lnTo>
                      <a:pt x="3959" y="186838"/>
                    </a:lnTo>
                    <a:cubicBezTo>
                      <a:pt x="3959" y="189561"/>
                      <a:pt x="6149" y="191751"/>
                      <a:pt x="8872" y="191751"/>
                    </a:cubicBezTo>
                    <a:cubicBezTo>
                      <a:pt x="11596" y="191751"/>
                      <a:pt x="13785" y="189561"/>
                      <a:pt x="13785" y="186838"/>
                    </a:cubicBezTo>
                    <a:lnTo>
                      <a:pt x="13785" y="166610"/>
                    </a:lnTo>
                    <a:cubicBezTo>
                      <a:pt x="13785" y="161992"/>
                      <a:pt x="11862" y="161725"/>
                      <a:pt x="12382" y="159255"/>
                    </a:cubicBezTo>
                    <a:cubicBezTo>
                      <a:pt x="13041" y="156209"/>
                      <a:pt x="17758" y="154945"/>
                      <a:pt x="17758" y="151857"/>
                    </a:cubicBezTo>
                    <a:lnTo>
                      <a:pt x="17758" y="8886"/>
                    </a:lnTo>
                    <a:cubicBezTo>
                      <a:pt x="17758" y="3959"/>
                      <a:pt x="13799" y="1"/>
                      <a:pt x="8872" y="1"/>
                    </a:cubicBezTo>
                    <a:close/>
                  </a:path>
                </a:pathLst>
              </a:custGeom>
              <a:noFill/>
              <a:ln w="45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0"/>
              <p:cNvSpPr/>
              <p:nvPr/>
            </p:nvSpPr>
            <p:spPr>
              <a:xfrm>
                <a:off x="3585375" y="1186700"/>
                <a:ext cx="137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" fill="none" extrusionOk="0">
                    <a:moveTo>
                      <a:pt x="1" y="0"/>
                    </a:moveTo>
                    <a:lnTo>
                      <a:pt x="5489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0"/>
              <p:cNvSpPr/>
              <p:nvPr/>
            </p:nvSpPr>
            <p:spPr>
              <a:xfrm>
                <a:off x="3585375" y="1432350"/>
                <a:ext cx="137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" fill="none" extrusionOk="0">
                    <a:moveTo>
                      <a:pt x="1" y="0"/>
                    </a:moveTo>
                    <a:lnTo>
                      <a:pt x="5489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0"/>
              <p:cNvSpPr/>
              <p:nvPr/>
            </p:nvSpPr>
            <p:spPr>
              <a:xfrm>
                <a:off x="3585375" y="1677650"/>
                <a:ext cx="137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" fill="none" extrusionOk="0">
                    <a:moveTo>
                      <a:pt x="1" y="0"/>
                    </a:moveTo>
                    <a:lnTo>
                      <a:pt x="5489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0"/>
              <p:cNvSpPr/>
              <p:nvPr/>
            </p:nvSpPr>
            <p:spPr>
              <a:xfrm>
                <a:off x="3585375" y="1922950"/>
                <a:ext cx="137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" fill="none" extrusionOk="0">
                    <a:moveTo>
                      <a:pt x="1" y="0"/>
                    </a:moveTo>
                    <a:lnTo>
                      <a:pt x="5489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0"/>
              <p:cNvSpPr/>
              <p:nvPr/>
            </p:nvSpPr>
            <p:spPr>
              <a:xfrm>
                <a:off x="3585375" y="2168600"/>
                <a:ext cx="137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" fill="none" extrusionOk="0">
                    <a:moveTo>
                      <a:pt x="1" y="1"/>
                    </a:moveTo>
                    <a:lnTo>
                      <a:pt x="5489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0"/>
              <p:cNvSpPr/>
              <p:nvPr/>
            </p:nvSpPr>
            <p:spPr>
              <a:xfrm>
                <a:off x="3585375" y="2413900"/>
                <a:ext cx="137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" fill="none" extrusionOk="0">
                    <a:moveTo>
                      <a:pt x="1" y="1"/>
                    </a:moveTo>
                    <a:lnTo>
                      <a:pt x="5489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0"/>
              <p:cNvSpPr/>
              <p:nvPr/>
            </p:nvSpPr>
            <p:spPr>
              <a:xfrm>
                <a:off x="3585375" y="2659200"/>
                <a:ext cx="137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" fill="none" extrusionOk="0">
                    <a:moveTo>
                      <a:pt x="1" y="1"/>
                    </a:moveTo>
                    <a:lnTo>
                      <a:pt x="5489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0"/>
              <p:cNvSpPr/>
              <p:nvPr/>
            </p:nvSpPr>
            <p:spPr>
              <a:xfrm>
                <a:off x="3585375" y="2904875"/>
                <a:ext cx="137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" fill="none" extrusionOk="0">
                    <a:moveTo>
                      <a:pt x="1" y="0"/>
                    </a:moveTo>
                    <a:lnTo>
                      <a:pt x="5489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0"/>
              <p:cNvSpPr/>
              <p:nvPr/>
            </p:nvSpPr>
            <p:spPr>
              <a:xfrm>
                <a:off x="3585375" y="3150175"/>
                <a:ext cx="137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" fill="none" extrusionOk="0">
                    <a:moveTo>
                      <a:pt x="1" y="0"/>
                    </a:moveTo>
                    <a:lnTo>
                      <a:pt x="5489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0"/>
              <p:cNvSpPr/>
              <p:nvPr/>
            </p:nvSpPr>
            <p:spPr>
              <a:xfrm>
                <a:off x="3585375" y="3395475"/>
                <a:ext cx="137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" fill="none" extrusionOk="0">
                    <a:moveTo>
                      <a:pt x="1" y="0"/>
                    </a:moveTo>
                    <a:lnTo>
                      <a:pt x="5489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0"/>
              <p:cNvSpPr/>
              <p:nvPr/>
            </p:nvSpPr>
            <p:spPr>
              <a:xfrm>
                <a:off x="3585375" y="3641125"/>
                <a:ext cx="137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" fill="none" extrusionOk="0">
                    <a:moveTo>
                      <a:pt x="1" y="0"/>
                    </a:moveTo>
                    <a:lnTo>
                      <a:pt x="5489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0"/>
              <p:cNvSpPr/>
              <p:nvPr/>
            </p:nvSpPr>
            <p:spPr>
              <a:xfrm>
                <a:off x="3585375" y="3886425"/>
                <a:ext cx="137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" fill="none" extrusionOk="0">
                    <a:moveTo>
                      <a:pt x="1" y="1"/>
                    </a:moveTo>
                    <a:lnTo>
                      <a:pt x="5489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0"/>
              <p:cNvSpPr/>
              <p:nvPr/>
            </p:nvSpPr>
            <p:spPr>
              <a:xfrm>
                <a:off x="3585375" y="4132075"/>
                <a:ext cx="137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" fill="none" extrusionOk="0">
                    <a:moveTo>
                      <a:pt x="1" y="1"/>
                    </a:moveTo>
                    <a:lnTo>
                      <a:pt x="5489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0"/>
              <p:cNvSpPr/>
              <p:nvPr/>
            </p:nvSpPr>
            <p:spPr>
              <a:xfrm>
                <a:off x="3583625" y="285890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0"/>
              <p:cNvSpPr/>
              <p:nvPr/>
            </p:nvSpPr>
            <p:spPr>
              <a:xfrm>
                <a:off x="3583625" y="280975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0"/>
              <p:cNvSpPr/>
              <p:nvPr/>
            </p:nvSpPr>
            <p:spPr>
              <a:xfrm>
                <a:off x="3583625" y="276097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0"/>
              <p:cNvSpPr/>
              <p:nvPr/>
            </p:nvSpPr>
            <p:spPr>
              <a:xfrm>
                <a:off x="3583625" y="271220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0"/>
              <p:cNvSpPr/>
              <p:nvPr/>
            </p:nvSpPr>
            <p:spPr>
              <a:xfrm>
                <a:off x="3583625" y="319262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0"/>
              <p:cNvSpPr/>
              <p:nvPr/>
            </p:nvSpPr>
            <p:spPr>
              <a:xfrm>
                <a:off x="3583625" y="309297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0"/>
              <p:cNvSpPr/>
              <p:nvPr/>
            </p:nvSpPr>
            <p:spPr>
              <a:xfrm>
                <a:off x="3583625" y="304417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0"/>
              <p:cNvSpPr/>
              <p:nvPr/>
            </p:nvSpPr>
            <p:spPr>
              <a:xfrm>
                <a:off x="3583625" y="294627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0"/>
              <p:cNvSpPr/>
              <p:nvPr/>
            </p:nvSpPr>
            <p:spPr>
              <a:xfrm>
                <a:off x="3583625" y="324140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0"/>
              <p:cNvSpPr/>
              <p:nvPr/>
            </p:nvSpPr>
            <p:spPr>
              <a:xfrm>
                <a:off x="3583625" y="299540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0"/>
              <p:cNvSpPr/>
              <p:nvPr/>
            </p:nvSpPr>
            <p:spPr>
              <a:xfrm>
                <a:off x="3583625" y="349267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0"/>
              <p:cNvSpPr/>
              <p:nvPr/>
            </p:nvSpPr>
            <p:spPr>
              <a:xfrm>
                <a:off x="3583625" y="344390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0"/>
              <p:cNvSpPr/>
              <p:nvPr/>
            </p:nvSpPr>
            <p:spPr>
              <a:xfrm>
                <a:off x="3583625" y="329720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0"/>
              <p:cNvSpPr/>
              <p:nvPr/>
            </p:nvSpPr>
            <p:spPr>
              <a:xfrm>
                <a:off x="3583625" y="354145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0"/>
              <p:cNvSpPr/>
              <p:nvPr/>
            </p:nvSpPr>
            <p:spPr>
              <a:xfrm>
                <a:off x="3583625" y="334600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0"/>
              <p:cNvSpPr/>
              <p:nvPr/>
            </p:nvSpPr>
            <p:spPr>
              <a:xfrm>
                <a:off x="3583625" y="379272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0"/>
              <p:cNvSpPr/>
              <p:nvPr/>
            </p:nvSpPr>
            <p:spPr>
              <a:xfrm>
                <a:off x="3583625" y="374360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0"/>
              <p:cNvSpPr/>
              <p:nvPr/>
            </p:nvSpPr>
            <p:spPr>
              <a:xfrm>
                <a:off x="3583625" y="369482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0"/>
              <p:cNvSpPr/>
              <p:nvPr/>
            </p:nvSpPr>
            <p:spPr>
              <a:xfrm>
                <a:off x="3583625" y="359725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0"/>
              <p:cNvSpPr/>
              <p:nvPr/>
            </p:nvSpPr>
            <p:spPr>
              <a:xfrm>
                <a:off x="3583625" y="384150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0"/>
              <p:cNvSpPr/>
              <p:nvPr/>
            </p:nvSpPr>
            <p:spPr>
              <a:xfrm>
                <a:off x="3583625" y="408400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0"/>
              <p:cNvSpPr/>
              <p:nvPr/>
            </p:nvSpPr>
            <p:spPr>
              <a:xfrm>
                <a:off x="3583625" y="403522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0"/>
              <p:cNvSpPr/>
              <p:nvPr/>
            </p:nvSpPr>
            <p:spPr>
              <a:xfrm>
                <a:off x="3583625" y="398645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0"/>
              <p:cNvSpPr/>
              <p:nvPr/>
            </p:nvSpPr>
            <p:spPr>
              <a:xfrm>
                <a:off x="3583625" y="393767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0"/>
              <p:cNvSpPr/>
              <p:nvPr/>
            </p:nvSpPr>
            <p:spPr>
              <a:xfrm>
                <a:off x="3583625" y="255885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0"/>
              <p:cNvSpPr/>
              <p:nvPr/>
            </p:nvSpPr>
            <p:spPr>
              <a:xfrm>
                <a:off x="3583625" y="251005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0"/>
              <p:cNvSpPr/>
              <p:nvPr/>
            </p:nvSpPr>
            <p:spPr>
              <a:xfrm>
                <a:off x="3583625" y="246092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0"/>
              <p:cNvSpPr/>
              <p:nvPr/>
            </p:nvSpPr>
            <p:spPr>
              <a:xfrm>
                <a:off x="3583625" y="235495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0"/>
              <p:cNvSpPr/>
              <p:nvPr/>
            </p:nvSpPr>
            <p:spPr>
              <a:xfrm>
                <a:off x="3583625" y="260762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0"/>
              <p:cNvSpPr/>
              <p:nvPr/>
            </p:nvSpPr>
            <p:spPr>
              <a:xfrm>
                <a:off x="3583625" y="226722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0"/>
              <p:cNvSpPr/>
              <p:nvPr/>
            </p:nvSpPr>
            <p:spPr>
              <a:xfrm>
                <a:off x="3583625" y="221842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0"/>
              <p:cNvSpPr/>
              <p:nvPr/>
            </p:nvSpPr>
            <p:spPr>
              <a:xfrm>
                <a:off x="3583625" y="207175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0"/>
              <p:cNvSpPr/>
              <p:nvPr/>
            </p:nvSpPr>
            <p:spPr>
              <a:xfrm>
                <a:off x="3583625" y="231600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0"/>
              <p:cNvSpPr/>
              <p:nvPr/>
            </p:nvSpPr>
            <p:spPr>
              <a:xfrm>
                <a:off x="3583625" y="212052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0"/>
              <p:cNvSpPr/>
              <p:nvPr/>
            </p:nvSpPr>
            <p:spPr>
              <a:xfrm>
                <a:off x="3583625" y="196717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0"/>
              <p:cNvSpPr/>
              <p:nvPr/>
            </p:nvSpPr>
            <p:spPr>
              <a:xfrm>
                <a:off x="3583625" y="186960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0"/>
              <p:cNvSpPr/>
              <p:nvPr/>
            </p:nvSpPr>
            <p:spPr>
              <a:xfrm>
                <a:off x="3583625" y="177170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0"/>
              <p:cNvSpPr/>
              <p:nvPr/>
            </p:nvSpPr>
            <p:spPr>
              <a:xfrm>
                <a:off x="3583625" y="201630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0"/>
              <p:cNvSpPr/>
              <p:nvPr/>
            </p:nvSpPr>
            <p:spPr>
              <a:xfrm>
                <a:off x="3583625" y="182082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0"/>
              <p:cNvSpPr/>
              <p:nvPr/>
            </p:nvSpPr>
            <p:spPr>
              <a:xfrm>
                <a:off x="3583625" y="161835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0"/>
              <p:cNvSpPr/>
              <p:nvPr/>
            </p:nvSpPr>
            <p:spPr>
              <a:xfrm>
                <a:off x="3583625" y="156955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0"/>
              <p:cNvSpPr/>
              <p:nvPr/>
            </p:nvSpPr>
            <p:spPr>
              <a:xfrm>
                <a:off x="3583625" y="147200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0"/>
              <p:cNvSpPr/>
              <p:nvPr/>
            </p:nvSpPr>
            <p:spPr>
              <a:xfrm>
                <a:off x="3583625" y="172467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0"/>
              <p:cNvSpPr/>
              <p:nvPr/>
            </p:nvSpPr>
            <p:spPr>
              <a:xfrm>
                <a:off x="3583625" y="152077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0"/>
              <p:cNvSpPr/>
              <p:nvPr/>
            </p:nvSpPr>
            <p:spPr>
              <a:xfrm>
                <a:off x="3583625" y="138427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0"/>
              <p:cNvSpPr/>
              <p:nvPr/>
            </p:nvSpPr>
            <p:spPr>
              <a:xfrm>
                <a:off x="3583625" y="133547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0"/>
              <p:cNvSpPr/>
              <p:nvPr/>
            </p:nvSpPr>
            <p:spPr>
              <a:xfrm>
                <a:off x="3583625" y="1286350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1"/>
                    </a:moveTo>
                    <a:lnTo>
                      <a:pt x="3383" y="1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0"/>
              <p:cNvSpPr/>
              <p:nvPr/>
            </p:nvSpPr>
            <p:spPr>
              <a:xfrm>
                <a:off x="3583625" y="1237575"/>
                <a:ext cx="84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" fill="none" extrusionOk="0">
                    <a:moveTo>
                      <a:pt x="0" y="0"/>
                    </a:moveTo>
                    <a:lnTo>
                      <a:pt x="3383" y="0"/>
                    </a:lnTo>
                  </a:path>
                </a:pathLst>
              </a:custGeom>
              <a:noFill/>
              <a:ln w="3150" cap="flat" cmpd="sng">
                <a:solidFill>
                  <a:srgbClr val="FFFFFF"/>
                </a:solidFill>
                <a:prstDash val="solid"/>
                <a:miter lim="1403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0"/>
              <p:cNvSpPr/>
              <p:nvPr/>
            </p:nvSpPr>
            <p:spPr>
              <a:xfrm>
                <a:off x="3735925" y="3841525"/>
                <a:ext cx="143900" cy="1336269"/>
              </a:xfrm>
              <a:custGeom>
                <a:avLst/>
                <a:gdLst/>
                <a:ahLst/>
                <a:cxnLst/>
                <a:rect l="l" t="t" r="r" b="b"/>
                <a:pathLst>
                  <a:path w="5756" h="96761" extrusionOk="0">
                    <a:moveTo>
                      <a:pt x="955" y="1"/>
                    </a:moveTo>
                    <a:lnTo>
                      <a:pt x="955" y="70945"/>
                    </a:lnTo>
                    <a:cubicBezTo>
                      <a:pt x="955" y="71732"/>
                      <a:pt x="1" y="73992"/>
                      <a:pt x="1" y="74834"/>
                    </a:cubicBezTo>
                    <a:lnTo>
                      <a:pt x="1" y="93882"/>
                    </a:lnTo>
                    <a:cubicBezTo>
                      <a:pt x="1" y="95469"/>
                      <a:pt x="1292" y="96760"/>
                      <a:pt x="2878" y="96760"/>
                    </a:cubicBezTo>
                    <a:cubicBezTo>
                      <a:pt x="4479" y="96760"/>
                      <a:pt x="5756" y="95469"/>
                      <a:pt x="5756" y="93882"/>
                    </a:cubicBezTo>
                    <a:lnTo>
                      <a:pt x="5756" y="74834"/>
                    </a:lnTo>
                    <a:cubicBezTo>
                      <a:pt x="5756" y="73992"/>
                      <a:pt x="4815" y="71732"/>
                      <a:pt x="4815" y="70945"/>
                    </a:cubicBezTo>
                    <a:lnTo>
                      <a:pt x="4815" y="1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0"/>
              <p:cNvSpPr/>
              <p:nvPr/>
            </p:nvSpPr>
            <p:spPr>
              <a:xfrm>
                <a:off x="3735925" y="649750"/>
                <a:ext cx="143900" cy="4528150"/>
              </a:xfrm>
              <a:custGeom>
                <a:avLst/>
                <a:gdLst/>
                <a:ahLst/>
                <a:cxnLst/>
                <a:rect l="l" t="t" r="r" b="b"/>
                <a:pathLst>
                  <a:path w="5756" h="181126" fill="none" extrusionOk="0">
                    <a:moveTo>
                      <a:pt x="2878" y="1"/>
                    </a:moveTo>
                    <a:cubicBezTo>
                      <a:pt x="1811" y="1"/>
                      <a:pt x="955" y="871"/>
                      <a:pt x="955" y="1938"/>
                    </a:cubicBezTo>
                    <a:lnTo>
                      <a:pt x="955" y="155310"/>
                    </a:lnTo>
                    <a:cubicBezTo>
                      <a:pt x="955" y="156097"/>
                      <a:pt x="1" y="158357"/>
                      <a:pt x="1" y="159199"/>
                    </a:cubicBezTo>
                    <a:lnTo>
                      <a:pt x="1" y="178247"/>
                    </a:lnTo>
                    <a:cubicBezTo>
                      <a:pt x="1" y="179834"/>
                      <a:pt x="1292" y="181125"/>
                      <a:pt x="2878" y="181125"/>
                    </a:cubicBezTo>
                    <a:cubicBezTo>
                      <a:pt x="4479" y="181125"/>
                      <a:pt x="5756" y="179834"/>
                      <a:pt x="5756" y="178247"/>
                    </a:cubicBezTo>
                    <a:lnTo>
                      <a:pt x="5756" y="159199"/>
                    </a:lnTo>
                    <a:cubicBezTo>
                      <a:pt x="5756" y="158357"/>
                      <a:pt x="4815" y="156097"/>
                      <a:pt x="4815" y="155310"/>
                    </a:cubicBezTo>
                    <a:lnTo>
                      <a:pt x="4815" y="1938"/>
                    </a:lnTo>
                    <a:cubicBezTo>
                      <a:pt x="4815" y="871"/>
                      <a:pt x="3959" y="1"/>
                      <a:pt x="2878" y="1"/>
                    </a:cubicBezTo>
                    <a:close/>
                  </a:path>
                </a:pathLst>
              </a:custGeom>
              <a:noFill/>
              <a:ln w="45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20"/>
            <p:cNvGrpSpPr/>
            <p:nvPr/>
          </p:nvGrpSpPr>
          <p:grpSpPr>
            <a:xfrm>
              <a:off x="7454750" y="1152469"/>
              <a:ext cx="960794" cy="1142445"/>
              <a:chOff x="5150025" y="2933118"/>
              <a:chExt cx="1412932" cy="1668290"/>
            </a:xfrm>
          </p:grpSpPr>
          <p:sp>
            <p:nvSpPr>
              <p:cNvPr id="420" name="Google Shape;420;p20"/>
              <p:cNvSpPr/>
              <p:nvPr/>
            </p:nvSpPr>
            <p:spPr>
              <a:xfrm>
                <a:off x="5150025" y="2933118"/>
                <a:ext cx="1412932" cy="183247"/>
              </a:xfrm>
              <a:custGeom>
                <a:avLst/>
                <a:gdLst/>
                <a:ahLst/>
                <a:cxnLst/>
                <a:rect l="l" t="t" r="r" b="b"/>
                <a:pathLst>
                  <a:path w="170644" h="22005" fill="none" extrusionOk="0">
                    <a:moveTo>
                      <a:pt x="170644" y="7556"/>
                    </a:moveTo>
                    <a:cubicBezTo>
                      <a:pt x="170644" y="7839"/>
                      <a:pt x="170549" y="8028"/>
                      <a:pt x="170172" y="8311"/>
                    </a:cubicBezTo>
                    <a:cubicBezTo>
                      <a:pt x="169888" y="8594"/>
                      <a:pt x="169511" y="8783"/>
                      <a:pt x="168944" y="9067"/>
                    </a:cubicBezTo>
                    <a:cubicBezTo>
                      <a:pt x="168377" y="9350"/>
                      <a:pt x="167622" y="9539"/>
                      <a:pt x="166866" y="9822"/>
                    </a:cubicBezTo>
                    <a:cubicBezTo>
                      <a:pt x="166016" y="10011"/>
                      <a:pt x="165072" y="10294"/>
                      <a:pt x="163939" y="10483"/>
                    </a:cubicBezTo>
                    <a:cubicBezTo>
                      <a:pt x="162900" y="10766"/>
                      <a:pt x="161672" y="10955"/>
                      <a:pt x="160350" y="11144"/>
                    </a:cubicBezTo>
                    <a:cubicBezTo>
                      <a:pt x="159028" y="11333"/>
                      <a:pt x="157612" y="11616"/>
                      <a:pt x="156101" y="11805"/>
                    </a:cubicBezTo>
                    <a:cubicBezTo>
                      <a:pt x="154590" y="11994"/>
                      <a:pt x="152890" y="12183"/>
                      <a:pt x="151190" y="12372"/>
                    </a:cubicBezTo>
                    <a:cubicBezTo>
                      <a:pt x="149396" y="12561"/>
                      <a:pt x="147602" y="12750"/>
                      <a:pt x="145619" y="12938"/>
                    </a:cubicBezTo>
                    <a:cubicBezTo>
                      <a:pt x="143730" y="13033"/>
                      <a:pt x="141747" y="13222"/>
                      <a:pt x="139575" y="13411"/>
                    </a:cubicBezTo>
                    <a:cubicBezTo>
                      <a:pt x="137497" y="13505"/>
                      <a:pt x="135325" y="13694"/>
                      <a:pt x="133059" y="13788"/>
                    </a:cubicBezTo>
                    <a:cubicBezTo>
                      <a:pt x="130792" y="13977"/>
                      <a:pt x="128432" y="14072"/>
                      <a:pt x="125976" y="14166"/>
                    </a:cubicBezTo>
                    <a:cubicBezTo>
                      <a:pt x="123615" y="14355"/>
                      <a:pt x="121066" y="14449"/>
                      <a:pt x="118516" y="14544"/>
                    </a:cubicBezTo>
                    <a:cubicBezTo>
                      <a:pt x="115966" y="14638"/>
                      <a:pt x="113417" y="14733"/>
                      <a:pt x="110678" y="14733"/>
                    </a:cubicBezTo>
                    <a:cubicBezTo>
                      <a:pt x="108034" y="14827"/>
                      <a:pt x="105295" y="14922"/>
                      <a:pt x="102557" y="14922"/>
                    </a:cubicBezTo>
                    <a:cubicBezTo>
                      <a:pt x="99724" y="15016"/>
                      <a:pt x="96891" y="15016"/>
                      <a:pt x="94057" y="15110"/>
                    </a:cubicBezTo>
                    <a:cubicBezTo>
                      <a:pt x="91224" y="15110"/>
                      <a:pt x="88297" y="15110"/>
                      <a:pt x="85370" y="15110"/>
                    </a:cubicBezTo>
                    <a:cubicBezTo>
                      <a:pt x="82348" y="15110"/>
                      <a:pt x="79515" y="15110"/>
                      <a:pt x="76587" y="15110"/>
                    </a:cubicBezTo>
                    <a:cubicBezTo>
                      <a:pt x="73754" y="15016"/>
                      <a:pt x="70921" y="15016"/>
                      <a:pt x="68088" y="14922"/>
                    </a:cubicBezTo>
                    <a:cubicBezTo>
                      <a:pt x="65349" y="14922"/>
                      <a:pt x="62611" y="14827"/>
                      <a:pt x="59967" y="14733"/>
                    </a:cubicBezTo>
                    <a:cubicBezTo>
                      <a:pt x="57323" y="14733"/>
                      <a:pt x="54678" y="14638"/>
                      <a:pt x="52129" y="14544"/>
                    </a:cubicBezTo>
                    <a:cubicBezTo>
                      <a:pt x="49579" y="14449"/>
                      <a:pt x="47029" y="14355"/>
                      <a:pt x="44668" y="14166"/>
                    </a:cubicBezTo>
                    <a:cubicBezTo>
                      <a:pt x="42213" y="14072"/>
                      <a:pt x="39852" y="13977"/>
                      <a:pt x="37586" y="13788"/>
                    </a:cubicBezTo>
                    <a:cubicBezTo>
                      <a:pt x="35319" y="13694"/>
                      <a:pt x="33147" y="13505"/>
                      <a:pt x="31070" y="13411"/>
                    </a:cubicBezTo>
                    <a:cubicBezTo>
                      <a:pt x="28898" y="13222"/>
                      <a:pt x="26915" y="13033"/>
                      <a:pt x="25026" y="12938"/>
                    </a:cubicBezTo>
                    <a:cubicBezTo>
                      <a:pt x="23043" y="12750"/>
                      <a:pt x="21249" y="12561"/>
                      <a:pt x="19454" y="12372"/>
                    </a:cubicBezTo>
                    <a:cubicBezTo>
                      <a:pt x="17755" y="12183"/>
                      <a:pt x="12466" y="20493"/>
                      <a:pt x="11050" y="21249"/>
                    </a:cubicBezTo>
                    <a:cubicBezTo>
                      <a:pt x="9633" y="22004"/>
                      <a:pt x="9917" y="21721"/>
                      <a:pt x="8783" y="20776"/>
                    </a:cubicBezTo>
                    <a:cubicBezTo>
                      <a:pt x="7745" y="19927"/>
                      <a:pt x="7745" y="10766"/>
                      <a:pt x="6706" y="10483"/>
                    </a:cubicBezTo>
                    <a:cubicBezTo>
                      <a:pt x="5667" y="10294"/>
                      <a:pt x="4628" y="10011"/>
                      <a:pt x="3873" y="9822"/>
                    </a:cubicBezTo>
                    <a:cubicBezTo>
                      <a:pt x="3023" y="9539"/>
                      <a:pt x="2267" y="9350"/>
                      <a:pt x="1701" y="9067"/>
                    </a:cubicBezTo>
                    <a:cubicBezTo>
                      <a:pt x="1134" y="8783"/>
                      <a:pt x="756" y="8594"/>
                      <a:pt x="473" y="8311"/>
                    </a:cubicBezTo>
                    <a:cubicBezTo>
                      <a:pt x="190" y="8028"/>
                      <a:pt x="1" y="7839"/>
                      <a:pt x="1" y="7556"/>
                    </a:cubicBezTo>
                    <a:cubicBezTo>
                      <a:pt x="1" y="7272"/>
                      <a:pt x="190" y="6989"/>
                      <a:pt x="473" y="6800"/>
                    </a:cubicBezTo>
                    <a:cubicBezTo>
                      <a:pt x="756" y="6517"/>
                      <a:pt x="1134" y="6234"/>
                      <a:pt x="1701" y="6045"/>
                    </a:cubicBezTo>
                    <a:cubicBezTo>
                      <a:pt x="2267" y="5761"/>
                      <a:pt x="3023" y="5573"/>
                      <a:pt x="3873" y="5289"/>
                    </a:cubicBezTo>
                    <a:cubicBezTo>
                      <a:pt x="4628" y="5100"/>
                      <a:pt x="5667" y="4817"/>
                      <a:pt x="6706" y="4628"/>
                    </a:cubicBezTo>
                    <a:cubicBezTo>
                      <a:pt x="7745" y="4345"/>
                      <a:pt x="8972" y="4156"/>
                      <a:pt x="10294" y="3967"/>
                    </a:cubicBezTo>
                    <a:cubicBezTo>
                      <a:pt x="11616" y="3684"/>
                      <a:pt x="13033" y="3495"/>
                      <a:pt x="14544" y="3306"/>
                    </a:cubicBezTo>
                    <a:cubicBezTo>
                      <a:pt x="16149" y="3117"/>
                      <a:pt x="17755" y="2928"/>
                      <a:pt x="19454" y="2740"/>
                    </a:cubicBezTo>
                    <a:cubicBezTo>
                      <a:pt x="21249" y="2551"/>
                      <a:pt x="23043" y="2362"/>
                      <a:pt x="25026" y="2173"/>
                    </a:cubicBezTo>
                    <a:cubicBezTo>
                      <a:pt x="26915" y="1984"/>
                      <a:pt x="28898" y="1890"/>
                      <a:pt x="31070" y="1701"/>
                    </a:cubicBezTo>
                    <a:cubicBezTo>
                      <a:pt x="33147" y="1512"/>
                      <a:pt x="35319" y="1417"/>
                      <a:pt x="37586" y="1229"/>
                    </a:cubicBezTo>
                    <a:cubicBezTo>
                      <a:pt x="39852" y="1134"/>
                      <a:pt x="42213" y="1040"/>
                      <a:pt x="44668" y="851"/>
                    </a:cubicBezTo>
                    <a:cubicBezTo>
                      <a:pt x="47029" y="756"/>
                      <a:pt x="49579" y="662"/>
                      <a:pt x="52129" y="568"/>
                    </a:cubicBezTo>
                    <a:cubicBezTo>
                      <a:pt x="54678" y="473"/>
                      <a:pt x="57323" y="379"/>
                      <a:pt x="59967" y="284"/>
                    </a:cubicBezTo>
                    <a:cubicBezTo>
                      <a:pt x="62611" y="284"/>
                      <a:pt x="65349" y="190"/>
                      <a:pt x="68088" y="95"/>
                    </a:cubicBezTo>
                    <a:cubicBezTo>
                      <a:pt x="70921" y="95"/>
                      <a:pt x="73754" y="1"/>
                      <a:pt x="76587" y="1"/>
                    </a:cubicBezTo>
                    <a:cubicBezTo>
                      <a:pt x="79515" y="1"/>
                      <a:pt x="82348" y="1"/>
                      <a:pt x="85370" y="1"/>
                    </a:cubicBezTo>
                    <a:cubicBezTo>
                      <a:pt x="88297" y="1"/>
                      <a:pt x="91224" y="1"/>
                      <a:pt x="94057" y="1"/>
                    </a:cubicBezTo>
                    <a:cubicBezTo>
                      <a:pt x="96891" y="1"/>
                      <a:pt x="99724" y="95"/>
                      <a:pt x="102557" y="95"/>
                    </a:cubicBezTo>
                    <a:cubicBezTo>
                      <a:pt x="105295" y="190"/>
                      <a:pt x="108034" y="284"/>
                      <a:pt x="110678" y="284"/>
                    </a:cubicBezTo>
                    <a:cubicBezTo>
                      <a:pt x="113417" y="379"/>
                      <a:pt x="115966" y="473"/>
                      <a:pt x="118516" y="568"/>
                    </a:cubicBezTo>
                    <a:cubicBezTo>
                      <a:pt x="121066" y="662"/>
                      <a:pt x="123615" y="756"/>
                      <a:pt x="125976" y="851"/>
                    </a:cubicBezTo>
                    <a:cubicBezTo>
                      <a:pt x="128432" y="1040"/>
                      <a:pt x="130792" y="1134"/>
                      <a:pt x="133059" y="1229"/>
                    </a:cubicBezTo>
                    <a:cubicBezTo>
                      <a:pt x="135325" y="1417"/>
                      <a:pt x="137497" y="1512"/>
                      <a:pt x="139575" y="1701"/>
                    </a:cubicBezTo>
                    <a:cubicBezTo>
                      <a:pt x="141747" y="1890"/>
                      <a:pt x="143730" y="1984"/>
                      <a:pt x="145619" y="2173"/>
                    </a:cubicBezTo>
                    <a:cubicBezTo>
                      <a:pt x="147602" y="2362"/>
                      <a:pt x="149396" y="2551"/>
                      <a:pt x="151190" y="2740"/>
                    </a:cubicBezTo>
                    <a:cubicBezTo>
                      <a:pt x="152890" y="2928"/>
                      <a:pt x="154590" y="3117"/>
                      <a:pt x="156101" y="3306"/>
                    </a:cubicBezTo>
                    <a:cubicBezTo>
                      <a:pt x="157612" y="3495"/>
                      <a:pt x="159028" y="3684"/>
                      <a:pt x="160350" y="3967"/>
                    </a:cubicBezTo>
                    <a:cubicBezTo>
                      <a:pt x="161672" y="4156"/>
                      <a:pt x="162900" y="4345"/>
                      <a:pt x="163939" y="4628"/>
                    </a:cubicBezTo>
                    <a:cubicBezTo>
                      <a:pt x="165072" y="4817"/>
                      <a:pt x="166016" y="5100"/>
                      <a:pt x="166866" y="5289"/>
                    </a:cubicBezTo>
                    <a:cubicBezTo>
                      <a:pt x="167622" y="5573"/>
                      <a:pt x="168377" y="5761"/>
                      <a:pt x="168944" y="6045"/>
                    </a:cubicBezTo>
                    <a:cubicBezTo>
                      <a:pt x="169511" y="6234"/>
                      <a:pt x="169888" y="6517"/>
                      <a:pt x="170172" y="6800"/>
                    </a:cubicBezTo>
                    <a:cubicBezTo>
                      <a:pt x="170549" y="6989"/>
                      <a:pt x="170644" y="7272"/>
                      <a:pt x="170644" y="75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944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0"/>
              <p:cNvSpPr/>
              <p:nvPr/>
            </p:nvSpPr>
            <p:spPr>
              <a:xfrm>
                <a:off x="5172704" y="2947275"/>
                <a:ext cx="1367583" cy="149429"/>
              </a:xfrm>
              <a:custGeom>
                <a:avLst/>
                <a:gdLst/>
                <a:ahLst/>
                <a:cxnLst/>
                <a:rect l="l" t="t" r="r" b="b"/>
                <a:pathLst>
                  <a:path w="165167" h="17944" fill="none" extrusionOk="0">
                    <a:moveTo>
                      <a:pt x="165166" y="5856"/>
                    </a:moveTo>
                    <a:cubicBezTo>
                      <a:pt x="165166" y="6045"/>
                      <a:pt x="165072" y="6233"/>
                      <a:pt x="164788" y="6422"/>
                    </a:cubicBezTo>
                    <a:cubicBezTo>
                      <a:pt x="164505" y="6706"/>
                      <a:pt x="164127" y="6894"/>
                      <a:pt x="163561" y="7083"/>
                    </a:cubicBezTo>
                    <a:cubicBezTo>
                      <a:pt x="162994" y="7272"/>
                      <a:pt x="162333" y="7461"/>
                      <a:pt x="161483" y="7650"/>
                    </a:cubicBezTo>
                    <a:cubicBezTo>
                      <a:pt x="160728" y="7744"/>
                      <a:pt x="159783" y="7933"/>
                      <a:pt x="158745" y="8122"/>
                    </a:cubicBezTo>
                    <a:cubicBezTo>
                      <a:pt x="157706" y="8311"/>
                      <a:pt x="156478" y="8500"/>
                      <a:pt x="155251" y="8689"/>
                    </a:cubicBezTo>
                    <a:cubicBezTo>
                      <a:pt x="153928" y="8783"/>
                      <a:pt x="152606" y="8972"/>
                      <a:pt x="151095" y="9161"/>
                    </a:cubicBezTo>
                    <a:cubicBezTo>
                      <a:pt x="149584" y="9255"/>
                      <a:pt x="148074" y="9444"/>
                      <a:pt x="146374" y="9539"/>
                    </a:cubicBezTo>
                    <a:cubicBezTo>
                      <a:pt x="144674" y="9727"/>
                      <a:pt x="142880" y="9822"/>
                      <a:pt x="140991" y="10011"/>
                    </a:cubicBezTo>
                    <a:cubicBezTo>
                      <a:pt x="139102" y="10105"/>
                      <a:pt x="137214" y="10294"/>
                      <a:pt x="135136" y="10389"/>
                    </a:cubicBezTo>
                    <a:cubicBezTo>
                      <a:pt x="133153" y="10483"/>
                      <a:pt x="130981" y="10577"/>
                      <a:pt x="128809" y="10672"/>
                    </a:cubicBezTo>
                    <a:cubicBezTo>
                      <a:pt x="126542" y="10861"/>
                      <a:pt x="124276" y="10955"/>
                      <a:pt x="122010" y="11050"/>
                    </a:cubicBezTo>
                    <a:cubicBezTo>
                      <a:pt x="119649" y="11050"/>
                      <a:pt x="117193" y="11144"/>
                      <a:pt x="114738" y="11238"/>
                    </a:cubicBezTo>
                    <a:cubicBezTo>
                      <a:pt x="112283" y="11333"/>
                      <a:pt x="109733" y="11427"/>
                      <a:pt x="107183" y="11427"/>
                    </a:cubicBezTo>
                    <a:cubicBezTo>
                      <a:pt x="104539" y="11522"/>
                      <a:pt x="101895" y="11522"/>
                      <a:pt x="99251" y="11616"/>
                    </a:cubicBezTo>
                    <a:cubicBezTo>
                      <a:pt x="96512" y="11616"/>
                      <a:pt x="93774" y="11616"/>
                      <a:pt x="91035" y="11711"/>
                    </a:cubicBezTo>
                    <a:cubicBezTo>
                      <a:pt x="88297" y="11711"/>
                      <a:pt x="85464" y="11711"/>
                      <a:pt x="82631" y="11711"/>
                    </a:cubicBezTo>
                    <a:cubicBezTo>
                      <a:pt x="79703" y="11711"/>
                      <a:pt x="76964" y="11711"/>
                      <a:pt x="74131" y="11711"/>
                    </a:cubicBezTo>
                    <a:cubicBezTo>
                      <a:pt x="71393" y="11616"/>
                      <a:pt x="68654" y="11616"/>
                      <a:pt x="65916" y="11616"/>
                    </a:cubicBezTo>
                    <a:cubicBezTo>
                      <a:pt x="63271" y="11522"/>
                      <a:pt x="60627" y="11522"/>
                      <a:pt x="57983" y="11427"/>
                    </a:cubicBezTo>
                    <a:cubicBezTo>
                      <a:pt x="55433" y="11427"/>
                      <a:pt x="52884" y="11333"/>
                      <a:pt x="50428" y="11238"/>
                    </a:cubicBezTo>
                    <a:cubicBezTo>
                      <a:pt x="47973" y="11144"/>
                      <a:pt x="45518" y="11050"/>
                      <a:pt x="43251" y="11050"/>
                    </a:cubicBezTo>
                    <a:cubicBezTo>
                      <a:pt x="40891" y="10955"/>
                      <a:pt x="38624" y="10861"/>
                      <a:pt x="36358" y="10672"/>
                    </a:cubicBezTo>
                    <a:cubicBezTo>
                      <a:pt x="34186" y="10577"/>
                      <a:pt x="32108" y="10483"/>
                      <a:pt x="30031" y="10389"/>
                    </a:cubicBezTo>
                    <a:cubicBezTo>
                      <a:pt x="28047" y="10294"/>
                      <a:pt x="26064" y="10105"/>
                      <a:pt x="24176" y="10011"/>
                    </a:cubicBezTo>
                    <a:cubicBezTo>
                      <a:pt x="22287" y="9822"/>
                      <a:pt x="20493" y="9727"/>
                      <a:pt x="18887" y="9539"/>
                    </a:cubicBezTo>
                    <a:cubicBezTo>
                      <a:pt x="17188" y="9444"/>
                      <a:pt x="16810" y="9444"/>
                      <a:pt x="15299" y="9255"/>
                    </a:cubicBezTo>
                    <a:cubicBezTo>
                      <a:pt x="13788" y="9161"/>
                      <a:pt x="8783" y="17943"/>
                      <a:pt x="7555" y="17849"/>
                    </a:cubicBezTo>
                    <a:cubicBezTo>
                      <a:pt x="6328" y="17660"/>
                      <a:pt x="6516" y="8122"/>
                      <a:pt x="5478" y="8028"/>
                    </a:cubicBezTo>
                    <a:cubicBezTo>
                      <a:pt x="4439" y="7839"/>
                      <a:pt x="4533" y="7744"/>
                      <a:pt x="3683" y="7650"/>
                    </a:cubicBezTo>
                    <a:cubicBezTo>
                      <a:pt x="2928" y="7461"/>
                      <a:pt x="2172" y="7272"/>
                      <a:pt x="1700" y="7083"/>
                    </a:cubicBezTo>
                    <a:cubicBezTo>
                      <a:pt x="1134" y="6894"/>
                      <a:pt x="662" y="6706"/>
                      <a:pt x="378" y="6422"/>
                    </a:cubicBezTo>
                    <a:cubicBezTo>
                      <a:pt x="95" y="6233"/>
                      <a:pt x="1" y="6045"/>
                      <a:pt x="1" y="5856"/>
                    </a:cubicBezTo>
                    <a:cubicBezTo>
                      <a:pt x="1" y="5667"/>
                      <a:pt x="95" y="5478"/>
                      <a:pt x="378" y="5289"/>
                    </a:cubicBezTo>
                    <a:cubicBezTo>
                      <a:pt x="662" y="5100"/>
                      <a:pt x="1134" y="4911"/>
                      <a:pt x="1700" y="4722"/>
                    </a:cubicBezTo>
                    <a:cubicBezTo>
                      <a:pt x="2172" y="4534"/>
                      <a:pt x="2928" y="4345"/>
                      <a:pt x="3683" y="4156"/>
                    </a:cubicBezTo>
                    <a:cubicBezTo>
                      <a:pt x="4533" y="3967"/>
                      <a:pt x="5383" y="3778"/>
                      <a:pt x="6516" y="3589"/>
                    </a:cubicBezTo>
                    <a:cubicBezTo>
                      <a:pt x="7555" y="3400"/>
                      <a:pt x="8688" y="3212"/>
                      <a:pt x="9916" y="3117"/>
                    </a:cubicBezTo>
                    <a:cubicBezTo>
                      <a:pt x="11238" y="2928"/>
                      <a:pt x="12560" y="2739"/>
                      <a:pt x="14071" y="2645"/>
                    </a:cubicBezTo>
                    <a:cubicBezTo>
                      <a:pt x="15582" y="2456"/>
                      <a:pt x="17188" y="2267"/>
                      <a:pt x="18887" y="2173"/>
                    </a:cubicBezTo>
                    <a:cubicBezTo>
                      <a:pt x="20493" y="1984"/>
                      <a:pt x="22287" y="1889"/>
                      <a:pt x="24176" y="1701"/>
                    </a:cubicBezTo>
                    <a:cubicBezTo>
                      <a:pt x="26064" y="1606"/>
                      <a:pt x="28047" y="1512"/>
                      <a:pt x="30031" y="1323"/>
                    </a:cubicBezTo>
                    <a:cubicBezTo>
                      <a:pt x="32108" y="1228"/>
                      <a:pt x="34186" y="1134"/>
                      <a:pt x="36358" y="1040"/>
                    </a:cubicBezTo>
                    <a:cubicBezTo>
                      <a:pt x="38624" y="945"/>
                      <a:pt x="40891" y="851"/>
                      <a:pt x="43251" y="756"/>
                    </a:cubicBezTo>
                    <a:cubicBezTo>
                      <a:pt x="45518" y="662"/>
                      <a:pt x="47973" y="567"/>
                      <a:pt x="50428" y="473"/>
                    </a:cubicBezTo>
                    <a:cubicBezTo>
                      <a:pt x="52884" y="378"/>
                      <a:pt x="55433" y="378"/>
                      <a:pt x="57983" y="284"/>
                    </a:cubicBezTo>
                    <a:cubicBezTo>
                      <a:pt x="60627" y="284"/>
                      <a:pt x="63271" y="190"/>
                      <a:pt x="65916" y="190"/>
                    </a:cubicBezTo>
                    <a:cubicBezTo>
                      <a:pt x="68654" y="95"/>
                      <a:pt x="71393" y="95"/>
                      <a:pt x="74131" y="95"/>
                    </a:cubicBezTo>
                    <a:cubicBezTo>
                      <a:pt x="76964" y="1"/>
                      <a:pt x="79703" y="1"/>
                      <a:pt x="82631" y="1"/>
                    </a:cubicBezTo>
                    <a:cubicBezTo>
                      <a:pt x="85464" y="1"/>
                      <a:pt x="88297" y="1"/>
                      <a:pt x="91035" y="95"/>
                    </a:cubicBezTo>
                    <a:cubicBezTo>
                      <a:pt x="93774" y="95"/>
                      <a:pt x="96512" y="95"/>
                      <a:pt x="99251" y="190"/>
                    </a:cubicBezTo>
                    <a:cubicBezTo>
                      <a:pt x="101895" y="190"/>
                      <a:pt x="104539" y="284"/>
                      <a:pt x="107183" y="284"/>
                    </a:cubicBezTo>
                    <a:cubicBezTo>
                      <a:pt x="109733" y="378"/>
                      <a:pt x="112283" y="378"/>
                      <a:pt x="114738" y="473"/>
                    </a:cubicBezTo>
                    <a:cubicBezTo>
                      <a:pt x="117193" y="567"/>
                      <a:pt x="119649" y="662"/>
                      <a:pt x="122010" y="756"/>
                    </a:cubicBezTo>
                    <a:cubicBezTo>
                      <a:pt x="124276" y="851"/>
                      <a:pt x="126542" y="945"/>
                      <a:pt x="128809" y="1040"/>
                    </a:cubicBezTo>
                    <a:cubicBezTo>
                      <a:pt x="130981" y="1134"/>
                      <a:pt x="133153" y="1228"/>
                      <a:pt x="135136" y="1323"/>
                    </a:cubicBezTo>
                    <a:cubicBezTo>
                      <a:pt x="137214" y="1512"/>
                      <a:pt x="139102" y="1606"/>
                      <a:pt x="140991" y="1701"/>
                    </a:cubicBezTo>
                    <a:cubicBezTo>
                      <a:pt x="142880" y="1889"/>
                      <a:pt x="144674" y="1984"/>
                      <a:pt x="146374" y="2173"/>
                    </a:cubicBezTo>
                    <a:cubicBezTo>
                      <a:pt x="148074" y="2267"/>
                      <a:pt x="149584" y="2456"/>
                      <a:pt x="151095" y="2645"/>
                    </a:cubicBezTo>
                    <a:cubicBezTo>
                      <a:pt x="152606" y="2739"/>
                      <a:pt x="153928" y="2928"/>
                      <a:pt x="155251" y="3117"/>
                    </a:cubicBezTo>
                    <a:cubicBezTo>
                      <a:pt x="156478" y="3212"/>
                      <a:pt x="157706" y="3400"/>
                      <a:pt x="158745" y="3589"/>
                    </a:cubicBezTo>
                    <a:cubicBezTo>
                      <a:pt x="159783" y="3778"/>
                      <a:pt x="160728" y="3967"/>
                      <a:pt x="161483" y="4156"/>
                    </a:cubicBezTo>
                    <a:cubicBezTo>
                      <a:pt x="162333" y="4345"/>
                      <a:pt x="162994" y="4534"/>
                      <a:pt x="163561" y="4722"/>
                    </a:cubicBezTo>
                    <a:cubicBezTo>
                      <a:pt x="164127" y="4911"/>
                      <a:pt x="164505" y="5100"/>
                      <a:pt x="164788" y="5289"/>
                    </a:cubicBezTo>
                    <a:cubicBezTo>
                      <a:pt x="165072" y="5478"/>
                      <a:pt x="165166" y="5667"/>
                      <a:pt x="165166" y="585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944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0"/>
              <p:cNvSpPr/>
              <p:nvPr/>
            </p:nvSpPr>
            <p:spPr>
              <a:xfrm>
                <a:off x="5243076" y="3094330"/>
                <a:ext cx="57869" cy="47983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5762" fill="none" extrusionOk="0">
                    <a:moveTo>
                      <a:pt x="189" y="1795"/>
                    </a:moveTo>
                    <a:cubicBezTo>
                      <a:pt x="1" y="1512"/>
                      <a:pt x="1700" y="1"/>
                      <a:pt x="4345" y="568"/>
                    </a:cubicBezTo>
                    <a:cubicBezTo>
                      <a:pt x="6705" y="1040"/>
                      <a:pt x="6989" y="5761"/>
                      <a:pt x="6989" y="5761"/>
                    </a:cubicBez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9443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0"/>
              <p:cNvSpPr/>
              <p:nvPr/>
            </p:nvSpPr>
            <p:spPr>
              <a:xfrm>
                <a:off x="5150799" y="2936583"/>
                <a:ext cx="1411367" cy="1664825"/>
              </a:xfrm>
              <a:custGeom>
                <a:avLst/>
                <a:gdLst/>
                <a:ahLst/>
                <a:cxnLst/>
                <a:rect l="l" t="t" r="r" b="b"/>
                <a:pathLst>
                  <a:path w="170455" h="199919" extrusionOk="0">
                    <a:moveTo>
                      <a:pt x="169699" y="1"/>
                    </a:moveTo>
                    <a:cubicBezTo>
                      <a:pt x="169699" y="1"/>
                      <a:pt x="168944" y="662"/>
                      <a:pt x="168094" y="1606"/>
                    </a:cubicBezTo>
                    <a:cubicBezTo>
                      <a:pt x="167244" y="2456"/>
                      <a:pt x="166300" y="3589"/>
                      <a:pt x="165827" y="4534"/>
                    </a:cubicBezTo>
                    <a:cubicBezTo>
                      <a:pt x="165450" y="5289"/>
                      <a:pt x="165261" y="6328"/>
                      <a:pt x="165166" y="7178"/>
                    </a:cubicBezTo>
                    <a:cubicBezTo>
                      <a:pt x="164978" y="8028"/>
                      <a:pt x="164978" y="8783"/>
                      <a:pt x="164978" y="8783"/>
                    </a:cubicBezTo>
                    <a:lnTo>
                      <a:pt x="164978" y="10105"/>
                    </a:lnTo>
                    <a:lnTo>
                      <a:pt x="164978" y="11428"/>
                    </a:lnTo>
                    <a:lnTo>
                      <a:pt x="164978" y="12750"/>
                    </a:lnTo>
                    <a:lnTo>
                      <a:pt x="164978" y="18038"/>
                    </a:lnTo>
                    <a:lnTo>
                      <a:pt x="164978" y="23326"/>
                    </a:lnTo>
                    <a:lnTo>
                      <a:pt x="164978" y="28520"/>
                    </a:lnTo>
                    <a:lnTo>
                      <a:pt x="164978" y="33808"/>
                    </a:lnTo>
                    <a:lnTo>
                      <a:pt x="164978" y="39097"/>
                    </a:lnTo>
                    <a:lnTo>
                      <a:pt x="164978" y="44291"/>
                    </a:lnTo>
                    <a:lnTo>
                      <a:pt x="164978" y="49579"/>
                    </a:lnTo>
                    <a:lnTo>
                      <a:pt x="164978" y="54773"/>
                    </a:lnTo>
                    <a:lnTo>
                      <a:pt x="164978" y="60061"/>
                    </a:lnTo>
                    <a:lnTo>
                      <a:pt x="164978" y="65350"/>
                    </a:lnTo>
                    <a:lnTo>
                      <a:pt x="164978" y="70543"/>
                    </a:lnTo>
                    <a:lnTo>
                      <a:pt x="164978" y="75832"/>
                    </a:lnTo>
                    <a:lnTo>
                      <a:pt x="164978" y="81120"/>
                    </a:lnTo>
                    <a:lnTo>
                      <a:pt x="164978" y="86314"/>
                    </a:lnTo>
                    <a:lnTo>
                      <a:pt x="164978" y="91602"/>
                    </a:lnTo>
                    <a:lnTo>
                      <a:pt x="164978" y="96891"/>
                    </a:lnTo>
                    <a:lnTo>
                      <a:pt x="164978" y="102085"/>
                    </a:lnTo>
                    <a:lnTo>
                      <a:pt x="164978" y="107373"/>
                    </a:lnTo>
                    <a:lnTo>
                      <a:pt x="164978" y="112661"/>
                    </a:lnTo>
                    <a:lnTo>
                      <a:pt x="164978" y="117950"/>
                    </a:lnTo>
                    <a:lnTo>
                      <a:pt x="164978" y="123143"/>
                    </a:lnTo>
                    <a:lnTo>
                      <a:pt x="164978" y="128432"/>
                    </a:lnTo>
                    <a:lnTo>
                      <a:pt x="164978" y="133720"/>
                    </a:lnTo>
                    <a:lnTo>
                      <a:pt x="164978" y="138914"/>
                    </a:lnTo>
                    <a:lnTo>
                      <a:pt x="164978" y="144202"/>
                    </a:lnTo>
                    <a:lnTo>
                      <a:pt x="164978" y="149396"/>
                    </a:lnTo>
                    <a:lnTo>
                      <a:pt x="164978" y="154685"/>
                    </a:lnTo>
                    <a:lnTo>
                      <a:pt x="164978" y="159973"/>
                    </a:lnTo>
                    <a:lnTo>
                      <a:pt x="164978" y="165167"/>
                    </a:lnTo>
                    <a:lnTo>
                      <a:pt x="164978" y="170455"/>
                    </a:lnTo>
                    <a:lnTo>
                      <a:pt x="164978" y="175743"/>
                    </a:lnTo>
                    <a:cubicBezTo>
                      <a:pt x="164978" y="175743"/>
                      <a:pt x="164978" y="175743"/>
                      <a:pt x="164978" y="175838"/>
                    </a:cubicBezTo>
                    <a:cubicBezTo>
                      <a:pt x="164978" y="175838"/>
                      <a:pt x="164978" y="175932"/>
                      <a:pt x="164978" y="176027"/>
                    </a:cubicBezTo>
                    <a:cubicBezTo>
                      <a:pt x="164978" y="176121"/>
                      <a:pt x="164978" y="176216"/>
                      <a:pt x="164978" y="176310"/>
                    </a:cubicBezTo>
                    <a:cubicBezTo>
                      <a:pt x="164978" y="176404"/>
                      <a:pt x="164978" y="176593"/>
                      <a:pt x="164978" y="176688"/>
                    </a:cubicBezTo>
                    <a:cubicBezTo>
                      <a:pt x="164883" y="176877"/>
                      <a:pt x="164883" y="177066"/>
                      <a:pt x="164883" y="177160"/>
                    </a:cubicBezTo>
                    <a:cubicBezTo>
                      <a:pt x="164789" y="177349"/>
                      <a:pt x="164789" y="177538"/>
                      <a:pt x="164694" y="177821"/>
                    </a:cubicBezTo>
                    <a:cubicBezTo>
                      <a:pt x="164694" y="178010"/>
                      <a:pt x="164600" y="178199"/>
                      <a:pt x="164505" y="178482"/>
                    </a:cubicBezTo>
                    <a:cubicBezTo>
                      <a:pt x="164411" y="178671"/>
                      <a:pt x="164316" y="178954"/>
                      <a:pt x="164222" y="179238"/>
                    </a:cubicBezTo>
                    <a:cubicBezTo>
                      <a:pt x="164033" y="179521"/>
                      <a:pt x="163939" y="179804"/>
                      <a:pt x="163750" y="180087"/>
                    </a:cubicBezTo>
                    <a:cubicBezTo>
                      <a:pt x="163655" y="180371"/>
                      <a:pt x="163467" y="180654"/>
                      <a:pt x="163278" y="180937"/>
                    </a:cubicBezTo>
                    <a:cubicBezTo>
                      <a:pt x="162994" y="181315"/>
                      <a:pt x="162806" y="181598"/>
                      <a:pt x="162522" y="181882"/>
                    </a:cubicBezTo>
                    <a:cubicBezTo>
                      <a:pt x="162239" y="182259"/>
                      <a:pt x="162050" y="182543"/>
                      <a:pt x="161672" y="182920"/>
                    </a:cubicBezTo>
                    <a:cubicBezTo>
                      <a:pt x="161389" y="183204"/>
                      <a:pt x="161011" y="183582"/>
                      <a:pt x="160634" y="183959"/>
                    </a:cubicBezTo>
                    <a:cubicBezTo>
                      <a:pt x="160256" y="184243"/>
                      <a:pt x="159878" y="184620"/>
                      <a:pt x="159406" y="184998"/>
                    </a:cubicBezTo>
                    <a:cubicBezTo>
                      <a:pt x="159028" y="185376"/>
                      <a:pt x="158556" y="185659"/>
                      <a:pt x="157989" y="186037"/>
                    </a:cubicBezTo>
                    <a:cubicBezTo>
                      <a:pt x="157517" y="186415"/>
                      <a:pt x="156951" y="186792"/>
                      <a:pt x="156290" y="187170"/>
                    </a:cubicBezTo>
                    <a:cubicBezTo>
                      <a:pt x="155723" y="187548"/>
                      <a:pt x="155156" y="187925"/>
                      <a:pt x="154401" y="188303"/>
                    </a:cubicBezTo>
                    <a:cubicBezTo>
                      <a:pt x="153740" y="188587"/>
                      <a:pt x="153079" y="188964"/>
                      <a:pt x="152323" y="189342"/>
                    </a:cubicBezTo>
                    <a:cubicBezTo>
                      <a:pt x="151473" y="189720"/>
                      <a:pt x="150718" y="190097"/>
                      <a:pt x="149868" y="190381"/>
                    </a:cubicBezTo>
                    <a:cubicBezTo>
                      <a:pt x="148924" y="190759"/>
                      <a:pt x="148074" y="191136"/>
                      <a:pt x="147129" y="191420"/>
                    </a:cubicBezTo>
                    <a:cubicBezTo>
                      <a:pt x="146091" y="191797"/>
                      <a:pt x="145146" y="192175"/>
                      <a:pt x="144013" y="192458"/>
                    </a:cubicBezTo>
                    <a:cubicBezTo>
                      <a:pt x="142974" y="192836"/>
                      <a:pt x="141841" y="193119"/>
                      <a:pt x="140708" y="193497"/>
                    </a:cubicBezTo>
                    <a:cubicBezTo>
                      <a:pt x="139480" y="193780"/>
                      <a:pt x="138253" y="194064"/>
                      <a:pt x="136931" y="194441"/>
                    </a:cubicBezTo>
                    <a:cubicBezTo>
                      <a:pt x="135608" y="194725"/>
                      <a:pt x="134286" y="195008"/>
                      <a:pt x="132870" y="195291"/>
                    </a:cubicBezTo>
                    <a:cubicBezTo>
                      <a:pt x="131453" y="195575"/>
                      <a:pt x="129942" y="195764"/>
                      <a:pt x="128337" y="196047"/>
                    </a:cubicBezTo>
                    <a:cubicBezTo>
                      <a:pt x="126826" y="196330"/>
                      <a:pt x="125126" y="196519"/>
                      <a:pt x="123521" y="196802"/>
                    </a:cubicBezTo>
                    <a:cubicBezTo>
                      <a:pt x="121821" y="196991"/>
                      <a:pt x="120121" y="197180"/>
                      <a:pt x="118233" y="197369"/>
                    </a:cubicBezTo>
                    <a:cubicBezTo>
                      <a:pt x="116438" y="197558"/>
                      <a:pt x="114550" y="197747"/>
                      <a:pt x="112566" y="197936"/>
                    </a:cubicBezTo>
                    <a:cubicBezTo>
                      <a:pt x="110583" y="198124"/>
                      <a:pt x="108506" y="198219"/>
                      <a:pt x="106428" y="198408"/>
                    </a:cubicBezTo>
                    <a:cubicBezTo>
                      <a:pt x="104256" y="198502"/>
                      <a:pt x="102084" y="198597"/>
                      <a:pt x="99818" y="198691"/>
                    </a:cubicBezTo>
                    <a:cubicBezTo>
                      <a:pt x="97551" y="198785"/>
                      <a:pt x="95096" y="198880"/>
                      <a:pt x="92735" y="198974"/>
                    </a:cubicBezTo>
                    <a:lnTo>
                      <a:pt x="77531" y="198974"/>
                    </a:lnTo>
                    <a:cubicBezTo>
                      <a:pt x="75076" y="198880"/>
                      <a:pt x="72715" y="198880"/>
                      <a:pt x="70449" y="198785"/>
                    </a:cubicBezTo>
                    <a:cubicBezTo>
                      <a:pt x="68182" y="198691"/>
                      <a:pt x="66010" y="198597"/>
                      <a:pt x="63933" y="198502"/>
                    </a:cubicBezTo>
                    <a:cubicBezTo>
                      <a:pt x="61761" y="198313"/>
                      <a:pt x="59683" y="198219"/>
                      <a:pt x="57700" y="198030"/>
                    </a:cubicBezTo>
                    <a:cubicBezTo>
                      <a:pt x="55811" y="197841"/>
                      <a:pt x="53828" y="197747"/>
                      <a:pt x="52034" y="197558"/>
                    </a:cubicBezTo>
                    <a:cubicBezTo>
                      <a:pt x="50240" y="197274"/>
                      <a:pt x="48446" y="197086"/>
                      <a:pt x="46746" y="196897"/>
                    </a:cubicBezTo>
                    <a:cubicBezTo>
                      <a:pt x="45046" y="196708"/>
                      <a:pt x="43441" y="196425"/>
                      <a:pt x="41930" y="196141"/>
                    </a:cubicBezTo>
                    <a:cubicBezTo>
                      <a:pt x="40324" y="195952"/>
                      <a:pt x="38813" y="195669"/>
                      <a:pt x="37397" y="195386"/>
                    </a:cubicBezTo>
                    <a:cubicBezTo>
                      <a:pt x="35980" y="195103"/>
                      <a:pt x="34658" y="194819"/>
                      <a:pt x="33336" y="194536"/>
                    </a:cubicBezTo>
                    <a:cubicBezTo>
                      <a:pt x="32014" y="194253"/>
                      <a:pt x="30786" y="193875"/>
                      <a:pt x="29653" y="193592"/>
                    </a:cubicBezTo>
                    <a:cubicBezTo>
                      <a:pt x="28426" y="193308"/>
                      <a:pt x="27292" y="192931"/>
                      <a:pt x="26254" y="192647"/>
                    </a:cubicBezTo>
                    <a:cubicBezTo>
                      <a:pt x="25120" y="192269"/>
                      <a:pt x="24176" y="191986"/>
                      <a:pt x="23137" y="191608"/>
                    </a:cubicBezTo>
                    <a:cubicBezTo>
                      <a:pt x="22193" y="191231"/>
                      <a:pt x="21343" y="190947"/>
                      <a:pt x="20399" y="190570"/>
                    </a:cubicBezTo>
                    <a:cubicBezTo>
                      <a:pt x="19549" y="190192"/>
                      <a:pt x="18793" y="189814"/>
                      <a:pt x="17943" y="189436"/>
                    </a:cubicBezTo>
                    <a:cubicBezTo>
                      <a:pt x="17188" y="189059"/>
                      <a:pt x="16527" y="188775"/>
                      <a:pt x="15771" y="188398"/>
                    </a:cubicBezTo>
                    <a:cubicBezTo>
                      <a:pt x="15110" y="188020"/>
                      <a:pt x="14449" y="187642"/>
                      <a:pt x="13883" y="187264"/>
                    </a:cubicBezTo>
                    <a:cubicBezTo>
                      <a:pt x="13316" y="186887"/>
                      <a:pt x="12749" y="186509"/>
                      <a:pt x="12277" y="186131"/>
                    </a:cubicBezTo>
                    <a:cubicBezTo>
                      <a:pt x="11711" y="185753"/>
                      <a:pt x="11238" y="185470"/>
                      <a:pt x="10766" y="185092"/>
                    </a:cubicBezTo>
                    <a:cubicBezTo>
                      <a:pt x="10389" y="184715"/>
                      <a:pt x="9916" y="184337"/>
                      <a:pt x="9539" y="184054"/>
                    </a:cubicBezTo>
                    <a:cubicBezTo>
                      <a:pt x="9161" y="183676"/>
                      <a:pt x="8878" y="183298"/>
                      <a:pt x="8594" y="183015"/>
                    </a:cubicBezTo>
                    <a:cubicBezTo>
                      <a:pt x="8311" y="182637"/>
                      <a:pt x="7933" y="182354"/>
                      <a:pt x="7744" y="181976"/>
                    </a:cubicBezTo>
                    <a:cubicBezTo>
                      <a:pt x="7461" y="181693"/>
                      <a:pt x="7272" y="181315"/>
                      <a:pt x="6989" y="181032"/>
                    </a:cubicBezTo>
                    <a:cubicBezTo>
                      <a:pt x="6800" y="180748"/>
                      <a:pt x="6611" y="180371"/>
                      <a:pt x="6517" y="180087"/>
                    </a:cubicBezTo>
                    <a:cubicBezTo>
                      <a:pt x="6328" y="179804"/>
                      <a:pt x="6139" y="179521"/>
                      <a:pt x="6045" y="179238"/>
                    </a:cubicBezTo>
                    <a:cubicBezTo>
                      <a:pt x="5950" y="179049"/>
                      <a:pt x="5856" y="178765"/>
                      <a:pt x="5761" y="178482"/>
                    </a:cubicBezTo>
                    <a:cubicBezTo>
                      <a:pt x="5667" y="178293"/>
                      <a:pt x="5572" y="178010"/>
                      <a:pt x="5572" y="177821"/>
                    </a:cubicBezTo>
                    <a:cubicBezTo>
                      <a:pt x="5478" y="177632"/>
                      <a:pt x="5478" y="177349"/>
                      <a:pt x="5384" y="177160"/>
                    </a:cubicBezTo>
                    <a:cubicBezTo>
                      <a:pt x="5384" y="176971"/>
                      <a:pt x="5384" y="176877"/>
                      <a:pt x="5289" y="176688"/>
                    </a:cubicBezTo>
                    <a:cubicBezTo>
                      <a:pt x="5289" y="176499"/>
                      <a:pt x="5289" y="176404"/>
                      <a:pt x="5289" y="176310"/>
                    </a:cubicBezTo>
                    <a:cubicBezTo>
                      <a:pt x="5289" y="176216"/>
                      <a:pt x="5289" y="176121"/>
                      <a:pt x="5289" y="176027"/>
                    </a:cubicBezTo>
                    <a:cubicBezTo>
                      <a:pt x="5289" y="175932"/>
                      <a:pt x="5289" y="175838"/>
                      <a:pt x="5289" y="175838"/>
                    </a:cubicBezTo>
                    <a:cubicBezTo>
                      <a:pt x="5289" y="175743"/>
                      <a:pt x="5289" y="175743"/>
                      <a:pt x="5289" y="175743"/>
                    </a:cubicBezTo>
                    <a:lnTo>
                      <a:pt x="5289" y="170455"/>
                    </a:lnTo>
                    <a:lnTo>
                      <a:pt x="5289" y="165167"/>
                    </a:lnTo>
                    <a:lnTo>
                      <a:pt x="5289" y="159973"/>
                    </a:lnTo>
                    <a:lnTo>
                      <a:pt x="5289" y="154685"/>
                    </a:lnTo>
                    <a:lnTo>
                      <a:pt x="5289" y="149396"/>
                    </a:lnTo>
                    <a:lnTo>
                      <a:pt x="5289" y="144202"/>
                    </a:lnTo>
                    <a:lnTo>
                      <a:pt x="5289" y="138914"/>
                    </a:lnTo>
                    <a:lnTo>
                      <a:pt x="5289" y="133720"/>
                    </a:lnTo>
                    <a:lnTo>
                      <a:pt x="5289" y="128432"/>
                    </a:lnTo>
                    <a:lnTo>
                      <a:pt x="5289" y="123143"/>
                    </a:lnTo>
                    <a:lnTo>
                      <a:pt x="5289" y="117950"/>
                    </a:lnTo>
                    <a:lnTo>
                      <a:pt x="5289" y="112661"/>
                    </a:lnTo>
                    <a:lnTo>
                      <a:pt x="5289" y="107373"/>
                    </a:lnTo>
                    <a:lnTo>
                      <a:pt x="5289" y="102085"/>
                    </a:lnTo>
                    <a:lnTo>
                      <a:pt x="5289" y="96891"/>
                    </a:lnTo>
                    <a:lnTo>
                      <a:pt x="5289" y="91602"/>
                    </a:lnTo>
                    <a:lnTo>
                      <a:pt x="5289" y="86314"/>
                    </a:lnTo>
                    <a:lnTo>
                      <a:pt x="5289" y="81120"/>
                    </a:lnTo>
                    <a:lnTo>
                      <a:pt x="5289" y="75832"/>
                    </a:lnTo>
                    <a:lnTo>
                      <a:pt x="5289" y="70543"/>
                    </a:lnTo>
                    <a:lnTo>
                      <a:pt x="5289" y="65350"/>
                    </a:lnTo>
                    <a:lnTo>
                      <a:pt x="5289" y="60061"/>
                    </a:lnTo>
                    <a:lnTo>
                      <a:pt x="5289" y="54773"/>
                    </a:lnTo>
                    <a:lnTo>
                      <a:pt x="5289" y="49579"/>
                    </a:lnTo>
                    <a:lnTo>
                      <a:pt x="5289" y="44291"/>
                    </a:lnTo>
                    <a:lnTo>
                      <a:pt x="5289" y="39097"/>
                    </a:lnTo>
                    <a:lnTo>
                      <a:pt x="5289" y="33808"/>
                    </a:lnTo>
                    <a:lnTo>
                      <a:pt x="5289" y="28520"/>
                    </a:lnTo>
                    <a:lnTo>
                      <a:pt x="5289" y="23326"/>
                    </a:lnTo>
                    <a:lnTo>
                      <a:pt x="5289" y="18038"/>
                    </a:lnTo>
                    <a:lnTo>
                      <a:pt x="5289" y="12750"/>
                    </a:lnTo>
                    <a:lnTo>
                      <a:pt x="5289" y="11428"/>
                    </a:lnTo>
                    <a:lnTo>
                      <a:pt x="5289" y="10105"/>
                    </a:lnTo>
                    <a:lnTo>
                      <a:pt x="5289" y="8783"/>
                    </a:lnTo>
                    <a:cubicBezTo>
                      <a:pt x="5289" y="8783"/>
                      <a:pt x="5195" y="8028"/>
                      <a:pt x="5100" y="7084"/>
                    </a:cubicBezTo>
                    <a:cubicBezTo>
                      <a:pt x="4911" y="6139"/>
                      <a:pt x="4722" y="5006"/>
                      <a:pt x="4250" y="4251"/>
                    </a:cubicBezTo>
                    <a:cubicBezTo>
                      <a:pt x="3873" y="3401"/>
                      <a:pt x="3023" y="2362"/>
                      <a:pt x="2173" y="1606"/>
                    </a:cubicBezTo>
                    <a:cubicBezTo>
                      <a:pt x="1417" y="756"/>
                      <a:pt x="662" y="95"/>
                      <a:pt x="662" y="95"/>
                    </a:cubicBezTo>
                    <a:lnTo>
                      <a:pt x="1" y="756"/>
                    </a:lnTo>
                    <a:cubicBezTo>
                      <a:pt x="1" y="756"/>
                      <a:pt x="662" y="1417"/>
                      <a:pt x="1417" y="2173"/>
                    </a:cubicBezTo>
                    <a:cubicBezTo>
                      <a:pt x="2173" y="2928"/>
                      <a:pt x="3023" y="3967"/>
                      <a:pt x="3400" y="4628"/>
                    </a:cubicBezTo>
                    <a:cubicBezTo>
                      <a:pt x="3684" y="5195"/>
                      <a:pt x="3873" y="6328"/>
                      <a:pt x="4061" y="7178"/>
                    </a:cubicBezTo>
                    <a:cubicBezTo>
                      <a:pt x="4156" y="8122"/>
                      <a:pt x="4250" y="8783"/>
                      <a:pt x="4250" y="8783"/>
                    </a:cubicBezTo>
                    <a:cubicBezTo>
                      <a:pt x="4250" y="8783"/>
                      <a:pt x="4250" y="8878"/>
                      <a:pt x="4250" y="8878"/>
                    </a:cubicBezTo>
                    <a:lnTo>
                      <a:pt x="4250" y="10105"/>
                    </a:lnTo>
                    <a:lnTo>
                      <a:pt x="4250" y="11428"/>
                    </a:lnTo>
                    <a:lnTo>
                      <a:pt x="4250" y="12750"/>
                    </a:lnTo>
                    <a:lnTo>
                      <a:pt x="4250" y="18038"/>
                    </a:lnTo>
                    <a:lnTo>
                      <a:pt x="4250" y="23326"/>
                    </a:lnTo>
                    <a:lnTo>
                      <a:pt x="4250" y="28520"/>
                    </a:lnTo>
                    <a:lnTo>
                      <a:pt x="4250" y="33808"/>
                    </a:lnTo>
                    <a:lnTo>
                      <a:pt x="4250" y="39097"/>
                    </a:lnTo>
                    <a:lnTo>
                      <a:pt x="4250" y="44291"/>
                    </a:lnTo>
                    <a:lnTo>
                      <a:pt x="4250" y="49579"/>
                    </a:lnTo>
                    <a:lnTo>
                      <a:pt x="4250" y="54773"/>
                    </a:lnTo>
                    <a:lnTo>
                      <a:pt x="4250" y="60061"/>
                    </a:lnTo>
                    <a:lnTo>
                      <a:pt x="4250" y="65350"/>
                    </a:lnTo>
                    <a:lnTo>
                      <a:pt x="4250" y="70543"/>
                    </a:lnTo>
                    <a:lnTo>
                      <a:pt x="4250" y="75832"/>
                    </a:lnTo>
                    <a:lnTo>
                      <a:pt x="4250" y="81120"/>
                    </a:lnTo>
                    <a:lnTo>
                      <a:pt x="4250" y="86314"/>
                    </a:lnTo>
                    <a:lnTo>
                      <a:pt x="4250" y="91602"/>
                    </a:lnTo>
                    <a:lnTo>
                      <a:pt x="4250" y="96891"/>
                    </a:lnTo>
                    <a:lnTo>
                      <a:pt x="4250" y="102085"/>
                    </a:lnTo>
                    <a:lnTo>
                      <a:pt x="4250" y="107373"/>
                    </a:lnTo>
                    <a:lnTo>
                      <a:pt x="4250" y="112661"/>
                    </a:lnTo>
                    <a:lnTo>
                      <a:pt x="4250" y="117950"/>
                    </a:lnTo>
                    <a:lnTo>
                      <a:pt x="4250" y="123143"/>
                    </a:lnTo>
                    <a:lnTo>
                      <a:pt x="4250" y="128432"/>
                    </a:lnTo>
                    <a:lnTo>
                      <a:pt x="4250" y="133720"/>
                    </a:lnTo>
                    <a:lnTo>
                      <a:pt x="4250" y="138914"/>
                    </a:lnTo>
                    <a:lnTo>
                      <a:pt x="4250" y="144202"/>
                    </a:lnTo>
                    <a:lnTo>
                      <a:pt x="4250" y="149396"/>
                    </a:lnTo>
                    <a:lnTo>
                      <a:pt x="4250" y="154685"/>
                    </a:lnTo>
                    <a:lnTo>
                      <a:pt x="4250" y="159973"/>
                    </a:lnTo>
                    <a:lnTo>
                      <a:pt x="4250" y="165167"/>
                    </a:lnTo>
                    <a:lnTo>
                      <a:pt x="4250" y="170455"/>
                    </a:lnTo>
                    <a:lnTo>
                      <a:pt x="4250" y="175649"/>
                    </a:lnTo>
                    <a:lnTo>
                      <a:pt x="4250" y="175743"/>
                    </a:lnTo>
                    <a:cubicBezTo>
                      <a:pt x="4250" y="175838"/>
                      <a:pt x="4250" y="175838"/>
                      <a:pt x="4250" y="175932"/>
                    </a:cubicBezTo>
                    <a:cubicBezTo>
                      <a:pt x="4250" y="176027"/>
                      <a:pt x="4250" y="176216"/>
                      <a:pt x="4250" y="176310"/>
                    </a:cubicBezTo>
                    <a:cubicBezTo>
                      <a:pt x="4250" y="176499"/>
                      <a:pt x="4250" y="176593"/>
                      <a:pt x="4250" y="176782"/>
                    </a:cubicBezTo>
                    <a:cubicBezTo>
                      <a:pt x="4345" y="176971"/>
                      <a:pt x="4345" y="177160"/>
                      <a:pt x="4439" y="177349"/>
                    </a:cubicBezTo>
                    <a:cubicBezTo>
                      <a:pt x="4439" y="177632"/>
                      <a:pt x="4439" y="177821"/>
                      <a:pt x="4534" y="178010"/>
                    </a:cubicBezTo>
                    <a:cubicBezTo>
                      <a:pt x="4628" y="178293"/>
                      <a:pt x="4722" y="178576"/>
                      <a:pt x="4817" y="178765"/>
                    </a:cubicBezTo>
                    <a:cubicBezTo>
                      <a:pt x="4911" y="179049"/>
                      <a:pt x="5006" y="179332"/>
                      <a:pt x="5100" y="179615"/>
                    </a:cubicBezTo>
                    <a:cubicBezTo>
                      <a:pt x="5289" y="179899"/>
                      <a:pt x="5384" y="180182"/>
                      <a:pt x="5572" y="180560"/>
                    </a:cubicBezTo>
                    <a:cubicBezTo>
                      <a:pt x="5761" y="180843"/>
                      <a:pt x="5950" y="181221"/>
                      <a:pt x="6139" y="181504"/>
                    </a:cubicBezTo>
                    <a:cubicBezTo>
                      <a:pt x="6422" y="181882"/>
                      <a:pt x="6611" y="182165"/>
                      <a:pt x="6894" y="182543"/>
                    </a:cubicBezTo>
                    <a:cubicBezTo>
                      <a:pt x="7178" y="182920"/>
                      <a:pt x="7461" y="183204"/>
                      <a:pt x="7744" y="183582"/>
                    </a:cubicBezTo>
                    <a:cubicBezTo>
                      <a:pt x="8122" y="183959"/>
                      <a:pt x="8500" y="184337"/>
                      <a:pt x="8878" y="184715"/>
                    </a:cubicBezTo>
                    <a:cubicBezTo>
                      <a:pt x="9255" y="184998"/>
                      <a:pt x="9633" y="185376"/>
                      <a:pt x="10105" y="185753"/>
                    </a:cubicBezTo>
                    <a:cubicBezTo>
                      <a:pt x="10577" y="186131"/>
                      <a:pt x="11144" y="186509"/>
                      <a:pt x="11616" y="186887"/>
                    </a:cubicBezTo>
                    <a:cubicBezTo>
                      <a:pt x="12183" y="187264"/>
                      <a:pt x="12749" y="187642"/>
                      <a:pt x="13316" y="188020"/>
                    </a:cubicBezTo>
                    <a:cubicBezTo>
                      <a:pt x="13977" y="188398"/>
                      <a:pt x="14544" y="188775"/>
                      <a:pt x="15299" y="189153"/>
                    </a:cubicBezTo>
                    <a:cubicBezTo>
                      <a:pt x="15960" y="189531"/>
                      <a:pt x="16716" y="189909"/>
                      <a:pt x="17471" y="190286"/>
                    </a:cubicBezTo>
                    <a:cubicBezTo>
                      <a:pt x="18321" y="190664"/>
                      <a:pt x="19171" y="191042"/>
                      <a:pt x="20021" y="191420"/>
                    </a:cubicBezTo>
                    <a:cubicBezTo>
                      <a:pt x="20871" y="191703"/>
                      <a:pt x="21815" y="192081"/>
                      <a:pt x="22759" y="192458"/>
                    </a:cubicBezTo>
                    <a:cubicBezTo>
                      <a:pt x="23798" y="192836"/>
                      <a:pt x="24837" y="193119"/>
                      <a:pt x="25876" y="193497"/>
                    </a:cubicBezTo>
                    <a:cubicBezTo>
                      <a:pt x="27009" y="193780"/>
                      <a:pt x="28142" y="194158"/>
                      <a:pt x="29370" y="194441"/>
                    </a:cubicBezTo>
                    <a:cubicBezTo>
                      <a:pt x="30503" y="194819"/>
                      <a:pt x="31825" y="195103"/>
                      <a:pt x="33147" y="195386"/>
                    </a:cubicBezTo>
                    <a:cubicBezTo>
                      <a:pt x="34375" y="195669"/>
                      <a:pt x="35791" y="196047"/>
                      <a:pt x="37208" y="196236"/>
                    </a:cubicBezTo>
                    <a:cubicBezTo>
                      <a:pt x="38624" y="196519"/>
                      <a:pt x="40135" y="196802"/>
                      <a:pt x="41741" y="197086"/>
                    </a:cubicBezTo>
                    <a:cubicBezTo>
                      <a:pt x="43252" y="197369"/>
                      <a:pt x="44857" y="197558"/>
                      <a:pt x="46557" y="197841"/>
                    </a:cubicBezTo>
                    <a:cubicBezTo>
                      <a:pt x="48257" y="198030"/>
                      <a:pt x="50051" y="198219"/>
                      <a:pt x="51940" y="198408"/>
                    </a:cubicBezTo>
                    <a:cubicBezTo>
                      <a:pt x="53734" y="198597"/>
                      <a:pt x="55623" y="198785"/>
                      <a:pt x="57606" y="198974"/>
                    </a:cubicBezTo>
                    <a:cubicBezTo>
                      <a:pt x="59589" y="199163"/>
                      <a:pt x="61666" y="199258"/>
                      <a:pt x="63838" y="199446"/>
                    </a:cubicBezTo>
                    <a:cubicBezTo>
                      <a:pt x="65916" y="199541"/>
                      <a:pt x="68182" y="199635"/>
                      <a:pt x="70449" y="199730"/>
                    </a:cubicBezTo>
                    <a:cubicBezTo>
                      <a:pt x="72715" y="199730"/>
                      <a:pt x="75076" y="199824"/>
                      <a:pt x="77531" y="199824"/>
                    </a:cubicBezTo>
                    <a:cubicBezTo>
                      <a:pt x="79987" y="199919"/>
                      <a:pt x="82536" y="199919"/>
                      <a:pt x="85086" y="199919"/>
                    </a:cubicBezTo>
                    <a:cubicBezTo>
                      <a:pt x="87730" y="199919"/>
                      <a:pt x="90280" y="199919"/>
                      <a:pt x="92735" y="199824"/>
                    </a:cubicBezTo>
                    <a:cubicBezTo>
                      <a:pt x="95191" y="199824"/>
                      <a:pt x="97551" y="199730"/>
                      <a:pt x="99818" y="199635"/>
                    </a:cubicBezTo>
                    <a:cubicBezTo>
                      <a:pt x="102084" y="199541"/>
                      <a:pt x="104351" y="199446"/>
                      <a:pt x="106428" y="199352"/>
                    </a:cubicBezTo>
                    <a:cubicBezTo>
                      <a:pt x="108600" y="199163"/>
                      <a:pt x="110583" y="199069"/>
                      <a:pt x="112566" y="198880"/>
                    </a:cubicBezTo>
                    <a:cubicBezTo>
                      <a:pt x="114550" y="198691"/>
                      <a:pt x="116533" y="198502"/>
                      <a:pt x="118327" y="198313"/>
                    </a:cubicBezTo>
                    <a:cubicBezTo>
                      <a:pt x="120216" y="198124"/>
                      <a:pt x="121915" y="197936"/>
                      <a:pt x="123615" y="197652"/>
                    </a:cubicBezTo>
                    <a:cubicBezTo>
                      <a:pt x="125315" y="197463"/>
                      <a:pt x="126920" y="197180"/>
                      <a:pt x="128526" y="196991"/>
                    </a:cubicBezTo>
                    <a:cubicBezTo>
                      <a:pt x="130131" y="196708"/>
                      <a:pt x="131642" y="196425"/>
                      <a:pt x="133059" y="196141"/>
                    </a:cubicBezTo>
                    <a:cubicBezTo>
                      <a:pt x="134475" y="195858"/>
                      <a:pt x="135892" y="195575"/>
                      <a:pt x="137214" y="195291"/>
                    </a:cubicBezTo>
                    <a:cubicBezTo>
                      <a:pt x="138441" y="195008"/>
                      <a:pt x="139764" y="194725"/>
                      <a:pt x="140897" y="194347"/>
                    </a:cubicBezTo>
                    <a:cubicBezTo>
                      <a:pt x="142124" y="194064"/>
                      <a:pt x="143258" y="193686"/>
                      <a:pt x="144391" y="193308"/>
                    </a:cubicBezTo>
                    <a:cubicBezTo>
                      <a:pt x="145430" y="193025"/>
                      <a:pt x="146468" y="192647"/>
                      <a:pt x="147413" y="192364"/>
                    </a:cubicBezTo>
                    <a:cubicBezTo>
                      <a:pt x="148452" y="191986"/>
                      <a:pt x="149396" y="191608"/>
                      <a:pt x="150246" y="191231"/>
                    </a:cubicBezTo>
                    <a:cubicBezTo>
                      <a:pt x="151190" y="190947"/>
                      <a:pt x="151946" y="190475"/>
                      <a:pt x="152701" y="190192"/>
                    </a:cubicBezTo>
                    <a:cubicBezTo>
                      <a:pt x="153551" y="189814"/>
                      <a:pt x="154212" y="189436"/>
                      <a:pt x="154967" y="189059"/>
                    </a:cubicBezTo>
                    <a:cubicBezTo>
                      <a:pt x="155629" y="188681"/>
                      <a:pt x="156290" y="188303"/>
                      <a:pt x="156951" y="187925"/>
                    </a:cubicBezTo>
                    <a:cubicBezTo>
                      <a:pt x="157517" y="187548"/>
                      <a:pt x="158084" y="187170"/>
                      <a:pt x="158650" y="186792"/>
                    </a:cubicBezTo>
                    <a:cubicBezTo>
                      <a:pt x="159123" y="186415"/>
                      <a:pt x="159689" y="186037"/>
                      <a:pt x="160067" y="185659"/>
                    </a:cubicBezTo>
                    <a:cubicBezTo>
                      <a:pt x="160539" y="185281"/>
                      <a:pt x="161011" y="184904"/>
                      <a:pt x="161389" y="184526"/>
                    </a:cubicBezTo>
                    <a:cubicBezTo>
                      <a:pt x="161767" y="184243"/>
                      <a:pt x="162144" y="183865"/>
                      <a:pt x="162522" y="183487"/>
                    </a:cubicBezTo>
                    <a:cubicBezTo>
                      <a:pt x="162806" y="183204"/>
                      <a:pt x="163089" y="182826"/>
                      <a:pt x="163372" y="182448"/>
                    </a:cubicBezTo>
                    <a:cubicBezTo>
                      <a:pt x="163655" y="182165"/>
                      <a:pt x="163939" y="181787"/>
                      <a:pt x="164128" y="181410"/>
                    </a:cubicBezTo>
                    <a:cubicBezTo>
                      <a:pt x="164316" y="181126"/>
                      <a:pt x="164505" y="180843"/>
                      <a:pt x="164694" y="180465"/>
                    </a:cubicBezTo>
                    <a:cubicBezTo>
                      <a:pt x="164883" y="180182"/>
                      <a:pt x="164978" y="179899"/>
                      <a:pt x="165166" y="179615"/>
                    </a:cubicBezTo>
                    <a:cubicBezTo>
                      <a:pt x="165261" y="179332"/>
                      <a:pt x="165355" y="179049"/>
                      <a:pt x="165450" y="178765"/>
                    </a:cubicBezTo>
                    <a:cubicBezTo>
                      <a:pt x="165544" y="178482"/>
                      <a:pt x="165639" y="178199"/>
                      <a:pt x="165733" y="178010"/>
                    </a:cubicBezTo>
                    <a:cubicBezTo>
                      <a:pt x="165733" y="177727"/>
                      <a:pt x="165827" y="177538"/>
                      <a:pt x="165827" y="177349"/>
                    </a:cubicBezTo>
                    <a:cubicBezTo>
                      <a:pt x="165922" y="177160"/>
                      <a:pt x="165922" y="176971"/>
                      <a:pt x="165922" y="176782"/>
                    </a:cubicBezTo>
                    <a:cubicBezTo>
                      <a:pt x="165922" y="176593"/>
                      <a:pt x="166016" y="176499"/>
                      <a:pt x="166016" y="176310"/>
                    </a:cubicBezTo>
                    <a:cubicBezTo>
                      <a:pt x="166016" y="176216"/>
                      <a:pt x="166016" y="176027"/>
                      <a:pt x="166016" y="175932"/>
                    </a:cubicBezTo>
                    <a:cubicBezTo>
                      <a:pt x="166016" y="175838"/>
                      <a:pt x="166016" y="175838"/>
                      <a:pt x="166016" y="175743"/>
                    </a:cubicBezTo>
                    <a:lnTo>
                      <a:pt x="166016" y="175649"/>
                    </a:lnTo>
                    <a:lnTo>
                      <a:pt x="166016" y="170455"/>
                    </a:lnTo>
                    <a:lnTo>
                      <a:pt x="166016" y="165167"/>
                    </a:lnTo>
                    <a:lnTo>
                      <a:pt x="166016" y="159973"/>
                    </a:lnTo>
                    <a:lnTo>
                      <a:pt x="166016" y="154685"/>
                    </a:lnTo>
                    <a:lnTo>
                      <a:pt x="166016" y="149396"/>
                    </a:lnTo>
                    <a:lnTo>
                      <a:pt x="166016" y="144202"/>
                    </a:lnTo>
                    <a:lnTo>
                      <a:pt x="166016" y="138914"/>
                    </a:lnTo>
                    <a:lnTo>
                      <a:pt x="166016" y="133720"/>
                    </a:lnTo>
                    <a:lnTo>
                      <a:pt x="166016" y="128432"/>
                    </a:lnTo>
                    <a:lnTo>
                      <a:pt x="166016" y="123143"/>
                    </a:lnTo>
                    <a:lnTo>
                      <a:pt x="166016" y="117950"/>
                    </a:lnTo>
                    <a:lnTo>
                      <a:pt x="166016" y="112661"/>
                    </a:lnTo>
                    <a:lnTo>
                      <a:pt x="166016" y="107373"/>
                    </a:lnTo>
                    <a:lnTo>
                      <a:pt x="166016" y="102085"/>
                    </a:lnTo>
                    <a:lnTo>
                      <a:pt x="166016" y="96891"/>
                    </a:lnTo>
                    <a:lnTo>
                      <a:pt x="166016" y="91602"/>
                    </a:lnTo>
                    <a:lnTo>
                      <a:pt x="166016" y="86314"/>
                    </a:lnTo>
                    <a:lnTo>
                      <a:pt x="166016" y="81120"/>
                    </a:lnTo>
                    <a:lnTo>
                      <a:pt x="166016" y="75832"/>
                    </a:lnTo>
                    <a:lnTo>
                      <a:pt x="166016" y="70543"/>
                    </a:lnTo>
                    <a:lnTo>
                      <a:pt x="166016" y="65350"/>
                    </a:lnTo>
                    <a:lnTo>
                      <a:pt x="166016" y="60061"/>
                    </a:lnTo>
                    <a:lnTo>
                      <a:pt x="166016" y="54773"/>
                    </a:lnTo>
                    <a:lnTo>
                      <a:pt x="166016" y="49579"/>
                    </a:lnTo>
                    <a:lnTo>
                      <a:pt x="166016" y="44291"/>
                    </a:lnTo>
                    <a:lnTo>
                      <a:pt x="166016" y="39097"/>
                    </a:lnTo>
                    <a:lnTo>
                      <a:pt x="166016" y="33808"/>
                    </a:lnTo>
                    <a:lnTo>
                      <a:pt x="166016" y="28520"/>
                    </a:lnTo>
                    <a:lnTo>
                      <a:pt x="166016" y="23326"/>
                    </a:lnTo>
                    <a:lnTo>
                      <a:pt x="166016" y="18038"/>
                    </a:lnTo>
                    <a:lnTo>
                      <a:pt x="166016" y="12750"/>
                    </a:lnTo>
                    <a:lnTo>
                      <a:pt x="166016" y="11428"/>
                    </a:lnTo>
                    <a:lnTo>
                      <a:pt x="166016" y="10105"/>
                    </a:lnTo>
                    <a:lnTo>
                      <a:pt x="166016" y="8878"/>
                    </a:lnTo>
                    <a:lnTo>
                      <a:pt x="166016" y="8783"/>
                    </a:lnTo>
                    <a:cubicBezTo>
                      <a:pt x="166016" y="8783"/>
                      <a:pt x="166016" y="8122"/>
                      <a:pt x="166111" y="7367"/>
                    </a:cubicBezTo>
                    <a:cubicBezTo>
                      <a:pt x="166300" y="6517"/>
                      <a:pt x="166488" y="5478"/>
                      <a:pt x="166772" y="4912"/>
                    </a:cubicBezTo>
                    <a:cubicBezTo>
                      <a:pt x="167150" y="4156"/>
                      <a:pt x="168094" y="3117"/>
                      <a:pt x="168849" y="2173"/>
                    </a:cubicBezTo>
                    <a:cubicBezTo>
                      <a:pt x="169699" y="1323"/>
                      <a:pt x="170455" y="662"/>
                      <a:pt x="170455" y="662"/>
                    </a:cubicBezTo>
                    <a:lnTo>
                      <a:pt x="169699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4" name="Google Shape;424;p20"/>
          <p:cNvSpPr txBox="1"/>
          <p:nvPr/>
        </p:nvSpPr>
        <p:spPr>
          <a:xfrm>
            <a:off x="6287150" y="3599925"/>
            <a:ext cx="1435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GENTLY HEAT ICE CUBES USING</a:t>
            </a:r>
            <a:r>
              <a:rPr lang="en" sz="800">
                <a:solidFill>
                  <a:srgbClr val="E15E14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sz="800" b="1">
                <a:solidFill>
                  <a:srgbClr val="E15E14"/>
                </a:solidFill>
                <a:latin typeface="Kalam"/>
                <a:ea typeface="Kalam"/>
                <a:cs typeface="Kalam"/>
                <a:sym typeface="Kalam"/>
              </a:rPr>
              <a:t>BUNSEN BURNER</a:t>
            </a:r>
            <a:endParaRPr sz="800" b="1">
              <a:solidFill>
                <a:srgbClr val="E15E14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25" name="Google Shape;425;p20"/>
          <p:cNvSpPr txBox="1"/>
          <p:nvPr/>
        </p:nvSpPr>
        <p:spPr>
          <a:xfrm>
            <a:off x="6287150" y="1722100"/>
            <a:ext cx="1144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MEASURE TEMPERATURE USING </a:t>
            </a:r>
            <a:r>
              <a:rPr lang="en" sz="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THERMOMETER</a:t>
            </a:r>
            <a:endParaRPr sz="800" b="1">
              <a:solidFill>
                <a:srgbClr val="E15E14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431" name="Google Shape;431;p21"/>
          <p:cNvGrpSpPr/>
          <p:nvPr/>
        </p:nvGrpSpPr>
        <p:grpSpPr>
          <a:xfrm>
            <a:off x="537750" y="743250"/>
            <a:ext cx="4807000" cy="3442000"/>
            <a:chOff x="508350" y="340950"/>
            <a:chExt cx="4807000" cy="3442000"/>
          </a:xfrm>
        </p:grpSpPr>
        <p:sp>
          <p:nvSpPr>
            <p:cNvPr id="432" name="Google Shape;432;p21"/>
            <p:cNvSpPr/>
            <p:nvPr/>
          </p:nvSpPr>
          <p:spPr>
            <a:xfrm>
              <a:off x="847057" y="340950"/>
              <a:ext cx="4468293" cy="3103298"/>
            </a:xfrm>
            <a:custGeom>
              <a:avLst/>
              <a:gdLst/>
              <a:ahLst/>
              <a:cxnLst/>
              <a:rect l="l" t="t" r="r" b="b"/>
              <a:pathLst>
                <a:path w="255331" h="179563" extrusionOk="0">
                  <a:moveTo>
                    <a:pt x="1" y="1"/>
                  </a:moveTo>
                  <a:lnTo>
                    <a:pt x="1" y="179562"/>
                  </a:lnTo>
                  <a:moveTo>
                    <a:pt x="13579" y="1"/>
                  </a:moveTo>
                  <a:lnTo>
                    <a:pt x="13579" y="179562"/>
                  </a:lnTo>
                  <a:moveTo>
                    <a:pt x="27200" y="1"/>
                  </a:moveTo>
                  <a:lnTo>
                    <a:pt x="27200" y="179562"/>
                  </a:lnTo>
                  <a:moveTo>
                    <a:pt x="40778" y="1"/>
                  </a:moveTo>
                  <a:lnTo>
                    <a:pt x="40778" y="179562"/>
                  </a:lnTo>
                  <a:moveTo>
                    <a:pt x="54400" y="1"/>
                  </a:moveTo>
                  <a:lnTo>
                    <a:pt x="54400" y="179562"/>
                  </a:lnTo>
                  <a:moveTo>
                    <a:pt x="67978" y="1"/>
                  </a:moveTo>
                  <a:lnTo>
                    <a:pt x="67978" y="179562"/>
                  </a:lnTo>
                  <a:moveTo>
                    <a:pt x="81600" y="1"/>
                  </a:moveTo>
                  <a:lnTo>
                    <a:pt x="81600" y="179562"/>
                  </a:lnTo>
                  <a:moveTo>
                    <a:pt x="95178" y="1"/>
                  </a:moveTo>
                  <a:lnTo>
                    <a:pt x="95178" y="179562"/>
                  </a:lnTo>
                  <a:moveTo>
                    <a:pt x="108800" y="1"/>
                  </a:moveTo>
                  <a:lnTo>
                    <a:pt x="108800" y="179562"/>
                  </a:lnTo>
                  <a:moveTo>
                    <a:pt x="122378" y="1"/>
                  </a:moveTo>
                  <a:lnTo>
                    <a:pt x="122378" y="179562"/>
                  </a:lnTo>
                  <a:moveTo>
                    <a:pt x="135999" y="1"/>
                  </a:moveTo>
                  <a:lnTo>
                    <a:pt x="135999" y="179562"/>
                  </a:lnTo>
                  <a:moveTo>
                    <a:pt x="149578" y="1"/>
                  </a:moveTo>
                  <a:lnTo>
                    <a:pt x="149578" y="179562"/>
                  </a:lnTo>
                  <a:moveTo>
                    <a:pt x="163199" y="1"/>
                  </a:moveTo>
                  <a:lnTo>
                    <a:pt x="163199" y="179562"/>
                  </a:lnTo>
                  <a:moveTo>
                    <a:pt x="176777" y="1"/>
                  </a:moveTo>
                  <a:lnTo>
                    <a:pt x="176777" y="179562"/>
                  </a:lnTo>
                  <a:moveTo>
                    <a:pt x="190399" y="1"/>
                  </a:moveTo>
                  <a:lnTo>
                    <a:pt x="190399" y="179562"/>
                  </a:lnTo>
                  <a:moveTo>
                    <a:pt x="203977" y="1"/>
                  </a:moveTo>
                  <a:lnTo>
                    <a:pt x="203977" y="179562"/>
                  </a:lnTo>
                  <a:moveTo>
                    <a:pt x="217599" y="1"/>
                  </a:moveTo>
                  <a:lnTo>
                    <a:pt x="217599" y="179562"/>
                  </a:lnTo>
                  <a:moveTo>
                    <a:pt x="231177" y="1"/>
                  </a:moveTo>
                  <a:lnTo>
                    <a:pt x="231177" y="179562"/>
                  </a:lnTo>
                  <a:moveTo>
                    <a:pt x="244799" y="1"/>
                  </a:moveTo>
                  <a:lnTo>
                    <a:pt x="244799" y="179562"/>
                  </a:lnTo>
                  <a:moveTo>
                    <a:pt x="523" y="2743"/>
                  </a:moveTo>
                  <a:lnTo>
                    <a:pt x="255330" y="2743"/>
                  </a:lnTo>
                  <a:moveTo>
                    <a:pt x="523" y="16321"/>
                  </a:moveTo>
                  <a:lnTo>
                    <a:pt x="255330" y="16321"/>
                  </a:lnTo>
                  <a:moveTo>
                    <a:pt x="523" y="29942"/>
                  </a:moveTo>
                  <a:lnTo>
                    <a:pt x="255330" y="29942"/>
                  </a:lnTo>
                  <a:moveTo>
                    <a:pt x="523" y="43520"/>
                  </a:moveTo>
                  <a:lnTo>
                    <a:pt x="255330" y="43520"/>
                  </a:lnTo>
                  <a:moveTo>
                    <a:pt x="523" y="57142"/>
                  </a:moveTo>
                  <a:lnTo>
                    <a:pt x="255330" y="57142"/>
                  </a:lnTo>
                  <a:moveTo>
                    <a:pt x="523" y="70720"/>
                  </a:moveTo>
                  <a:lnTo>
                    <a:pt x="255330" y="70720"/>
                  </a:lnTo>
                  <a:moveTo>
                    <a:pt x="523" y="84342"/>
                  </a:moveTo>
                  <a:lnTo>
                    <a:pt x="255330" y="84342"/>
                  </a:lnTo>
                  <a:moveTo>
                    <a:pt x="523" y="97920"/>
                  </a:moveTo>
                  <a:lnTo>
                    <a:pt x="255330" y="97920"/>
                  </a:lnTo>
                  <a:moveTo>
                    <a:pt x="523" y="111541"/>
                  </a:moveTo>
                  <a:lnTo>
                    <a:pt x="255330" y="111541"/>
                  </a:lnTo>
                  <a:moveTo>
                    <a:pt x="523" y="125119"/>
                  </a:moveTo>
                  <a:lnTo>
                    <a:pt x="255330" y="125119"/>
                  </a:lnTo>
                  <a:moveTo>
                    <a:pt x="523" y="138741"/>
                  </a:moveTo>
                  <a:lnTo>
                    <a:pt x="255330" y="138741"/>
                  </a:lnTo>
                  <a:moveTo>
                    <a:pt x="523" y="152319"/>
                  </a:moveTo>
                  <a:lnTo>
                    <a:pt x="255330" y="152319"/>
                  </a:lnTo>
                  <a:moveTo>
                    <a:pt x="523" y="165941"/>
                  </a:moveTo>
                  <a:lnTo>
                    <a:pt x="255330" y="165941"/>
                  </a:lnTo>
                  <a:moveTo>
                    <a:pt x="523" y="179519"/>
                  </a:moveTo>
                  <a:lnTo>
                    <a:pt x="255330" y="179519"/>
                  </a:lnTo>
                </a:path>
              </a:pathLst>
            </a:custGeom>
            <a:solidFill>
              <a:srgbClr val="666666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3" name="Google Shape;433;p21"/>
            <p:cNvGrpSpPr/>
            <p:nvPr/>
          </p:nvGrpSpPr>
          <p:grpSpPr>
            <a:xfrm>
              <a:off x="847050" y="2270050"/>
              <a:ext cx="1905300" cy="1174200"/>
              <a:chOff x="847050" y="2270050"/>
              <a:chExt cx="1905300" cy="1174200"/>
            </a:xfrm>
          </p:grpSpPr>
          <p:cxnSp>
            <p:nvCxnSpPr>
              <p:cNvPr id="434" name="Google Shape;434;p21"/>
              <p:cNvCxnSpPr/>
              <p:nvPr/>
            </p:nvCxnSpPr>
            <p:spPr>
              <a:xfrm rot="10800000" flipH="1">
                <a:off x="847050" y="2270050"/>
                <a:ext cx="952500" cy="117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D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21"/>
              <p:cNvCxnSpPr/>
              <p:nvPr/>
            </p:nvCxnSpPr>
            <p:spPr>
              <a:xfrm rot="10800000" flipH="1">
                <a:off x="1799550" y="2270050"/>
                <a:ext cx="952800" cy="2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D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36" name="Google Shape;436;p21"/>
            <p:cNvSpPr txBox="1"/>
            <p:nvPr/>
          </p:nvSpPr>
          <p:spPr>
            <a:xfrm>
              <a:off x="2346350" y="3444250"/>
              <a:ext cx="1469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TIME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437" name="Google Shape;437;p21"/>
            <p:cNvSpPr txBox="1"/>
            <p:nvPr/>
          </p:nvSpPr>
          <p:spPr>
            <a:xfrm rot="-5400000">
              <a:off x="-57150" y="1723238"/>
              <a:ext cx="1469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TEMPERATURE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438" name="Google Shape;438;p21"/>
          <p:cNvSpPr txBox="1"/>
          <p:nvPr/>
        </p:nvSpPr>
        <p:spPr>
          <a:xfrm>
            <a:off x="5437425" y="1547950"/>
            <a:ext cx="30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1"/>
          <p:cNvSpPr txBox="1"/>
          <p:nvPr/>
        </p:nvSpPr>
        <p:spPr>
          <a:xfrm>
            <a:off x="5671050" y="1294400"/>
            <a:ext cx="31377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temperature-time graph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for water.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When a change of state occurs, kinetic energy is used to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break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the intermolecular bonds between particles, rather than to raise the temperature of the substance. This explains why the substance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stays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at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same temperature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during changes of state.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0" name="Google Shape;440;p21"/>
          <p:cNvSpPr txBox="1"/>
          <p:nvPr/>
        </p:nvSpPr>
        <p:spPr>
          <a:xfrm>
            <a:off x="1319850" y="3115500"/>
            <a:ext cx="874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latin typeface="Kalam"/>
                <a:ea typeface="Kalam"/>
                <a:cs typeface="Kalam"/>
                <a:sym typeface="Kalam"/>
              </a:rPr>
              <a:t>ICE </a:t>
            </a:r>
            <a:r>
              <a:rPr lang="en" sz="700">
                <a:latin typeface="Kalam"/>
                <a:ea typeface="Kalam"/>
                <a:cs typeface="Kalam"/>
                <a:sym typeface="Kalam"/>
              </a:rPr>
              <a:t>(SOLID)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41" name="Google Shape;441;p21"/>
          <p:cNvSpPr txBox="1"/>
          <p:nvPr/>
        </p:nvSpPr>
        <p:spPr>
          <a:xfrm>
            <a:off x="1723125" y="2409075"/>
            <a:ext cx="1186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MELTING POINT - </a:t>
            </a:r>
            <a:r>
              <a:rPr lang="en" sz="700" b="1">
                <a:latin typeface="Kalam"/>
                <a:ea typeface="Kalam"/>
                <a:cs typeface="Kalam"/>
                <a:sym typeface="Kalam"/>
              </a:rPr>
              <a:t>O°C</a:t>
            </a:r>
            <a:endParaRPr sz="700"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42" name="Google Shape;442;p21"/>
          <p:cNvSpPr txBox="1"/>
          <p:nvPr/>
        </p:nvSpPr>
        <p:spPr>
          <a:xfrm>
            <a:off x="4139750" y="774300"/>
            <a:ext cx="1186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latin typeface="Kalam"/>
                <a:ea typeface="Kalam"/>
                <a:cs typeface="Kalam"/>
                <a:sym typeface="Kalam"/>
              </a:rPr>
              <a:t>STEAM </a:t>
            </a:r>
            <a:r>
              <a:rPr lang="en" sz="700">
                <a:latin typeface="Kalam"/>
                <a:ea typeface="Kalam"/>
                <a:cs typeface="Kalam"/>
                <a:sym typeface="Kalam"/>
              </a:rPr>
              <a:t>(GAS)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cxnSp>
        <p:nvCxnSpPr>
          <p:cNvPr id="443" name="Google Shape;443;p21"/>
          <p:cNvCxnSpPr/>
          <p:nvPr/>
        </p:nvCxnSpPr>
        <p:spPr>
          <a:xfrm rot="10800000" flipH="1">
            <a:off x="2781050" y="1498175"/>
            <a:ext cx="952500" cy="1174200"/>
          </a:xfrm>
          <a:prstGeom prst="straightConnector1">
            <a:avLst/>
          </a:prstGeom>
          <a:noFill/>
          <a:ln w="19050" cap="flat" cmpd="sng">
            <a:solidFill>
              <a:srgbClr val="009D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4" name="Google Shape;444;p21"/>
          <p:cNvCxnSpPr/>
          <p:nvPr/>
        </p:nvCxnSpPr>
        <p:spPr>
          <a:xfrm rot="10800000" flipH="1">
            <a:off x="3733550" y="1498175"/>
            <a:ext cx="952800" cy="2700"/>
          </a:xfrm>
          <a:prstGeom prst="straightConnector1">
            <a:avLst/>
          </a:prstGeom>
          <a:noFill/>
          <a:ln w="19050" cap="flat" cmpd="sng">
            <a:solidFill>
              <a:srgbClr val="009D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" name="Google Shape;445;p21"/>
          <p:cNvCxnSpPr/>
          <p:nvPr/>
        </p:nvCxnSpPr>
        <p:spPr>
          <a:xfrm rot="10800000" flipH="1">
            <a:off x="4686350" y="752375"/>
            <a:ext cx="639900" cy="745800"/>
          </a:xfrm>
          <a:prstGeom prst="straightConnector1">
            <a:avLst/>
          </a:prstGeom>
          <a:noFill/>
          <a:ln w="19050" cap="flat" cmpd="sng">
            <a:solidFill>
              <a:srgbClr val="009D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" name="Google Shape;446;p21"/>
          <p:cNvSpPr txBox="1"/>
          <p:nvPr/>
        </p:nvSpPr>
        <p:spPr>
          <a:xfrm>
            <a:off x="3638700" y="1232725"/>
            <a:ext cx="1186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BOILING POINT - </a:t>
            </a:r>
            <a:r>
              <a:rPr lang="en" sz="700" b="1">
                <a:latin typeface="Kalam"/>
                <a:ea typeface="Kalam"/>
                <a:cs typeface="Kalam"/>
                <a:sym typeface="Kalam"/>
              </a:rPr>
              <a:t>10O°C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1356</Words>
  <Application>Microsoft Office PowerPoint</Application>
  <PresentationFormat>On-screen Show (16:9)</PresentationFormat>
  <Paragraphs>148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gg sans</vt:lpstr>
      <vt:lpstr>Kalam</vt:lpstr>
      <vt:lpstr>Cambria</vt:lpstr>
      <vt:lpstr>Simple Dark</vt:lpstr>
      <vt:lpstr>Edexcel IGCSE Physics 23 - Changes of State</vt:lpstr>
      <vt:lpstr>Solids, Liquids and Gases</vt:lpstr>
      <vt:lpstr>PowerPoint Presentation</vt:lpstr>
      <vt:lpstr>Kinetic Theory</vt:lpstr>
      <vt:lpstr>PowerPoint Presentation</vt:lpstr>
      <vt:lpstr>Melting, Boiling and Evaporation</vt:lpstr>
      <vt:lpstr>PowerPoint Presentation</vt:lpstr>
      <vt:lpstr>Temperature-Time Graphs</vt:lpstr>
      <vt:lpstr>PowerPoint Presentation</vt:lpstr>
      <vt:lpstr>Specific Heat Capacity</vt:lpstr>
      <vt:lpstr>PowerPoint Presentation</vt:lpstr>
      <vt:lpstr>Specific Heat Capacity of Water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2025-07-22T07:05:47Z</dcterms:modified>
</cp:coreProperties>
</file>